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16.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17.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notesSlides/notesSlide19.xml" ContentType="application/vnd.openxmlformats-officedocument.presentationml.notesSlide+xml"/>
  <Override PartName="/ppt/tags/tag22.xml" ContentType="application/vnd.openxmlformats-officedocument.presentationml.tags+xml"/>
  <Override PartName="/ppt/notesSlides/notesSlide20.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notesSlides/notesSlide21.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notesSlides/notesSlide22.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notesSlides/notesSlide23.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notesSlides/notesSlide24.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notesSlides/notesSlide25.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notesSlides/notesSlide26.xml" ContentType="application/vnd.openxmlformats-officedocument.presentationml.notesSlide+xml"/>
  <Override PartName="/ppt/tags/tag35.xml" ContentType="application/vnd.openxmlformats-officedocument.presentationml.tags+xml"/>
  <Override PartName="/ppt/notesSlides/notesSlide27.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notesSlides/notesSlide28.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notesSlides/notesSlide29.xml" ContentType="application/vnd.openxmlformats-officedocument.presentationml.notesSlide+xml"/>
  <Override PartName="/ppt/tags/tag40.xml" ContentType="application/vnd.openxmlformats-officedocument.presentationml.tags+xml"/>
  <Override PartName="/ppt/tags/tag41.xml" ContentType="application/vnd.openxmlformats-officedocument.presentationml.tags+xml"/>
  <Override PartName="/ppt/notesSlides/notesSlide30.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ppt/tags/tag1400.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0"/>
  </p:notesMasterIdLst>
  <p:sldIdLst>
    <p:sldId id="256" r:id="rId2"/>
    <p:sldId id="735" r:id="rId3"/>
    <p:sldId id="260" r:id="rId4"/>
    <p:sldId id="1787" r:id="rId5"/>
    <p:sldId id="1788" r:id="rId6"/>
    <p:sldId id="745" r:id="rId7"/>
    <p:sldId id="738" r:id="rId8"/>
    <p:sldId id="741" r:id="rId9"/>
    <p:sldId id="409" r:id="rId10"/>
    <p:sldId id="413" r:id="rId11"/>
    <p:sldId id="325" r:id="rId12"/>
    <p:sldId id="1775" r:id="rId13"/>
    <p:sldId id="1776" r:id="rId14"/>
    <p:sldId id="287" r:id="rId15"/>
    <p:sldId id="262" r:id="rId16"/>
    <p:sldId id="291" r:id="rId17"/>
    <p:sldId id="295" r:id="rId18"/>
    <p:sldId id="292" r:id="rId19"/>
    <p:sldId id="297" r:id="rId20"/>
    <p:sldId id="299" r:id="rId21"/>
    <p:sldId id="298" r:id="rId22"/>
    <p:sldId id="1777" r:id="rId23"/>
    <p:sldId id="300" r:id="rId24"/>
    <p:sldId id="301" r:id="rId25"/>
    <p:sldId id="306" r:id="rId26"/>
    <p:sldId id="307" r:id="rId27"/>
    <p:sldId id="305" r:id="rId28"/>
    <p:sldId id="303" r:id="rId29"/>
    <p:sldId id="1778" r:id="rId30"/>
    <p:sldId id="1786" r:id="rId31"/>
    <p:sldId id="302" r:id="rId32"/>
    <p:sldId id="308" r:id="rId33"/>
    <p:sldId id="1779" r:id="rId34"/>
    <p:sldId id="1781" r:id="rId35"/>
    <p:sldId id="1782" r:id="rId36"/>
    <p:sldId id="278" r:id="rId37"/>
    <p:sldId id="1784" r:id="rId38"/>
    <p:sldId id="1785" r:id="rId3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432FF"/>
    <a:srgbClr val="6F2FA0"/>
    <a:srgbClr val="0463C1"/>
    <a:srgbClr val="C495F0"/>
    <a:srgbClr val="CECEEF"/>
    <a:srgbClr val="016FC0"/>
    <a:srgbClr val="C9E7AA"/>
    <a:srgbClr val="FFFF9D"/>
    <a:srgbClr val="E0E74C"/>
    <a:srgbClr val="E6E77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09"/>
    <p:restoredTop sz="93071"/>
  </p:normalViewPr>
  <p:slideViewPr>
    <p:cSldViewPr snapToGrid="0" snapToObjects="1">
      <p:cViewPr varScale="1">
        <p:scale>
          <a:sx n="160" d="100"/>
          <a:sy n="160" d="100"/>
        </p:scale>
        <p:origin x="200" y="528"/>
      </p:cViewPr>
      <p:guideLst/>
    </p:cSldViewPr>
  </p:slid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Ziyan Han" userId="3a0290bb0867d812" providerId="LiveId" clId="{C0CB2FDD-01FC-2D4C-A247-E39865973B0E}"/>
    <pc:docChg chg="undo custSel addSld delSld modSld sldOrd modSection">
      <pc:chgData name="Ziyan Han" userId="3a0290bb0867d812" providerId="LiveId" clId="{C0CB2FDD-01FC-2D4C-A247-E39865973B0E}" dt="2024-10-07T08:47:06.970" v="478" actId="2696"/>
      <pc:docMkLst>
        <pc:docMk/>
      </pc:docMkLst>
      <pc:sldChg chg="modSp">
        <pc:chgData name="Ziyan Han" userId="3a0290bb0867d812" providerId="LiveId" clId="{C0CB2FDD-01FC-2D4C-A247-E39865973B0E}" dt="2024-10-05T08:14:44.218" v="0"/>
        <pc:sldMkLst>
          <pc:docMk/>
          <pc:sldMk cId="331624389" sldId="271"/>
        </pc:sldMkLst>
        <pc:spChg chg="mod">
          <ac:chgData name="Ziyan Han" userId="3a0290bb0867d812" providerId="LiveId" clId="{C0CB2FDD-01FC-2D4C-A247-E39865973B0E}" dt="2024-10-05T08:14:44.218" v="0"/>
          <ac:spMkLst>
            <pc:docMk/>
            <pc:sldMk cId="331624389" sldId="271"/>
            <ac:spMk id="4" creationId="{E87D9C16-E38B-7DF3-C62D-00A459DD39CF}"/>
          </ac:spMkLst>
        </pc:spChg>
        <pc:spChg chg="mod">
          <ac:chgData name="Ziyan Han" userId="3a0290bb0867d812" providerId="LiveId" clId="{C0CB2FDD-01FC-2D4C-A247-E39865973B0E}" dt="2024-10-05T08:14:44.218" v="0"/>
          <ac:spMkLst>
            <pc:docMk/>
            <pc:sldMk cId="331624389" sldId="271"/>
            <ac:spMk id="10" creationId="{378ACFE1-81E5-7809-DFFE-F0CE6423D9B9}"/>
          </ac:spMkLst>
        </pc:spChg>
        <pc:spChg chg="mod">
          <ac:chgData name="Ziyan Han" userId="3a0290bb0867d812" providerId="LiveId" clId="{C0CB2FDD-01FC-2D4C-A247-E39865973B0E}" dt="2024-10-05T08:14:44.218" v="0"/>
          <ac:spMkLst>
            <pc:docMk/>
            <pc:sldMk cId="331624389" sldId="271"/>
            <ac:spMk id="11" creationId="{DE8E6758-F080-F278-059A-B9B21591E3CB}"/>
          </ac:spMkLst>
        </pc:spChg>
        <pc:spChg chg="mod">
          <ac:chgData name="Ziyan Han" userId="3a0290bb0867d812" providerId="LiveId" clId="{C0CB2FDD-01FC-2D4C-A247-E39865973B0E}" dt="2024-10-05T08:14:44.218" v="0"/>
          <ac:spMkLst>
            <pc:docMk/>
            <pc:sldMk cId="331624389" sldId="271"/>
            <ac:spMk id="12" creationId="{E4DFAE27-1A38-C9B5-9532-46822B1D44B4}"/>
          </ac:spMkLst>
        </pc:spChg>
        <pc:spChg chg="mod">
          <ac:chgData name="Ziyan Han" userId="3a0290bb0867d812" providerId="LiveId" clId="{C0CB2FDD-01FC-2D4C-A247-E39865973B0E}" dt="2024-10-05T08:14:44.218" v="0"/>
          <ac:spMkLst>
            <pc:docMk/>
            <pc:sldMk cId="331624389" sldId="271"/>
            <ac:spMk id="16" creationId="{0395783F-E464-C50E-0F3A-F0CC04EFCE35}"/>
          </ac:spMkLst>
        </pc:spChg>
        <pc:spChg chg="mod">
          <ac:chgData name="Ziyan Han" userId="3a0290bb0867d812" providerId="LiveId" clId="{C0CB2FDD-01FC-2D4C-A247-E39865973B0E}" dt="2024-10-05T08:14:44.218" v="0"/>
          <ac:spMkLst>
            <pc:docMk/>
            <pc:sldMk cId="331624389" sldId="271"/>
            <ac:spMk id="18" creationId="{0BC7AEED-C76C-7074-0B8F-5701AF946367}"/>
          </ac:spMkLst>
        </pc:spChg>
        <pc:spChg chg="mod">
          <ac:chgData name="Ziyan Han" userId="3a0290bb0867d812" providerId="LiveId" clId="{C0CB2FDD-01FC-2D4C-A247-E39865973B0E}" dt="2024-10-05T08:14:44.218" v="0"/>
          <ac:spMkLst>
            <pc:docMk/>
            <pc:sldMk cId="331624389" sldId="271"/>
            <ac:spMk id="19" creationId="{EF2C922D-089E-5B37-0A84-E8ABFFFD17B2}"/>
          </ac:spMkLst>
        </pc:spChg>
        <pc:spChg chg="mod">
          <ac:chgData name="Ziyan Han" userId="3a0290bb0867d812" providerId="LiveId" clId="{C0CB2FDD-01FC-2D4C-A247-E39865973B0E}" dt="2024-10-05T08:14:44.218" v="0"/>
          <ac:spMkLst>
            <pc:docMk/>
            <pc:sldMk cId="331624389" sldId="271"/>
            <ac:spMk id="20" creationId="{F6636052-D3BC-177B-16FD-3D2AA59C8A7D}"/>
          </ac:spMkLst>
        </pc:spChg>
        <pc:spChg chg="mod">
          <ac:chgData name="Ziyan Han" userId="3a0290bb0867d812" providerId="LiveId" clId="{C0CB2FDD-01FC-2D4C-A247-E39865973B0E}" dt="2024-10-05T08:14:44.218" v="0"/>
          <ac:spMkLst>
            <pc:docMk/>
            <pc:sldMk cId="331624389" sldId="271"/>
            <ac:spMk id="21" creationId="{C914FC08-4C6D-946F-2C0F-955514695B74}"/>
          </ac:spMkLst>
        </pc:spChg>
        <pc:spChg chg="mod">
          <ac:chgData name="Ziyan Han" userId="3a0290bb0867d812" providerId="LiveId" clId="{C0CB2FDD-01FC-2D4C-A247-E39865973B0E}" dt="2024-10-05T08:14:44.218" v="0"/>
          <ac:spMkLst>
            <pc:docMk/>
            <pc:sldMk cId="331624389" sldId="271"/>
            <ac:spMk id="23" creationId="{6721B2BA-7D3F-3056-D54B-7E319332DD99}"/>
          </ac:spMkLst>
        </pc:spChg>
        <pc:spChg chg="mod">
          <ac:chgData name="Ziyan Han" userId="3a0290bb0867d812" providerId="LiveId" clId="{C0CB2FDD-01FC-2D4C-A247-E39865973B0E}" dt="2024-10-05T08:14:44.218" v="0"/>
          <ac:spMkLst>
            <pc:docMk/>
            <pc:sldMk cId="331624389" sldId="271"/>
            <ac:spMk id="24" creationId="{7EAA8EF6-2E54-01A9-3636-8BA60C550CB8}"/>
          </ac:spMkLst>
        </pc:spChg>
        <pc:spChg chg="mod">
          <ac:chgData name="Ziyan Han" userId="3a0290bb0867d812" providerId="LiveId" clId="{C0CB2FDD-01FC-2D4C-A247-E39865973B0E}" dt="2024-10-05T08:14:44.218" v="0"/>
          <ac:spMkLst>
            <pc:docMk/>
            <pc:sldMk cId="331624389" sldId="271"/>
            <ac:spMk id="25" creationId="{BAF0BEB6-B719-CF67-5C6B-409E554355C9}"/>
          </ac:spMkLst>
        </pc:spChg>
        <pc:spChg chg="mod">
          <ac:chgData name="Ziyan Han" userId="3a0290bb0867d812" providerId="LiveId" clId="{C0CB2FDD-01FC-2D4C-A247-E39865973B0E}" dt="2024-10-05T08:14:44.218" v="0"/>
          <ac:spMkLst>
            <pc:docMk/>
            <pc:sldMk cId="331624389" sldId="271"/>
            <ac:spMk id="26" creationId="{2A384DB7-1160-E270-6D25-1BB639E5AA1A}"/>
          </ac:spMkLst>
        </pc:spChg>
        <pc:spChg chg="mod">
          <ac:chgData name="Ziyan Han" userId="3a0290bb0867d812" providerId="LiveId" clId="{C0CB2FDD-01FC-2D4C-A247-E39865973B0E}" dt="2024-10-05T08:14:44.218" v="0"/>
          <ac:spMkLst>
            <pc:docMk/>
            <pc:sldMk cId="331624389" sldId="271"/>
            <ac:spMk id="27" creationId="{C4F7627A-2D36-422B-1962-C9EB2FEDAD64}"/>
          </ac:spMkLst>
        </pc:spChg>
        <pc:spChg chg="mod">
          <ac:chgData name="Ziyan Han" userId="3a0290bb0867d812" providerId="LiveId" clId="{C0CB2FDD-01FC-2D4C-A247-E39865973B0E}" dt="2024-10-05T08:14:44.218" v="0"/>
          <ac:spMkLst>
            <pc:docMk/>
            <pc:sldMk cId="331624389" sldId="271"/>
            <ac:spMk id="32" creationId="{3DDB661F-64B4-8CFF-4471-5E823561A8F9}"/>
          </ac:spMkLst>
        </pc:spChg>
        <pc:spChg chg="mod">
          <ac:chgData name="Ziyan Han" userId="3a0290bb0867d812" providerId="LiveId" clId="{C0CB2FDD-01FC-2D4C-A247-E39865973B0E}" dt="2024-10-05T08:14:44.218" v="0"/>
          <ac:spMkLst>
            <pc:docMk/>
            <pc:sldMk cId="331624389" sldId="271"/>
            <ac:spMk id="37" creationId="{ACFA67B3-83A3-4E81-9E7D-F02EFD65AF97}"/>
          </ac:spMkLst>
        </pc:spChg>
        <pc:spChg chg="mod">
          <ac:chgData name="Ziyan Han" userId="3a0290bb0867d812" providerId="LiveId" clId="{C0CB2FDD-01FC-2D4C-A247-E39865973B0E}" dt="2024-10-05T08:14:44.218" v="0"/>
          <ac:spMkLst>
            <pc:docMk/>
            <pc:sldMk cId="331624389" sldId="271"/>
            <ac:spMk id="39" creationId="{E67774B8-DD56-C74B-A63E-7EC29CF56E61}"/>
          </ac:spMkLst>
        </pc:spChg>
        <pc:spChg chg="mod">
          <ac:chgData name="Ziyan Han" userId="3a0290bb0867d812" providerId="LiveId" clId="{C0CB2FDD-01FC-2D4C-A247-E39865973B0E}" dt="2024-10-05T08:14:44.218" v="0"/>
          <ac:spMkLst>
            <pc:docMk/>
            <pc:sldMk cId="331624389" sldId="271"/>
            <ac:spMk id="41" creationId="{C00BD63B-F86E-4965-946C-2757B1B591A2}"/>
          </ac:spMkLst>
        </pc:spChg>
        <pc:spChg chg="mod">
          <ac:chgData name="Ziyan Han" userId="3a0290bb0867d812" providerId="LiveId" clId="{C0CB2FDD-01FC-2D4C-A247-E39865973B0E}" dt="2024-10-05T08:14:44.218" v="0"/>
          <ac:spMkLst>
            <pc:docMk/>
            <pc:sldMk cId="331624389" sldId="271"/>
            <ac:spMk id="42" creationId="{6425225F-6EFA-5A23-4469-A6C19D487710}"/>
          </ac:spMkLst>
        </pc:spChg>
        <pc:spChg chg="mod">
          <ac:chgData name="Ziyan Han" userId="3a0290bb0867d812" providerId="LiveId" clId="{C0CB2FDD-01FC-2D4C-A247-E39865973B0E}" dt="2024-10-05T08:14:44.218" v="0"/>
          <ac:spMkLst>
            <pc:docMk/>
            <pc:sldMk cId="331624389" sldId="271"/>
            <ac:spMk id="43" creationId="{055C0D0C-1973-92AE-7960-E7D41E10F451}"/>
          </ac:spMkLst>
        </pc:spChg>
        <pc:spChg chg="mod">
          <ac:chgData name="Ziyan Han" userId="3a0290bb0867d812" providerId="LiveId" clId="{C0CB2FDD-01FC-2D4C-A247-E39865973B0E}" dt="2024-10-05T08:14:44.218" v="0"/>
          <ac:spMkLst>
            <pc:docMk/>
            <pc:sldMk cId="331624389" sldId="271"/>
            <ac:spMk id="44" creationId="{E60F0E01-9320-9FF2-69A2-23EA704A178F}"/>
          </ac:spMkLst>
        </pc:spChg>
        <pc:spChg chg="mod">
          <ac:chgData name="Ziyan Han" userId="3a0290bb0867d812" providerId="LiveId" clId="{C0CB2FDD-01FC-2D4C-A247-E39865973B0E}" dt="2024-10-05T08:14:44.218" v="0"/>
          <ac:spMkLst>
            <pc:docMk/>
            <pc:sldMk cId="331624389" sldId="271"/>
            <ac:spMk id="45" creationId="{F97D4BA0-5A4E-39FD-9B00-3ABCF7CF5DAE}"/>
          </ac:spMkLst>
        </pc:spChg>
        <pc:spChg chg="mod">
          <ac:chgData name="Ziyan Han" userId="3a0290bb0867d812" providerId="LiveId" clId="{C0CB2FDD-01FC-2D4C-A247-E39865973B0E}" dt="2024-10-05T08:14:44.218" v="0"/>
          <ac:spMkLst>
            <pc:docMk/>
            <pc:sldMk cId="331624389" sldId="271"/>
            <ac:spMk id="47" creationId="{A326B717-5FDC-1267-C9A9-AC0622F4D693}"/>
          </ac:spMkLst>
        </pc:spChg>
        <pc:spChg chg="mod">
          <ac:chgData name="Ziyan Han" userId="3a0290bb0867d812" providerId="LiveId" clId="{C0CB2FDD-01FC-2D4C-A247-E39865973B0E}" dt="2024-10-05T08:14:44.218" v="0"/>
          <ac:spMkLst>
            <pc:docMk/>
            <pc:sldMk cId="331624389" sldId="271"/>
            <ac:spMk id="51" creationId="{FAC6A904-F43F-7F4B-95E0-C4110E81508B}"/>
          </ac:spMkLst>
        </pc:spChg>
        <pc:grpChg chg="mod">
          <ac:chgData name="Ziyan Han" userId="3a0290bb0867d812" providerId="LiveId" clId="{C0CB2FDD-01FC-2D4C-A247-E39865973B0E}" dt="2024-10-05T08:14:44.218" v="0"/>
          <ac:grpSpMkLst>
            <pc:docMk/>
            <pc:sldMk cId="331624389" sldId="271"/>
            <ac:grpSpMk id="1" creationId="{00000000-0000-0000-0000-000000000000}"/>
          </ac:grpSpMkLst>
        </pc:grpChg>
        <pc:grpChg chg="mod">
          <ac:chgData name="Ziyan Han" userId="3a0290bb0867d812" providerId="LiveId" clId="{C0CB2FDD-01FC-2D4C-A247-E39865973B0E}" dt="2024-10-05T08:14:44.218" v="0"/>
          <ac:grpSpMkLst>
            <pc:docMk/>
            <pc:sldMk cId="331624389" sldId="271"/>
            <ac:grpSpMk id="50" creationId="{1836B1C4-2921-424A-BB6F-5537B12CB6F4}"/>
          </ac:grpSpMkLst>
        </pc:grpChg>
        <pc:graphicFrameChg chg="mod">
          <ac:chgData name="Ziyan Han" userId="3a0290bb0867d812" providerId="LiveId" clId="{C0CB2FDD-01FC-2D4C-A247-E39865973B0E}" dt="2024-10-05T08:14:44.218" v="0"/>
          <ac:graphicFrameMkLst>
            <pc:docMk/>
            <pc:sldMk cId="331624389" sldId="271"/>
            <ac:graphicFrameMk id="5" creationId="{86C7AB01-ABDE-AEDB-0BF2-2F67C18570A6}"/>
          </ac:graphicFrameMkLst>
        </pc:graphicFrameChg>
        <pc:graphicFrameChg chg="mod">
          <ac:chgData name="Ziyan Han" userId="3a0290bb0867d812" providerId="LiveId" clId="{C0CB2FDD-01FC-2D4C-A247-E39865973B0E}" dt="2024-10-05T08:14:44.218" v="0"/>
          <ac:graphicFrameMkLst>
            <pc:docMk/>
            <pc:sldMk cId="331624389" sldId="271"/>
            <ac:graphicFrameMk id="6" creationId="{2FE0CD7D-1F65-2BFE-A76F-C7C9BD8B4520}"/>
          </ac:graphicFrameMkLst>
        </pc:graphicFrameChg>
        <pc:graphicFrameChg chg="mod">
          <ac:chgData name="Ziyan Han" userId="3a0290bb0867d812" providerId="LiveId" clId="{C0CB2FDD-01FC-2D4C-A247-E39865973B0E}" dt="2024-10-05T08:14:44.218" v="0"/>
          <ac:graphicFrameMkLst>
            <pc:docMk/>
            <pc:sldMk cId="331624389" sldId="271"/>
            <ac:graphicFrameMk id="7" creationId="{34B6BDE4-5F79-5F60-4738-04D2013E2814}"/>
          </ac:graphicFrameMkLst>
        </pc:graphicFrameChg>
        <pc:graphicFrameChg chg="mod">
          <ac:chgData name="Ziyan Han" userId="3a0290bb0867d812" providerId="LiveId" clId="{C0CB2FDD-01FC-2D4C-A247-E39865973B0E}" dt="2024-10-05T08:14:44.218" v="0"/>
          <ac:graphicFrameMkLst>
            <pc:docMk/>
            <pc:sldMk cId="331624389" sldId="271"/>
            <ac:graphicFrameMk id="8" creationId="{34194159-A5C8-A04A-E5D5-77831CB7ACC0}"/>
          </ac:graphicFrameMkLst>
        </pc:graphicFrameChg>
        <pc:graphicFrameChg chg="mod">
          <ac:chgData name="Ziyan Han" userId="3a0290bb0867d812" providerId="LiveId" clId="{C0CB2FDD-01FC-2D4C-A247-E39865973B0E}" dt="2024-10-05T08:14:44.218" v="0"/>
          <ac:graphicFrameMkLst>
            <pc:docMk/>
            <pc:sldMk cId="331624389" sldId="271"/>
            <ac:graphicFrameMk id="9" creationId="{853ED6A6-6BA9-8E58-49BB-CF08C41326FB}"/>
          </ac:graphicFrameMkLst>
        </pc:graphicFrameChg>
        <pc:graphicFrameChg chg="mod">
          <ac:chgData name="Ziyan Han" userId="3a0290bb0867d812" providerId="LiveId" clId="{C0CB2FDD-01FC-2D4C-A247-E39865973B0E}" dt="2024-10-05T08:14:44.218" v="0"/>
          <ac:graphicFrameMkLst>
            <pc:docMk/>
            <pc:sldMk cId="331624389" sldId="271"/>
            <ac:graphicFrameMk id="40" creationId="{099474F3-22C4-BC88-486D-9657DE3B8CCD}"/>
          </ac:graphicFrameMkLst>
        </pc:graphicFrameChg>
        <pc:graphicFrameChg chg="mod">
          <ac:chgData name="Ziyan Han" userId="3a0290bb0867d812" providerId="LiveId" clId="{C0CB2FDD-01FC-2D4C-A247-E39865973B0E}" dt="2024-10-05T08:14:44.218" v="0"/>
          <ac:graphicFrameMkLst>
            <pc:docMk/>
            <pc:sldMk cId="331624389" sldId="271"/>
            <ac:graphicFrameMk id="46" creationId="{1AF7F57A-7A06-7E94-B963-3FBDDF3D246A}"/>
          </ac:graphicFrameMkLst>
        </pc:graphicFrameChg>
        <pc:graphicFrameChg chg="mod">
          <ac:chgData name="Ziyan Han" userId="3a0290bb0867d812" providerId="LiveId" clId="{C0CB2FDD-01FC-2D4C-A247-E39865973B0E}" dt="2024-10-05T08:14:44.218" v="0"/>
          <ac:graphicFrameMkLst>
            <pc:docMk/>
            <pc:sldMk cId="331624389" sldId="271"/>
            <ac:graphicFrameMk id="55" creationId="{CA501E81-07B9-DBF2-5291-8A3719ED015B}"/>
          </ac:graphicFrameMkLst>
        </pc:graphicFrameChg>
        <pc:picChg chg="mod">
          <ac:chgData name="Ziyan Han" userId="3a0290bb0867d812" providerId="LiveId" clId="{C0CB2FDD-01FC-2D4C-A247-E39865973B0E}" dt="2024-10-05T08:14:44.218" v="0"/>
          <ac:picMkLst>
            <pc:docMk/>
            <pc:sldMk cId="331624389" sldId="271"/>
            <ac:picMk id="52" creationId="{CCB20FD4-5107-EE46-BD09-EF435E29F2C8}"/>
          </ac:picMkLst>
        </pc:picChg>
        <pc:cxnChg chg="mod">
          <ac:chgData name="Ziyan Han" userId="3a0290bb0867d812" providerId="LiveId" clId="{C0CB2FDD-01FC-2D4C-A247-E39865973B0E}" dt="2024-10-05T08:14:44.218" v="0"/>
          <ac:cxnSpMkLst>
            <pc:docMk/>
            <pc:sldMk cId="331624389" sldId="271"/>
            <ac:cxnSpMk id="29" creationId="{20B32AEC-EC84-419B-8F14-AE5AB89D7490}"/>
          </ac:cxnSpMkLst>
        </pc:cxnChg>
      </pc:sldChg>
      <pc:sldChg chg="modSp mod">
        <pc:chgData name="Ziyan Han" userId="3a0290bb0867d812" providerId="LiveId" clId="{C0CB2FDD-01FC-2D4C-A247-E39865973B0E}" dt="2024-10-05T08:58:27.553" v="475" actId="1076"/>
        <pc:sldMkLst>
          <pc:docMk/>
          <pc:sldMk cId="2600909108" sldId="317"/>
        </pc:sldMkLst>
        <pc:spChg chg="mod">
          <ac:chgData name="Ziyan Han" userId="3a0290bb0867d812" providerId="LiveId" clId="{C0CB2FDD-01FC-2D4C-A247-E39865973B0E}" dt="2024-10-05T08:58:18.856" v="472" actId="113"/>
          <ac:spMkLst>
            <pc:docMk/>
            <pc:sldMk cId="2600909108" sldId="317"/>
            <ac:spMk id="2" creationId="{32D71B86-290F-7748-8B66-8E2002CC53FD}"/>
          </ac:spMkLst>
        </pc:spChg>
        <pc:spChg chg="mod">
          <ac:chgData name="Ziyan Han" userId="3a0290bb0867d812" providerId="LiveId" clId="{C0CB2FDD-01FC-2D4C-A247-E39865973B0E}" dt="2024-10-05T08:58:27.553" v="475" actId="1076"/>
          <ac:spMkLst>
            <pc:docMk/>
            <pc:sldMk cId="2600909108" sldId="317"/>
            <ac:spMk id="3" creationId="{46B71A46-1874-754D-A8B6-A9C4C38BE177}"/>
          </ac:spMkLst>
        </pc:spChg>
      </pc:sldChg>
      <pc:sldChg chg="modSp mod">
        <pc:chgData name="Ziyan Han" userId="3a0290bb0867d812" providerId="LiveId" clId="{C0CB2FDD-01FC-2D4C-A247-E39865973B0E}" dt="2024-10-05T08:58:42.450" v="476" actId="20577"/>
        <pc:sldMkLst>
          <pc:docMk/>
          <pc:sldMk cId="3321285726" sldId="318"/>
        </pc:sldMkLst>
        <pc:spChg chg="mod">
          <ac:chgData name="Ziyan Han" userId="3a0290bb0867d812" providerId="LiveId" clId="{C0CB2FDD-01FC-2D4C-A247-E39865973B0E}" dt="2024-10-05T08:58:42.450" v="476" actId="20577"/>
          <ac:spMkLst>
            <pc:docMk/>
            <pc:sldMk cId="3321285726" sldId="318"/>
            <ac:spMk id="3" creationId="{1F8C0D38-A257-E048-82CF-3B4D2D48479E}"/>
          </ac:spMkLst>
        </pc:spChg>
      </pc:sldChg>
      <pc:sldChg chg="del">
        <pc:chgData name="Ziyan Han" userId="3a0290bb0867d812" providerId="LiveId" clId="{C0CB2FDD-01FC-2D4C-A247-E39865973B0E}" dt="2024-10-07T08:47:06.970" v="478" actId="2696"/>
        <pc:sldMkLst>
          <pc:docMk/>
          <pc:sldMk cId="1188956283" sldId="410"/>
        </pc:sldMkLst>
      </pc:sldChg>
      <pc:sldChg chg="addSp delSp modSp add mod ord">
        <pc:chgData name="Ziyan Han" userId="3a0290bb0867d812" providerId="LiveId" clId="{C0CB2FDD-01FC-2D4C-A247-E39865973B0E}" dt="2024-10-05T08:24:29.664" v="409" actId="207"/>
        <pc:sldMkLst>
          <pc:docMk/>
          <pc:sldMk cId="1215935629" sldId="734"/>
        </pc:sldMkLst>
        <pc:spChg chg="del">
          <ac:chgData name="Ziyan Han" userId="3a0290bb0867d812" providerId="LiveId" clId="{C0CB2FDD-01FC-2D4C-A247-E39865973B0E}" dt="2024-10-05T08:14:53.592" v="1" actId="478"/>
          <ac:spMkLst>
            <pc:docMk/>
            <pc:sldMk cId="1215935629" sldId="734"/>
            <ac:spMk id="2" creationId="{00000000-0000-0000-0000-000000000000}"/>
          </ac:spMkLst>
        </pc:spChg>
        <pc:spChg chg="add del mod">
          <ac:chgData name="Ziyan Han" userId="3a0290bb0867d812" providerId="LiveId" clId="{C0CB2FDD-01FC-2D4C-A247-E39865973B0E}" dt="2024-10-05T08:14:56.788" v="4" actId="478"/>
          <ac:spMkLst>
            <pc:docMk/>
            <pc:sldMk cId="1215935629" sldId="734"/>
            <ac:spMk id="4" creationId="{E21ACA82-C171-1946-98FA-44E37485E4A5}"/>
          </ac:spMkLst>
        </pc:spChg>
        <pc:spChg chg="mod">
          <ac:chgData name="Ziyan Han" userId="3a0290bb0867d812" providerId="LiveId" clId="{C0CB2FDD-01FC-2D4C-A247-E39865973B0E}" dt="2024-10-05T08:22:46.490" v="169" actId="1076"/>
          <ac:spMkLst>
            <pc:docMk/>
            <pc:sldMk cId="1215935629" sldId="734"/>
            <ac:spMk id="5" creationId="{00000000-0000-0000-0000-000000000000}"/>
          </ac:spMkLst>
        </pc:spChg>
        <pc:spChg chg="mod">
          <ac:chgData name="Ziyan Han" userId="3a0290bb0867d812" providerId="LiveId" clId="{C0CB2FDD-01FC-2D4C-A247-E39865973B0E}" dt="2024-10-05T08:22:46.490" v="169" actId="1076"/>
          <ac:spMkLst>
            <pc:docMk/>
            <pc:sldMk cId="1215935629" sldId="734"/>
            <ac:spMk id="8" creationId="{00000000-0000-0000-0000-000000000000}"/>
          </ac:spMkLst>
        </pc:spChg>
        <pc:spChg chg="mod">
          <ac:chgData name="Ziyan Han" userId="3a0290bb0867d812" providerId="LiveId" clId="{C0CB2FDD-01FC-2D4C-A247-E39865973B0E}" dt="2024-10-05T08:22:46.490" v="169" actId="1076"/>
          <ac:spMkLst>
            <pc:docMk/>
            <pc:sldMk cId="1215935629" sldId="734"/>
            <ac:spMk id="9" creationId="{00000000-0000-0000-0000-000000000000}"/>
          </ac:spMkLst>
        </pc:spChg>
        <pc:spChg chg="mod">
          <ac:chgData name="Ziyan Han" userId="3a0290bb0867d812" providerId="LiveId" clId="{C0CB2FDD-01FC-2D4C-A247-E39865973B0E}" dt="2024-10-05T08:22:46.490" v="169" actId="1076"/>
          <ac:spMkLst>
            <pc:docMk/>
            <pc:sldMk cId="1215935629" sldId="734"/>
            <ac:spMk id="10" creationId="{00000000-0000-0000-0000-000000000000}"/>
          </ac:spMkLst>
        </pc:spChg>
        <pc:spChg chg="mod">
          <ac:chgData name="Ziyan Han" userId="3a0290bb0867d812" providerId="LiveId" clId="{C0CB2FDD-01FC-2D4C-A247-E39865973B0E}" dt="2024-10-05T08:24:29.167" v="408" actId="207"/>
          <ac:spMkLst>
            <pc:docMk/>
            <pc:sldMk cId="1215935629" sldId="734"/>
            <ac:spMk id="11" creationId="{00000000-0000-0000-0000-000000000000}"/>
          </ac:spMkLst>
        </pc:spChg>
        <pc:spChg chg="mod">
          <ac:chgData name="Ziyan Han" userId="3a0290bb0867d812" providerId="LiveId" clId="{C0CB2FDD-01FC-2D4C-A247-E39865973B0E}" dt="2024-10-05T08:22:46.490" v="169" actId="1076"/>
          <ac:spMkLst>
            <pc:docMk/>
            <pc:sldMk cId="1215935629" sldId="734"/>
            <ac:spMk id="12" creationId="{00000000-0000-0000-0000-000000000000}"/>
          </ac:spMkLst>
        </pc:spChg>
        <pc:spChg chg="mod">
          <ac:chgData name="Ziyan Han" userId="3a0290bb0867d812" providerId="LiveId" clId="{C0CB2FDD-01FC-2D4C-A247-E39865973B0E}" dt="2024-10-05T08:22:46.490" v="169" actId="1076"/>
          <ac:spMkLst>
            <pc:docMk/>
            <pc:sldMk cId="1215935629" sldId="734"/>
            <ac:spMk id="19" creationId="{00000000-0000-0000-0000-000000000000}"/>
          </ac:spMkLst>
        </pc:spChg>
        <pc:spChg chg="mod">
          <ac:chgData name="Ziyan Han" userId="3a0290bb0867d812" providerId="LiveId" clId="{C0CB2FDD-01FC-2D4C-A247-E39865973B0E}" dt="2024-10-05T08:22:46.490" v="169" actId="1076"/>
          <ac:spMkLst>
            <pc:docMk/>
            <pc:sldMk cId="1215935629" sldId="734"/>
            <ac:spMk id="22" creationId="{00000000-0000-0000-0000-000000000000}"/>
          </ac:spMkLst>
        </pc:spChg>
        <pc:spChg chg="mod">
          <ac:chgData name="Ziyan Han" userId="3a0290bb0867d812" providerId="LiveId" clId="{C0CB2FDD-01FC-2D4C-A247-E39865973B0E}" dt="2024-10-05T08:22:46.490" v="169" actId="1076"/>
          <ac:spMkLst>
            <pc:docMk/>
            <pc:sldMk cId="1215935629" sldId="734"/>
            <ac:spMk id="23" creationId="{00000000-0000-0000-0000-000000000000}"/>
          </ac:spMkLst>
        </pc:spChg>
        <pc:spChg chg="mod">
          <ac:chgData name="Ziyan Han" userId="3a0290bb0867d812" providerId="LiveId" clId="{C0CB2FDD-01FC-2D4C-A247-E39865973B0E}" dt="2024-10-05T08:22:46.490" v="169" actId="1076"/>
          <ac:spMkLst>
            <pc:docMk/>
            <pc:sldMk cId="1215935629" sldId="734"/>
            <ac:spMk id="24" creationId="{00000000-0000-0000-0000-000000000000}"/>
          </ac:spMkLst>
        </pc:spChg>
        <pc:spChg chg="mod">
          <ac:chgData name="Ziyan Han" userId="3a0290bb0867d812" providerId="LiveId" clId="{C0CB2FDD-01FC-2D4C-A247-E39865973B0E}" dt="2024-10-05T08:22:46.490" v="169" actId="1076"/>
          <ac:spMkLst>
            <pc:docMk/>
            <pc:sldMk cId="1215935629" sldId="734"/>
            <ac:spMk id="25" creationId="{00000000-0000-0000-0000-000000000000}"/>
          </ac:spMkLst>
        </pc:spChg>
        <pc:spChg chg="mod">
          <ac:chgData name="Ziyan Han" userId="3a0290bb0867d812" providerId="LiveId" clId="{C0CB2FDD-01FC-2D4C-A247-E39865973B0E}" dt="2024-10-05T08:22:46.490" v="169" actId="1076"/>
          <ac:spMkLst>
            <pc:docMk/>
            <pc:sldMk cId="1215935629" sldId="734"/>
            <ac:spMk id="27" creationId="{00000000-0000-0000-0000-000000000000}"/>
          </ac:spMkLst>
        </pc:spChg>
        <pc:spChg chg="mod">
          <ac:chgData name="Ziyan Han" userId="3a0290bb0867d812" providerId="LiveId" clId="{C0CB2FDD-01FC-2D4C-A247-E39865973B0E}" dt="2024-10-05T08:22:46.490" v="169" actId="1076"/>
          <ac:spMkLst>
            <pc:docMk/>
            <pc:sldMk cId="1215935629" sldId="734"/>
            <ac:spMk id="28" creationId="{00000000-0000-0000-0000-000000000000}"/>
          </ac:spMkLst>
        </pc:spChg>
        <pc:spChg chg="mod">
          <ac:chgData name="Ziyan Han" userId="3a0290bb0867d812" providerId="LiveId" clId="{C0CB2FDD-01FC-2D4C-A247-E39865973B0E}" dt="2024-10-05T08:22:46.490" v="169" actId="1076"/>
          <ac:spMkLst>
            <pc:docMk/>
            <pc:sldMk cId="1215935629" sldId="734"/>
            <ac:spMk id="32" creationId="{00000000-0000-0000-0000-000000000000}"/>
          </ac:spMkLst>
        </pc:spChg>
        <pc:spChg chg="mod">
          <ac:chgData name="Ziyan Han" userId="3a0290bb0867d812" providerId="LiveId" clId="{C0CB2FDD-01FC-2D4C-A247-E39865973B0E}" dt="2024-10-05T08:22:46.490" v="169" actId="1076"/>
          <ac:spMkLst>
            <pc:docMk/>
            <pc:sldMk cId="1215935629" sldId="734"/>
            <ac:spMk id="33" creationId="{00000000-0000-0000-0000-000000000000}"/>
          </ac:spMkLst>
        </pc:spChg>
        <pc:spChg chg="mod">
          <ac:chgData name="Ziyan Han" userId="3a0290bb0867d812" providerId="LiveId" clId="{C0CB2FDD-01FC-2D4C-A247-E39865973B0E}" dt="2024-10-05T08:22:46.490" v="169" actId="1076"/>
          <ac:spMkLst>
            <pc:docMk/>
            <pc:sldMk cId="1215935629" sldId="734"/>
            <ac:spMk id="34" creationId="{00000000-0000-0000-0000-000000000000}"/>
          </ac:spMkLst>
        </pc:spChg>
        <pc:spChg chg="mod">
          <ac:chgData name="Ziyan Han" userId="3a0290bb0867d812" providerId="LiveId" clId="{C0CB2FDD-01FC-2D4C-A247-E39865973B0E}" dt="2024-10-05T08:24:29.664" v="409" actId="207"/>
          <ac:spMkLst>
            <pc:docMk/>
            <pc:sldMk cId="1215935629" sldId="734"/>
            <ac:spMk id="35" creationId="{00000000-0000-0000-0000-000000000000}"/>
          </ac:spMkLst>
        </pc:spChg>
        <pc:spChg chg="mod">
          <ac:chgData name="Ziyan Han" userId="3a0290bb0867d812" providerId="LiveId" clId="{C0CB2FDD-01FC-2D4C-A247-E39865973B0E}" dt="2024-10-05T08:22:46.490" v="169" actId="1076"/>
          <ac:spMkLst>
            <pc:docMk/>
            <pc:sldMk cId="1215935629" sldId="734"/>
            <ac:spMk id="37" creationId="{00000000-0000-0000-0000-000000000000}"/>
          </ac:spMkLst>
        </pc:spChg>
        <pc:spChg chg="mod">
          <ac:chgData name="Ziyan Han" userId="3a0290bb0867d812" providerId="LiveId" clId="{C0CB2FDD-01FC-2D4C-A247-E39865973B0E}" dt="2024-10-05T08:22:46.490" v="169" actId="1076"/>
          <ac:spMkLst>
            <pc:docMk/>
            <pc:sldMk cId="1215935629" sldId="734"/>
            <ac:spMk id="38" creationId="{00000000-0000-0000-0000-000000000000}"/>
          </ac:spMkLst>
        </pc:spChg>
        <pc:spChg chg="mod">
          <ac:chgData name="Ziyan Han" userId="3a0290bb0867d812" providerId="LiveId" clId="{C0CB2FDD-01FC-2D4C-A247-E39865973B0E}" dt="2024-10-05T08:22:46.490" v="169" actId="1076"/>
          <ac:spMkLst>
            <pc:docMk/>
            <pc:sldMk cId="1215935629" sldId="734"/>
            <ac:spMk id="39" creationId="{00000000-0000-0000-0000-000000000000}"/>
          </ac:spMkLst>
        </pc:spChg>
        <pc:spChg chg="mod">
          <ac:chgData name="Ziyan Han" userId="3a0290bb0867d812" providerId="LiveId" clId="{C0CB2FDD-01FC-2D4C-A247-E39865973B0E}" dt="2024-10-05T08:22:46.490" v="169" actId="1076"/>
          <ac:spMkLst>
            <pc:docMk/>
            <pc:sldMk cId="1215935629" sldId="734"/>
            <ac:spMk id="40" creationId="{00000000-0000-0000-0000-000000000000}"/>
          </ac:spMkLst>
        </pc:spChg>
        <pc:spChg chg="mod">
          <ac:chgData name="Ziyan Han" userId="3a0290bb0867d812" providerId="LiveId" clId="{C0CB2FDD-01FC-2D4C-A247-E39865973B0E}" dt="2024-10-05T08:22:46.490" v="169" actId="1076"/>
          <ac:spMkLst>
            <pc:docMk/>
            <pc:sldMk cId="1215935629" sldId="734"/>
            <ac:spMk id="41" creationId="{00000000-0000-0000-0000-000000000000}"/>
          </ac:spMkLst>
        </pc:spChg>
        <pc:spChg chg="mod">
          <ac:chgData name="Ziyan Han" userId="3a0290bb0867d812" providerId="LiveId" clId="{C0CB2FDD-01FC-2D4C-A247-E39865973B0E}" dt="2024-10-05T08:22:46.490" v="169" actId="1076"/>
          <ac:spMkLst>
            <pc:docMk/>
            <pc:sldMk cId="1215935629" sldId="734"/>
            <ac:spMk id="42" creationId="{00000000-0000-0000-0000-000000000000}"/>
          </ac:spMkLst>
        </pc:spChg>
        <pc:spChg chg="mod">
          <ac:chgData name="Ziyan Han" userId="3a0290bb0867d812" providerId="LiveId" clId="{C0CB2FDD-01FC-2D4C-A247-E39865973B0E}" dt="2024-10-05T08:22:46.490" v="169" actId="1076"/>
          <ac:spMkLst>
            <pc:docMk/>
            <pc:sldMk cId="1215935629" sldId="734"/>
            <ac:spMk id="43" creationId="{00000000-0000-0000-0000-000000000000}"/>
          </ac:spMkLst>
        </pc:spChg>
        <pc:spChg chg="add mod">
          <ac:chgData name="Ziyan Han" userId="3a0290bb0867d812" providerId="LiveId" clId="{C0CB2FDD-01FC-2D4C-A247-E39865973B0E}" dt="2024-10-05T08:22:56.572" v="173" actId="20577"/>
          <ac:spMkLst>
            <pc:docMk/>
            <pc:sldMk cId="1215935629" sldId="734"/>
            <ac:spMk id="44" creationId="{B71549CB-B9CD-6449-8E65-8FE385DF8337}"/>
          </ac:spMkLst>
        </pc:spChg>
        <pc:grpChg chg="mod">
          <ac:chgData name="Ziyan Han" userId="3a0290bb0867d812" providerId="LiveId" clId="{C0CB2FDD-01FC-2D4C-A247-E39865973B0E}" dt="2024-10-05T08:22:46.490" v="169" actId="1076"/>
          <ac:grpSpMkLst>
            <pc:docMk/>
            <pc:sldMk cId="1215935629" sldId="734"/>
            <ac:grpSpMk id="6" creationId="{00000000-0000-0000-0000-000000000000}"/>
          </ac:grpSpMkLst>
        </pc:grpChg>
        <pc:grpChg chg="mod">
          <ac:chgData name="Ziyan Han" userId="3a0290bb0867d812" providerId="LiveId" clId="{C0CB2FDD-01FC-2D4C-A247-E39865973B0E}" dt="2024-10-05T08:22:46.490" v="169" actId="1076"/>
          <ac:grpSpMkLst>
            <pc:docMk/>
            <pc:sldMk cId="1215935629" sldId="734"/>
            <ac:grpSpMk id="7" creationId="{00000000-0000-0000-0000-000000000000}"/>
          </ac:grpSpMkLst>
        </pc:grpChg>
        <pc:grpChg chg="add mod">
          <ac:chgData name="Ziyan Han" userId="3a0290bb0867d812" providerId="LiveId" clId="{C0CB2FDD-01FC-2D4C-A247-E39865973B0E}" dt="2024-10-05T08:22:46.490" v="169" actId="1076"/>
          <ac:grpSpMkLst>
            <pc:docMk/>
            <pc:sldMk cId="1215935629" sldId="734"/>
            <ac:grpSpMk id="13" creationId="{2F0AD194-B2BE-F34F-8177-09289D0E7964}"/>
          </ac:grpSpMkLst>
        </pc:grpChg>
        <pc:grpChg chg="mod">
          <ac:chgData name="Ziyan Han" userId="3a0290bb0867d812" providerId="LiveId" clId="{C0CB2FDD-01FC-2D4C-A247-E39865973B0E}" dt="2024-10-05T08:22:46.490" v="169" actId="1076"/>
          <ac:grpSpMkLst>
            <pc:docMk/>
            <pc:sldMk cId="1215935629" sldId="734"/>
            <ac:grpSpMk id="20" creationId="{00000000-0000-0000-0000-000000000000}"/>
          </ac:grpSpMkLst>
        </pc:grpChg>
        <pc:grpChg chg="mod">
          <ac:chgData name="Ziyan Han" userId="3a0290bb0867d812" providerId="LiveId" clId="{C0CB2FDD-01FC-2D4C-A247-E39865973B0E}" dt="2024-10-05T08:22:46.490" v="169" actId="1076"/>
          <ac:grpSpMkLst>
            <pc:docMk/>
            <pc:sldMk cId="1215935629" sldId="734"/>
            <ac:grpSpMk id="21" creationId="{00000000-0000-0000-0000-000000000000}"/>
          </ac:grpSpMkLst>
        </pc:grpChg>
        <pc:grpChg chg="mod">
          <ac:chgData name="Ziyan Han" userId="3a0290bb0867d812" providerId="LiveId" clId="{C0CB2FDD-01FC-2D4C-A247-E39865973B0E}" dt="2024-10-05T08:22:46.490" v="169" actId="1076"/>
          <ac:grpSpMkLst>
            <pc:docMk/>
            <pc:sldMk cId="1215935629" sldId="734"/>
            <ac:grpSpMk id="29" creationId="{00000000-0000-0000-0000-000000000000}"/>
          </ac:grpSpMkLst>
        </pc:grpChg>
        <pc:grpChg chg="mod">
          <ac:chgData name="Ziyan Han" userId="3a0290bb0867d812" providerId="LiveId" clId="{C0CB2FDD-01FC-2D4C-A247-E39865973B0E}" dt="2024-10-05T08:22:46.490" v="169" actId="1076"/>
          <ac:grpSpMkLst>
            <pc:docMk/>
            <pc:sldMk cId="1215935629" sldId="734"/>
            <ac:grpSpMk id="30" creationId="{00000000-0000-0000-0000-000000000000}"/>
          </ac:grpSpMkLst>
        </pc:grpChg>
        <pc:grpChg chg="mod">
          <ac:chgData name="Ziyan Han" userId="3a0290bb0867d812" providerId="LiveId" clId="{C0CB2FDD-01FC-2D4C-A247-E39865973B0E}" dt="2024-10-05T08:22:46.490" v="169" actId="1076"/>
          <ac:grpSpMkLst>
            <pc:docMk/>
            <pc:sldMk cId="1215935629" sldId="734"/>
            <ac:grpSpMk id="31" creationId="{00000000-0000-0000-0000-000000000000}"/>
          </ac:grpSpMkLst>
        </pc:grpChg>
        <pc:grpChg chg="mod">
          <ac:chgData name="Ziyan Han" userId="3a0290bb0867d812" providerId="LiveId" clId="{C0CB2FDD-01FC-2D4C-A247-E39865973B0E}" dt="2024-10-05T08:22:46.490" v="169" actId="1076"/>
          <ac:grpSpMkLst>
            <pc:docMk/>
            <pc:sldMk cId="1215935629" sldId="734"/>
            <ac:grpSpMk id="36" creationId="{00000000-0000-0000-0000-000000000000}"/>
          </ac:grpSpMkLst>
        </pc:grpChg>
      </pc:sldChg>
      <pc:sldChg chg="add">
        <pc:chgData name="Ziyan Han" userId="3a0290bb0867d812" providerId="LiveId" clId="{C0CB2FDD-01FC-2D4C-A247-E39865973B0E}" dt="2024-10-07T08:36:51.614" v="477"/>
        <pc:sldMkLst>
          <pc:docMk/>
          <pc:sldMk cId="968644211" sldId="735"/>
        </pc:sldMkLst>
      </pc:sldChg>
    </pc:docChg>
  </pc:docChgLst>
  <pc:docChgLst>
    <pc:chgData name="Ziyan Han" userId="3a0290bb0867d812" providerId="LiveId" clId="{8D046DC2-696B-304E-B677-6DAD298906A7}"/>
    <pc:docChg chg="undo custSel addSld delSld modSld sldOrd addSection delSection modSection">
      <pc:chgData name="Ziyan Han" userId="3a0290bb0867d812" providerId="LiveId" clId="{8D046DC2-696B-304E-B677-6DAD298906A7}" dt="2024-07-05T13:16:44.204" v="7606" actId="21"/>
      <pc:docMkLst>
        <pc:docMk/>
      </pc:docMkLst>
      <pc:sldChg chg="modSp add mod">
        <pc:chgData name="Ziyan Han" userId="3a0290bb0867d812" providerId="LiveId" clId="{8D046DC2-696B-304E-B677-6DAD298906A7}" dt="2024-06-23T12:41:47.470" v="1622" actId="1076"/>
        <pc:sldMkLst>
          <pc:docMk/>
          <pc:sldMk cId="848872481" sldId="257"/>
        </pc:sldMkLst>
        <pc:spChg chg="mod">
          <ac:chgData name="Ziyan Han" userId="3a0290bb0867d812" providerId="LiveId" clId="{8D046DC2-696B-304E-B677-6DAD298906A7}" dt="2024-06-23T12:41:02.835" v="1602"/>
          <ac:spMkLst>
            <pc:docMk/>
            <pc:sldMk cId="848872481" sldId="257"/>
            <ac:spMk id="6" creationId="{C61C6BD2-97B2-0846-9E5E-AFF4203BFF9B}"/>
          </ac:spMkLst>
        </pc:spChg>
        <pc:spChg chg="mod">
          <ac:chgData name="Ziyan Han" userId="3a0290bb0867d812" providerId="LiveId" clId="{8D046DC2-696B-304E-B677-6DAD298906A7}" dt="2024-06-23T12:41:02.835" v="1602"/>
          <ac:spMkLst>
            <pc:docMk/>
            <pc:sldMk cId="848872481" sldId="257"/>
            <ac:spMk id="9" creationId="{4A908495-9518-784A-B245-534FB736C4EE}"/>
          </ac:spMkLst>
        </pc:spChg>
        <pc:spChg chg="mod">
          <ac:chgData name="Ziyan Han" userId="3a0290bb0867d812" providerId="LiveId" clId="{8D046DC2-696B-304E-B677-6DAD298906A7}" dt="2024-06-23T12:41:02.835" v="1602"/>
          <ac:spMkLst>
            <pc:docMk/>
            <pc:sldMk cId="848872481" sldId="257"/>
            <ac:spMk id="10" creationId="{B76E19EB-1684-FE42-A53C-433724716DBC}"/>
          </ac:spMkLst>
        </pc:spChg>
        <pc:spChg chg="mod">
          <ac:chgData name="Ziyan Han" userId="3a0290bb0867d812" providerId="LiveId" clId="{8D046DC2-696B-304E-B677-6DAD298906A7}" dt="2024-06-23T12:41:02.835" v="1602"/>
          <ac:spMkLst>
            <pc:docMk/>
            <pc:sldMk cId="848872481" sldId="257"/>
            <ac:spMk id="11" creationId="{25FD8173-2470-E940-AC65-07111CE992A3}"/>
          </ac:spMkLst>
        </pc:spChg>
        <pc:spChg chg="mod">
          <ac:chgData name="Ziyan Han" userId="3a0290bb0867d812" providerId="LiveId" clId="{8D046DC2-696B-304E-B677-6DAD298906A7}" dt="2024-06-23T12:41:02.835" v="1602"/>
          <ac:spMkLst>
            <pc:docMk/>
            <pc:sldMk cId="848872481" sldId="257"/>
            <ac:spMk id="15" creationId="{241D40A1-DA90-4E4F-9264-39F5D74427D2}"/>
          </ac:spMkLst>
        </pc:spChg>
        <pc:spChg chg="mod">
          <ac:chgData name="Ziyan Han" userId="3a0290bb0867d812" providerId="LiveId" clId="{8D046DC2-696B-304E-B677-6DAD298906A7}" dt="2024-06-23T12:41:02.835" v="1602"/>
          <ac:spMkLst>
            <pc:docMk/>
            <pc:sldMk cId="848872481" sldId="257"/>
            <ac:spMk id="20" creationId="{39EDE101-1237-464E-8F8E-E080F799BAF0}"/>
          </ac:spMkLst>
        </pc:spChg>
        <pc:spChg chg="mod">
          <ac:chgData name="Ziyan Han" userId="3a0290bb0867d812" providerId="LiveId" clId="{8D046DC2-696B-304E-B677-6DAD298906A7}" dt="2024-06-23T12:41:02.835" v="1602"/>
          <ac:spMkLst>
            <pc:docMk/>
            <pc:sldMk cId="848872481" sldId="257"/>
            <ac:spMk id="25" creationId="{C2387DD7-4F98-8040-8443-A760DBAF52D9}"/>
          </ac:spMkLst>
        </pc:spChg>
        <pc:spChg chg="mod">
          <ac:chgData name="Ziyan Han" userId="3a0290bb0867d812" providerId="LiveId" clId="{8D046DC2-696B-304E-B677-6DAD298906A7}" dt="2024-06-23T12:41:02.835" v="1602"/>
          <ac:spMkLst>
            <pc:docMk/>
            <pc:sldMk cId="848872481" sldId="257"/>
            <ac:spMk id="36" creationId="{82D6D2E7-8373-8941-AF59-353B62198762}"/>
          </ac:spMkLst>
        </pc:spChg>
        <pc:spChg chg="mod">
          <ac:chgData name="Ziyan Han" userId="3a0290bb0867d812" providerId="LiveId" clId="{8D046DC2-696B-304E-B677-6DAD298906A7}" dt="2024-06-23T12:41:02.835" v="1602"/>
          <ac:spMkLst>
            <pc:docMk/>
            <pc:sldMk cId="848872481" sldId="257"/>
            <ac:spMk id="37" creationId="{D1B4317C-C4F4-C042-AEDD-1D3AF688D0C4}"/>
          </ac:spMkLst>
        </pc:spChg>
        <pc:spChg chg="mod">
          <ac:chgData name="Ziyan Han" userId="3a0290bb0867d812" providerId="LiveId" clId="{8D046DC2-696B-304E-B677-6DAD298906A7}" dt="2024-06-23T12:41:02.835" v="1602"/>
          <ac:spMkLst>
            <pc:docMk/>
            <pc:sldMk cId="848872481" sldId="257"/>
            <ac:spMk id="39" creationId="{51D75ED9-3D9A-6641-A835-40C47DBD9267}"/>
          </ac:spMkLst>
        </pc:spChg>
        <pc:spChg chg="mod">
          <ac:chgData name="Ziyan Han" userId="3a0290bb0867d812" providerId="LiveId" clId="{8D046DC2-696B-304E-B677-6DAD298906A7}" dt="2024-06-23T12:41:02.835" v="1602"/>
          <ac:spMkLst>
            <pc:docMk/>
            <pc:sldMk cId="848872481" sldId="257"/>
            <ac:spMk id="41" creationId="{E52C1A22-D4A2-C944-A1E1-B26DD2EEFE3C}"/>
          </ac:spMkLst>
        </pc:spChg>
        <pc:spChg chg="mod">
          <ac:chgData name="Ziyan Han" userId="3a0290bb0867d812" providerId="LiveId" clId="{8D046DC2-696B-304E-B677-6DAD298906A7}" dt="2024-06-23T12:41:02.835" v="1602"/>
          <ac:spMkLst>
            <pc:docMk/>
            <pc:sldMk cId="848872481" sldId="257"/>
            <ac:spMk id="42" creationId="{959CB033-38A0-9A4D-9C65-E129C686FDDA}"/>
          </ac:spMkLst>
        </pc:spChg>
        <pc:spChg chg="mod">
          <ac:chgData name="Ziyan Han" userId="3a0290bb0867d812" providerId="LiveId" clId="{8D046DC2-696B-304E-B677-6DAD298906A7}" dt="2024-06-23T12:41:02.835" v="1602"/>
          <ac:spMkLst>
            <pc:docMk/>
            <pc:sldMk cId="848872481" sldId="257"/>
            <ac:spMk id="52" creationId="{14A5454F-AA46-E74B-A00E-4B4A5C9EA9D2}"/>
          </ac:spMkLst>
        </pc:spChg>
        <pc:spChg chg="mod">
          <ac:chgData name="Ziyan Han" userId="3a0290bb0867d812" providerId="LiveId" clId="{8D046DC2-696B-304E-B677-6DAD298906A7}" dt="2024-06-23T12:41:02.835" v="1602"/>
          <ac:spMkLst>
            <pc:docMk/>
            <pc:sldMk cId="848872481" sldId="257"/>
            <ac:spMk id="62" creationId="{2F5708CB-2346-824F-B40A-412D206DBC09}"/>
          </ac:spMkLst>
        </pc:spChg>
        <pc:spChg chg="mod">
          <ac:chgData name="Ziyan Han" userId="3a0290bb0867d812" providerId="LiveId" clId="{8D046DC2-696B-304E-B677-6DAD298906A7}" dt="2024-06-23T12:41:02.835" v="1602"/>
          <ac:spMkLst>
            <pc:docMk/>
            <pc:sldMk cId="848872481" sldId="257"/>
            <ac:spMk id="63" creationId="{F422CE46-CE62-664D-B3F9-BB9D2A2DDBFE}"/>
          </ac:spMkLst>
        </pc:spChg>
        <pc:spChg chg="mod">
          <ac:chgData name="Ziyan Han" userId="3a0290bb0867d812" providerId="LiveId" clId="{8D046DC2-696B-304E-B677-6DAD298906A7}" dt="2024-06-23T12:41:02.835" v="1602"/>
          <ac:spMkLst>
            <pc:docMk/>
            <pc:sldMk cId="848872481" sldId="257"/>
            <ac:spMk id="67" creationId="{D892C58F-3F48-994D-B0C5-BF41AB790D90}"/>
          </ac:spMkLst>
        </pc:spChg>
        <pc:spChg chg="mod">
          <ac:chgData name="Ziyan Han" userId="3a0290bb0867d812" providerId="LiveId" clId="{8D046DC2-696B-304E-B677-6DAD298906A7}" dt="2024-06-23T12:41:26.591" v="1613" actId="20577"/>
          <ac:spMkLst>
            <pc:docMk/>
            <pc:sldMk cId="848872481" sldId="257"/>
            <ac:spMk id="77" creationId="{06BE93D8-1682-FC4F-A7DC-2D9D73EDCE2C}"/>
          </ac:spMkLst>
        </pc:spChg>
        <pc:spChg chg="mod">
          <ac:chgData name="Ziyan Han" userId="3a0290bb0867d812" providerId="LiveId" clId="{8D046DC2-696B-304E-B677-6DAD298906A7}" dt="2024-06-23T12:41:21.949" v="1607" actId="1076"/>
          <ac:spMkLst>
            <pc:docMk/>
            <pc:sldMk cId="848872481" sldId="257"/>
            <ac:spMk id="78" creationId="{3EAAE524-C303-4847-9FB0-B65E94F22D24}"/>
          </ac:spMkLst>
        </pc:spChg>
        <pc:spChg chg="mod">
          <ac:chgData name="Ziyan Han" userId="3a0290bb0867d812" providerId="LiveId" clId="{8D046DC2-696B-304E-B677-6DAD298906A7}" dt="2024-06-23T12:41:02.835" v="1602"/>
          <ac:spMkLst>
            <pc:docMk/>
            <pc:sldMk cId="848872481" sldId="257"/>
            <ac:spMk id="80" creationId="{A59B6E4D-8F63-E244-9DB1-BF7DDF3F73CD}"/>
          </ac:spMkLst>
        </pc:spChg>
        <pc:spChg chg="mod">
          <ac:chgData name="Ziyan Han" userId="3a0290bb0867d812" providerId="LiveId" clId="{8D046DC2-696B-304E-B677-6DAD298906A7}" dt="2024-06-23T12:41:47.470" v="1622" actId="1076"/>
          <ac:spMkLst>
            <pc:docMk/>
            <pc:sldMk cId="848872481" sldId="257"/>
            <ac:spMk id="82" creationId="{C49F0FB9-503E-2548-9BB1-5E522FE03398}"/>
          </ac:spMkLst>
        </pc:spChg>
        <pc:spChg chg="mod">
          <ac:chgData name="Ziyan Han" userId="3a0290bb0867d812" providerId="LiveId" clId="{8D046DC2-696B-304E-B677-6DAD298906A7}" dt="2024-06-23T12:41:02.835" v="1602"/>
          <ac:spMkLst>
            <pc:docMk/>
            <pc:sldMk cId="848872481" sldId="257"/>
            <ac:spMk id="84" creationId="{074A8766-DDB3-C940-B48E-CF6BD0B1B8BA}"/>
          </ac:spMkLst>
        </pc:spChg>
        <pc:grpChg chg="mod">
          <ac:chgData name="Ziyan Han" userId="3a0290bb0867d812" providerId="LiveId" clId="{8D046DC2-696B-304E-B677-6DAD298906A7}" dt="2024-06-23T12:41:02.835" v="1602"/>
          <ac:grpSpMkLst>
            <pc:docMk/>
            <pc:sldMk cId="848872481" sldId="257"/>
            <ac:grpSpMk id="83" creationId="{651DCE3F-8ADC-5741-A20B-0CA2A03CBB59}"/>
          </ac:grpSpMkLst>
        </pc:grpChg>
        <pc:picChg chg="mod">
          <ac:chgData name="Ziyan Han" userId="3a0290bb0867d812" providerId="LiveId" clId="{8D046DC2-696B-304E-B677-6DAD298906A7}" dt="2024-06-23T12:41:02.835" v="1602"/>
          <ac:picMkLst>
            <pc:docMk/>
            <pc:sldMk cId="848872481" sldId="257"/>
            <ac:picMk id="4" creationId="{1563604E-AFAE-9D44-B994-531782820244}"/>
          </ac:picMkLst>
        </pc:picChg>
        <pc:picChg chg="mod">
          <ac:chgData name="Ziyan Han" userId="3a0290bb0867d812" providerId="LiveId" clId="{8D046DC2-696B-304E-B677-6DAD298906A7}" dt="2024-06-23T12:41:02.835" v="1602"/>
          <ac:picMkLst>
            <pc:docMk/>
            <pc:sldMk cId="848872481" sldId="257"/>
            <ac:picMk id="5" creationId="{42FC0EAE-C1E2-164B-BED1-E60A4CB63089}"/>
          </ac:picMkLst>
        </pc:picChg>
        <pc:picChg chg="mod">
          <ac:chgData name="Ziyan Han" userId="3a0290bb0867d812" providerId="LiveId" clId="{8D046DC2-696B-304E-B677-6DAD298906A7}" dt="2024-06-23T12:41:02.835" v="1602"/>
          <ac:picMkLst>
            <pc:docMk/>
            <pc:sldMk cId="848872481" sldId="257"/>
            <ac:picMk id="7" creationId="{B74233F6-5DA6-D447-9785-3DDFBF833DDD}"/>
          </ac:picMkLst>
        </pc:picChg>
        <pc:picChg chg="mod">
          <ac:chgData name="Ziyan Han" userId="3a0290bb0867d812" providerId="LiveId" clId="{8D046DC2-696B-304E-B677-6DAD298906A7}" dt="2024-06-23T12:41:02.835" v="1602"/>
          <ac:picMkLst>
            <pc:docMk/>
            <pc:sldMk cId="848872481" sldId="257"/>
            <ac:picMk id="16" creationId="{3EE39025-EB5B-AE4E-81CB-97519EC165DC}"/>
          </ac:picMkLst>
        </pc:picChg>
        <pc:picChg chg="mod">
          <ac:chgData name="Ziyan Han" userId="3a0290bb0867d812" providerId="LiveId" clId="{8D046DC2-696B-304E-B677-6DAD298906A7}" dt="2024-06-23T12:41:02.835" v="1602"/>
          <ac:picMkLst>
            <pc:docMk/>
            <pc:sldMk cId="848872481" sldId="257"/>
            <ac:picMk id="24" creationId="{E57C5570-6A0D-EA4E-9EB5-4073C7690255}"/>
          </ac:picMkLst>
        </pc:picChg>
        <pc:picChg chg="mod">
          <ac:chgData name="Ziyan Han" userId="3a0290bb0867d812" providerId="LiveId" clId="{8D046DC2-696B-304E-B677-6DAD298906A7}" dt="2024-06-23T12:41:02.835" v="1602"/>
          <ac:picMkLst>
            <pc:docMk/>
            <pc:sldMk cId="848872481" sldId="257"/>
            <ac:picMk id="50" creationId="{9BD84503-2EC3-B04A-9690-EB3EF903C9F5}"/>
          </ac:picMkLst>
        </pc:picChg>
        <pc:picChg chg="mod">
          <ac:chgData name="Ziyan Han" userId="3a0290bb0867d812" providerId="LiveId" clId="{8D046DC2-696B-304E-B677-6DAD298906A7}" dt="2024-06-23T12:41:02.835" v="1602"/>
          <ac:picMkLst>
            <pc:docMk/>
            <pc:sldMk cId="848872481" sldId="257"/>
            <ac:picMk id="69" creationId="{CB04232A-7F0F-B541-8F33-ECC55F8164F0}"/>
          </ac:picMkLst>
        </pc:picChg>
        <pc:cxnChg chg="mod">
          <ac:chgData name="Ziyan Han" userId="3a0290bb0867d812" providerId="LiveId" clId="{8D046DC2-696B-304E-B677-6DAD298906A7}" dt="2024-06-23T12:41:02.835" v="1602"/>
          <ac:cxnSpMkLst>
            <pc:docMk/>
            <pc:sldMk cId="848872481" sldId="257"/>
            <ac:cxnSpMk id="8" creationId="{06DB631F-5D55-1040-8C40-4D0DFF86DAD4}"/>
          </ac:cxnSpMkLst>
        </pc:cxnChg>
        <pc:cxnChg chg="mod">
          <ac:chgData name="Ziyan Han" userId="3a0290bb0867d812" providerId="LiveId" clId="{8D046DC2-696B-304E-B677-6DAD298906A7}" dt="2024-06-23T12:41:02.835" v="1602"/>
          <ac:cxnSpMkLst>
            <pc:docMk/>
            <pc:sldMk cId="848872481" sldId="257"/>
            <ac:cxnSpMk id="13" creationId="{F16212C8-F23B-D248-B775-E9687ED8F2BD}"/>
          </ac:cxnSpMkLst>
        </pc:cxnChg>
        <pc:cxnChg chg="mod">
          <ac:chgData name="Ziyan Han" userId="3a0290bb0867d812" providerId="LiveId" clId="{8D046DC2-696B-304E-B677-6DAD298906A7}" dt="2024-06-23T12:41:02.835" v="1602"/>
          <ac:cxnSpMkLst>
            <pc:docMk/>
            <pc:sldMk cId="848872481" sldId="257"/>
            <ac:cxnSpMk id="17" creationId="{67DDCE33-25A0-CB41-8984-80908A26A97E}"/>
          </ac:cxnSpMkLst>
        </pc:cxnChg>
        <pc:cxnChg chg="mod">
          <ac:chgData name="Ziyan Han" userId="3a0290bb0867d812" providerId="LiveId" clId="{8D046DC2-696B-304E-B677-6DAD298906A7}" dt="2024-06-23T12:41:02.835" v="1602"/>
          <ac:cxnSpMkLst>
            <pc:docMk/>
            <pc:sldMk cId="848872481" sldId="257"/>
            <ac:cxnSpMk id="21" creationId="{E5DAB492-7D3C-C54A-9FF8-D612AF5DE6F5}"/>
          </ac:cxnSpMkLst>
        </pc:cxnChg>
        <pc:cxnChg chg="mod">
          <ac:chgData name="Ziyan Han" userId="3a0290bb0867d812" providerId="LiveId" clId="{8D046DC2-696B-304E-B677-6DAD298906A7}" dt="2024-06-23T12:41:02.835" v="1602"/>
          <ac:cxnSpMkLst>
            <pc:docMk/>
            <pc:sldMk cId="848872481" sldId="257"/>
            <ac:cxnSpMk id="26" creationId="{1AE01C4E-6E1F-2E40-B25D-F558A80C2BA4}"/>
          </ac:cxnSpMkLst>
        </pc:cxnChg>
        <pc:cxnChg chg="mod">
          <ac:chgData name="Ziyan Han" userId="3a0290bb0867d812" providerId="LiveId" clId="{8D046DC2-696B-304E-B677-6DAD298906A7}" dt="2024-06-23T12:41:02.835" v="1602"/>
          <ac:cxnSpMkLst>
            <pc:docMk/>
            <pc:sldMk cId="848872481" sldId="257"/>
            <ac:cxnSpMk id="38" creationId="{4353293C-B34B-4B46-BADC-119133321C03}"/>
          </ac:cxnSpMkLst>
        </pc:cxnChg>
        <pc:cxnChg chg="mod">
          <ac:chgData name="Ziyan Han" userId="3a0290bb0867d812" providerId="LiveId" clId="{8D046DC2-696B-304E-B677-6DAD298906A7}" dt="2024-06-23T12:41:02.835" v="1602"/>
          <ac:cxnSpMkLst>
            <pc:docMk/>
            <pc:sldMk cId="848872481" sldId="257"/>
            <ac:cxnSpMk id="47" creationId="{31F4328B-EA0B-2442-BB0B-FA90B5C29C24}"/>
          </ac:cxnSpMkLst>
        </pc:cxnChg>
        <pc:cxnChg chg="mod">
          <ac:chgData name="Ziyan Han" userId="3a0290bb0867d812" providerId="LiveId" clId="{8D046DC2-696B-304E-B677-6DAD298906A7}" dt="2024-06-23T12:41:02.835" v="1602"/>
          <ac:cxnSpMkLst>
            <pc:docMk/>
            <pc:sldMk cId="848872481" sldId="257"/>
            <ac:cxnSpMk id="64" creationId="{2A0EFCF0-665D-9247-A368-FE205309D789}"/>
          </ac:cxnSpMkLst>
        </pc:cxnChg>
        <pc:cxnChg chg="mod">
          <ac:chgData name="Ziyan Han" userId="3a0290bb0867d812" providerId="LiveId" clId="{8D046DC2-696B-304E-B677-6DAD298906A7}" dt="2024-06-23T12:41:02.835" v="1602"/>
          <ac:cxnSpMkLst>
            <pc:docMk/>
            <pc:sldMk cId="848872481" sldId="257"/>
            <ac:cxnSpMk id="66" creationId="{2D59814E-63EC-0D42-A493-32880CA9FE1B}"/>
          </ac:cxnSpMkLst>
        </pc:cxnChg>
        <pc:cxnChg chg="mod">
          <ac:chgData name="Ziyan Han" userId="3a0290bb0867d812" providerId="LiveId" clId="{8D046DC2-696B-304E-B677-6DAD298906A7}" dt="2024-06-23T12:41:02.835" v="1602"/>
          <ac:cxnSpMkLst>
            <pc:docMk/>
            <pc:sldMk cId="848872481" sldId="257"/>
            <ac:cxnSpMk id="71" creationId="{D44768DC-9F43-3C44-8C93-C57C2A1DCC83}"/>
          </ac:cxnSpMkLst>
        </pc:cxnChg>
        <pc:cxnChg chg="mod">
          <ac:chgData name="Ziyan Han" userId="3a0290bb0867d812" providerId="LiveId" clId="{8D046DC2-696B-304E-B677-6DAD298906A7}" dt="2024-06-23T12:41:02.835" v="1602"/>
          <ac:cxnSpMkLst>
            <pc:docMk/>
            <pc:sldMk cId="848872481" sldId="257"/>
            <ac:cxnSpMk id="73" creationId="{DEB09C0F-F39C-9D49-953D-CA059AE7EEC9}"/>
          </ac:cxnSpMkLst>
        </pc:cxnChg>
      </pc:sldChg>
      <pc:sldChg chg="del">
        <pc:chgData name="Ziyan Han" userId="3a0290bb0867d812" providerId="LiveId" clId="{8D046DC2-696B-304E-B677-6DAD298906A7}" dt="2024-06-23T12:28:15.313" v="1320" actId="2696"/>
        <pc:sldMkLst>
          <pc:docMk/>
          <pc:sldMk cId="930181704" sldId="259"/>
        </pc:sldMkLst>
      </pc:sldChg>
      <pc:sldChg chg="mod modShow">
        <pc:chgData name="Ziyan Han" userId="3a0290bb0867d812" providerId="LiveId" clId="{8D046DC2-696B-304E-B677-6DAD298906A7}" dt="2024-06-23T12:28:36.477" v="1321" actId="729"/>
        <pc:sldMkLst>
          <pc:docMk/>
          <pc:sldMk cId="996326243" sldId="261"/>
        </pc:sldMkLst>
      </pc:sldChg>
      <pc:sldChg chg="modSp mod">
        <pc:chgData name="Ziyan Han" userId="3a0290bb0867d812" providerId="LiveId" clId="{8D046DC2-696B-304E-B677-6DAD298906A7}" dt="2024-07-05T11:20:18.106" v="7601" actId="1037"/>
        <pc:sldMkLst>
          <pc:docMk/>
          <pc:sldMk cId="2620094549" sldId="262"/>
        </pc:sldMkLst>
        <pc:spChg chg="mod">
          <ac:chgData name="Ziyan Han" userId="3a0290bb0867d812" providerId="LiveId" clId="{8D046DC2-696B-304E-B677-6DAD298906A7}" dt="2024-07-05T11:20:18.106" v="7601" actId="1037"/>
          <ac:spMkLst>
            <pc:docMk/>
            <pc:sldMk cId="2620094549" sldId="262"/>
            <ac:spMk id="52" creationId="{041F5EB1-9090-394B-A0D5-DDC4EC35C878}"/>
          </ac:spMkLst>
        </pc:spChg>
      </pc:sldChg>
      <pc:sldChg chg="mod modShow">
        <pc:chgData name="Ziyan Han" userId="3a0290bb0867d812" providerId="LiveId" clId="{8D046DC2-696B-304E-B677-6DAD298906A7}" dt="2024-06-23T12:28:38.690" v="1322" actId="729"/>
        <pc:sldMkLst>
          <pc:docMk/>
          <pc:sldMk cId="638521009" sldId="263"/>
        </pc:sldMkLst>
      </pc:sldChg>
      <pc:sldChg chg="modSp mod">
        <pc:chgData name="Ziyan Han" userId="3a0290bb0867d812" providerId="LiveId" clId="{8D046DC2-696B-304E-B677-6DAD298906A7}" dt="2024-06-23T12:29:39.917" v="1334" actId="113"/>
        <pc:sldMkLst>
          <pc:docMk/>
          <pc:sldMk cId="3994869401" sldId="266"/>
        </pc:sldMkLst>
        <pc:spChg chg="mod">
          <ac:chgData name="Ziyan Han" userId="3a0290bb0867d812" providerId="LiveId" clId="{8D046DC2-696B-304E-B677-6DAD298906A7}" dt="2024-06-23T12:29:39.917" v="1334" actId="113"/>
          <ac:spMkLst>
            <pc:docMk/>
            <pc:sldMk cId="3994869401" sldId="266"/>
            <ac:spMk id="9" creationId="{AF05E925-8E92-8B48-B5E9-1D1244785153}"/>
          </ac:spMkLst>
        </pc:spChg>
      </pc:sldChg>
      <pc:sldChg chg="del">
        <pc:chgData name="Ziyan Han" userId="3a0290bb0867d812" providerId="LiveId" clId="{8D046DC2-696B-304E-B677-6DAD298906A7}" dt="2024-06-23T12:30:00.167" v="1335" actId="2696"/>
        <pc:sldMkLst>
          <pc:docMk/>
          <pc:sldMk cId="3683323451" sldId="268"/>
        </pc:sldMkLst>
      </pc:sldChg>
      <pc:sldChg chg="addSp delSp modSp add mod">
        <pc:chgData name="Ziyan Han" userId="3a0290bb0867d812" providerId="LiveId" clId="{8D046DC2-696B-304E-B677-6DAD298906A7}" dt="2024-07-01T09:10:20.827" v="7480" actId="1076"/>
        <pc:sldMkLst>
          <pc:docMk/>
          <pc:sldMk cId="331624389" sldId="271"/>
        </pc:sldMkLst>
        <pc:spChg chg="del">
          <ac:chgData name="Ziyan Han" userId="3a0290bb0867d812" providerId="LiveId" clId="{8D046DC2-696B-304E-B677-6DAD298906A7}" dt="2024-06-24T08:41:08.837" v="2735" actId="478"/>
          <ac:spMkLst>
            <pc:docMk/>
            <pc:sldMk cId="331624389" sldId="271"/>
            <ac:spMk id="2" creationId="{31D34AB3-AC00-E6EC-547A-6BA1799EB05E}"/>
          </ac:spMkLst>
        </pc:spChg>
        <pc:spChg chg="add del mod">
          <ac:chgData name="Ziyan Han" userId="3a0290bb0867d812" providerId="LiveId" clId="{8D046DC2-696B-304E-B677-6DAD298906A7}" dt="2024-06-25T08:10:33.332" v="4922" actId="2711"/>
          <ac:spMkLst>
            <pc:docMk/>
            <pc:sldMk cId="331624389" sldId="271"/>
            <ac:spMk id="4" creationId="{E87D9C16-E38B-7DF3-C62D-00A459DD39CF}"/>
          </ac:spMkLst>
        </pc:spChg>
        <pc:spChg chg="mod">
          <ac:chgData name="Ziyan Han" userId="3a0290bb0867d812" providerId="LiveId" clId="{8D046DC2-696B-304E-B677-6DAD298906A7}" dt="2024-06-25T08:10:33.332" v="4922" actId="2711"/>
          <ac:spMkLst>
            <pc:docMk/>
            <pc:sldMk cId="331624389" sldId="271"/>
            <ac:spMk id="10" creationId="{378ACFE1-81E5-7809-DFFE-F0CE6423D9B9}"/>
          </ac:spMkLst>
        </pc:spChg>
        <pc:spChg chg="mod">
          <ac:chgData name="Ziyan Han" userId="3a0290bb0867d812" providerId="LiveId" clId="{8D046DC2-696B-304E-B677-6DAD298906A7}" dt="2024-06-25T08:10:33.332" v="4922" actId="2711"/>
          <ac:spMkLst>
            <pc:docMk/>
            <pc:sldMk cId="331624389" sldId="271"/>
            <ac:spMk id="11" creationId="{DE8E6758-F080-F278-059A-B9B21591E3CB}"/>
          </ac:spMkLst>
        </pc:spChg>
        <pc:spChg chg="mod">
          <ac:chgData name="Ziyan Han" userId="3a0290bb0867d812" providerId="LiveId" clId="{8D046DC2-696B-304E-B677-6DAD298906A7}" dt="2024-07-01T09:10:20.827" v="7480" actId="1076"/>
          <ac:spMkLst>
            <pc:docMk/>
            <pc:sldMk cId="331624389" sldId="271"/>
            <ac:spMk id="12" creationId="{E4DFAE27-1A38-C9B5-9532-46822B1D44B4}"/>
          </ac:spMkLst>
        </pc:spChg>
        <pc:spChg chg="mod">
          <ac:chgData name="Ziyan Han" userId="3a0290bb0867d812" providerId="LiveId" clId="{8D046DC2-696B-304E-B677-6DAD298906A7}" dt="2024-06-25T08:10:33.332" v="4922" actId="2711"/>
          <ac:spMkLst>
            <pc:docMk/>
            <pc:sldMk cId="331624389" sldId="271"/>
            <ac:spMk id="16" creationId="{0395783F-E464-C50E-0F3A-F0CC04EFCE35}"/>
          </ac:spMkLst>
        </pc:spChg>
        <pc:spChg chg="mod">
          <ac:chgData name="Ziyan Han" userId="3a0290bb0867d812" providerId="LiveId" clId="{8D046DC2-696B-304E-B677-6DAD298906A7}" dt="2024-06-25T08:10:33.332" v="4922" actId="2711"/>
          <ac:spMkLst>
            <pc:docMk/>
            <pc:sldMk cId="331624389" sldId="271"/>
            <ac:spMk id="18" creationId="{0BC7AEED-C76C-7074-0B8F-5701AF946367}"/>
          </ac:spMkLst>
        </pc:spChg>
        <pc:spChg chg="mod">
          <ac:chgData name="Ziyan Han" userId="3a0290bb0867d812" providerId="LiveId" clId="{8D046DC2-696B-304E-B677-6DAD298906A7}" dt="2024-06-25T08:10:33.332" v="4922" actId="2711"/>
          <ac:spMkLst>
            <pc:docMk/>
            <pc:sldMk cId="331624389" sldId="271"/>
            <ac:spMk id="19" creationId="{EF2C922D-089E-5B37-0A84-E8ABFFFD17B2}"/>
          </ac:spMkLst>
        </pc:spChg>
        <pc:spChg chg="mod">
          <ac:chgData name="Ziyan Han" userId="3a0290bb0867d812" providerId="LiveId" clId="{8D046DC2-696B-304E-B677-6DAD298906A7}" dt="2024-06-25T08:10:33.332" v="4922" actId="2711"/>
          <ac:spMkLst>
            <pc:docMk/>
            <pc:sldMk cId="331624389" sldId="271"/>
            <ac:spMk id="20" creationId="{F6636052-D3BC-177B-16FD-3D2AA59C8A7D}"/>
          </ac:spMkLst>
        </pc:spChg>
        <pc:spChg chg="mod">
          <ac:chgData name="Ziyan Han" userId="3a0290bb0867d812" providerId="LiveId" clId="{8D046DC2-696B-304E-B677-6DAD298906A7}" dt="2024-06-25T08:10:33.332" v="4922" actId="2711"/>
          <ac:spMkLst>
            <pc:docMk/>
            <pc:sldMk cId="331624389" sldId="271"/>
            <ac:spMk id="21" creationId="{C914FC08-4C6D-946F-2C0F-955514695B74}"/>
          </ac:spMkLst>
        </pc:spChg>
        <pc:spChg chg="mod">
          <ac:chgData name="Ziyan Han" userId="3a0290bb0867d812" providerId="LiveId" clId="{8D046DC2-696B-304E-B677-6DAD298906A7}" dt="2024-06-25T08:10:33.332" v="4922" actId="2711"/>
          <ac:spMkLst>
            <pc:docMk/>
            <pc:sldMk cId="331624389" sldId="271"/>
            <ac:spMk id="23" creationId="{6721B2BA-7D3F-3056-D54B-7E319332DD99}"/>
          </ac:spMkLst>
        </pc:spChg>
        <pc:spChg chg="mod">
          <ac:chgData name="Ziyan Han" userId="3a0290bb0867d812" providerId="LiveId" clId="{8D046DC2-696B-304E-B677-6DAD298906A7}" dt="2024-06-25T08:10:33.332" v="4922" actId="2711"/>
          <ac:spMkLst>
            <pc:docMk/>
            <pc:sldMk cId="331624389" sldId="271"/>
            <ac:spMk id="24" creationId="{7EAA8EF6-2E54-01A9-3636-8BA60C550CB8}"/>
          </ac:spMkLst>
        </pc:spChg>
        <pc:spChg chg="mod">
          <ac:chgData name="Ziyan Han" userId="3a0290bb0867d812" providerId="LiveId" clId="{8D046DC2-696B-304E-B677-6DAD298906A7}" dt="2024-06-25T08:10:33.332" v="4922" actId="2711"/>
          <ac:spMkLst>
            <pc:docMk/>
            <pc:sldMk cId="331624389" sldId="271"/>
            <ac:spMk id="25" creationId="{BAF0BEB6-B719-CF67-5C6B-409E554355C9}"/>
          </ac:spMkLst>
        </pc:spChg>
        <pc:spChg chg="mod">
          <ac:chgData name="Ziyan Han" userId="3a0290bb0867d812" providerId="LiveId" clId="{8D046DC2-696B-304E-B677-6DAD298906A7}" dt="2024-06-25T08:10:33.332" v="4922" actId="2711"/>
          <ac:spMkLst>
            <pc:docMk/>
            <pc:sldMk cId="331624389" sldId="271"/>
            <ac:spMk id="26" creationId="{2A384DB7-1160-E270-6D25-1BB639E5AA1A}"/>
          </ac:spMkLst>
        </pc:spChg>
        <pc:spChg chg="mod">
          <ac:chgData name="Ziyan Han" userId="3a0290bb0867d812" providerId="LiveId" clId="{8D046DC2-696B-304E-B677-6DAD298906A7}" dt="2024-06-25T08:10:33.332" v="4922" actId="2711"/>
          <ac:spMkLst>
            <pc:docMk/>
            <pc:sldMk cId="331624389" sldId="271"/>
            <ac:spMk id="27" creationId="{C4F7627A-2D36-422B-1962-C9EB2FEDAD64}"/>
          </ac:spMkLst>
        </pc:spChg>
        <pc:spChg chg="mod">
          <ac:chgData name="Ziyan Han" userId="3a0290bb0867d812" providerId="LiveId" clId="{8D046DC2-696B-304E-B677-6DAD298906A7}" dt="2024-06-25T08:10:33.332" v="4922" actId="2711"/>
          <ac:spMkLst>
            <pc:docMk/>
            <pc:sldMk cId="331624389" sldId="271"/>
            <ac:spMk id="32" creationId="{3DDB661F-64B4-8CFF-4471-5E823561A8F9}"/>
          </ac:spMkLst>
        </pc:spChg>
        <pc:spChg chg="mod">
          <ac:chgData name="Ziyan Han" userId="3a0290bb0867d812" providerId="LiveId" clId="{8D046DC2-696B-304E-B677-6DAD298906A7}" dt="2024-06-25T08:10:33.332" v="4922" actId="2711"/>
          <ac:spMkLst>
            <pc:docMk/>
            <pc:sldMk cId="331624389" sldId="271"/>
            <ac:spMk id="37" creationId="{ACFA67B3-83A3-4E81-9E7D-F02EFD65AF97}"/>
          </ac:spMkLst>
        </pc:spChg>
        <pc:spChg chg="del">
          <ac:chgData name="Ziyan Han" userId="3a0290bb0867d812" providerId="LiveId" clId="{8D046DC2-696B-304E-B677-6DAD298906A7}" dt="2024-06-24T09:32:06.215" v="3563" actId="478"/>
          <ac:spMkLst>
            <pc:docMk/>
            <pc:sldMk cId="331624389" sldId="271"/>
            <ac:spMk id="38" creationId="{68372531-9702-4E44-A88A-8C594ED1DD83}"/>
          </ac:spMkLst>
        </pc:spChg>
        <pc:spChg chg="add mod">
          <ac:chgData name="Ziyan Han" userId="3a0290bb0867d812" providerId="LiveId" clId="{8D046DC2-696B-304E-B677-6DAD298906A7}" dt="2024-06-25T08:10:33.332" v="4922" actId="2711"/>
          <ac:spMkLst>
            <pc:docMk/>
            <pc:sldMk cId="331624389" sldId="271"/>
            <ac:spMk id="39" creationId="{E67774B8-DD56-C74B-A63E-7EC29CF56E61}"/>
          </ac:spMkLst>
        </pc:spChg>
        <pc:spChg chg="mod">
          <ac:chgData name="Ziyan Han" userId="3a0290bb0867d812" providerId="LiveId" clId="{8D046DC2-696B-304E-B677-6DAD298906A7}" dt="2024-06-25T08:10:33.332" v="4922" actId="2711"/>
          <ac:spMkLst>
            <pc:docMk/>
            <pc:sldMk cId="331624389" sldId="271"/>
            <ac:spMk id="41" creationId="{C00BD63B-F86E-4965-946C-2757B1B591A2}"/>
          </ac:spMkLst>
        </pc:spChg>
        <pc:spChg chg="mod">
          <ac:chgData name="Ziyan Han" userId="3a0290bb0867d812" providerId="LiveId" clId="{8D046DC2-696B-304E-B677-6DAD298906A7}" dt="2024-06-25T08:10:33.332" v="4922" actId="2711"/>
          <ac:spMkLst>
            <pc:docMk/>
            <pc:sldMk cId="331624389" sldId="271"/>
            <ac:spMk id="42" creationId="{6425225F-6EFA-5A23-4469-A6C19D487710}"/>
          </ac:spMkLst>
        </pc:spChg>
        <pc:spChg chg="mod">
          <ac:chgData name="Ziyan Han" userId="3a0290bb0867d812" providerId="LiveId" clId="{8D046DC2-696B-304E-B677-6DAD298906A7}" dt="2024-06-25T08:10:33.332" v="4922" actId="2711"/>
          <ac:spMkLst>
            <pc:docMk/>
            <pc:sldMk cId="331624389" sldId="271"/>
            <ac:spMk id="43" creationId="{055C0D0C-1973-92AE-7960-E7D41E10F451}"/>
          </ac:spMkLst>
        </pc:spChg>
        <pc:spChg chg="mod">
          <ac:chgData name="Ziyan Han" userId="3a0290bb0867d812" providerId="LiveId" clId="{8D046DC2-696B-304E-B677-6DAD298906A7}" dt="2024-06-25T08:10:33.332" v="4922" actId="2711"/>
          <ac:spMkLst>
            <pc:docMk/>
            <pc:sldMk cId="331624389" sldId="271"/>
            <ac:spMk id="44" creationId="{E60F0E01-9320-9FF2-69A2-23EA704A178F}"/>
          </ac:spMkLst>
        </pc:spChg>
        <pc:spChg chg="mod">
          <ac:chgData name="Ziyan Han" userId="3a0290bb0867d812" providerId="LiveId" clId="{8D046DC2-696B-304E-B677-6DAD298906A7}" dt="2024-06-25T08:10:33.332" v="4922" actId="2711"/>
          <ac:spMkLst>
            <pc:docMk/>
            <pc:sldMk cId="331624389" sldId="271"/>
            <ac:spMk id="45" creationId="{F97D4BA0-5A4E-39FD-9B00-3ABCF7CF5DAE}"/>
          </ac:spMkLst>
        </pc:spChg>
        <pc:spChg chg="mod">
          <ac:chgData name="Ziyan Han" userId="3a0290bb0867d812" providerId="LiveId" clId="{8D046DC2-696B-304E-B677-6DAD298906A7}" dt="2024-06-25T08:10:33.332" v="4922" actId="2711"/>
          <ac:spMkLst>
            <pc:docMk/>
            <pc:sldMk cId="331624389" sldId="271"/>
            <ac:spMk id="47" creationId="{A326B717-5FDC-1267-C9A9-AC0622F4D693}"/>
          </ac:spMkLst>
        </pc:spChg>
        <pc:spChg chg="mod">
          <ac:chgData name="Ziyan Han" userId="3a0290bb0867d812" providerId="LiveId" clId="{8D046DC2-696B-304E-B677-6DAD298906A7}" dt="2024-06-25T08:10:33.332" v="4922" actId="2711"/>
          <ac:spMkLst>
            <pc:docMk/>
            <pc:sldMk cId="331624389" sldId="271"/>
            <ac:spMk id="51" creationId="{FAC6A904-F43F-7F4B-95E0-C4110E81508B}"/>
          </ac:spMkLst>
        </pc:spChg>
        <pc:spChg chg="del mod">
          <ac:chgData name="Ziyan Han" userId="3a0290bb0867d812" providerId="LiveId" clId="{8D046DC2-696B-304E-B677-6DAD298906A7}" dt="2024-06-24T09:32:25.714" v="3572" actId="478"/>
          <ac:spMkLst>
            <pc:docMk/>
            <pc:sldMk cId="331624389" sldId="271"/>
            <ac:spMk id="58" creationId="{786B9DCE-F3D8-124B-4846-87392EF458F9}"/>
          </ac:spMkLst>
        </pc:spChg>
        <pc:grpChg chg="add mod">
          <ac:chgData name="Ziyan Han" userId="3a0290bb0867d812" providerId="LiveId" clId="{8D046DC2-696B-304E-B677-6DAD298906A7}" dt="2024-06-24T09:32:29.911" v="3574" actId="1076"/>
          <ac:grpSpMkLst>
            <pc:docMk/>
            <pc:sldMk cId="331624389" sldId="271"/>
            <ac:grpSpMk id="50" creationId="{1836B1C4-2921-424A-BB6F-5537B12CB6F4}"/>
          </ac:grpSpMkLst>
        </pc:grpChg>
        <pc:graphicFrameChg chg="mod">
          <ac:chgData name="Ziyan Han" userId="3a0290bb0867d812" providerId="LiveId" clId="{8D046DC2-696B-304E-B677-6DAD298906A7}" dt="2024-07-01T09:10:20.827" v="7480" actId="1076"/>
          <ac:graphicFrameMkLst>
            <pc:docMk/>
            <pc:sldMk cId="331624389" sldId="271"/>
            <ac:graphicFrameMk id="46" creationId="{1AF7F57A-7A06-7E94-B963-3FBDDF3D246A}"/>
          </ac:graphicFrameMkLst>
        </pc:graphicFrameChg>
        <pc:picChg chg="del">
          <ac:chgData name="Ziyan Han" userId="3a0290bb0867d812" providerId="LiveId" clId="{8D046DC2-696B-304E-B677-6DAD298906A7}" dt="2024-06-24T09:32:22.495" v="3570" actId="478"/>
          <ac:picMkLst>
            <pc:docMk/>
            <pc:sldMk cId="331624389" sldId="271"/>
            <ac:picMk id="48" creationId="{010DCC16-9390-3E74-D1CE-C8192A74BFA9}"/>
          </ac:picMkLst>
        </pc:picChg>
        <pc:picChg chg="add del">
          <ac:chgData name="Ziyan Han" userId="3a0290bb0867d812" providerId="LiveId" clId="{8D046DC2-696B-304E-B677-6DAD298906A7}" dt="2024-06-24T09:32:14.619" v="3569" actId="478"/>
          <ac:picMkLst>
            <pc:docMk/>
            <pc:sldMk cId="331624389" sldId="271"/>
            <ac:picMk id="49" creationId="{D0E925B0-FF90-2BB4-638E-80DD3E7BA6D3}"/>
          </ac:picMkLst>
        </pc:picChg>
        <pc:picChg chg="mod">
          <ac:chgData name="Ziyan Han" userId="3a0290bb0867d812" providerId="LiveId" clId="{8D046DC2-696B-304E-B677-6DAD298906A7}" dt="2024-06-24T09:32:26.422" v="3573"/>
          <ac:picMkLst>
            <pc:docMk/>
            <pc:sldMk cId="331624389" sldId="271"/>
            <ac:picMk id="52" creationId="{CCB20FD4-5107-EE46-BD09-EF435E29F2C8}"/>
          </ac:picMkLst>
        </pc:picChg>
      </pc:sldChg>
      <pc:sldChg chg="del">
        <pc:chgData name="Ziyan Han" userId="3a0290bb0867d812" providerId="LiveId" clId="{8D046DC2-696B-304E-B677-6DAD298906A7}" dt="2024-06-23T12:27:56.825" v="1317" actId="2696"/>
        <pc:sldMkLst>
          <pc:docMk/>
          <pc:sldMk cId="3202865570" sldId="272"/>
        </pc:sldMkLst>
      </pc:sldChg>
      <pc:sldChg chg="del">
        <pc:chgData name="Ziyan Han" userId="3a0290bb0867d812" providerId="LiveId" clId="{8D046DC2-696B-304E-B677-6DAD298906A7}" dt="2024-06-23T12:27:47.710" v="1316" actId="2696"/>
        <pc:sldMkLst>
          <pc:docMk/>
          <pc:sldMk cId="4225968066" sldId="273"/>
        </pc:sldMkLst>
      </pc:sldChg>
      <pc:sldChg chg="del">
        <pc:chgData name="Ziyan Han" userId="3a0290bb0867d812" providerId="LiveId" clId="{8D046DC2-696B-304E-B677-6DAD298906A7}" dt="2024-06-23T12:27:38.469" v="1315" actId="2696"/>
        <pc:sldMkLst>
          <pc:docMk/>
          <pc:sldMk cId="2510305193" sldId="274"/>
        </pc:sldMkLst>
      </pc:sldChg>
      <pc:sldChg chg="addSp delSp modSp add mod">
        <pc:chgData name="Ziyan Han" userId="3a0290bb0867d812" providerId="LiveId" clId="{8D046DC2-696B-304E-B677-6DAD298906A7}" dt="2024-06-25T08:10:27.207" v="4921" actId="2711"/>
        <pc:sldMkLst>
          <pc:docMk/>
          <pc:sldMk cId="1242184352" sldId="275"/>
        </pc:sldMkLst>
        <pc:spChg chg="mod">
          <ac:chgData name="Ziyan Han" userId="3a0290bb0867d812" providerId="LiveId" clId="{8D046DC2-696B-304E-B677-6DAD298906A7}" dt="2024-06-25T08:10:27.207" v="4921" actId="2711"/>
          <ac:spMkLst>
            <pc:docMk/>
            <pc:sldMk cId="1242184352" sldId="275"/>
            <ac:spMk id="3" creationId="{792A9501-2E00-80F2-A0DC-66050A70C3C0}"/>
          </ac:spMkLst>
        </pc:spChg>
        <pc:spChg chg="del">
          <ac:chgData name="Ziyan Han" userId="3a0290bb0867d812" providerId="LiveId" clId="{8D046DC2-696B-304E-B677-6DAD298906A7}" dt="2024-06-24T08:41:04.148" v="2734" actId="478"/>
          <ac:spMkLst>
            <pc:docMk/>
            <pc:sldMk cId="1242184352" sldId="275"/>
            <ac:spMk id="4" creationId="{594E2E48-B3EB-3671-6D02-621419AC5CC5}"/>
          </ac:spMkLst>
        </pc:spChg>
        <pc:spChg chg="del">
          <ac:chgData name="Ziyan Han" userId="3a0290bb0867d812" providerId="LiveId" clId="{8D046DC2-696B-304E-B677-6DAD298906A7}" dt="2024-06-24T09:31:48.990" v="3559" actId="478"/>
          <ac:spMkLst>
            <pc:docMk/>
            <pc:sldMk cId="1242184352" sldId="275"/>
            <ac:spMk id="5" creationId="{E73791C9-6BCA-5D6A-8DA9-08B2659A3BB8}"/>
          </ac:spMkLst>
        </pc:spChg>
        <pc:spChg chg="mod">
          <ac:chgData name="Ziyan Han" userId="3a0290bb0867d812" providerId="LiveId" clId="{8D046DC2-696B-304E-B677-6DAD298906A7}" dt="2024-06-25T08:10:27.207" v="4921" actId="2711"/>
          <ac:spMkLst>
            <pc:docMk/>
            <pc:sldMk cId="1242184352" sldId="275"/>
            <ac:spMk id="8" creationId="{BD02FBDC-AFDE-DE05-416A-9318C565D8E1}"/>
          </ac:spMkLst>
        </pc:spChg>
        <pc:spChg chg="mod">
          <ac:chgData name="Ziyan Han" userId="3a0290bb0867d812" providerId="LiveId" clId="{8D046DC2-696B-304E-B677-6DAD298906A7}" dt="2024-06-25T08:10:27.207" v="4921" actId="2711"/>
          <ac:spMkLst>
            <pc:docMk/>
            <pc:sldMk cId="1242184352" sldId="275"/>
            <ac:spMk id="17" creationId="{98E13C83-6624-C736-E2ED-FD094682B5C7}"/>
          </ac:spMkLst>
        </pc:spChg>
        <pc:spChg chg="mod">
          <ac:chgData name="Ziyan Han" userId="3a0290bb0867d812" providerId="LiveId" clId="{8D046DC2-696B-304E-B677-6DAD298906A7}" dt="2024-06-25T08:10:27.207" v="4921" actId="2711"/>
          <ac:spMkLst>
            <pc:docMk/>
            <pc:sldMk cId="1242184352" sldId="275"/>
            <ac:spMk id="18" creationId="{7366E1B2-35DE-A2F7-DC5D-294C5C338250}"/>
          </ac:spMkLst>
        </pc:spChg>
        <pc:spChg chg="mod">
          <ac:chgData name="Ziyan Han" userId="3a0290bb0867d812" providerId="LiveId" clId="{8D046DC2-696B-304E-B677-6DAD298906A7}" dt="2024-06-25T08:10:27.207" v="4921" actId="2711"/>
          <ac:spMkLst>
            <pc:docMk/>
            <pc:sldMk cId="1242184352" sldId="275"/>
            <ac:spMk id="20" creationId="{DE92EF17-65FA-FA77-7F58-0965381DBB5C}"/>
          </ac:spMkLst>
        </pc:spChg>
        <pc:spChg chg="mod">
          <ac:chgData name="Ziyan Han" userId="3a0290bb0867d812" providerId="LiveId" clId="{8D046DC2-696B-304E-B677-6DAD298906A7}" dt="2024-06-25T08:10:27.207" v="4921" actId="2711"/>
          <ac:spMkLst>
            <pc:docMk/>
            <pc:sldMk cId="1242184352" sldId="275"/>
            <ac:spMk id="21" creationId="{01B596B5-A0BC-C240-6185-29F455D277B6}"/>
          </ac:spMkLst>
        </pc:spChg>
        <pc:spChg chg="mod">
          <ac:chgData name="Ziyan Han" userId="3a0290bb0867d812" providerId="LiveId" clId="{8D046DC2-696B-304E-B677-6DAD298906A7}" dt="2024-06-25T08:10:27.207" v="4921" actId="2711"/>
          <ac:spMkLst>
            <pc:docMk/>
            <pc:sldMk cId="1242184352" sldId="275"/>
            <ac:spMk id="23" creationId="{4B3D4627-2616-584F-835E-E6BE5C3D1891}"/>
          </ac:spMkLst>
        </pc:spChg>
        <pc:spChg chg="mod">
          <ac:chgData name="Ziyan Han" userId="3a0290bb0867d812" providerId="LiveId" clId="{8D046DC2-696B-304E-B677-6DAD298906A7}" dt="2024-06-25T08:10:27.207" v="4921" actId="2711"/>
          <ac:spMkLst>
            <pc:docMk/>
            <pc:sldMk cId="1242184352" sldId="275"/>
            <ac:spMk id="24" creationId="{98F51006-8BE9-48E1-ECA9-B5BB4CD8E507}"/>
          </ac:spMkLst>
        </pc:spChg>
        <pc:spChg chg="mod">
          <ac:chgData name="Ziyan Han" userId="3a0290bb0867d812" providerId="LiveId" clId="{8D046DC2-696B-304E-B677-6DAD298906A7}" dt="2024-06-25T08:10:27.207" v="4921" actId="2711"/>
          <ac:spMkLst>
            <pc:docMk/>
            <pc:sldMk cId="1242184352" sldId="275"/>
            <ac:spMk id="25" creationId="{97D435E9-0A42-A3B9-3387-472517B1730C}"/>
          </ac:spMkLst>
        </pc:spChg>
        <pc:spChg chg="mod">
          <ac:chgData name="Ziyan Han" userId="3a0290bb0867d812" providerId="LiveId" clId="{8D046DC2-696B-304E-B677-6DAD298906A7}" dt="2024-06-25T08:10:27.207" v="4921" actId="2711"/>
          <ac:spMkLst>
            <pc:docMk/>
            <pc:sldMk cId="1242184352" sldId="275"/>
            <ac:spMk id="27" creationId="{958D7898-6479-C987-429E-121DDC52BCDF}"/>
          </ac:spMkLst>
        </pc:spChg>
        <pc:spChg chg="add del mod">
          <ac:chgData name="Ziyan Han" userId="3a0290bb0867d812" providerId="LiveId" clId="{8D046DC2-696B-304E-B677-6DAD298906A7}" dt="2024-06-24T13:42:03.740" v="4844" actId="21"/>
          <ac:spMkLst>
            <pc:docMk/>
            <pc:sldMk cId="1242184352" sldId="275"/>
            <ac:spMk id="29" creationId="{95EF751E-F939-9445-8748-6E8EFB113BFA}"/>
          </ac:spMkLst>
        </pc:spChg>
        <pc:spChg chg="mod">
          <ac:chgData name="Ziyan Han" userId="3a0290bb0867d812" providerId="LiveId" clId="{8D046DC2-696B-304E-B677-6DAD298906A7}" dt="2024-06-25T08:10:27.207" v="4921" actId="2711"/>
          <ac:spMkLst>
            <pc:docMk/>
            <pc:sldMk cId="1242184352" sldId="275"/>
            <ac:spMk id="30" creationId="{E5B70D6A-4681-3376-2033-3505287B6029}"/>
          </ac:spMkLst>
        </pc:spChg>
        <pc:spChg chg="del mod">
          <ac:chgData name="Ziyan Han" userId="3a0290bb0867d812" providerId="LiveId" clId="{8D046DC2-696B-304E-B677-6DAD298906A7}" dt="2024-06-24T09:32:00.883" v="3561" actId="478"/>
          <ac:spMkLst>
            <pc:docMk/>
            <pc:sldMk cId="1242184352" sldId="275"/>
            <ac:spMk id="31" creationId="{610347D3-D6F8-4DBD-BFEC-0004A6D5E1ED}"/>
          </ac:spMkLst>
        </pc:spChg>
        <pc:spChg chg="add mod">
          <ac:chgData name="Ziyan Han" userId="3a0290bb0867d812" providerId="LiveId" clId="{8D046DC2-696B-304E-B677-6DAD298906A7}" dt="2024-06-25T08:10:27.207" v="4921" actId="2711"/>
          <ac:spMkLst>
            <pc:docMk/>
            <pc:sldMk cId="1242184352" sldId="275"/>
            <ac:spMk id="32" creationId="{D7740E41-7CAF-A54A-95DD-636583EFBB90}"/>
          </ac:spMkLst>
        </pc:spChg>
        <pc:spChg chg="mod">
          <ac:chgData name="Ziyan Han" userId="3a0290bb0867d812" providerId="LiveId" clId="{8D046DC2-696B-304E-B677-6DAD298906A7}" dt="2024-06-25T08:10:27.207" v="4921" actId="2711"/>
          <ac:spMkLst>
            <pc:docMk/>
            <pc:sldMk cId="1242184352" sldId="275"/>
            <ac:spMk id="33" creationId="{63C41F7C-EE8A-4DA9-814B-37022178D294}"/>
          </ac:spMkLst>
        </pc:spChg>
        <pc:spChg chg="mod">
          <ac:chgData name="Ziyan Han" userId="3a0290bb0867d812" providerId="LiveId" clId="{8D046DC2-696B-304E-B677-6DAD298906A7}" dt="2024-06-25T08:10:27.207" v="4921" actId="2711"/>
          <ac:spMkLst>
            <pc:docMk/>
            <pc:sldMk cId="1242184352" sldId="275"/>
            <ac:spMk id="34" creationId="{7D24ED12-E2D0-4BED-8472-A77DE4FDBE1B}"/>
          </ac:spMkLst>
        </pc:spChg>
        <pc:spChg chg="mod">
          <ac:chgData name="Ziyan Han" userId="3a0290bb0867d812" providerId="LiveId" clId="{8D046DC2-696B-304E-B677-6DAD298906A7}" dt="2024-06-25T08:10:27.207" v="4921" actId="2711"/>
          <ac:spMkLst>
            <pc:docMk/>
            <pc:sldMk cId="1242184352" sldId="275"/>
            <ac:spMk id="35" creationId="{F4BD34C8-84B9-48CD-8177-C1D116257B99}"/>
          </ac:spMkLst>
        </pc:spChg>
        <pc:spChg chg="add mod">
          <ac:chgData name="Ziyan Han" userId="3a0290bb0867d812" providerId="LiveId" clId="{8D046DC2-696B-304E-B677-6DAD298906A7}" dt="2024-06-25T08:10:27.207" v="4921" actId="2711"/>
          <ac:spMkLst>
            <pc:docMk/>
            <pc:sldMk cId="1242184352" sldId="275"/>
            <ac:spMk id="36" creationId="{D6A6A824-AF99-6441-8F66-C067DB83E4DD}"/>
          </ac:spMkLst>
        </pc:spChg>
      </pc:sldChg>
      <pc:sldChg chg="add del">
        <pc:chgData name="Ziyan Han" userId="3a0290bb0867d812" providerId="LiveId" clId="{8D046DC2-696B-304E-B677-6DAD298906A7}" dt="2024-06-23T12:30:47.330" v="1347" actId="2696"/>
        <pc:sldMkLst>
          <pc:docMk/>
          <pc:sldMk cId="3698210637" sldId="276"/>
        </pc:sldMkLst>
      </pc:sldChg>
      <pc:sldChg chg="add del">
        <pc:chgData name="Ziyan Han" userId="3a0290bb0867d812" providerId="LiveId" clId="{8D046DC2-696B-304E-B677-6DAD298906A7}" dt="2024-06-23T12:30:54.513" v="1349" actId="2696"/>
        <pc:sldMkLst>
          <pc:docMk/>
          <pc:sldMk cId="3308368954" sldId="281"/>
        </pc:sldMkLst>
      </pc:sldChg>
      <pc:sldChg chg="del">
        <pc:chgData name="Ziyan Han" userId="3a0290bb0867d812" providerId="LiveId" clId="{8D046DC2-696B-304E-B677-6DAD298906A7}" dt="2024-06-23T12:28:09.610" v="1319" actId="2696"/>
        <pc:sldMkLst>
          <pc:docMk/>
          <pc:sldMk cId="3466827474" sldId="283"/>
        </pc:sldMkLst>
      </pc:sldChg>
      <pc:sldChg chg="delSp modSp add del mod">
        <pc:chgData name="Ziyan Han" userId="3a0290bb0867d812" providerId="LiveId" clId="{8D046DC2-696B-304E-B677-6DAD298906A7}" dt="2024-06-24T07:36:48.340" v="2488" actId="2696"/>
        <pc:sldMkLst>
          <pc:docMk/>
          <pc:sldMk cId="3005075674" sldId="284"/>
        </pc:sldMkLst>
        <pc:spChg chg="del">
          <ac:chgData name="Ziyan Han" userId="3a0290bb0867d812" providerId="LiveId" clId="{8D046DC2-696B-304E-B677-6DAD298906A7}" dt="2024-06-23T08:57:15.762" v="351" actId="478"/>
          <ac:spMkLst>
            <pc:docMk/>
            <pc:sldMk cId="3005075674" sldId="284"/>
            <ac:spMk id="3" creationId="{32F9B79D-8D53-2F74-0C07-A024056ED183}"/>
          </ac:spMkLst>
        </pc:spChg>
        <pc:spChg chg="mod">
          <ac:chgData name="Ziyan Han" userId="3a0290bb0867d812" providerId="LiveId" clId="{8D046DC2-696B-304E-B677-6DAD298906A7}" dt="2024-06-24T07:36:45.596" v="2487" actId="21"/>
          <ac:spMkLst>
            <pc:docMk/>
            <pc:sldMk cId="3005075674" sldId="284"/>
            <ac:spMk id="13" creationId="{DE0300C7-6444-4CF2-ADD6-8F36FFCA5F02}"/>
          </ac:spMkLst>
        </pc:spChg>
      </pc:sldChg>
      <pc:sldChg chg="modSp mod">
        <pc:chgData name="Ziyan Han" userId="3a0290bb0867d812" providerId="LiveId" clId="{8D046DC2-696B-304E-B677-6DAD298906A7}" dt="2024-06-23T08:55:07.968" v="291" actId="20577"/>
        <pc:sldMkLst>
          <pc:docMk/>
          <pc:sldMk cId="1898959872" sldId="285"/>
        </pc:sldMkLst>
        <pc:spChg chg="mod">
          <ac:chgData name="Ziyan Han" userId="3a0290bb0867d812" providerId="LiveId" clId="{8D046DC2-696B-304E-B677-6DAD298906A7}" dt="2024-06-23T08:55:07.968" v="291" actId="20577"/>
          <ac:spMkLst>
            <pc:docMk/>
            <pc:sldMk cId="1898959872" sldId="285"/>
            <ac:spMk id="2" creationId="{0CDCDEFA-2B89-D943-93E8-A7F11E4A84AC}"/>
          </ac:spMkLst>
        </pc:spChg>
      </pc:sldChg>
      <pc:sldChg chg="addSp delSp modSp add del mod">
        <pc:chgData name="Ziyan Han" userId="3a0290bb0867d812" providerId="LiveId" clId="{8D046DC2-696B-304E-B677-6DAD298906A7}" dt="2024-06-24T07:33:53.349" v="2444" actId="2696"/>
        <pc:sldMkLst>
          <pc:docMk/>
          <pc:sldMk cId="3962897260" sldId="286"/>
        </pc:sldMkLst>
        <pc:spChg chg="add del mod">
          <ac:chgData name="Ziyan Han" userId="3a0290bb0867d812" providerId="LiveId" clId="{8D046DC2-696B-304E-B677-6DAD298906A7}" dt="2024-06-24T07:31:03.730" v="2409" actId="478"/>
          <ac:spMkLst>
            <pc:docMk/>
            <pc:sldMk cId="3962897260" sldId="286"/>
            <ac:spMk id="3" creationId="{24C6AF4B-94D2-374A-B4FE-BC8659D9ED1A}"/>
          </ac:spMkLst>
        </pc:spChg>
        <pc:spChg chg="del">
          <ac:chgData name="Ziyan Han" userId="3a0290bb0867d812" providerId="LiveId" clId="{8D046DC2-696B-304E-B677-6DAD298906A7}" dt="2024-06-23T08:57:05.038" v="348" actId="478"/>
          <ac:spMkLst>
            <pc:docMk/>
            <pc:sldMk cId="3962897260" sldId="286"/>
            <ac:spMk id="7" creationId="{8E30642E-3916-788E-8A4C-7F724A31AC38}"/>
          </ac:spMkLst>
        </pc:spChg>
        <pc:spChg chg="del">
          <ac:chgData name="Ziyan Han" userId="3a0290bb0867d812" providerId="LiveId" clId="{8D046DC2-696B-304E-B677-6DAD298906A7}" dt="2024-06-24T07:29:58.213" v="2360" actId="478"/>
          <ac:spMkLst>
            <pc:docMk/>
            <pc:sldMk cId="3962897260" sldId="286"/>
            <ac:spMk id="9" creationId="{83F85A18-4AE4-2F62-1E46-5C48D0D30AF5}"/>
          </ac:spMkLst>
        </pc:spChg>
        <pc:spChg chg="del">
          <ac:chgData name="Ziyan Han" userId="3a0290bb0867d812" providerId="LiveId" clId="{8D046DC2-696B-304E-B677-6DAD298906A7}" dt="2024-06-24T07:30:00.419" v="2361" actId="478"/>
          <ac:spMkLst>
            <pc:docMk/>
            <pc:sldMk cId="3962897260" sldId="286"/>
            <ac:spMk id="10" creationId="{B77CE5F0-B684-ADF6-5090-2A43A750B8D2}"/>
          </ac:spMkLst>
        </pc:spChg>
        <pc:spChg chg="del mod">
          <ac:chgData name="Ziyan Han" userId="3a0290bb0867d812" providerId="LiveId" clId="{8D046DC2-696B-304E-B677-6DAD298906A7}" dt="2024-06-24T07:30:03.798" v="2364" actId="478"/>
          <ac:spMkLst>
            <pc:docMk/>
            <pc:sldMk cId="3962897260" sldId="286"/>
            <ac:spMk id="11" creationId="{CAE13E2B-0DD9-D9D1-4223-5615B4BECFE1}"/>
          </ac:spMkLst>
        </pc:spChg>
        <pc:spChg chg="del">
          <ac:chgData name="Ziyan Han" userId="3a0290bb0867d812" providerId="LiveId" clId="{8D046DC2-696B-304E-B677-6DAD298906A7}" dt="2024-06-24T07:30:02.955" v="2363" actId="478"/>
          <ac:spMkLst>
            <pc:docMk/>
            <pc:sldMk cId="3962897260" sldId="286"/>
            <ac:spMk id="12" creationId="{47F518F2-E7E7-CADD-CE09-B2B78BD506F1}"/>
          </ac:spMkLst>
        </pc:spChg>
        <pc:spChg chg="del mod">
          <ac:chgData name="Ziyan Han" userId="3a0290bb0867d812" providerId="LiveId" clId="{8D046DC2-696B-304E-B677-6DAD298906A7}" dt="2024-06-24T07:32:09.969" v="2429" actId="478"/>
          <ac:spMkLst>
            <pc:docMk/>
            <pc:sldMk cId="3962897260" sldId="286"/>
            <ac:spMk id="15" creationId="{4191F2A4-6002-64A0-1E56-814EDC6F4AE2}"/>
          </ac:spMkLst>
        </pc:spChg>
        <pc:spChg chg="add mod">
          <ac:chgData name="Ziyan Han" userId="3a0290bb0867d812" providerId="LiveId" clId="{8D046DC2-696B-304E-B677-6DAD298906A7}" dt="2024-06-24T07:32:23.203" v="2431" actId="948"/>
          <ac:spMkLst>
            <pc:docMk/>
            <pc:sldMk cId="3962897260" sldId="286"/>
            <ac:spMk id="20" creationId="{F06588E6-0160-194A-9314-C20C9A9AB369}"/>
          </ac:spMkLst>
        </pc:spChg>
      </pc:sldChg>
      <pc:sldChg chg="modSp mod">
        <pc:chgData name="Ziyan Han" userId="3a0290bb0867d812" providerId="LiveId" clId="{8D046DC2-696B-304E-B677-6DAD298906A7}" dt="2024-06-23T12:30:17.725" v="1339" actId="403"/>
        <pc:sldMkLst>
          <pc:docMk/>
          <pc:sldMk cId="1093103173" sldId="288"/>
        </pc:sldMkLst>
        <pc:spChg chg="mod">
          <ac:chgData name="Ziyan Han" userId="3a0290bb0867d812" providerId="LiveId" clId="{8D046DC2-696B-304E-B677-6DAD298906A7}" dt="2024-06-23T12:30:17.725" v="1339" actId="403"/>
          <ac:spMkLst>
            <pc:docMk/>
            <pc:sldMk cId="1093103173" sldId="288"/>
            <ac:spMk id="5" creationId="{5EDBEA0B-4DDF-3546-91AA-06A33FEB423B}"/>
          </ac:spMkLst>
        </pc:spChg>
      </pc:sldChg>
      <pc:sldChg chg="add del">
        <pc:chgData name="Ziyan Han" userId="3a0290bb0867d812" providerId="LiveId" clId="{8D046DC2-696B-304E-B677-6DAD298906A7}" dt="2024-06-23T12:30:34.097" v="1345" actId="2696"/>
        <pc:sldMkLst>
          <pc:docMk/>
          <pc:sldMk cId="34028935" sldId="296"/>
        </pc:sldMkLst>
      </pc:sldChg>
      <pc:sldChg chg="addSp delSp modSp ord">
        <pc:chgData name="Ziyan Han" userId="3a0290bb0867d812" providerId="LiveId" clId="{8D046DC2-696B-304E-B677-6DAD298906A7}" dt="2024-07-05T12:42:21.640" v="7603"/>
        <pc:sldMkLst>
          <pc:docMk/>
          <pc:sldMk cId="1609524654" sldId="297"/>
        </pc:sldMkLst>
        <pc:spChg chg="add del mod">
          <ac:chgData name="Ziyan Han" userId="3a0290bb0867d812" providerId="LiveId" clId="{8D046DC2-696B-304E-B677-6DAD298906A7}" dt="2024-07-05T12:42:21.640" v="7603"/>
          <ac:spMkLst>
            <pc:docMk/>
            <pc:sldMk cId="1609524654" sldId="297"/>
            <ac:spMk id="164" creationId="{DBF4D925-B437-F644-80A8-7878257855B4}"/>
          </ac:spMkLst>
        </pc:spChg>
      </pc:sldChg>
      <pc:sldChg chg="add del">
        <pc:chgData name="Ziyan Han" userId="3a0290bb0867d812" providerId="LiveId" clId="{8D046DC2-696B-304E-B677-6DAD298906A7}" dt="2024-07-05T13:12:29.614" v="7605" actId="2696"/>
        <pc:sldMkLst>
          <pc:docMk/>
          <pc:sldMk cId="1190205010" sldId="303"/>
        </pc:sldMkLst>
      </pc:sldChg>
      <pc:sldChg chg="modSp">
        <pc:chgData name="Ziyan Han" userId="3a0290bb0867d812" providerId="LiveId" clId="{8D046DC2-696B-304E-B677-6DAD298906A7}" dt="2024-07-05T13:16:44.204" v="7606" actId="21"/>
        <pc:sldMkLst>
          <pc:docMk/>
          <pc:sldMk cId="4131883390" sldId="308"/>
        </pc:sldMkLst>
        <pc:graphicFrameChg chg="mod">
          <ac:chgData name="Ziyan Han" userId="3a0290bb0867d812" providerId="LiveId" clId="{8D046DC2-696B-304E-B677-6DAD298906A7}" dt="2024-07-05T13:16:44.204" v="7606" actId="21"/>
          <ac:graphicFrameMkLst>
            <pc:docMk/>
            <pc:sldMk cId="4131883390" sldId="308"/>
            <ac:graphicFrameMk id="220" creationId="{A4340F87-68CC-6841-A94B-DD33B4845C15}"/>
          </ac:graphicFrameMkLst>
        </pc:graphicFrameChg>
      </pc:sldChg>
      <pc:sldChg chg="del">
        <pc:chgData name="Ziyan Han" userId="3a0290bb0867d812" providerId="LiveId" clId="{8D046DC2-696B-304E-B677-6DAD298906A7}" dt="2024-06-23T12:30:26.014" v="1340" actId="2696"/>
        <pc:sldMkLst>
          <pc:docMk/>
          <pc:sldMk cId="4224636135" sldId="309"/>
        </pc:sldMkLst>
      </pc:sldChg>
      <pc:sldChg chg="del">
        <pc:chgData name="Ziyan Han" userId="3a0290bb0867d812" providerId="LiveId" clId="{8D046DC2-696B-304E-B677-6DAD298906A7}" dt="2024-06-23T12:30:26.943" v="1341" actId="2696"/>
        <pc:sldMkLst>
          <pc:docMk/>
          <pc:sldMk cId="3326687149" sldId="311"/>
        </pc:sldMkLst>
      </pc:sldChg>
      <pc:sldChg chg="del">
        <pc:chgData name="Ziyan Han" userId="3a0290bb0867d812" providerId="LiveId" clId="{8D046DC2-696B-304E-B677-6DAD298906A7}" dt="2024-06-23T12:28:00.071" v="1318" actId="2696"/>
        <pc:sldMkLst>
          <pc:docMk/>
          <pc:sldMk cId="2168800895" sldId="312"/>
        </pc:sldMkLst>
      </pc:sldChg>
      <pc:sldChg chg="del">
        <pc:chgData name="Ziyan Han" userId="3a0290bb0867d812" providerId="LiveId" clId="{8D046DC2-696B-304E-B677-6DAD298906A7}" dt="2024-06-23T12:30:27.508" v="1342" actId="2696"/>
        <pc:sldMkLst>
          <pc:docMk/>
          <pc:sldMk cId="2968222333" sldId="314"/>
        </pc:sldMkLst>
      </pc:sldChg>
      <pc:sldChg chg="modSp new mod">
        <pc:chgData name="Ziyan Han" userId="3a0290bb0867d812" providerId="LiveId" clId="{8D046DC2-696B-304E-B677-6DAD298906A7}" dt="2024-06-24T09:36:55.451" v="3679" actId="27636"/>
        <pc:sldMkLst>
          <pc:docMk/>
          <pc:sldMk cId="2600909108" sldId="317"/>
        </pc:sldMkLst>
        <pc:spChg chg="mod">
          <ac:chgData name="Ziyan Han" userId="3a0290bb0867d812" providerId="LiveId" clId="{8D046DC2-696B-304E-B677-6DAD298906A7}" dt="2024-06-24T09:36:55.451" v="3679" actId="27636"/>
          <ac:spMkLst>
            <pc:docMk/>
            <pc:sldMk cId="2600909108" sldId="317"/>
            <ac:spMk id="2" creationId="{32D71B86-290F-7748-8B66-8E2002CC53FD}"/>
          </ac:spMkLst>
        </pc:spChg>
        <pc:spChg chg="mod">
          <ac:chgData name="Ziyan Han" userId="3a0290bb0867d812" providerId="LiveId" clId="{8D046DC2-696B-304E-B677-6DAD298906A7}" dt="2024-06-24T09:36:55.405" v="3678" actId="2711"/>
          <ac:spMkLst>
            <pc:docMk/>
            <pc:sldMk cId="2600909108" sldId="317"/>
            <ac:spMk id="3" creationId="{46B71A46-1874-754D-A8B6-A9C4C38BE177}"/>
          </ac:spMkLst>
        </pc:spChg>
      </pc:sldChg>
      <pc:sldChg chg="modSp new mod">
        <pc:chgData name="Ziyan Han" userId="3a0290bb0867d812" providerId="LiveId" clId="{8D046DC2-696B-304E-B677-6DAD298906A7}" dt="2024-06-24T09:37:10.445" v="3682" actId="2711"/>
        <pc:sldMkLst>
          <pc:docMk/>
          <pc:sldMk cId="3321285726" sldId="318"/>
        </pc:sldMkLst>
        <pc:spChg chg="mod">
          <ac:chgData name="Ziyan Han" userId="3a0290bb0867d812" providerId="LiveId" clId="{8D046DC2-696B-304E-B677-6DAD298906A7}" dt="2024-06-24T09:37:10.445" v="3682" actId="2711"/>
          <ac:spMkLst>
            <pc:docMk/>
            <pc:sldMk cId="3321285726" sldId="318"/>
            <ac:spMk id="2" creationId="{CE3AED18-BE16-2E4F-ABF3-4D5918997E21}"/>
          </ac:spMkLst>
        </pc:spChg>
        <pc:spChg chg="mod">
          <ac:chgData name="Ziyan Han" userId="3a0290bb0867d812" providerId="LiveId" clId="{8D046DC2-696B-304E-B677-6DAD298906A7}" dt="2024-06-24T09:37:10.445" v="3682" actId="2711"/>
          <ac:spMkLst>
            <pc:docMk/>
            <pc:sldMk cId="3321285726" sldId="318"/>
            <ac:spMk id="3" creationId="{1F8C0D38-A257-E048-82CF-3B4D2D48479E}"/>
          </ac:spMkLst>
        </pc:spChg>
      </pc:sldChg>
      <pc:sldChg chg="new del">
        <pc:chgData name="Ziyan Han" userId="3a0290bb0867d812" providerId="LiveId" clId="{8D046DC2-696B-304E-B677-6DAD298906A7}" dt="2024-06-23T12:35:04.582" v="1351" actId="2696"/>
        <pc:sldMkLst>
          <pc:docMk/>
          <pc:sldMk cId="2205836224" sldId="319"/>
        </pc:sldMkLst>
      </pc:sldChg>
      <pc:sldChg chg="addSp delSp modSp add mod ord">
        <pc:chgData name="Ziyan Han" userId="3a0290bb0867d812" providerId="LiveId" clId="{8D046DC2-696B-304E-B677-6DAD298906A7}" dt="2024-06-24T12:55:44.550" v="4625" actId="14100"/>
        <pc:sldMkLst>
          <pc:docMk/>
          <pc:sldMk cId="2145126354" sldId="320"/>
        </pc:sldMkLst>
        <pc:spChg chg="mod">
          <ac:chgData name="Ziyan Han" userId="3a0290bb0867d812" providerId="LiveId" clId="{8D046DC2-696B-304E-B677-6DAD298906A7}" dt="2024-06-24T10:47:45.370" v="3948" actId="14100"/>
          <ac:spMkLst>
            <pc:docMk/>
            <pc:sldMk cId="2145126354" sldId="320"/>
            <ac:spMk id="2" creationId="{BF6AB0C3-8C2F-3C7A-A3F4-97667644F944}"/>
          </ac:spMkLst>
        </pc:spChg>
        <pc:spChg chg="del">
          <ac:chgData name="Ziyan Han" userId="3a0290bb0867d812" providerId="LiveId" clId="{8D046DC2-696B-304E-B677-6DAD298906A7}" dt="2024-06-23T08:57:01.989" v="347" actId="478"/>
          <ac:spMkLst>
            <pc:docMk/>
            <pc:sldMk cId="2145126354" sldId="320"/>
            <ac:spMk id="7" creationId="{8E30642E-3916-788E-8A4C-7F724A31AC38}"/>
          </ac:spMkLst>
        </pc:spChg>
        <pc:spChg chg="mod">
          <ac:chgData name="Ziyan Han" userId="3a0290bb0867d812" providerId="LiveId" clId="{8D046DC2-696B-304E-B677-6DAD298906A7}" dt="2024-06-24T12:55:44.550" v="4625" actId="14100"/>
          <ac:spMkLst>
            <pc:docMk/>
            <pc:sldMk cId="2145126354" sldId="320"/>
            <ac:spMk id="9" creationId="{83F85A18-4AE4-2F62-1E46-5C48D0D30AF5}"/>
          </ac:spMkLst>
        </pc:spChg>
        <pc:spChg chg="mod">
          <ac:chgData name="Ziyan Han" userId="3a0290bb0867d812" providerId="LiveId" clId="{8D046DC2-696B-304E-B677-6DAD298906A7}" dt="2024-06-24T10:47:17.800" v="3945" actId="1035"/>
          <ac:spMkLst>
            <pc:docMk/>
            <pc:sldMk cId="2145126354" sldId="320"/>
            <ac:spMk id="10" creationId="{B77CE5F0-B684-ADF6-5090-2A43A750B8D2}"/>
          </ac:spMkLst>
        </pc:spChg>
        <pc:spChg chg="mod">
          <ac:chgData name="Ziyan Han" userId="3a0290bb0867d812" providerId="LiveId" clId="{8D046DC2-696B-304E-B677-6DAD298906A7}" dt="2024-06-24T12:38:16.695" v="4030" actId="114"/>
          <ac:spMkLst>
            <pc:docMk/>
            <pc:sldMk cId="2145126354" sldId="320"/>
            <ac:spMk id="11" creationId="{CAE13E2B-0DD9-D9D1-4223-5615B4BECFE1}"/>
          </ac:spMkLst>
        </pc:spChg>
        <pc:spChg chg="mod">
          <ac:chgData name="Ziyan Han" userId="3a0290bb0867d812" providerId="LiveId" clId="{8D046DC2-696B-304E-B677-6DAD298906A7}" dt="2024-06-24T12:54:06.389" v="4614" actId="20577"/>
          <ac:spMkLst>
            <pc:docMk/>
            <pc:sldMk cId="2145126354" sldId="320"/>
            <ac:spMk id="12" creationId="{47F518F2-E7E7-CADD-CE09-B2B78BD506F1}"/>
          </ac:spMkLst>
        </pc:spChg>
        <pc:spChg chg="mod">
          <ac:chgData name="Ziyan Han" userId="3a0290bb0867d812" providerId="LiveId" clId="{8D046DC2-696B-304E-B677-6DAD298906A7}" dt="2024-06-24T09:41:32.982" v="3739" actId="2711"/>
          <ac:spMkLst>
            <pc:docMk/>
            <pc:sldMk cId="2145126354" sldId="320"/>
            <ac:spMk id="17" creationId="{EF406FAB-0679-ED1B-A60F-4D9D75B30D97}"/>
          </ac:spMkLst>
        </pc:spChg>
        <pc:spChg chg="mod">
          <ac:chgData name="Ziyan Han" userId="3a0290bb0867d812" providerId="LiveId" clId="{8D046DC2-696B-304E-B677-6DAD298906A7}" dt="2024-06-24T09:41:37.401" v="3740" actId="403"/>
          <ac:spMkLst>
            <pc:docMk/>
            <pc:sldMk cId="2145126354" sldId="320"/>
            <ac:spMk id="18" creationId="{BF0277A0-A578-8EBD-37F2-BB3F45960826}"/>
          </ac:spMkLst>
        </pc:spChg>
        <pc:spChg chg="mod">
          <ac:chgData name="Ziyan Han" userId="3a0290bb0867d812" providerId="LiveId" clId="{8D046DC2-696B-304E-B677-6DAD298906A7}" dt="2024-06-24T10:48:00.374" v="3952" actId="692"/>
          <ac:spMkLst>
            <pc:docMk/>
            <pc:sldMk cId="2145126354" sldId="320"/>
            <ac:spMk id="19" creationId="{185FE895-8026-7C8E-3269-B09795801DBA}"/>
          </ac:spMkLst>
        </pc:spChg>
        <pc:spChg chg="mod">
          <ac:chgData name="Ziyan Han" userId="3a0290bb0867d812" providerId="LiveId" clId="{8D046DC2-696B-304E-B677-6DAD298906A7}" dt="2024-06-24T12:55:34.600" v="4624" actId="20577"/>
          <ac:spMkLst>
            <pc:docMk/>
            <pc:sldMk cId="2145126354" sldId="320"/>
            <ac:spMk id="21" creationId="{09C3FB86-92BD-432F-B71B-3E289ABB6FBB}"/>
          </ac:spMkLst>
        </pc:spChg>
        <pc:grpChg chg="add mod">
          <ac:chgData name="Ziyan Han" userId="3a0290bb0867d812" providerId="LiveId" clId="{8D046DC2-696B-304E-B677-6DAD298906A7}" dt="2024-06-24T10:47:53.069" v="3950" actId="14100"/>
          <ac:grpSpMkLst>
            <pc:docMk/>
            <pc:sldMk cId="2145126354" sldId="320"/>
            <ac:grpSpMk id="5" creationId="{1D4307AF-15BF-6E46-AFFB-C96B041F331B}"/>
          </ac:grpSpMkLst>
        </pc:grpChg>
        <pc:grpChg chg="add mod">
          <ac:chgData name="Ziyan Han" userId="3a0290bb0867d812" providerId="LiveId" clId="{8D046DC2-696B-304E-B677-6DAD298906A7}" dt="2024-06-24T10:46:55.602" v="3934" actId="1037"/>
          <ac:grpSpMkLst>
            <pc:docMk/>
            <pc:sldMk cId="2145126354" sldId="320"/>
            <ac:grpSpMk id="8" creationId="{02AD4560-9713-F841-B78D-8D4B626EB45D}"/>
          </ac:grpSpMkLst>
        </pc:grpChg>
        <pc:picChg chg="add del mod">
          <ac:chgData name="Ziyan Han" userId="3a0290bb0867d812" providerId="LiveId" clId="{8D046DC2-696B-304E-B677-6DAD298906A7}" dt="2024-06-24T08:05:07.269" v="2510"/>
          <ac:picMkLst>
            <pc:docMk/>
            <pc:sldMk cId="2145126354" sldId="320"/>
            <ac:picMk id="3" creationId="{56D4376C-F9EF-8042-8915-B722A4D33F57}"/>
          </ac:picMkLst>
        </pc:picChg>
        <pc:picChg chg="mod">
          <ac:chgData name="Ziyan Han" userId="3a0290bb0867d812" providerId="LiveId" clId="{8D046DC2-696B-304E-B677-6DAD298906A7}" dt="2024-06-24T08:06:29.892" v="2514" actId="164"/>
          <ac:picMkLst>
            <pc:docMk/>
            <pc:sldMk cId="2145126354" sldId="320"/>
            <ac:picMk id="4" creationId="{F3596554-4494-A49D-F710-40FFE05E9B31}"/>
          </ac:picMkLst>
        </pc:picChg>
        <pc:picChg chg="add del">
          <ac:chgData name="Ziyan Han" userId="3a0290bb0867d812" providerId="LiveId" clId="{8D046DC2-696B-304E-B677-6DAD298906A7}" dt="2024-06-24T08:05:31.896" v="2511" actId="478"/>
          <ac:picMkLst>
            <pc:docMk/>
            <pc:sldMk cId="2145126354" sldId="320"/>
            <ac:picMk id="6" creationId="{36F1064E-328D-7CD4-9101-5CB2AF55411A}"/>
          </ac:picMkLst>
        </pc:picChg>
        <pc:picChg chg="mod">
          <ac:chgData name="Ziyan Han" userId="3a0290bb0867d812" providerId="LiveId" clId="{8D046DC2-696B-304E-B677-6DAD298906A7}" dt="2024-06-24T07:29:04.292" v="2357" actId="1036"/>
          <ac:picMkLst>
            <pc:docMk/>
            <pc:sldMk cId="2145126354" sldId="320"/>
            <ac:picMk id="16" creationId="{CF63AF07-D8F2-B8CC-93D3-F238CA3046F4}"/>
          </ac:picMkLst>
        </pc:picChg>
      </pc:sldChg>
      <pc:sldChg chg="delSp add del mod">
        <pc:chgData name="Ziyan Han" userId="3a0290bb0867d812" providerId="LiveId" clId="{8D046DC2-696B-304E-B677-6DAD298906A7}" dt="2024-06-24T07:34:15.668" v="2447" actId="2696"/>
        <pc:sldMkLst>
          <pc:docMk/>
          <pc:sldMk cId="419973399" sldId="321"/>
        </pc:sldMkLst>
        <pc:spChg chg="del">
          <ac:chgData name="Ziyan Han" userId="3a0290bb0867d812" providerId="LiveId" clId="{8D046DC2-696B-304E-B677-6DAD298906A7}" dt="2024-06-23T08:57:07.807" v="349" actId="478"/>
          <ac:spMkLst>
            <pc:docMk/>
            <pc:sldMk cId="419973399" sldId="321"/>
            <ac:spMk id="3" creationId="{B9929022-67A3-7521-FAA5-4F15B86BD2E1}"/>
          </ac:spMkLst>
        </pc:spChg>
      </pc:sldChg>
      <pc:sldChg chg="delSp modSp add del mod">
        <pc:chgData name="Ziyan Han" userId="3a0290bb0867d812" providerId="LiveId" clId="{8D046DC2-696B-304E-B677-6DAD298906A7}" dt="2024-06-24T07:36:35.270" v="2483" actId="2696"/>
        <pc:sldMkLst>
          <pc:docMk/>
          <pc:sldMk cId="729842767" sldId="322"/>
        </pc:sldMkLst>
        <pc:spChg chg="del">
          <ac:chgData name="Ziyan Han" userId="3a0290bb0867d812" providerId="LiveId" clId="{8D046DC2-696B-304E-B677-6DAD298906A7}" dt="2024-06-23T08:57:10.076" v="350" actId="478"/>
          <ac:spMkLst>
            <pc:docMk/>
            <pc:sldMk cId="729842767" sldId="322"/>
            <ac:spMk id="3" creationId="{68A7360D-09DC-4E6E-58C0-31BFA5F479EA}"/>
          </ac:spMkLst>
        </pc:spChg>
        <pc:spChg chg="mod">
          <ac:chgData name="Ziyan Han" userId="3a0290bb0867d812" providerId="LiveId" clId="{8D046DC2-696B-304E-B677-6DAD298906A7}" dt="2024-06-24T07:35:27.438" v="2466" actId="21"/>
          <ac:spMkLst>
            <pc:docMk/>
            <pc:sldMk cId="729842767" sldId="322"/>
            <ac:spMk id="13" creationId="{5D2397E6-223C-4570-BEB1-370EC3CC9080}"/>
          </ac:spMkLst>
        </pc:spChg>
      </pc:sldChg>
      <pc:sldChg chg="delSp modSp add mod modShow">
        <pc:chgData name="Ziyan Han" userId="3a0290bb0867d812" providerId="LiveId" clId="{8D046DC2-696B-304E-B677-6DAD298906A7}" dt="2024-06-24T09:45:47.313" v="3814" actId="27636"/>
        <pc:sldMkLst>
          <pc:docMk/>
          <pc:sldMk cId="4160836202" sldId="323"/>
        </pc:sldMkLst>
        <pc:spChg chg="del mod">
          <ac:chgData name="Ziyan Han" userId="3a0290bb0867d812" providerId="LiveId" clId="{8D046DC2-696B-304E-B677-6DAD298906A7}" dt="2024-06-24T08:40:32.021" v="2726" actId="478"/>
          <ac:spMkLst>
            <pc:docMk/>
            <pc:sldMk cId="4160836202" sldId="323"/>
            <ac:spMk id="2" creationId="{50F0DAFC-F10D-8758-5009-9C90F0467D80}"/>
          </ac:spMkLst>
        </pc:spChg>
        <pc:spChg chg="mod">
          <ac:chgData name="Ziyan Han" userId="3a0290bb0867d812" providerId="LiveId" clId="{8D046DC2-696B-304E-B677-6DAD298906A7}" dt="2024-06-24T09:45:47.313" v="3814" actId="27636"/>
          <ac:spMkLst>
            <pc:docMk/>
            <pc:sldMk cId="4160836202" sldId="323"/>
            <ac:spMk id="3" creationId="{D99941BD-5AAC-9BDF-6215-E842840B7A16}"/>
          </ac:spMkLst>
        </pc:spChg>
        <pc:spChg chg="mod">
          <ac:chgData name="Ziyan Han" userId="3a0290bb0867d812" providerId="LiveId" clId="{8D046DC2-696B-304E-B677-6DAD298906A7}" dt="2024-06-24T09:45:17.662" v="3805" actId="2711"/>
          <ac:spMkLst>
            <pc:docMk/>
            <pc:sldMk cId="4160836202" sldId="323"/>
            <ac:spMk id="4" creationId="{BEB6E571-FE05-4777-9D56-12D05637311C}"/>
          </ac:spMkLst>
        </pc:spChg>
      </pc:sldChg>
      <pc:sldChg chg="add del">
        <pc:chgData name="Ziyan Han" userId="3a0290bb0867d812" providerId="LiveId" clId="{8D046DC2-696B-304E-B677-6DAD298906A7}" dt="2024-06-24T08:18:52.434" v="2680" actId="2696"/>
        <pc:sldMkLst>
          <pc:docMk/>
          <pc:sldMk cId="427362572" sldId="324"/>
        </pc:sldMkLst>
      </pc:sldChg>
      <pc:sldChg chg="addSp delSp modSp add mod ord">
        <pc:chgData name="Ziyan Han" userId="3a0290bb0867d812" providerId="LiveId" clId="{8D046DC2-696B-304E-B677-6DAD298906A7}" dt="2024-06-24T09:41:13.586" v="3736" actId="403"/>
        <pc:sldMkLst>
          <pc:docMk/>
          <pc:sldMk cId="2457195961" sldId="325"/>
        </pc:sldMkLst>
        <pc:spChg chg="del mod">
          <ac:chgData name="Ziyan Han" userId="3a0290bb0867d812" providerId="LiveId" clId="{8D046DC2-696B-304E-B677-6DAD298906A7}" dt="2024-06-24T08:40:19.169" v="2725" actId="478"/>
          <ac:spMkLst>
            <pc:docMk/>
            <pc:sldMk cId="2457195961" sldId="325"/>
            <ac:spMk id="2" creationId="{DA3FD4E8-59C1-0C05-F228-9F779C360180}"/>
          </ac:spMkLst>
        </pc:spChg>
        <pc:spChg chg="add del mod">
          <ac:chgData name="Ziyan Han" userId="3a0290bb0867d812" providerId="LiveId" clId="{8D046DC2-696B-304E-B677-6DAD298906A7}" dt="2024-06-24T08:40:16.882" v="2724" actId="478"/>
          <ac:spMkLst>
            <pc:docMk/>
            <pc:sldMk cId="2457195961" sldId="325"/>
            <ac:spMk id="3" creationId="{A48C08BF-66E2-B048-AE37-72DFE4838FC4}"/>
          </ac:spMkLst>
        </pc:spChg>
        <pc:spChg chg="mod">
          <ac:chgData name="Ziyan Han" userId="3a0290bb0867d812" providerId="LiveId" clId="{8D046DC2-696B-304E-B677-6DAD298906A7}" dt="2024-06-24T08:43:00.806" v="2779" actId="1076"/>
          <ac:spMkLst>
            <pc:docMk/>
            <pc:sldMk cId="2457195961" sldId="325"/>
            <ac:spMk id="8" creationId="{E63F4249-007B-67D8-75F4-C2BCE89AD2A6}"/>
          </ac:spMkLst>
        </pc:spChg>
        <pc:spChg chg="mod">
          <ac:chgData name="Ziyan Han" userId="3a0290bb0867d812" providerId="LiveId" clId="{8D046DC2-696B-304E-B677-6DAD298906A7}" dt="2024-06-24T08:43:00.806" v="2779" actId="1076"/>
          <ac:spMkLst>
            <pc:docMk/>
            <pc:sldMk cId="2457195961" sldId="325"/>
            <ac:spMk id="9" creationId="{98614C61-0A59-46AA-AB6D-7D5AA3C67D40}"/>
          </ac:spMkLst>
        </pc:spChg>
        <pc:spChg chg="mod">
          <ac:chgData name="Ziyan Han" userId="3a0290bb0867d812" providerId="LiveId" clId="{8D046DC2-696B-304E-B677-6DAD298906A7}" dt="2024-06-24T08:43:00.806" v="2779" actId="1076"/>
          <ac:spMkLst>
            <pc:docMk/>
            <pc:sldMk cId="2457195961" sldId="325"/>
            <ac:spMk id="10" creationId="{D7264F47-5C7F-0B90-3E30-3510EDEAC1BF}"/>
          </ac:spMkLst>
        </pc:spChg>
        <pc:spChg chg="mod">
          <ac:chgData name="Ziyan Han" userId="3a0290bb0867d812" providerId="LiveId" clId="{8D046DC2-696B-304E-B677-6DAD298906A7}" dt="2024-06-24T08:43:00.806" v="2779" actId="1076"/>
          <ac:spMkLst>
            <pc:docMk/>
            <pc:sldMk cId="2457195961" sldId="325"/>
            <ac:spMk id="11" creationId="{3BE889B7-4FAB-3AE1-7F41-70CF780D9451}"/>
          </ac:spMkLst>
        </pc:spChg>
        <pc:spChg chg="mod">
          <ac:chgData name="Ziyan Han" userId="3a0290bb0867d812" providerId="LiveId" clId="{8D046DC2-696B-304E-B677-6DAD298906A7}" dt="2024-06-24T08:43:00.806" v="2779" actId="1076"/>
          <ac:spMkLst>
            <pc:docMk/>
            <pc:sldMk cId="2457195961" sldId="325"/>
            <ac:spMk id="12" creationId="{CF6DAD18-4766-94F1-6086-A6C159D1FE53}"/>
          </ac:spMkLst>
        </pc:spChg>
        <pc:spChg chg="mod">
          <ac:chgData name="Ziyan Han" userId="3a0290bb0867d812" providerId="LiveId" clId="{8D046DC2-696B-304E-B677-6DAD298906A7}" dt="2024-06-24T08:43:00.806" v="2779" actId="1076"/>
          <ac:spMkLst>
            <pc:docMk/>
            <pc:sldMk cId="2457195961" sldId="325"/>
            <ac:spMk id="13" creationId="{7EC8CB74-143D-89B3-19FF-EEF5AA3CDDF9}"/>
          </ac:spMkLst>
        </pc:spChg>
        <pc:spChg chg="mod">
          <ac:chgData name="Ziyan Han" userId="3a0290bb0867d812" providerId="LiveId" clId="{8D046DC2-696B-304E-B677-6DAD298906A7}" dt="2024-06-24T08:43:00.806" v="2779" actId="1076"/>
          <ac:spMkLst>
            <pc:docMk/>
            <pc:sldMk cId="2457195961" sldId="325"/>
            <ac:spMk id="14" creationId="{377654A8-4DD4-EE88-E71B-40C33A9506DA}"/>
          </ac:spMkLst>
        </pc:spChg>
        <pc:spChg chg="mod">
          <ac:chgData name="Ziyan Han" userId="3a0290bb0867d812" providerId="LiveId" clId="{8D046DC2-696B-304E-B677-6DAD298906A7}" dt="2024-06-24T08:43:00.806" v="2779" actId="1076"/>
          <ac:spMkLst>
            <pc:docMk/>
            <pc:sldMk cId="2457195961" sldId="325"/>
            <ac:spMk id="15" creationId="{FD553778-4A98-9BA0-5ED1-6DB976292167}"/>
          </ac:spMkLst>
        </pc:spChg>
        <pc:spChg chg="mod">
          <ac:chgData name="Ziyan Han" userId="3a0290bb0867d812" providerId="LiveId" clId="{8D046DC2-696B-304E-B677-6DAD298906A7}" dt="2024-06-24T09:41:13.586" v="3736" actId="403"/>
          <ac:spMkLst>
            <pc:docMk/>
            <pc:sldMk cId="2457195961" sldId="325"/>
            <ac:spMk id="16" creationId="{C5CB0569-19A6-9E98-C910-94938229B5D8}"/>
          </ac:spMkLst>
        </pc:spChg>
        <pc:spChg chg="mod">
          <ac:chgData name="Ziyan Han" userId="3a0290bb0867d812" providerId="LiveId" clId="{8D046DC2-696B-304E-B677-6DAD298906A7}" dt="2024-06-24T09:40:58.420" v="3734" actId="2711"/>
          <ac:spMkLst>
            <pc:docMk/>
            <pc:sldMk cId="2457195961" sldId="325"/>
            <ac:spMk id="17" creationId="{3EC404C6-57DB-4821-AA1A-EEF27135D5D3}"/>
          </ac:spMkLst>
        </pc:spChg>
        <pc:spChg chg="mod">
          <ac:chgData name="Ziyan Han" userId="3a0290bb0867d812" providerId="LiveId" clId="{8D046DC2-696B-304E-B677-6DAD298906A7}" dt="2024-06-24T09:40:58.420" v="3734" actId="2711"/>
          <ac:spMkLst>
            <pc:docMk/>
            <pc:sldMk cId="2457195961" sldId="325"/>
            <ac:spMk id="18" creationId="{5DB3FC9E-4AB6-471C-93C6-0BF0B06AFB59}"/>
          </ac:spMkLst>
        </pc:spChg>
        <pc:spChg chg="mod">
          <ac:chgData name="Ziyan Han" userId="3a0290bb0867d812" providerId="LiveId" clId="{8D046DC2-696B-304E-B677-6DAD298906A7}" dt="2024-06-24T09:40:58.420" v="3734" actId="2711"/>
          <ac:spMkLst>
            <pc:docMk/>
            <pc:sldMk cId="2457195961" sldId="325"/>
            <ac:spMk id="19" creationId="{730F9561-BD5D-E8DB-E272-F65EF8DC4DAD}"/>
          </ac:spMkLst>
        </pc:spChg>
        <pc:spChg chg="mod">
          <ac:chgData name="Ziyan Han" userId="3a0290bb0867d812" providerId="LiveId" clId="{8D046DC2-696B-304E-B677-6DAD298906A7}" dt="2024-06-24T09:40:58.420" v="3734" actId="2711"/>
          <ac:spMkLst>
            <pc:docMk/>
            <pc:sldMk cId="2457195961" sldId="325"/>
            <ac:spMk id="20" creationId="{71E631D9-F700-182A-F163-D4C9AF8EFA12}"/>
          </ac:spMkLst>
        </pc:spChg>
        <pc:grpChg chg="add mod">
          <ac:chgData name="Ziyan Han" userId="3a0290bb0867d812" providerId="LiveId" clId="{8D046DC2-696B-304E-B677-6DAD298906A7}" dt="2024-06-24T08:43:00.806" v="2779" actId="1076"/>
          <ac:grpSpMkLst>
            <pc:docMk/>
            <pc:sldMk cId="2457195961" sldId="325"/>
            <ac:grpSpMk id="4" creationId="{97FFC68F-904B-1B47-ABFE-1F4DFD03896A}"/>
          </ac:grpSpMkLst>
        </pc:grpChg>
        <pc:grpChg chg="add mod">
          <ac:chgData name="Ziyan Han" userId="3a0290bb0867d812" providerId="LiveId" clId="{8D046DC2-696B-304E-B677-6DAD298906A7}" dt="2024-06-24T09:40:58.420" v="3734" actId="2711"/>
          <ac:grpSpMkLst>
            <pc:docMk/>
            <pc:sldMk cId="2457195961" sldId="325"/>
            <ac:grpSpMk id="5" creationId="{50C1FCE3-B17E-DF46-952F-7D024E60B9E4}"/>
          </ac:grpSpMkLst>
        </pc:grpChg>
      </pc:sldChg>
      <pc:sldChg chg="addSp delSp modSp add mod addAnim delAnim modAnim">
        <pc:chgData name="Ziyan Han" userId="3a0290bb0867d812" providerId="LiveId" clId="{8D046DC2-696B-304E-B677-6DAD298906A7}" dt="2024-06-25T10:34:06.466" v="5977" actId="14100"/>
        <pc:sldMkLst>
          <pc:docMk/>
          <pc:sldMk cId="12267212" sldId="326"/>
        </pc:sldMkLst>
        <pc:spChg chg="del">
          <ac:chgData name="Ziyan Han" userId="3a0290bb0867d812" providerId="LiveId" clId="{8D046DC2-696B-304E-B677-6DAD298906A7}" dt="2024-06-24T08:40:37.177" v="2727" actId="478"/>
          <ac:spMkLst>
            <pc:docMk/>
            <pc:sldMk cId="12267212" sldId="326"/>
            <ac:spMk id="4" creationId="{8AA9A224-1403-6E03-7C55-52FE45A0ECC4}"/>
          </ac:spMkLst>
        </pc:spChg>
        <pc:spChg chg="add mod">
          <ac:chgData name="Ziyan Han" userId="3a0290bb0867d812" providerId="LiveId" clId="{8D046DC2-696B-304E-B677-6DAD298906A7}" dt="2024-06-25T09:12:45.035" v="5056" actId="1076"/>
          <ac:spMkLst>
            <pc:docMk/>
            <pc:sldMk cId="12267212" sldId="326"/>
            <ac:spMk id="11" creationId="{AFD0FB3D-387D-4148-B5E6-7A7BCF4697B2}"/>
          </ac:spMkLst>
        </pc:spChg>
        <pc:spChg chg="del mod">
          <ac:chgData name="Ziyan Han" userId="3a0290bb0867d812" providerId="LiveId" clId="{8D046DC2-696B-304E-B677-6DAD298906A7}" dt="2024-06-24T08:44:42.449" v="2798" actId="478"/>
          <ac:spMkLst>
            <pc:docMk/>
            <pc:sldMk cId="12267212" sldId="326"/>
            <ac:spMk id="24" creationId="{1229E4F1-DB94-4A55-A2F9-BCB5B2565B63}"/>
          </ac:spMkLst>
        </pc:spChg>
        <pc:spChg chg="mod">
          <ac:chgData name="Ziyan Han" userId="3a0290bb0867d812" providerId="LiveId" clId="{8D046DC2-696B-304E-B677-6DAD298906A7}" dt="2024-06-24T09:45:54.189" v="3815" actId="2711"/>
          <ac:spMkLst>
            <pc:docMk/>
            <pc:sldMk cId="12267212" sldId="326"/>
            <ac:spMk id="26" creationId="{99386BAA-AA1F-4B3C-8708-862DD466284D}"/>
          </ac:spMkLst>
        </pc:spChg>
        <pc:spChg chg="mod topLvl">
          <ac:chgData name="Ziyan Han" userId="3a0290bb0867d812" providerId="LiveId" clId="{8D046DC2-696B-304E-B677-6DAD298906A7}" dt="2024-06-24T09:45:54.189" v="3815" actId="2711"/>
          <ac:spMkLst>
            <pc:docMk/>
            <pc:sldMk cId="12267212" sldId="326"/>
            <ac:spMk id="40" creationId="{A5451C59-BD84-4DC0-824D-F5D45DAFEC9C}"/>
          </ac:spMkLst>
        </pc:spChg>
        <pc:spChg chg="mod topLvl">
          <ac:chgData name="Ziyan Han" userId="3a0290bb0867d812" providerId="LiveId" clId="{8D046DC2-696B-304E-B677-6DAD298906A7}" dt="2024-06-24T09:45:54.189" v="3815" actId="2711"/>
          <ac:spMkLst>
            <pc:docMk/>
            <pc:sldMk cId="12267212" sldId="326"/>
            <ac:spMk id="42" creationId="{0B34B8C5-A021-40AD-A6AE-24A6F29B670C}"/>
          </ac:spMkLst>
        </pc:spChg>
        <pc:spChg chg="mod topLvl">
          <ac:chgData name="Ziyan Han" userId="3a0290bb0867d812" providerId="LiveId" clId="{8D046DC2-696B-304E-B677-6DAD298906A7}" dt="2024-06-24T09:45:54.189" v="3815" actId="2711"/>
          <ac:spMkLst>
            <pc:docMk/>
            <pc:sldMk cId="12267212" sldId="326"/>
            <ac:spMk id="43" creationId="{582D816C-243F-489B-95C5-69C127AB1000}"/>
          </ac:spMkLst>
        </pc:spChg>
        <pc:spChg chg="mod">
          <ac:chgData name="Ziyan Han" userId="3a0290bb0867d812" providerId="LiveId" clId="{8D046DC2-696B-304E-B677-6DAD298906A7}" dt="2024-06-24T09:45:54.189" v="3815" actId="2711"/>
          <ac:spMkLst>
            <pc:docMk/>
            <pc:sldMk cId="12267212" sldId="326"/>
            <ac:spMk id="46" creationId="{D813AF28-7B0C-4745-9A5D-8AEA27170705}"/>
          </ac:spMkLst>
        </pc:spChg>
        <pc:spChg chg="mod">
          <ac:chgData name="Ziyan Han" userId="3a0290bb0867d812" providerId="LiveId" clId="{8D046DC2-696B-304E-B677-6DAD298906A7}" dt="2024-06-24T09:45:54.189" v="3815" actId="2711"/>
          <ac:spMkLst>
            <pc:docMk/>
            <pc:sldMk cId="12267212" sldId="326"/>
            <ac:spMk id="47" creationId="{E44B46DE-B173-4D07-AB50-A5FDFAF8AAFC}"/>
          </ac:spMkLst>
        </pc:spChg>
        <pc:spChg chg="mod">
          <ac:chgData name="Ziyan Han" userId="3a0290bb0867d812" providerId="LiveId" clId="{8D046DC2-696B-304E-B677-6DAD298906A7}" dt="2024-06-24T09:45:54.189" v="3815" actId="2711"/>
          <ac:spMkLst>
            <pc:docMk/>
            <pc:sldMk cId="12267212" sldId="326"/>
            <ac:spMk id="50" creationId="{FAD69509-F688-4CBB-A30D-14AADFAA9411}"/>
          </ac:spMkLst>
        </pc:spChg>
        <pc:spChg chg="mod">
          <ac:chgData name="Ziyan Han" userId="3a0290bb0867d812" providerId="LiveId" clId="{8D046DC2-696B-304E-B677-6DAD298906A7}" dt="2024-06-24T09:45:54.189" v="3815" actId="2711"/>
          <ac:spMkLst>
            <pc:docMk/>
            <pc:sldMk cId="12267212" sldId="326"/>
            <ac:spMk id="51" creationId="{702C252C-799F-4ECF-91E3-C2A838AB789F}"/>
          </ac:spMkLst>
        </pc:spChg>
        <pc:spChg chg="mod">
          <ac:chgData name="Ziyan Han" userId="3a0290bb0867d812" providerId="LiveId" clId="{8D046DC2-696B-304E-B677-6DAD298906A7}" dt="2024-06-24T09:45:54.189" v="3815" actId="2711"/>
          <ac:spMkLst>
            <pc:docMk/>
            <pc:sldMk cId="12267212" sldId="326"/>
            <ac:spMk id="52" creationId="{68638552-C385-480A-A57F-7F0193BEEF35}"/>
          </ac:spMkLst>
        </pc:spChg>
        <pc:spChg chg="mod">
          <ac:chgData name="Ziyan Han" userId="3a0290bb0867d812" providerId="LiveId" clId="{8D046DC2-696B-304E-B677-6DAD298906A7}" dt="2024-06-24T09:45:54.189" v="3815" actId="2711"/>
          <ac:spMkLst>
            <pc:docMk/>
            <pc:sldMk cId="12267212" sldId="326"/>
            <ac:spMk id="53" creationId="{419B2C3A-DD8A-4C53-9B88-466A7364EA32}"/>
          </ac:spMkLst>
        </pc:spChg>
        <pc:spChg chg="mod">
          <ac:chgData name="Ziyan Han" userId="3a0290bb0867d812" providerId="LiveId" clId="{8D046DC2-696B-304E-B677-6DAD298906A7}" dt="2024-06-24T09:45:54.189" v="3815" actId="2711"/>
          <ac:spMkLst>
            <pc:docMk/>
            <pc:sldMk cId="12267212" sldId="326"/>
            <ac:spMk id="54" creationId="{44CF8071-2186-40AA-8B7E-615AA3FEEB4C}"/>
          </ac:spMkLst>
        </pc:spChg>
        <pc:spChg chg="mod">
          <ac:chgData name="Ziyan Han" userId="3a0290bb0867d812" providerId="LiveId" clId="{8D046DC2-696B-304E-B677-6DAD298906A7}" dt="2024-06-24T08:53:48.817" v="2961" actId="1038"/>
          <ac:spMkLst>
            <pc:docMk/>
            <pc:sldMk cId="12267212" sldId="326"/>
            <ac:spMk id="59" creationId="{49B76DC6-9086-4735-AEAB-FA09E5C480D5}"/>
          </ac:spMkLst>
        </pc:spChg>
        <pc:spChg chg="mod">
          <ac:chgData name="Ziyan Han" userId="3a0290bb0867d812" providerId="LiveId" clId="{8D046DC2-696B-304E-B677-6DAD298906A7}" dt="2024-06-24T13:08:53.795" v="4629" actId="113"/>
          <ac:spMkLst>
            <pc:docMk/>
            <pc:sldMk cId="12267212" sldId="326"/>
            <ac:spMk id="60" creationId="{365E0CF4-96C7-CFB6-F1F7-68455D426A24}"/>
          </ac:spMkLst>
        </pc:spChg>
        <pc:spChg chg="mod">
          <ac:chgData name="Ziyan Han" userId="3a0290bb0867d812" providerId="LiveId" clId="{8D046DC2-696B-304E-B677-6DAD298906A7}" dt="2024-06-24T09:45:54.189" v="3815" actId="2711"/>
          <ac:spMkLst>
            <pc:docMk/>
            <pc:sldMk cId="12267212" sldId="326"/>
            <ac:spMk id="63" creationId="{867DB828-D349-4119-A6FC-60FCC48525B1}"/>
          </ac:spMkLst>
        </pc:spChg>
        <pc:spChg chg="mod">
          <ac:chgData name="Ziyan Han" userId="3a0290bb0867d812" providerId="LiveId" clId="{8D046DC2-696B-304E-B677-6DAD298906A7}" dt="2024-06-24T09:45:54.189" v="3815" actId="2711"/>
          <ac:spMkLst>
            <pc:docMk/>
            <pc:sldMk cId="12267212" sldId="326"/>
            <ac:spMk id="64" creationId="{A880DC90-5EE9-4574-94FD-D79C540D103F}"/>
          </ac:spMkLst>
        </pc:spChg>
        <pc:spChg chg="mod">
          <ac:chgData name="Ziyan Han" userId="3a0290bb0867d812" providerId="LiveId" clId="{8D046DC2-696B-304E-B677-6DAD298906A7}" dt="2024-06-24T09:45:54.189" v="3815" actId="2711"/>
          <ac:spMkLst>
            <pc:docMk/>
            <pc:sldMk cId="12267212" sldId="326"/>
            <ac:spMk id="66" creationId="{93CA6337-8BCD-4155-B2F5-4AB2F1EB1249}"/>
          </ac:spMkLst>
        </pc:spChg>
        <pc:spChg chg="mod">
          <ac:chgData name="Ziyan Han" userId="3a0290bb0867d812" providerId="LiveId" clId="{8D046DC2-696B-304E-B677-6DAD298906A7}" dt="2024-06-24T09:45:54.189" v="3815" actId="2711"/>
          <ac:spMkLst>
            <pc:docMk/>
            <pc:sldMk cId="12267212" sldId="326"/>
            <ac:spMk id="68" creationId="{B815210D-8CE4-4DD4-903C-39021238EFD4}"/>
          </ac:spMkLst>
        </pc:spChg>
        <pc:spChg chg="mod">
          <ac:chgData name="Ziyan Han" userId="3a0290bb0867d812" providerId="LiveId" clId="{8D046DC2-696B-304E-B677-6DAD298906A7}" dt="2024-06-24T13:08:54.220" v="4630" actId="113"/>
          <ac:spMkLst>
            <pc:docMk/>
            <pc:sldMk cId="12267212" sldId="326"/>
            <ac:spMk id="69" creationId="{593D7FFD-BCBB-4935-B31C-0FAF6187FD15}"/>
          </ac:spMkLst>
        </pc:spChg>
        <pc:spChg chg="mod">
          <ac:chgData name="Ziyan Han" userId="3a0290bb0867d812" providerId="LiveId" clId="{8D046DC2-696B-304E-B677-6DAD298906A7}" dt="2024-06-24T08:52:08.012" v="2944" actId="165"/>
          <ac:spMkLst>
            <pc:docMk/>
            <pc:sldMk cId="12267212" sldId="326"/>
            <ac:spMk id="72" creationId="{8D3314C8-5EA1-411A-94C2-A7A721771DEB}"/>
          </ac:spMkLst>
        </pc:spChg>
        <pc:spChg chg="add del mod">
          <ac:chgData name="Ziyan Han" userId="3a0290bb0867d812" providerId="LiveId" clId="{8D046DC2-696B-304E-B677-6DAD298906A7}" dt="2024-06-24T08:47:35.575" v="2856"/>
          <ac:spMkLst>
            <pc:docMk/>
            <pc:sldMk cId="12267212" sldId="326"/>
            <ac:spMk id="73" creationId="{013A4FC2-3821-C14E-8284-5D1DBB8A249E}"/>
          </ac:spMkLst>
        </pc:spChg>
        <pc:spChg chg="mod topLvl">
          <ac:chgData name="Ziyan Han" userId="3a0290bb0867d812" providerId="LiveId" clId="{8D046DC2-696B-304E-B677-6DAD298906A7}" dt="2024-06-24T09:21:21.010" v="3384" actId="113"/>
          <ac:spMkLst>
            <pc:docMk/>
            <pc:sldMk cId="12267212" sldId="326"/>
            <ac:spMk id="74" creationId="{6EEF1A9F-46F5-440B-8615-59350BF4B684}"/>
          </ac:spMkLst>
        </pc:spChg>
        <pc:spChg chg="mod topLvl">
          <ac:chgData name="Ziyan Han" userId="3a0290bb0867d812" providerId="LiveId" clId="{8D046DC2-696B-304E-B677-6DAD298906A7}" dt="2024-06-24T09:21:18.279" v="3383" actId="113"/>
          <ac:spMkLst>
            <pc:docMk/>
            <pc:sldMk cId="12267212" sldId="326"/>
            <ac:spMk id="75" creationId="{2EBC0F6A-663D-40E1-AF4A-D195E709F217}"/>
          </ac:spMkLst>
        </pc:spChg>
        <pc:spChg chg="mod">
          <ac:chgData name="Ziyan Han" userId="3a0290bb0867d812" providerId="LiveId" clId="{8D046DC2-696B-304E-B677-6DAD298906A7}" dt="2024-06-24T08:52:08.012" v="2944" actId="165"/>
          <ac:spMkLst>
            <pc:docMk/>
            <pc:sldMk cId="12267212" sldId="326"/>
            <ac:spMk id="76" creationId="{C4CE57C9-1C9E-4E83-A3A1-59BB9E1FF0A3}"/>
          </ac:spMkLst>
        </pc:spChg>
        <pc:spChg chg="add del mod">
          <ac:chgData name="Ziyan Han" userId="3a0290bb0867d812" providerId="LiveId" clId="{8D046DC2-696B-304E-B677-6DAD298906A7}" dt="2024-06-24T09:10:45.112" v="3292"/>
          <ac:spMkLst>
            <pc:docMk/>
            <pc:sldMk cId="12267212" sldId="326"/>
            <ac:spMk id="77" creationId="{7EEAD2DB-B1AA-3348-AB6A-8636538A3854}"/>
          </ac:spMkLst>
        </pc:spChg>
        <pc:spChg chg="mod topLvl">
          <ac:chgData name="Ziyan Han" userId="3a0290bb0867d812" providerId="LiveId" clId="{8D046DC2-696B-304E-B677-6DAD298906A7}" dt="2024-06-24T09:45:54.189" v="3815" actId="2711"/>
          <ac:spMkLst>
            <pc:docMk/>
            <pc:sldMk cId="12267212" sldId="326"/>
            <ac:spMk id="80" creationId="{D189DCF2-8051-43C7-BA99-3557DAE07B59}"/>
          </ac:spMkLst>
        </pc:spChg>
        <pc:spChg chg="mod topLvl">
          <ac:chgData name="Ziyan Han" userId="3a0290bb0867d812" providerId="LiveId" clId="{8D046DC2-696B-304E-B677-6DAD298906A7}" dt="2024-06-24T09:45:54.189" v="3815" actId="2711"/>
          <ac:spMkLst>
            <pc:docMk/>
            <pc:sldMk cId="12267212" sldId="326"/>
            <ac:spMk id="81" creationId="{6A396052-CE67-4C5C-AB0D-F32020D899FA}"/>
          </ac:spMkLst>
        </pc:spChg>
        <pc:spChg chg="mod topLvl">
          <ac:chgData name="Ziyan Han" userId="3a0290bb0867d812" providerId="LiveId" clId="{8D046DC2-696B-304E-B677-6DAD298906A7}" dt="2024-06-24T09:45:54.189" v="3815" actId="2711"/>
          <ac:spMkLst>
            <pc:docMk/>
            <pc:sldMk cId="12267212" sldId="326"/>
            <ac:spMk id="83" creationId="{BB401167-AB50-4697-B8C0-66106317CFEB}"/>
          </ac:spMkLst>
        </pc:spChg>
        <pc:spChg chg="mod">
          <ac:chgData name="Ziyan Han" userId="3a0290bb0867d812" providerId="LiveId" clId="{8D046DC2-696B-304E-B677-6DAD298906A7}" dt="2024-06-24T09:46:11.794" v="3819" actId="404"/>
          <ac:spMkLst>
            <pc:docMk/>
            <pc:sldMk cId="12267212" sldId="326"/>
            <ac:spMk id="84" creationId="{FF983D14-6796-41F3-8E8E-179109CFD008}"/>
          </ac:spMkLst>
        </pc:spChg>
        <pc:spChg chg="mod">
          <ac:chgData name="Ziyan Han" userId="3a0290bb0867d812" providerId="LiveId" clId="{8D046DC2-696B-304E-B677-6DAD298906A7}" dt="2024-06-25T10:33:28.272" v="5976" actId="14100"/>
          <ac:spMkLst>
            <pc:docMk/>
            <pc:sldMk cId="12267212" sldId="326"/>
            <ac:spMk id="85" creationId="{8CDA64D1-5B77-4618-B85A-3843CE83D454}"/>
          </ac:spMkLst>
        </pc:spChg>
        <pc:spChg chg="mod">
          <ac:chgData name="Ziyan Han" userId="3a0290bb0867d812" providerId="LiveId" clId="{8D046DC2-696B-304E-B677-6DAD298906A7}" dt="2024-06-25T09:07:50.122" v="4952" actId="14100"/>
          <ac:spMkLst>
            <pc:docMk/>
            <pc:sldMk cId="12267212" sldId="326"/>
            <ac:spMk id="86" creationId="{875871E4-D240-4845-BDC0-A2751B34C8A8}"/>
          </ac:spMkLst>
        </pc:spChg>
        <pc:spChg chg="mod">
          <ac:chgData name="Ziyan Han" userId="3a0290bb0867d812" providerId="LiveId" clId="{8D046DC2-696B-304E-B677-6DAD298906A7}" dt="2024-06-25T10:34:06.466" v="5977" actId="14100"/>
          <ac:spMkLst>
            <pc:docMk/>
            <pc:sldMk cId="12267212" sldId="326"/>
            <ac:spMk id="87" creationId="{2C5C8341-1ADE-4821-B9E0-053A8865DE55}"/>
          </ac:spMkLst>
        </pc:spChg>
        <pc:spChg chg="add mod">
          <ac:chgData name="Ziyan Han" userId="3a0290bb0867d812" providerId="LiveId" clId="{8D046DC2-696B-304E-B677-6DAD298906A7}" dt="2024-06-25T09:12:34.430" v="5055" actId="1076"/>
          <ac:spMkLst>
            <pc:docMk/>
            <pc:sldMk cId="12267212" sldId="326"/>
            <ac:spMk id="89" creationId="{08BA3B26-6609-304B-8D60-D351CC5E0573}"/>
          </ac:spMkLst>
        </pc:spChg>
        <pc:spChg chg="add mod">
          <ac:chgData name="Ziyan Han" userId="3a0290bb0867d812" providerId="LiveId" clId="{8D046DC2-696B-304E-B677-6DAD298906A7}" dt="2024-06-25T09:14:01.104" v="5062" actId="1076"/>
          <ac:spMkLst>
            <pc:docMk/>
            <pc:sldMk cId="12267212" sldId="326"/>
            <ac:spMk id="90" creationId="{8941FD5E-416E-4845-B145-10AF81997BA7}"/>
          </ac:spMkLst>
        </pc:spChg>
        <pc:grpChg chg="add mod">
          <ac:chgData name="Ziyan Han" userId="3a0290bb0867d812" providerId="LiveId" clId="{8D046DC2-696B-304E-B677-6DAD298906A7}" dt="2024-06-24T09:45:54.189" v="3815" actId="2711"/>
          <ac:grpSpMkLst>
            <pc:docMk/>
            <pc:sldMk cId="12267212" sldId="326"/>
            <ac:grpSpMk id="7" creationId="{A266C1C7-1E91-0447-BDD2-B57B8688DED2}"/>
          </ac:grpSpMkLst>
        </pc:grpChg>
        <pc:grpChg chg="mod topLvl">
          <ac:chgData name="Ziyan Han" userId="3a0290bb0867d812" providerId="LiveId" clId="{8D046DC2-696B-304E-B677-6DAD298906A7}" dt="2024-06-24T08:52:26.227" v="2945" actId="164"/>
          <ac:grpSpMkLst>
            <pc:docMk/>
            <pc:sldMk cId="12267212" sldId="326"/>
            <ac:grpSpMk id="18" creationId="{E2AE2CBD-F8C5-41DD-A77A-EFF4D861EFB2}"/>
          </ac:grpSpMkLst>
        </pc:grpChg>
        <pc:grpChg chg="del mod">
          <ac:chgData name="Ziyan Han" userId="3a0290bb0867d812" providerId="LiveId" clId="{8D046DC2-696B-304E-B677-6DAD298906A7}" dt="2024-06-24T08:52:08.012" v="2944" actId="165"/>
          <ac:grpSpMkLst>
            <pc:docMk/>
            <pc:sldMk cId="12267212" sldId="326"/>
            <ac:grpSpMk id="22" creationId="{35C3A011-0041-46C7-9C6B-0BF36166E2A1}"/>
          </ac:grpSpMkLst>
        </pc:grpChg>
        <pc:grpChg chg="mod topLvl">
          <ac:chgData name="Ziyan Han" userId="3a0290bb0867d812" providerId="LiveId" clId="{8D046DC2-696B-304E-B677-6DAD298906A7}" dt="2024-06-24T09:45:54.189" v="3815" actId="2711"/>
          <ac:grpSpMkLst>
            <pc:docMk/>
            <pc:sldMk cId="12267212" sldId="326"/>
            <ac:grpSpMk id="33" creationId="{8E65F325-B3FB-4394-838C-42C6687CD456}"/>
          </ac:grpSpMkLst>
        </pc:grpChg>
        <pc:grpChg chg="mod topLvl">
          <ac:chgData name="Ziyan Han" userId="3a0290bb0867d812" providerId="LiveId" clId="{8D046DC2-696B-304E-B677-6DAD298906A7}" dt="2024-06-24T09:45:54.189" v="3815" actId="2711"/>
          <ac:grpSpMkLst>
            <pc:docMk/>
            <pc:sldMk cId="12267212" sldId="326"/>
            <ac:grpSpMk id="35" creationId="{B3DD75FF-86DD-4DE6-A463-9370764B2BA1}"/>
          </ac:grpSpMkLst>
        </pc:grpChg>
        <pc:grpChg chg="mod topLvl">
          <ac:chgData name="Ziyan Han" userId="3a0290bb0867d812" providerId="LiveId" clId="{8D046DC2-696B-304E-B677-6DAD298906A7}" dt="2024-06-24T09:45:54.189" v="3815" actId="2711"/>
          <ac:grpSpMkLst>
            <pc:docMk/>
            <pc:sldMk cId="12267212" sldId="326"/>
            <ac:grpSpMk id="37" creationId="{EF527262-4920-4BF5-9162-3A17DA6EB9DD}"/>
          </ac:grpSpMkLst>
        </pc:grpChg>
        <pc:grpChg chg="mod topLvl">
          <ac:chgData name="Ziyan Han" userId="3a0290bb0867d812" providerId="LiveId" clId="{8D046DC2-696B-304E-B677-6DAD298906A7}" dt="2024-06-24T09:45:54.189" v="3815" actId="2711"/>
          <ac:grpSpMkLst>
            <pc:docMk/>
            <pc:sldMk cId="12267212" sldId="326"/>
            <ac:grpSpMk id="38" creationId="{4A68805E-14D6-4EA7-BD79-94EF807B2D86}"/>
          </ac:grpSpMkLst>
        </pc:grpChg>
        <pc:grpChg chg="mod topLvl">
          <ac:chgData name="Ziyan Han" userId="3a0290bb0867d812" providerId="LiveId" clId="{8D046DC2-696B-304E-B677-6DAD298906A7}" dt="2024-06-24T09:45:54.189" v="3815" actId="2711"/>
          <ac:grpSpMkLst>
            <pc:docMk/>
            <pc:sldMk cId="12267212" sldId="326"/>
            <ac:grpSpMk id="39" creationId="{B63B4937-962E-4386-BB67-61ADBEFC3DAA}"/>
          </ac:grpSpMkLst>
        </pc:grpChg>
        <pc:grpChg chg="mod topLvl">
          <ac:chgData name="Ziyan Han" userId="3a0290bb0867d812" providerId="LiveId" clId="{8D046DC2-696B-304E-B677-6DAD298906A7}" dt="2024-06-24T09:45:54.189" v="3815" actId="2711"/>
          <ac:grpSpMkLst>
            <pc:docMk/>
            <pc:sldMk cId="12267212" sldId="326"/>
            <ac:grpSpMk id="44" creationId="{39FF434D-1506-4321-BB70-43DDB6D296D4}"/>
          </ac:grpSpMkLst>
        </pc:grpChg>
        <pc:grpChg chg="mod">
          <ac:chgData name="Ziyan Han" userId="3a0290bb0867d812" providerId="LiveId" clId="{8D046DC2-696B-304E-B677-6DAD298906A7}" dt="2024-06-24T09:45:54.189" v="3815" actId="2711"/>
          <ac:grpSpMkLst>
            <pc:docMk/>
            <pc:sldMk cId="12267212" sldId="326"/>
            <ac:grpSpMk id="45" creationId="{55B8905B-76D2-49E7-AC8B-0B7C3B90BA25}"/>
          </ac:grpSpMkLst>
        </pc:grpChg>
        <pc:grpChg chg="mod">
          <ac:chgData name="Ziyan Han" userId="3a0290bb0867d812" providerId="LiveId" clId="{8D046DC2-696B-304E-B677-6DAD298906A7}" dt="2024-06-24T08:52:08.012" v="2944" actId="165"/>
          <ac:grpSpMkLst>
            <pc:docMk/>
            <pc:sldMk cId="12267212" sldId="326"/>
            <ac:grpSpMk id="55" creationId="{43E6A842-A1E5-414D-9F3E-259375720E6A}"/>
          </ac:grpSpMkLst>
        </pc:grpChg>
        <pc:grpChg chg="mod">
          <ac:chgData name="Ziyan Han" userId="3a0290bb0867d812" providerId="LiveId" clId="{8D046DC2-696B-304E-B677-6DAD298906A7}" dt="2024-06-24T09:45:54.189" v="3815" actId="2711"/>
          <ac:grpSpMkLst>
            <pc:docMk/>
            <pc:sldMk cId="12267212" sldId="326"/>
            <ac:grpSpMk id="61" creationId="{13FFB615-1781-4E06-8B43-EB7AE7BAB3F4}"/>
          </ac:grpSpMkLst>
        </pc:grpChg>
        <pc:grpChg chg="mod">
          <ac:chgData name="Ziyan Han" userId="3a0290bb0867d812" providerId="LiveId" clId="{8D046DC2-696B-304E-B677-6DAD298906A7}" dt="2024-06-24T09:45:54.189" v="3815" actId="2711"/>
          <ac:grpSpMkLst>
            <pc:docMk/>
            <pc:sldMk cId="12267212" sldId="326"/>
            <ac:grpSpMk id="62" creationId="{D6250B26-4F7F-419E-A642-AF09E4106E46}"/>
          </ac:grpSpMkLst>
        </pc:grpChg>
        <pc:picChg chg="mod">
          <ac:chgData name="Ziyan Han" userId="3a0290bb0867d812" providerId="LiveId" clId="{8D046DC2-696B-304E-B677-6DAD298906A7}" dt="2024-06-24T08:52:08.012" v="2944" actId="165"/>
          <ac:picMkLst>
            <pc:docMk/>
            <pc:sldMk cId="12267212" sldId="326"/>
            <ac:picMk id="17" creationId="{1F653B14-6F61-47D2-A411-DB330A0324EB}"/>
          </ac:picMkLst>
        </pc:picChg>
        <pc:picChg chg="mod">
          <ac:chgData name="Ziyan Han" userId="3a0290bb0867d812" providerId="LiveId" clId="{8D046DC2-696B-304E-B677-6DAD298906A7}" dt="2024-06-24T09:45:54.189" v="3815" actId="2711"/>
          <ac:picMkLst>
            <pc:docMk/>
            <pc:sldMk cId="12267212" sldId="326"/>
            <ac:picMk id="65" creationId="{B4717281-8C20-4006-BDE5-67AB3427A1A3}"/>
          </ac:picMkLst>
        </pc:picChg>
        <pc:picChg chg="mod">
          <ac:chgData name="Ziyan Han" userId="3a0290bb0867d812" providerId="LiveId" clId="{8D046DC2-696B-304E-B677-6DAD298906A7}" dt="2024-06-24T09:45:54.189" v="3815" actId="2711"/>
          <ac:picMkLst>
            <pc:docMk/>
            <pc:sldMk cId="12267212" sldId="326"/>
            <ac:picMk id="67" creationId="{2BE11DA1-BD00-4E90-B0BB-1A04643FA440}"/>
          </ac:picMkLst>
        </pc:picChg>
        <pc:picChg chg="mod">
          <ac:chgData name="Ziyan Han" userId="3a0290bb0867d812" providerId="LiveId" clId="{8D046DC2-696B-304E-B677-6DAD298906A7}" dt="2024-06-24T08:52:08.012" v="2944" actId="165"/>
          <ac:picMkLst>
            <pc:docMk/>
            <pc:sldMk cId="12267212" sldId="326"/>
            <ac:picMk id="71" creationId="{A69ECA03-258D-48B2-B355-F94EE4561D45}"/>
          </ac:picMkLst>
        </pc:picChg>
        <pc:picChg chg="mod topLvl">
          <ac:chgData name="Ziyan Han" userId="3a0290bb0867d812" providerId="LiveId" clId="{8D046DC2-696B-304E-B677-6DAD298906A7}" dt="2024-06-24T09:45:54.189" v="3815" actId="2711"/>
          <ac:picMkLst>
            <pc:docMk/>
            <pc:sldMk cId="12267212" sldId="326"/>
            <ac:picMk id="78" creationId="{AF361AE6-5DED-4576-9BD4-CA900DF7ED53}"/>
          </ac:picMkLst>
        </pc:picChg>
        <pc:picChg chg="mod topLvl">
          <ac:chgData name="Ziyan Han" userId="3a0290bb0867d812" providerId="LiveId" clId="{8D046DC2-696B-304E-B677-6DAD298906A7}" dt="2024-06-24T09:45:54.189" v="3815" actId="2711"/>
          <ac:picMkLst>
            <pc:docMk/>
            <pc:sldMk cId="12267212" sldId="326"/>
            <ac:picMk id="79" creationId="{BAC32393-0A88-47D4-94EC-2CCE22A6209D}"/>
          </ac:picMkLst>
        </pc:picChg>
        <pc:cxnChg chg="add mod">
          <ac:chgData name="Ziyan Han" userId="3a0290bb0867d812" providerId="LiveId" clId="{8D046DC2-696B-304E-B677-6DAD298906A7}" dt="2024-06-25T09:09:12.276" v="4972" actId="14100"/>
          <ac:cxnSpMkLst>
            <pc:docMk/>
            <pc:sldMk cId="12267212" sldId="326"/>
            <ac:cxnSpMk id="9" creationId="{17EA435C-9E25-C449-9373-EAD7E5A076A4}"/>
          </ac:cxnSpMkLst>
        </pc:cxnChg>
        <pc:cxnChg chg="mod topLvl">
          <ac:chgData name="Ziyan Han" userId="3a0290bb0867d812" providerId="LiveId" clId="{8D046DC2-696B-304E-B677-6DAD298906A7}" dt="2024-06-24T09:45:54.189" v="3815" actId="2711"/>
          <ac:cxnSpMkLst>
            <pc:docMk/>
            <pc:sldMk cId="12267212" sldId="326"/>
            <ac:cxnSpMk id="41" creationId="{25511660-F623-46ED-AD2B-B4F383B13BE5}"/>
          </ac:cxnSpMkLst>
        </pc:cxnChg>
        <pc:cxnChg chg="mod">
          <ac:chgData name="Ziyan Han" userId="3a0290bb0867d812" providerId="LiveId" clId="{8D046DC2-696B-304E-B677-6DAD298906A7}" dt="2024-06-24T09:45:54.189" v="3815" actId="2711"/>
          <ac:cxnSpMkLst>
            <pc:docMk/>
            <pc:sldMk cId="12267212" sldId="326"/>
            <ac:cxnSpMk id="48" creationId="{23CDFB64-77BA-4011-BD67-D84B3E934DD5}"/>
          </ac:cxnSpMkLst>
        </pc:cxnChg>
        <pc:cxnChg chg="mod">
          <ac:chgData name="Ziyan Han" userId="3a0290bb0867d812" providerId="LiveId" clId="{8D046DC2-696B-304E-B677-6DAD298906A7}" dt="2024-06-24T09:45:54.189" v="3815" actId="2711"/>
          <ac:cxnSpMkLst>
            <pc:docMk/>
            <pc:sldMk cId="12267212" sldId="326"/>
            <ac:cxnSpMk id="49" creationId="{1B627F0F-6D6C-46C5-8316-DE39D15A8F7A}"/>
          </ac:cxnSpMkLst>
        </pc:cxnChg>
        <pc:cxnChg chg="mod">
          <ac:chgData name="Ziyan Han" userId="3a0290bb0867d812" providerId="LiveId" clId="{8D046DC2-696B-304E-B677-6DAD298906A7}" dt="2024-06-24T08:52:08.012" v="2944" actId="165"/>
          <ac:cxnSpMkLst>
            <pc:docMk/>
            <pc:sldMk cId="12267212" sldId="326"/>
            <ac:cxnSpMk id="56" creationId="{0BEF8CCF-F31B-4038-B359-890C87124C92}"/>
          </ac:cxnSpMkLst>
        </pc:cxnChg>
        <pc:cxnChg chg="mod">
          <ac:chgData name="Ziyan Han" userId="3a0290bb0867d812" providerId="LiveId" clId="{8D046DC2-696B-304E-B677-6DAD298906A7}" dt="2024-06-24T08:52:08.012" v="2944" actId="165"/>
          <ac:cxnSpMkLst>
            <pc:docMk/>
            <pc:sldMk cId="12267212" sldId="326"/>
            <ac:cxnSpMk id="57" creationId="{6DD27591-0A70-4A90-B2EA-4310CD30ACA8}"/>
          </ac:cxnSpMkLst>
        </pc:cxnChg>
        <pc:cxnChg chg="mod">
          <ac:chgData name="Ziyan Han" userId="3a0290bb0867d812" providerId="LiveId" clId="{8D046DC2-696B-304E-B677-6DAD298906A7}" dt="2024-06-24T08:52:08.012" v="2944" actId="165"/>
          <ac:cxnSpMkLst>
            <pc:docMk/>
            <pc:sldMk cId="12267212" sldId="326"/>
            <ac:cxnSpMk id="58" creationId="{9EA10EA1-42A9-4644-BEC6-5F12B6FE3AF9}"/>
          </ac:cxnSpMkLst>
        </pc:cxnChg>
        <pc:cxnChg chg="mod">
          <ac:chgData name="Ziyan Han" userId="3a0290bb0867d812" providerId="LiveId" clId="{8D046DC2-696B-304E-B677-6DAD298906A7}" dt="2024-06-24T08:52:08.012" v="2944" actId="165"/>
          <ac:cxnSpMkLst>
            <pc:docMk/>
            <pc:sldMk cId="12267212" sldId="326"/>
            <ac:cxnSpMk id="70" creationId="{2DCC9514-754F-4538-A0A2-C79C50DE257F}"/>
          </ac:cxnSpMkLst>
        </pc:cxnChg>
        <pc:cxnChg chg="add del mod">
          <ac:chgData name="Ziyan Han" userId="3a0290bb0867d812" providerId="LiveId" clId="{8D046DC2-696B-304E-B677-6DAD298906A7}" dt="2024-06-25T09:09:15.196" v="4973" actId="478"/>
          <ac:cxnSpMkLst>
            <pc:docMk/>
            <pc:sldMk cId="12267212" sldId="326"/>
            <ac:cxnSpMk id="82" creationId="{365E9AEA-B01A-194F-A3E8-2D74EFC190B1}"/>
          </ac:cxnSpMkLst>
        </pc:cxnChg>
        <pc:cxnChg chg="add mod">
          <ac:chgData name="Ziyan Han" userId="3a0290bb0867d812" providerId="LiveId" clId="{8D046DC2-696B-304E-B677-6DAD298906A7}" dt="2024-06-25T09:09:28.706" v="4975" actId="1076"/>
          <ac:cxnSpMkLst>
            <pc:docMk/>
            <pc:sldMk cId="12267212" sldId="326"/>
            <ac:cxnSpMk id="88" creationId="{384F211D-B074-8845-AEE0-4CD6A39D0158}"/>
          </ac:cxnSpMkLst>
        </pc:cxnChg>
      </pc:sldChg>
      <pc:sldChg chg="addSp delSp modSp add mod modAnim modNotesTx">
        <pc:chgData name="Ziyan Han" userId="3a0290bb0867d812" providerId="LiveId" clId="{8D046DC2-696B-304E-B677-6DAD298906A7}" dt="2024-06-25T12:35:57.705" v="6580" actId="14100"/>
        <pc:sldMkLst>
          <pc:docMk/>
          <pc:sldMk cId="2864182894" sldId="327"/>
        </pc:sldMkLst>
        <pc:spChg chg="del">
          <ac:chgData name="Ziyan Han" userId="3a0290bb0867d812" providerId="LiveId" clId="{8D046DC2-696B-304E-B677-6DAD298906A7}" dt="2024-06-24T08:40:41.700" v="2728" actId="478"/>
          <ac:spMkLst>
            <pc:docMk/>
            <pc:sldMk cId="2864182894" sldId="327"/>
            <ac:spMk id="2" creationId="{772AB556-7F71-58E9-83F6-7D094B40FD02}"/>
          </ac:spMkLst>
        </pc:spChg>
        <pc:spChg chg="del mod">
          <ac:chgData name="Ziyan Han" userId="3a0290bb0867d812" providerId="LiveId" clId="{8D046DC2-696B-304E-B677-6DAD298906A7}" dt="2024-06-25T09:21:13.687" v="5185" actId="478"/>
          <ac:spMkLst>
            <pc:docMk/>
            <pc:sldMk cId="2864182894" sldId="327"/>
            <ac:spMk id="3" creationId="{A9B371F7-20A8-EB49-18F0-F078FB8133AE}"/>
          </ac:spMkLst>
        </pc:spChg>
        <pc:spChg chg="del mod">
          <ac:chgData name="Ziyan Han" userId="3a0290bb0867d812" providerId="LiveId" clId="{8D046DC2-696B-304E-B677-6DAD298906A7}" dt="2024-06-24T08:59:56.388" v="3113" actId="478"/>
          <ac:spMkLst>
            <pc:docMk/>
            <pc:sldMk cId="2864182894" sldId="327"/>
            <ac:spMk id="6" creationId="{279C89F5-124E-F996-E4E1-D3FB47BF2FD9}"/>
          </ac:spMkLst>
        </pc:spChg>
        <pc:spChg chg="del mod">
          <ac:chgData name="Ziyan Han" userId="3a0290bb0867d812" providerId="LiveId" clId="{8D046DC2-696B-304E-B677-6DAD298906A7}" dt="2024-06-24T08:59:00.179" v="3077" actId="478"/>
          <ac:spMkLst>
            <pc:docMk/>
            <pc:sldMk cId="2864182894" sldId="327"/>
            <ac:spMk id="7" creationId="{55751D61-8B84-99B1-6D5D-C139D9E47D54}"/>
          </ac:spMkLst>
        </pc:spChg>
        <pc:spChg chg="mod">
          <ac:chgData name="Ziyan Han" userId="3a0290bb0867d812" providerId="LiveId" clId="{8D046DC2-696B-304E-B677-6DAD298906A7}" dt="2024-06-25T09:15:45.281" v="5127" actId="255"/>
          <ac:spMkLst>
            <pc:docMk/>
            <pc:sldMk cId="2864182894" sldId="327"/>
            <ac:spMk id="9" creationId="{A1EA9917-FC71-BDC5-823D-C0FA7974F7BD}"/>
          </ac:spMkLst>
        </pc:spChg>
        <pc:spChg chg="del mod">
          <ac:chgData name="Ziyan Han" userId="3a0290bb0867d812" providerId="LiveId" clId="{8D046DC2-696B-304E-B677-6DAD298906A7}" dt="2024-06-25T09:21:11.999" v="5184" actId="478"/>
          <ac:spMkLst>
            <pc:docMk/>
            <pc:sldMk cId="2864182894" sldId="327"/>
            <ac:spMk id="10" creationId="{CF767129-0163-2F2E-F6F5-C930F756482C}"/>
          </ac:spMkLst>
        </pc:spChg>
        <pc:spChg chg="del mod">
          <ac:chgData name="Ziyan Han" userId="3a0290bb0867d812" providerId="LiveId" clId="{8D046DC2-696B-304E-B677-6DAD298906A7}" dt="2024-06-25T09:14:33.630" v="5075" actId="478"/>
          <ac:spMkLst>
            <pc:docMk/>
            <pc:sldMk cId="2864182894" sldId="327"/>
            <ac:spMk id="12" creationId="{54A00119-E2DB-6400-7B89-5583225F6B5D}"/>
          </ac:spMkLst>
        </pc:spChg>
        <pc:spChg chg="mod">
          <ac:chgData name="Ziyan Han" userId="3a0290bb0867d812" providerId="LiveId" clId="{8D046DC2-696B-304E-B677-6DAD298906A7}" dt="2024-06-24T09:46:35.436" v="3823" actId="2711"/>
          <ac:spMkLst>
            <pc:docMk/>
            <pc:sldMk cId="2864182894" sldId="327"/>
            <ac:spMk id="16" creationId="{03B69C85-D629-4206-8613-B729CEC0EB29}"/>
          </ac:spMkLst>
        </pc:spChg>
        <pc:spChg chg="add del mod">
          <ac:chgData name="Ziyan Han" userId="3a0290bb0867d812" providerId="LiveId" clId="{8D046DC2-696B-304E-B677-6DAD298906A7}" dt="2024-06-25T09:16:03.510" v="5132" actId="14100"/>
          <ac:spMkLst>
            <pc:docMk/>
            <pc:sldMk cId="2864182894" sldId="327"/>
            <ac:spMk id="17" creationId="{F06422A7-CA71-4140-B97C-3D2957F833D3}"/>
          </ac:spMkLst>
        </pc:spChg>
        <pc:spChg chg="mod">
          <ac:chgData name="Ziyan Han" userId="3a0290bb0867d812" providerId="LiveId" clId="{8D046DC2-696B-304E-B677-6DAD298906A7}" dt="2024-06-25T12:04:30.277" v="5979" actId="20577"/>
          <ac:spMkLst>
            <pc:docMk/>
            <pc:sldMk cId="2864182894" sldId="327"/>
            <ac:spMk id="26" creationId="{99386BAA-AA1F-4B3C-8708-862DD466284D}"/>
          </ac:spMkLst>
        </pc:spChg>
        <pc:spChg chg="mod">
          <ac:chgData name="Ziyan Han" userId="3a0290bb0867d812" providerId="LiveId" clId="{8D046DC2-696B-304E-B677-6DAD298906A7}" dt="2024-06-24T09:46:35.436" v="3823" actId="2711"/>
          <ac:spMkLst>
            <pc:docMk/>
            <pc:sldMk cId="2864182894" sldId="327"/>
            <ac:spMk id="32" creationId="{7C78B79A-09E1-4D9D-8B79-9629D042713F}"/>
          </ac:spMkLst>
        </pc:spChg>
        <pc:spChg chg="add del mod">
          <ac:chgData name="Ziyan Han" userId="3a0290bb0867d812" providerId="LiveId" clId="{8D046DC2-696B-304E-B677-6DAD298906A7}" dt="2024-06-24T08:59:36.176" v="3087"/>
          <ac:spMkLst>
            <pc:docMk/>
            <pc:sldMk cId="2864182894" sldId="327"/>
            <ac:spMk id="33" creationId="{8B126292-65F6-6746-8841-C0EFBDC9E1ED}"/>
          </ac:spMkLst>
        </pc:spChg>
        <pc:spChg chg="add mod">
          <ac:chgData name="Ziyan Han" userId="3a0290bb0867d812" providerId="LiveId" clId="{8D046DC2-696B-304E-B677-6DAD298906A7}" dt="2024-06-25T09:21:08.749" v="5181" actId="20577"/>
          <ac:spMkLst>
            <pc:docMk/>
            <pc:sldMk cId="2864182894" sldId="327"/>
            <ac:spMk id="35" creationId="{69FCB376-F4CF-7B4F-B9B8-777F0FB4C609}"/>
          </ac:spMkLst>
        </pc:spChg>
        <pc:spChg chg="del mod">
          <ac:chgData name="Ziyan Han" userId="3a0290bb0867d812" providerId="LiveId" clId="{8D046DC2-696B-304E-B677-6DAD298906A7}" dt="2024-06-25T09:14:35.773" v="5077" actId="478"/>
          <ac:spMkLst>
            <pc:docMk/>
            <pc:sldMk cId="2864182894" sldId="327"/>
            <ac:spMk id="36" creationId="{A1128D1C-A09E-97C2-20AC-3F752D2BF378}"/>
          </ac:spMkLst>
        </pc:spChg>
        <pc:spChg chg="add mod">
          <ac:chgData name="Ziyan Han" userId="3a0290bb0867d812" providerId="LiveId" clId="{8D046DC2-696B-304E-B677-6DAD298906A7}" dt="2024-06-25T12:18:49.480" v="6559" actId="21"/>
          <ac:spMkLst>
            <pc:docMk/>
            <pc:sldMk cId="2864182894" sldId="327"/>
            <ac:spMk id="40" creationId="{DCDB1ED2-DBCA-5C40-BC10-E5F5E720BF33}"/>
          </ac:spMkLst>
        </pc:spChg>
        <pc:spChg chg="add del mod">
          <ac:chgData name="Ziyan Han" userId="3a0290bb0867d812" providerId="LiveId" clId="{8D046DC2-696B-304E-B677-6DAD298906A7}" dt="2024-06-25T09:21:16.963" v="5186" actId="478"/>
          <ac:spMkLst>
            <pc:docMk/>
            <pc:sldMk cId="2864182894" sldId="327"/>
            <ac:spMk id="42" creationId="{507FBF6D-2E82-884C-849F-77E7B86466C1}"/>
          </ac:spMkLst>
        </pc:spChg>
        <pc:spChg chg="add mod">
          <ac:chgData name="Ziyan Han" userId="3a0290bb0867d812" providerId="LiveId" clId="{8D046DC2-696B-304E-B677-6DAD298906A7}" dt="2024-06-25T12:35:57.705" v="6580" actId="14100"/>
          <ac:spMkLst>
            <pc:docMk/>
            <pc:sldMk cId="2864182894" sldId="327"/>
            <ac:spMk id="43" creationId="{1E2D70DA-FEAC-484B-B4C4-4E8CA9D1C073}"/>
          </ac:spMkLst>
        </pc:spChg>
        <pc:spChg chg="add del mod">
          <ac:chgData name="Ziyan Han" userId="3a0290bb0867d812" providerId="LiveId" clId="{8D046DC2-696B-304E-B677-6DAD298906A7}" dt="2024-06-25T09:50:56.597" v="5549"/>
          <ac:spMkLst>
            <pc:docMk/>
            <pc:sldMk cId="2864182894" sldId="327"/>
            <ac:spMk id="44" creationId="{F3D98D3E-BDC4-3D4B-9824-817C35F0BFA9}"/>
          </ac:spMkLst>
        </pc:spChg>
        <pc:spChg chg="add mod">
          <ac:chgData name="Ziyan Han" userId="3a0290bb0867d812" providerId="LiveId" clId="{8D046DC2-696B-304E-B677-6DAD298906A7}" dt="2024-06-25T12:35:45.614" v="6578" actId="14100"/>
          <ac:spMkLst>
            <pc:docMk/>
            <pc:sldMk cId="2864182894" sldId="327"/>
            <ac:spMk id="45" creationId="{ADCD2205-D3A6-9E4F-B4BF-6B08EBBC9209}"/>
          </ac:spMkLst>
        </pc:spChg>
        <pc:spChg chg="add mod">
          <ac:chgData name="Ziyan Han" userId="3a0290bb0867d812" providerId="LiveId" clId="{8D046DC2-696B-304E-B677-6DAD298906A7}" dt="2024-06-25T12:19:01.207" v="6565" actId="14100"/>
          <ac:spMkLst>
            <pc:docMk/>
            <pc:sldMk cId="2864182894" sldId="327"/>
            <ac:spMk id="47" creationId="{D7AEEAA9-A2D8-BD44-B365-42F234CB8809}"/>
          </ac:spMkLst>
        </pc:spChg>
        <pc:grpChg chg="mod">
          <ac:chgData name="Ziyan Han" userId="3a0290bb0867d812" providerId="LiveId" clId="{8D046DC2-696B-304E-B677-6DAD298906A7}" dt="2024-06-24T09:03:37.610" v="3155" actId="164"/>
          <ac:grpSpMkLst>
            <pc:docMk/>
            <pc:sldMk cId="2864182894" sldId="327"/>
            <ac:grpSpMk id="4" creationId="{C5C4B04E-3433-40EF-B5D4-987700A2177F}"/>
          </ac:grpSpMkLst>
        </pc:grpChg>
        <pc:grpChg chg="add del mod">
          <ac:chgData name="Ziyan Han" userId="3a0290bb0867d812" providerId="LiveId" clId="{8D046DC2-696B-304E-B677-6DAD298906A7}" dt="2024-06-25T09:21:07.800" v="5180" actId="478"/>
          <ac:grpSpMkLst>
            <pc:docMk/>
            <pc:sldMk cId="2864182894" sldId="327"/>
            <ac:grpSpMk id="8" creationId="{4AC50A04-0F1C-954C-8AE5-F6478A1597F8}"/>
          </ac:grpSpMkLst>
        </pc:grpChg>
        <pc:grpChg chg="mod">
          <ac:chgData name="Ziyan Han" userId="3a0290bb0867d812" providerId="LiveId" clId="{8D046DC2-696B-304E-B677-6DAD298906A7}" dt="2024-06-24T09:02:51.041" v="3141" actId="164"/>
          <ac:grpSpMkLst>
            <pc:docMk/>
            <pc:sldMk cId="2864182894" sldId="327"/>
            <ac:grpSpMk id="13" creationId="{708D8800-07CF-47E5-8FD2-6BC74EE2387D}"/>
          </ac:grpSpMkLst>
        </pc:grpChg>
        <pc:grpChg chg="add del mod">
          <ac:chgData name="Ziyan Han" userId="3a0290bb0867d812" providerId="LiveId" clId="{8D046DC2-696B-304E-B677-6DAD298906A7}" dt="2024-06-25T09:14:32.180" v="5074" actId="478"/>
          <ac:grpSpMkLst>
            <pc:docMk/>
            <pc:sldMk cId="2864182894" sldId="327"/>
            <ac:grpSpMk id="18" creationId="{236A5070-36C9-6A40-9383-963B0F614207}"/>
          </ac:grpSpMkLst>
        </pc:grpChg>
        <pc:grpChg chg="add del mod">
          <ac:chgData name="Ziyan Han" userId="3a0290bb0867d812" providerId="LiveId" clId="{8D046DC2-696B-304E-B677-6DAD298906A7}" dt="2024-06-25T09:14:34.594" v="5076" actId="478"/>
          <ac:grpSpMkLst>
            <pc:docMk/>
            <pc:sldMk cId="2864182894" sldId="327"/>
            <ac:grpSpMk id="22" creationId="{AA33958E-8B18-B249-9B65-E86EDF58DF43}"/>
          </ac:grpSpMkLst>
        </pc:grpChg>
        <pc:grpChg chg="add del mod">
          <ac:chgData name="Ziyan Han" userId="3a0290bb0867d812" providerId="LiveId" clId="{8D046DC2-696B-304E-B677-6DAD298906A7}" dt="2024-06-25T09:21:10.944" v="5183" actId="478"/>
          <ac:grpSpMkLst>
            <pc:docMk/>
            <pc:sldMk cId="2864182894" sldId="327"/>
            <ac:grpSpMk id="28" creationId="{CCE88745-0200-AF48-A82E-A920805DB1F1}"/>
          </ac:grpSpMkLst>
        </pc:grpChg>
        <pc:picChg chg="add del mod">
          <ac:chgData name="Ziyan Han" userId="3a0290bb0867d812" providerId="LiveId" clId="{8D046DC2-696B-304E-B677-6DAD298906A7}" dt="2024-06-25T09:21:09.552" v="5182" actId="478"/>
          <ac:picMkLst>
            <pc:docMk/>
            <pc:sldMk cId="2864182894" sldId="327"/>
            <ac:picMk id="5" creationId="{EF860848-8470-A907-4ABD-18EED8579F24}"/>
          </ac:picMkLst>
        </pc:picChg>
        <pc:picChg chg="mod modCrop">
          <ac:chgData name="Ziyan Han" userId="3a0290bb0867d812" providerId="LiveId" clId="{8D046DC2-696B-304E-B677-6DAD298906A7}" dt="2024-06-24T09:03:01.841" v="3144" actId="732"/>
          <ac:picMkLst>
            <pc:docMk/>
            <pc:sldMk cId="2864182894" sldId="327"/>
            <ac:picMk id="11" creationId="{4FB73F94-9964-63D5-486A-1EE53AC7A375}"/>
          </ac:picMkLst>
        </pc:picChg>
        <pc:picChg chg="mod modCrop">
          <ac:chgData name="Ziyan Han" userId="3a0290bb0867d812" providerId="LiveId" clId="{8D046DC2-696B-304E-B677-6DAD298906A7}" dt="2024-06-24T09:03:27.946" v="3152" actId="732"/>
          <ac:picMkLst>
            <pc:docMk/>
            <pc:sldMk cId="2864182894" sldId="327"/>
            <ac:picMk id="19" creationId="{4854AEC4-03F3-83D0-A90B-2DC55F4B7D45}"/>
          </ac:picMkLst>
        </pc:picChg>
        <pc:picChg chg="mod">
          <ac:chgData name="Ziyan Han" userId="3a0290bb0867d812" providerId="LiveId" clId="{8D046DC2-696B-304E-B677-6DAD298906A7}" dt="2024-06-24T08:54:50.383" v="3004" actId="164"/>
          <ac:picMkLst>
            <pc:docMk/>
            <pc:sldMk cId="2864182894" sldId="327"/>
            <ac:picMk id="37" creationId="{47C379A6-BE5D-68DD-7C15-F88CC3BBB8DD}"/>
          </ac:picMkLst>
        </pc:picChg>
        <pc:picChg chg="del">
          <ac:chgData name="Ziyan Han" userId="3a0290bb0867d812" providerId="LiveId" clId="{8D046DC2-696B-304E-B677-6DAD298906A7}" dt="2024-06-24T08:54:35.671" v="3001" actId="478"/>
          <ac:picMkLst>
            <pc:docMk/>
            <pc:sldMk cId="2864182894" sldId="327"/>
            <ac:picMk id="38" creationId="{A82689C9-E159-55BA-F632-1790C9CD5188}"/>
          </ac:picMkLst>
        </pc:picChg>
        <pc:picChg chg="add del mod">
          <ac:chgData name="Ziyan Han" userId="3a0290bb0867d812" providerId="LiveId" clId="{8D046DC2-696B-304E-B677-6DAD298906A7}" dt="2024-06-24T09:04:31.392" v="3169"/>
          <ac:picMkLst>
            <pc:docMk/>
            <pc:sldMk cId="2864182894" sldId="327"/>
            <ac:picMk id="39" creationId="{9744E8FD-BA11-4D4C-9FFF-4761DD816846}"/>
          </ac:picMkLst>
        </pc:picChg>
      </pc:sldChg>
      <pc:sldChg chg="addSp delSp modSp add mod">
        <pc:chgData name="Ziyan Han" userId="3a0290bb0867d812" providerId="LiveId" clId="{8D046DC2-696B-304E-B677-6DAD298906A7}" dt="2024-06-25T12:49:18.439" v="6604" actId="14100"/>
        <pc:sldMkLst>
          <pc:docMk/>
          <pc:sldMk cId="1048464670" sldId="328"/>
        </pc:sldMkLst>
        <pc:spChg chg="del">
          <ac:chgData name="Ziyan Han" userId="3a0290bb0867d812" providerId="LiveId" clId="{8D046DC2-696B-304E-B677-6DAD298906A7}" dt="2024-06-24T08:40:46.415" v="2729" actId="478"/>
          <ac:spMkLst>
            <pc:docMk/>
            <pc:sldMk cId="1048464670" sldId="328"/>
            <ac:spMk id="2" creationId="{026B62B3-5FA9-5F91-CA60-453DFE011F3B}"/>
          </ac:spMkLst>
        </pc:spChg>
        <pc:spChg chg="mod">
          <ac:chgData name="Ziyan Han" userId="3a0290bb0867d812" providerId="LiveId" clId="{8D046DC2-696B-304E-B677-6DAD298906A7}" dt="2024-06-25T12:44:21.029" v="6590" actId="113"/>
          <ac:spMkLst>
            <pc:docMk/>
            <pc:sldMk cId="1048464670" sldId="328"/>
            <ac:spMk id="3" creationId="{D03F216B-6B07-D70F-EF1D-A6C5CADD8A4C}"/>
          </ac:spMkLst>
        </pc:spChg>
        <pc:spChg chg="del mod">
          <ac:chgData name="Ziyan Han" userId="3a0290bb0867d812" providerId="LiveId" clId="{8D046DC2-696B-304E-B677-6DAD298906A7}" dt="2024-06-24T09:11:58.120" v="3304" actId="478"/>
          <ac:spMkLst>
            <pc:docMk/>
            <pc:sldMk cId="1048464670" sldId="328"/>
            <ac:spMk id="8" creationId="{85CBCE1D-AA0F-4D7D-42E2-DA01C5DD2FE1}"/>
          </ac:spMkLst>
        </pc:spChg>
        <pc:spChg chg="mod">
          <ac:chgData name="Ziyan Han" userId="3a0290bb0867d812" providerId="LiveId" clId="{8D046DC2-696B-304E-B677-6DAD298906A7}" dt="2024-06-25T12:04:39.999" v="5982" actId="20577"/>
          <ac:spMkLst>
            <pc:docMk/>
            <pc:sldMk cId="1048464670" sldId="328"/>
            <ac:spMk id="9" creationId="{807DE99A-FCED-4741-A62C-BC4873AF9556}"/>
          </ac:spMkLst>
        </pc:spChg>
        <pc:spChg chg="add mod">
          <ac:chgData name="Ziyan Han" userId="3a0290bb0867d812" providerId="LiveId" clId="{8D046DC2-696B-304E-B677-6DAD298906A7}" dt="2024-06-25T12:49:18.439" v="6604" actId="14100"/>
          <ac:spMkLst>
            <pc:docMk/>
            <pc:sldMk cId="1048464670" sldId="328"/>
            <ac:spMk id="10" creationId="{E134C454-EEE0-784E-B1AC-56D62AAAF173}"/>
          </ac:spMkLst>
        </pc:spChg>
        <pc:spChg chg="add del mod">
          <ac:chgData name="Ziyan Han" userId="3a0290bb0867d812" providerId="LiveId" clId="{8D046DC2-696B-304E-B677-6DAD298906A7}" dt="2024-06-25T10:32:34.302" v="5971"/>
          <ac:spMkLst>
            <pc:docMk/>
            <pc:sldMk cId="1048464670" sldId="328"/>
            <ac:spMk id="11" creationId="{5C5399E8-792C-1040-8922-ABF47BF2D7FF}"/>
          </ac:spMkLst>
        </pc:spChg>
        <pc:spChg chg="add mod">
          <ac:chgData name="Ziyan Han" userId="3a0290bb0867d812" providerId="LiveId" clId="{8D046DC2-696B-304E-B677-6DAD298906A7}" dt="2024-06-25T10:32:32.471" v="5969" actId="1076"/>
          <ac:spMkLst>
            <pc:docMk/>
            <pc:sldMk cId="1048464670" sldId="328"/>
            <ac:spMk id="12" creationId="{43E32B9C-5421-A54B-ACCD-B624059DB1EF}"/>
          </ac:spMkLst>
        </pc:spChg>
        <pc:grpChg chg="add del mod">
          <ac:chgData name="Ziyan Han" userId="3a0290bb0867d812" providerId="LiveId" clId="{8D046DC2-696B-304E-B677-6DAD298906A7}" dt="2024-06-25T12:47:25.516" v="6591" actId="478"/>
          <ac:grpSpMkLst>
            <pc:docMk/>
            <pc:sldMk cId="1048464670" sldId="328"/>
            <ac:grpSpMk id="4" creationId="{EE5D92A4-6C2A-C048-B229-B73B98275BA7}"/>
          </ac:grpSpMkLst>
        </pc:grpChg>
        <pc:grpChg chg="add mod">
          <ac:chgData name="Ziyan Han" userId="3a0290bb0867d812" providerId="LiveId" clId="{8D046DC2-696B-304E-B677-6DAD298906A7}" dt="2024-06-25T12:48:32.054" v="6603" actId="164"/>
          <ac:grpSpMkLst>
            <pc:docMk/>
            <pc:sldMk cId="1048464670" sldId="328"/>
            <ac:grpSpMk id="15" creationId="{C90FB68A-52F3-C641-BF2E-98C738DAE21F}"/>
          </ac:grpSpMkLst>
        </pc:grpChg>
        <pc:picChg chg="del mod topLvl">
          <ac:chgData name="Ziyan Han" userId="3a0290bb0867d812" providerId="LiveId" clId="{8D046DC2-696B-304E-B677-6DAD298906A7}" dt="2024-06-25T12:47:25.516" v="6591" actId="478"/>
          <ac:picMkLst>
            <pc:docMk/>
            <pc:sldMk cId="1048464670" sldId="328"/>
            <ac:picMk id="5" creationId="{6F980A12-0DCA-3951-17C6-9FB1344BF5C6}"/>
          </ac:picMkLst>
        </pc:picChg>
        <pc:picChg chg="del mod topLvl">
          <ac:chgData name="Ziyan Han" userId="3a0290bb0867d812" providerId="LiveId" clId="{8D046DC2-696B-304E-B677-6DAD298906A7}" dt="2024-06-25T12:47:40.260" v="6597" actId="478"/>
          <ac:picMkLst>
            <pc:docMk/>
            <pc:sldMk cId="1048464670" sldId="328"/>
            <ac:picMk id="7" creationId="{A28F549E-7558-1A36-2D26-FFA079B711C6}"/>
          </ac:picMkLst>
        </pc:picChg>
        <pc:picChg chg="add mod">
          <ac:chgData name="Ziyan Han" userId="3a0290bb0867d812" providerId="LiveId" clId="{8D046DC2-696B-304E-B677-6DAD298906A7}" dt="2024-06-25T12:48:32.054" v="6603" actId="164"/>
          <ac:picMkLst>
            <pc:docMk/>
            <pc:sldMk cId="1048464670" sldId="328"/>
            <ac:picMk id="13" creationId="{8907601D-1072-6142-A8A0-FDE87679E04E}"/>
          </ac:picMkLst>
        </pc:picChg>
        <pc:picChg chg="add mod">
          <ac:chgData name="Ziyan Han" userId="3a0290bb0867d812" providerId="LiveId" clId="{8D046DC2-696B-304E-B677-6DAD298906A7}" dt="2024-06-25T12:48:32.054" v="6603" actId="164"/>
          <ac:picMkLst>
            <pc:docMk/>
            <pc:sldMk cId="1048464670" sldId="328"/>
            <ac:picMk id="14" creationId="{714A9DA8-7509-2549-92E4-8AEE1EB00653}"/>
          </ac:picMkLst>
        </pc:picChg>
      </pc:sldChg>
      <pc:sldChg chg="addSp delSp modSp add mod">
        <pc:chgData name="Ziyan Han" userId="3a0290bb0867d812" providerId="LiveId" clId="{8D046DC2-696B-304E-B677-6DAD298906A7}" dt="2024-06-25T08:05:22.995" v="4917" actId="2711"/>
        <pc:sldMkLst>
          <pc:docMk/>
          <pc:sldMk cId="3743030488" sldId="329"/>
        </pc:sldMkLst>
        <pc:spChg chg="del">
          <ac:chgData name="Ziyan Han" userId="3a0290bb0867d812" providerId="LiveId" clId="{8D046DC2-696B-304E-B677-6DAD298906A7}" dt="2024-06-24T08:40:50.330" v="2730" actId="478"/>
          <ac:spMkLst>
            <pc:docMk/>
            <pc:sldMk cId="3743030488" sldId="329"/>
            <ac:spMk id="2" creationId="{FC37F9FB-033E-F9B8-23FA-E5F389CD817A}"/>
          </ac:spMkLst>
        </pc:spChg>
        <pc:spChg chg="mod">
          <ac:chgData name="Ziyan Han" userId="3a0290bb0867d812" providerId="LiveId" clId="{8D046DC2-696B-304E-B677-6DAD298906A7}" dt="2024-06-25T08:05:22.995" v="4917" actId="2711"/>
          <ac:spMkLst>
            <pc:docMk/>
            <pc:sldMk cId="3743030488" sldId="329"/>
            <ac:spMk id="7" creationId="{AB019180-8FFE-1564-FDC0-210AFC25D511}"/>
          </ac:spMkLst>
        </pc:spChg>
        <pc:spChg chg="mod">
          <ac:chgData name="Ziyan Han" userId="3a0290bb0867d812" providerId="LiveId" clId="{8D046DC2-696B-304E-B677-6DAD298906A7}" dt="2024-06-25T08:05:22.995" v="4917" actId="2711"/>
          <ac:spMkLst>
            <pc:docMk/>
            <pc:sldMk cId="3743030488" sldId="329"/>
            <ac:spMk id="8" creationId="{CC9A6685-44FB-3D03-6F0D-EE1A8B44E3AF}"/>
          </ac:spMkLst>
        </pc:spChg>
        <pc:spChg chg="mod">
          <ac:chgData name="Ziyan Han" userId="3a0290bb0867d812" providerId="LiveId" clId="{8D046DC2-696B-304E-B677-6DAD298906A7}" dt="2024-06-25T08:05:22.995" v="4917" actId="2711"/>
          <ac:spMkLst>
            <pc:docMk/>
            <pc:sldMk cId="3743030488" sldId="329"/>
            <ac:spMk id="9" creationId="{F12FF615-51CB-5C2A-EB17-F94600D9D5F5}"/>
          </ac:spMkLst>
        </pc:spChg>
        <pc:spChg chg="mod">
          <ac:chgData name="Ziyan Han" userId="3a0290bb0867d812" providerId="LiveId" clId="{8D046DC2-696B-304E-B677-6DAD298906A7}" dt="2024-06-25T08:05:22.995" v="4917" actId="2711"/>
          <ac:spMkLst>
            <pc:docMk/>
            <pc:sldMk cId="3743030488" sldId="329"/>
            <ac:spMk id="10" creationId="{C0FDFEBC-75D2-F000-8C5F-FCAB04AB232C}"/>
          </ac:spMkLst>
        </pc:spChg>
        <pc:spChg chg="mod">
          <ac:chgData name="Ziyan Han" userId="3a0290bb0867d812" providerId="LiveId" clId="{8D046DC2-696B-304E-B677-6DAD298906A7}" dt="2024-06-25T08:05:22.995" v="4917" actId="2711"/>
          <ac:spMkLst>
            <pc:docMk/>
            <pc:sldMk cId="3743030488" sldId="329"/>
            <ac:spMk id="11" creationId="{4D516516-40A9-996F-827D-90AA05B6FBFB}"/>
          </ac:spMkLst>
        </pc:spChg>
        <pc:spChg chg="mod">
          <ac:chgData name="Ziyan Han" userId="3a0290bb0867d812" providerId="LiveId" clId="{8D046DC2-696B-304E-B677-6DAD298906A7}" dt="2024-06-25T08:05:22.995" v="4917" actId="2711"/>
          <ac:spMkLst>
            <pc:docMk/>
            <pc:sldMk cId="3743030488" sldId="329"/>
            <ac:spMk id="12" creationId="{CAFFCD32-C98D-4A8B-862F-F3D7BF86C538}"/>
          </ac:spMkLst>
        </pc:spChg>
        <pc:spChg chg="del">
          <ac:chgData name="Ziyan Han" userId="3a0290bb0867d812" providerId="LiveId" clId="{8D046DC2-696B-304E-B677-6DAD298906A7}" dt="2024-06-24T13:13:51.300" v="4632" actId="478"/>
          <ac:spMkLst>
            <pc:docMk/>
            <pc:sldMk cId="3743030488" sldId="329"/>
            <ac:spMk id="13" creationId="{D4008A49-EF97-9DCF-E752-512466D59F68}"/>
          </ac:spMkLst>
        </pc:spChg>
        <pc:spChg chg="add del mod">
          <ac:chgData name="Ziyan Han" userId="3a0290bb0867d812" providerId="LiveId" clId="{8D046DC2-696B-304E-B677-6DAD298906A7}" dt="2024-06-24T13:14:49.639" v="4671" actId="478"/>
          <ac:spMkLst>
            <pc:docMk/>
            <pc:sldMk cId="3743030488" sldId="329"/>
            <ac:spMk id="14" creationId="{68CAC170-2BC8-76B6-B4C1-E83019706FA5}"/>
          </ac:spMkLst>
        </pc:spChg>
        <pc:spChg chg="add del">
          <ac:chgData name="Ziyan Han" userId="3a0290bb0867d812" providerId="LiveId" clId="{8D046DC2-696B-304E-B677-6DAD298906A7}" dt="2024-06-24T13:14:45.531" v="4669" actId="478"/>
          <ac:spMkLst>
            <pc:docMk/>
            <pc:sldMk cId="3743030488" sldId="329"/>
            <ac:spMk id="15" creationId="{60A87105-7832-5A68-E227-F383FC67D0E8}"/>
          </ac:spMkLst>
        </pc:spChg>
        <pc:spChg chg="add mod">
          <ac:chgData name="Ziyan Han" userId="3a0290bb0867d812" providerId="LiveId" clId="{8D046DC2-696B-304E-B677-6DAD298906A7}" dt="2024-06-25T08:05:22.995" v="4917" actId="2711"/>
          <ac:spMkLst>
            <pc:docMk/>
            <pc:sldMk cId="3743030488" sldId="329"/>
            <ac:spMk id="16" creationId="{73CE679C-7C19-1440-852D-D02202223F69}"/>
          </ac:spMkLst>
        </pc:spChg>
        <pc:spChg chg="add mod">
          <ac:chgData name="Ziyan Han" userId="3a0290bb0867d812" providerId="LiveId" clId="{8D046DC2-696B-304E-B677-6DAD298906A7}" dt="2024-06-25T08:05:22.995" v="4917" actId="2711"/>
          <ac:spMkLst>
            <pc:docMk/>
            <pc:sldMk cId="3743030488" sldId="329"/>
            <ac:spMk id="17" creationId="{3DADF716-662F-D149-B687-1169EA60362B}"/>
          </ac:spMkLst>
        </pc:spChg>
        <pc:spChg chg="add mod">
          <ac:chgData name="Ziyan Han" userId="3a0290bb0867d812" providerId="LiveId" clId="{8D046DC2-696B-304E-B677-6DAD298906A7}" dt="2024-06-25T08:05:22.995" v="4917" actId="2711"/>
          <ac:spMkLst>
            <pc:docMk/>
            <pc:sldMk cId="3743030488" sldId="329"/>
            <ac:spMk id="18" creationId="{F5271B2F-CC1A-704F-B36F-77A1A5B0EA77}"/>
          </ac:spMkLst>
        </pc:spChg>
        <pc:picChg chg="mod">
          <ac:chgData name="Ziyan Han" userId="3a0290bb0867d812" providerId="LiveId" clId="{8D046DC2-696B-304E-B677-6DAD298906A7}" dt="2024-06-24T13:13:38.491" v="4631" actId="14100"/>
          <ac:picMkLst>
            <pc:docMk/>
            <pc:sldMk cId="3743030488" sldId="329"/>
            <ac:picMk id="5" creationId="{A6A011E7-E4B7-60F5-2CDB-77A725FCECAE}"/>
          </ac:picMkLst>
        </pc:picChg>
      </pc:sldChg>
      <pc:sldChg chg="addSp delSp modSp add del mod">
        <pc:chgData name="Ziyan Han" userId="3a0290bb0867d812" providerId="LiveId" clId="{8D046DC2-696B-304E-B677-6DAD298906A7}" dt="2024-06-24T13:36:06.128" v="4771" actId="2696"/>
        <pc:sldMkLst>
          <pc:docMk/>
          <pc:sldMk cId="3479373683" sldId="330"/>
        </pc:sldMkLst>
        <pc:spChg chg="del">
          <ac:chgData name="Ziyan Han" userId="3a0290bb0867d812" providerId="LiveId" clId="{8D046DC2-696B-304E-B677-6DAD298906A7}" dt="2024-06-24T08:40:53.258" v="2731" actId="478"/>
          <ac:spMkLst>
            <pc:docMk/>
            <pc:sldMk cId="3479373683" sldId="330"/>
            <ac:spMk id="2" creationId="{FC37F9FB-033E-F9B8-23FA-E5F389CD817A}"/>
          </ac:spMkLst>
        </pc:spChg>
        <pc:spChg chg="mod">
          <ac:chgData name="Ziyan Han" userId="3a0290bb0867d812" providerId="LiveId" clId="{8D046DC2-696B-304E-B677-6DAD298906A7}" dt="2024-06-24T13:35:40.996" v="4767"/>
          <ac:spMkLst>
            <pc:docMk/>
            <pc:sldMk cId="3479373683" sldId="330"/>
            <ac:spMk id="7" creationId="{AB019180-8FFE-1564-FDC0-210AFC25D511}"/>
          </ac:spMkLst>
        </pc:spChg>
        <pc:spChg chg="mod">
          <ac:chgData name="Ziyan Han" userId="3a0290bb0867d812" providerId="LiveId" clId="{8D046DC2-696B-304E-B677-6DAD298906A7}" dt="2024-06-24T13:35:48.400" v="4768"/>
          <ac:spMkLst>
            <pc:docMk/>
            <pc:sldMk cId="3479373683" sldId="330"/>
            <ac:spMk id="8" creationId="{CC9A6685-44FB-3D03-6F0D-EE1A8B44E3AF}"/>
          </ac:spMkLst>
        </pc:spChg>
        <pc:spChg chg="mod">
          <ac:chgData name="Ziyan Han" userId="3a0290bb0867d812" providerId="LiveId" clId="{8D046DC2-696B-304E-B677-6DAD298906A7}" dt="2024-06-24T13:35:13.493" v="4755" actId="108"/>
          <ac:spMkLst>
            <pc:docMk/>
            <pc:sldMk cId="3479373683" sldId="330"/>
            <ac:spMk id="9" creationId="{F12FF615-51CB-5C2A-EB17-F94600D9D5F5}"/>
          </ac:spMkLst>
        </pc:spChg>
        <pc:spChg chg="mod">
          <ac:chgData name="Ziyan Han" userId="3a0290bb0867d812" providerId="LiveId" clId="{8D046DC2-696B-304E-B677-6DAD298906A7}" dt="2024-06-24T13:35:14.135" v="4756" actId="108"/>
          <ac:spMkLst>
            <pc:docMk/>
            <pc:sldMk cId="3479373683" sldId="330"/>
            <ac:spMk id="10" creationId="{C0FDFEBC-75D2-F000-8C5F-FCAB04AB232C}"/>
          </ac:spMkLst>
        </pc:spChg>
        <pc:spChg chg="mod">
          <ac:chgData name="Ziyan Han" userId="3a0290bb0867d812" providerId="LiveId" clId="{8D046DC2-696B-304E-B677-6DAD298906A7}" dt="2024-06-24T13:35:14.717" v="4757" actId="108"/>
          <ac:spMkLst>
            <pc:docMk/>
            <pc:sldMk cId="3479373683" sldId="330"/>
            <ac:spMk id="11" creationId="{4D516516-40A9-996F-827D-90AA05B6FBFB}"/>
          </ac:spMkLst>
        </pc:spChg>
        <pc:spChg chg="del">
          <ac:chgData name="Ziyan Han" userId="3a0290bb0867d812" providerId="LiveId" clId="{8D046DC2-696B-304E-B677-6DAD298906A7}" dt="2024-06-24T09:22:26.893" v="3390" actId="478"/>
          <ac:spMkLst>
            <pc:docMk/>
            <pc:sldMk cId="3479373683" sldId="330"/>
            <ac:spMk id="12" creationId="{CAFFCD32-C98D-4A8B-862F-F3D7BF86C538}"/>
          </ac:spMkLst>
        </pc:spChg>
        <pc:spChg chg="add mod">
          <ac:chgData name="Ziyan Han" userId="3a0290bb0867d812" providerId="LiveId" clId="{8D046DC2-696B-304E-B677-6DAD298906A7}" dt="2024-06-24T09:22:27.428" v="3391"/>
          <ac:spMkLst>
            <pc:docMk/>
            <pc:sldMk cId="3479373683" sldId="330"/>
            <ac:spMk id="16" creationId="{A2451DDE-491C-2D4E-AD5B-7A769A41584C}"/>
          </ac:spMkLst>
        </pc:spChg>
      </pc:sldChg>
      <pc:sldChg chg="addSp delSp modSp add mod">
        <pc:chgData name="Ziyan Han" userId="3a0290bb0867d812" providerId="LiveId" clId="{8D046DC2-696B-304E-B677-6DAD298906A7}" dt="2024-06-29T12:23:13.870" v="7476" actId="478"/>
        <pc:sldMkLst>
          <pc:docMk/>
          <pc:sldMk cId="2212154293" sldId="331"/>
        </pc:sldMkLst>
        <pc:spChg chg="del">
          <ac:chgData name="Ziyan Han" userId="3a0290bb0867d812" providerId="LiveId" clId="{8D046DC2-696B-304E-B677-6DAD298906A7}" dt="2024-06-24T08:40:56.823" v="2732" actId="478"/>
          <ac:spMkLst>
            <pc:docMk/>
            <pc:sldMk cId="2212154293" sldId="331"/>
            <ac:spMk id="2" creationId="{06A138FA-560D-4B8E-7EF7-2C39ACF5E133}"/>
          </ac:spMkLst>
        </pc:spChg>
        <pc:spChg chg="mod">
          <ac:chgData name="Ziyan Han" userId="3a0290bb0867d812" providerId="LiveId" clId="{8D046DC2-696B-304E-B677-6DAD298906A7}" dt="2024-06-25T08:05:34.335" v="4919" actId="2711"/>
          <ac:spMkLst>
            <pc:docMk/>
            <pc:sldMk cId="2212154293" sldId="331"/>
            <ac:spMk id="7" creationId="{AB019180-8FFE-1564-FDC0-210AFC25D511}"/>
          </ac:spMkLst>
        </pc:spChg>
        <pc:spChg chg="mod">
          <ac:chgData name="Ziyan Han" userId="3a0290bb0867d812" providerId="LiveId" clId="{8D046DC2-696B-304E-B677-6DAD298906A7}" dt="2024-06-25T08:05:34.335" v="4919" actId="2711"/>
          <ac:spMkLst>
            <pc:docMk/>
            <pc:sldMk cId="2212154293" sldId="331"/>
            <ac:spMk id="8" creationId="{CC9A6685-44FB-3D03-6F0D-EE1A8B44E3AF}"/>
          </ac:spMkLst>
        </pc:spChg>
        <pc:spChg chg="mod">
          <ac:chgData name="Ziyan Han" userId="3a0290bb0867d812" providerId="LiveId" clId="{8D046DC2-696B-304E-B677-6DAD298906A7}" dt="2024-06-25T08:05:34.335" v="4919" actId="2711"/>
          <ac:spMkLst>
            <pc:docMk/>
            <pc:sldMk cId="2212154293" sldId="331"/>
            <ac:spMk id="9" creationId="{F12FF615-51CB-5C2A-EB17-F94600D9D5F5}"/>
          </ac:spMkLst>
        </pc:spChg>
        <pc:spChg chg="mod">
          <ac:chgData name="Ziyan Han" userId="3a0290bb0867d812" providerId="LiveId" clId="{8D046DC2-696B-304E-B677-6DAD298906A7}" dt="2024-06-25T08:05:34.335" v="4919" actId="2711"/>
          <ac:spMkLst>
            <pc:docMk/>
            <pc:sldMk cId="2212154293" sldId="331"/>
            <ac:spMk id="10" creationId="{C0FDFEBC-75D2-F000-8C5F-FCAB04AB232C}"/>
          </ac:spMkLst>
        </pc:spChg>
        <pc:spChg chg="mod">
          <ac:chgData name="Ziyan Han" userId="3a0290bb0867d812" providerId="LiveId" clId="{8D046DC2-696B-304E-B677-6DAD298906A7}" dt="2024-06-25T08:05:34.335" v="4919" actId="2711"/>
          <ac:spMkLst>
            <pc:docMk/>
            <pc:sldMk cId="2212154293" sldId="331"/>
            <ac:spMk id="11" creationId="{4D516516-40A9-996F-827D-90AA05B6FBFB}"/>
          </ac:spMkLst>
        </pc:spChg>
        <pc:spChg chg="del mod">
          <ac:chgData name="Ziyan Han" userId="3a0290bb0867d812" providerId="LiveId" clId="{8D046DC2-696B-304E-B677-6DAD298906A7}" dt="2024-06-24T13:40:57.964" v="4813" actId="478"/>
          <ac:spMkLst>
            <pc:docMk/>
            <pc:sldMk cId="2212154293" sldId="331"/>
            <ac:spMk id="12" creationId="{2B948B11-C399-A8EA-E2FE-621E3FD04632}"/>
          </ac:spMkLst>
        </pc:spChg>
        <pc:spChg chg="add del mod">
          <ac:chgData name="Ziyan Han" userId="3a0290bb0867d812" providerId="LiveId" clId="{8D046DC2-696B-304E-B677-6DAD298906A7}" dt="2024-06-24T13:41:22.472" v="4823" actId="478"/>
          <ac:spMkLst>
            <pc:docMk/>
            <pc:sldMk cId="2212154293" sldId="331"/>
            <ac:spMk id="13" creationId="{ABF68539-B1CB-B047-05E4-BA27F50BF003}"/>
          </ac:spMkLst>
        </pc:spChg>
        <pc:spChg chg="del">
          <ac:chgData name="Ziyan Han" userId="3a0290bb0867d812" providerId="LiveId" clId="{8D046DC2-696B-304E-B677-6DAD298906A7}" dt="2024-06-24T09:22:32.219" v="3392" actId="478"/>
          <ac:spMkLst>
            <pc:docMk/>
            <pc:sldMk cId="2212154293" sldId="331"/>
            <ac:spMk id="14" creationId="{A00B145E-7CA7-4C18-B89F-3652C9500945}"/>
          </ac:spMkLst>
        </pc:spChg>
        <pc:spChg chg="add mod">
          <ac:chgData name="Ziyan Han" userId="3a0290bb0867d812" providerId="LiveId" clId="{8D046DC2-696B-304E-B677-6DAD298906A7}" dt="2024-06-25T08:05:34.335" v="4919" actId="2711"/>
          <ac:spMkLst>
            <pc:docMk/>
            <pc:sldMk cId="2212154293" sldId="331"/>
            <ac:spMk id="15" creationId="{8AEA31E5-1AE1-4F4D-9565-36109FDD5273}"/>
          </ac:spMkLst>
        </pc:spChg>
        <pc:spChg chg="add mod">
          <ac:chgData name="Ziyan Han" userId="3a0290bb0867d812" providerId="LiveId" clId="{8D046DC2-696B-304E-B677-6DAD298906A7}" dt="2024-06-25T08:05:34.335" v="4919" actId="2711"/>
          <ac:spMkLst>
            <pc:docMk/>
            <pc:sldMk cId="2212154293" sldId="331"/>
            <ac:spMk id="16" creationId="{EA1C6AB7-E451-134B-AE48-D3D2EB4DAA85}"/>
          </ac:spMkLst>
        </pc:spChg>
        <pc:spChg chg="add mod">
          <ac:chgData name="Ziyan Han" userId="3a0290bb0867d812" providerId="LiveId" clId="{8D046DC2-696B-304E-B677-6DAD298906A7}" dt="2024-06-25T08:05:34.335" v="4919" actId="2711"/>
          <ac:spMkLst>
            <pc:docMk/>
            <pc:sldMk cId="2212154293" sldId="331"/>
            <ac:spMk id="17" creationId="{2B191467-DBE9-CD45-84E2-E9771C613B6A}"/>
          </ac:spMkLst>
        </pc:spChg>
        <pc:spChg chg="add del mod">
          <ac:chgData name="Ziyan Han" userId="3a0290bb0867d812" providerId="LiveId" clId="{8D046DC2-696B-304E-B677-6DAD298906A7}" dt="2024-06-29T12:23:13.870" v="7476" actId="478"/>
          <ac:spMkLst>
            <pc:docMk/>
            <pc:sldMk cId="2212154293" sldId="331"/>
            <ac:spMk id="18" creationId="{5C5F644B-19C4-B44B-AF51-0AB888D2E509}"/>
          </ac:spMkLst>
        </pc:spChg>
      </pc:sldChg>
      <pc:sldChg chg="addSp delSp modSp add mod">
        <pc:chgData name="Ziyan Han" userId="3a0290bb0867d812" providerId="LiveId" clId="{8D046DC2-696B-304E-B677-6DAD298906A7}" dt="2024-06-25T08:10:21.085" v="4920" actId="2711"/>
        <pc:sldMkLst>
          <pc:docMk/>
          <pc:sldMk cId="2685213367" sldId="332"/>
        </pc:sldMkLst>
        <pc:spChg chg="del">
          <ac:chgData name="Ziyan Han" userId="3a0290bb0867d812" providerId="LiveId" clId="{8D046DC2-696B-304E-B677-6DAD298906A7}" dt="2024-06-24T08:41:00.570" v="2733" actId="478"/>
          <ac:spMkLst>
            <pc:docMk/>
            <pc:sldMk cId="2685213367" sldId="332"/>
            <ac:spMk id="2" creationId="{8EE05C82-C72D-B221-891D-BEC9C85940D6}"/>
          </ac:spMkLst>
        </pc:spChg>
        <pc:spChg chg="mod">
          <ac:chgData name="Ziyan Han" userId="3a0290bb0867d812" providerId="LiveId" clId="{8D046DC2-696B-304E-B677-6DAD298906A7}" dt="2024-06-25T08:10:21.085" v="4920" actId="2711"/>
          <ac:spMkLst>
            <pc:docMk/>
            <pc:sldMk cId="2685213367" sldId="332"/>
            <ac:spMk id="5" creationId="{E73791C9-6BCA-5D6A-8DA9-08B2659A3BB8}"/>
          </ac:spMkLst>
        </pc:spChg>
        <pc:spChg chg="mod">
          <ac:chgData name="Ziyan Han" userId="3a0290bb0867d812" providerId="LiveId" clId="{8D046DC2-696B-304E-B677-6DAD298906A7}" dt="2024-06-25T08:10:21.085" v="4920" actId="2711"/>
          <ac:spMkLst>
            <pc:docMk/>
            <pc:sldMk cId="2685213367" sldId="332"/>
            <ac:spMk id="6" creationId="{82E80AF2-0469-212A-6C6C-8AD305B32D3D}"/>
          </ac:spMkLst>
        </pc:spChg>
        <pc:spChg chg="mod">
          <ac:chgData name="Ziyan Han" userId="3a0290bb0867d812" providerId="LiveId" clId="{8D046DC2-696B-304E-B677-6DAD298906A7}" dt="2024-06-25T08:10:21.085" v="4920" actId="2711"/>
          <ac:spMkLst>
            <pc:docMk/>
            <pc:sldMk cId="2685213367" sldId="332"/>
            <ac:spMk id="7" creationId="{B73CD7DF-8862-AA90-0392-CB326DE79940}"/>
          </ac:spMkLst>
        </pc:spChg>
        <pc:spChg chg="mod">
          <ac:chgData name="Ziyan Han" userId="3a0290bb0867d812" providerId="LiveId" clId="{8D046DC2-696B-304E-B677-6DAD298906A7}" dt="2024-06-25T08:10:21.085" v="4920" actId="2711"/>
          <ac:spMkLst>
            <pc:docMk/>
            <pc:sldMk cId="2685213367" sldId="332"/>
            <ac:spMk id="10" creationId="{6032FB85-94C1-65F6-6775-F894AFD74467}"/>
          </ac:spMkLst>
        </pc:spChg>
        <pc:spChg chg="mod">
          <ac:chgData name="Ziyan Han" userId="3a0290bb0867d812" providerId="LiveId" clId="{8D046DC2-696B-304E-B677-6DAD298906A7}" dt="2024-06-25T08:10:21.085" v="4920" actId="2711"/>
          <ac:spMkLst>
            <pc:docMk/>
            <pc:sldMk cId="2685213367" sldId="332"/>
            <ac:spMk id="17" creationId="{98E13C83-6624-C736-E2ED-FD094682B5C7}"/>
          </ac:spMkLst>
        </pc:spChg>
        <pc:spChg chg="del mod">
          <ac:chgData name="Ziyan Han" userId="3a0290bb0867d812" providerId="LiveId" clId="{8D046DC2-696B-304E-B677-6DAD298906A7}" dt="2024-06-24T09:26:48.775" v="3501" actId="478"/>
          <ac:spMkLst>
            <pc:docMk/>
            <pc:sldMk cId="2685213367" sldId="332"/>
            <ac:spMk id="18" creationId="{7366E1B2-35DE-A2F7-DC5D-294C5C338250}"/>
          </ac:spMkLst>
        </pc:spChg>
        <pc:spChg chg="mod">
          <ac:chgData name="Ziyan Han" userId="3a0290bb0867d812" providerId="LiveId" clId="{8D046DC2-696B-304E-B677-6DAD298906A7}" dt="2024-06-25T08:10:21.085" v="4920" actId="2711"/>
          <ac:spMkLst>
            <pc:docMk/>
            <pc:sldMk cId="2685213367" sldId="332"/>
            <ac:spMk id="19" creationId="{1ABA2BF1-3988-13D5-B43D-099119F1A1DC}"/>
          </ac:spMkLst>
        </pc:spChg>
        <pc:spChg chg="mod">
          <ac:chgData name="Ziyan Han" userId="3a0290bb0867d812" providerId="LiveId" clId="{8D046DC2-696B-304E-B677-6DAD298906A7}" dt="2024-06-25T08:10:21.085" v="4920" actId="2711"/>
          <ac:spMkLst>
            <pc:docMk/>
            <pc:sldMk cId="2685213367" sldId="332"/>
            <ac:spMk id="20" creationId="{DE92EF17-65FA-FA77-7F58-0965381DBB5C}"/>
          </ac:spMkLst>
        </pc:spChg>
        <pc:spChg chg="mod">
          <ac:chgData name="Ziyan Han" userId="3a0290bb0867d812" providerId="LiveId" clId="{8D046DC2-696B-304E-B677-6DAD298906A7}" dt="2024-06-25T08:10:21.085" v="4920" actId="2711"/>
          <ac:spMkLst>
            <pc:docMk/>
            <pc:sldMk cId="2685213367" sldId="332"/>
            <ac:spMk id="21" creationId="{CBA2ACD3-87FD-4869-B1F2-612A610617D9}"/>
          </ac:spMkLst>
        </pc:spChg>
        <pc:spChg chg="add mod">
          <ac:chgData name="Ziyan Han" userId="3a0290bb0867d812" providerId="LiveId" clId="{8D046DC2-696B-304E-B677-6DAD298906A7}" dt="2024-06-25T08:10:21.085" v="4920" actId="2711"/>
          <ac:spMkLst>
            <pc:docMk/>
            <pc:sldMk cId="2685213367" sldId="332"/>
            <ac:spMk id="22" creationId="{B2C0D575-06C6-7B4C-A286-182C3D1FE380}"/>
          </ac:spMkLst>
        </pc:spChg>
        <pc:grpChg chg="add mod">
          <ac:chgData name="Ziyan Han" userId="3a0290bb0867d812" providerId="LiveId" clId="{8D046DC2-696B-304E-B677-6DAD298906A7}" dt="2024-06-24T09:28:32.324" v="3523" actId="14100"/>
          <ac:grpSpMkLst>
            <pc:docMk/>
            <pc:sldMk cId="2685213367" sldId="332"/>
            <ac:grpSpMk id="3" creationId="{500E79E5-BDC9-FB41-8E7B-0B9F7EF98B38}"/>
          </ac:grpSpMkLst>
        </pc:grpChg>
        <pc:graphicFrameChg chg="mod modGraphic">
          <ac:chgData name="Ziyan Han" userId="3a0290bb0867d812" providerId="LiveId" clId="{8D046DC2-696B-304E-B677-6DAD298906A7}" dt="2024-06-24T09:29:01.156" v="3554" actId="1037"/>
          <ac:graphicFrameMkLst>
            <pc:docMk/>
            <pc:sldMk cId="2685213367" sldId="332"/>
            <ac:graphicFrameMk id="12" creationId="{DECDE154-0BFD-BAA9-5D36-634C1FBC572E}"/>
          </ac:graphicFrameMkLst>
        </pc:graphicFrameChg>
        <pc:graphicFrameChg chg="mod modGraphic">
          <ac:chgData name="Ziyan Han" userId="3a0290bb0867d812" providerId="LiveId" clId="{8D046DC2-696B-304E-B677-6DAD298906A7}" dt="2024-06-24T09:29:01.156" v="3554" actId="1037"/>
          <ac:graphicFrameMkLst>
            <pc:docMk/>
            <pc:sldMk cId="2685213367" sldId="332"/>
            <ac:graphicFrameMk id="13" creationId="{15499E81-EF4B-263A-1828-5B5AFA493FDD}"/>
          </ac:graphicFrameMkLst>
        </pc:graphicFrameChg>
        <pc:graphicFrameChg chg="mod modGraphic">
          <ac:chgData name="Ziyan Han" userId="3a0290bb0867d812" providerId="LiveId" clId="{8D046DC2-696B-304E-B677-6DAD298906A7}" dt="2024-06-24T09:29:01.156" v="3554" actId="1037"/>
          <ac:graphicFrameMkLst>
            <pc:docMk/>
            <pc:sldMk cId="2685213367" sldId="332"/>
            <ac:graphicFrameMk id="14" creationId="{2931D9D7-A8B0-666C-0F7E-83912E404B5A}"/>
          </ac:graphicFrameMkLst>
        </pc:graphicFrameChg>
        <pc:graphicFrameChg chg="mod modGraphic">
          <ac:chgData name="Ziyan Han" userId="3a0290bb0867d812" providerId="LiveId" clId="{8D046DC2-696B-304E-B677-6DAD298906A7}" dt="2024-06-24T09:29:01.156" v="3554" actId="1037"/>
          <ac:graphicFrameMkLst>
            <pc:docMk/>
            <pc:sldMk cId="2685213367" sldId="332"/>
            <ac:graphicFrameMk id="15" creationId="{8BD2A2F8-DB63-E72D-11AD-7DBA4572699E}"/>
          </ac:graphicFrameMkLst>
        </pc:graphicFrameChg>
        <pc:graphicFrameChg chg="mod modGraphic">
          <ac:chgData name="Ziyan Han" userId="3a0290bb0867d812" providerId="LiveId" clId="{8D046DC2-696B-304E-B677-6DAD298906A7}" dt="2024-06-24T09:29:01.156" v="3554" actId="1037"/>
          <ac:graphicFrameMkLst>
            <pc:docMk/>
            <pc:sldMk cId="2685213367" sldId="332"/>
            <ac:graphicFrameMk id="16" creationId="{FD477391-65CD-8199-9C57-A5A481ED9835}"/>
          </ac:graphicFrameMkLst>
        </pc:graphicFrameChg>
        <pc:picChg chg="mod">
          <ac:chgData name="Ziyan Han" userId="3a0290bb0867d812" providerId="LiveId" clId="{8D046DC2-696B-304E-B677-6DAD298906A7}" dt="2024-06-24T09:27:43.211" v="3511" actId="14100"/>
          <ac:picMkLst>
            <pc:docMk/>
            <pc:sldMk cId="2685213367" sldId="332"/>
            <ac:picMk id="9" creationId="{90E4ADC0-A56D-D0BF-0EC0-7C6A9861B569}"/>
          </ac:picMkLst>
        </pc:picChg>
        <pc:picChg chg="mod">
          <ac:chgData name="Ziyan Han" userId="3a0290bb0867d812" providerId="LiveId" clId="{8D046DC2-696B-304E-B677-6DAD298906A7}" dt="2024-06-24T09:26:00.141" v="3455" actId="164"/>
          <ac:picMkLst>
            <pc:docMk/>
            <pc:sldMk cId="2685213367" sldId="332"/>
            <ac:picMk id="25" creationId="{744C51FC-D198-02D8-F951-25B0F638DB41}"/>
          </ac:picMkLst>
        </pc:picChg>
        <pc:picChg chg="del">
          <ac:chgData name="Ziyan Han" userId="3a0290bb0867d812" providerId="LiveId" clId="{8D046DC2-696B-304E-B677-6DAD298906A7}" dt="2024-06-24T09:22:55.921" v="3398" actId="478"/>
          <ac:picMkLst>
            <pc:docMk/>
            <pc:sldMk cId="2685213367" sldId="332"/>
            <ac:picMk id="26" creationId="{46E412CB-EA0F-551F-A221-8748B6E07CA7}"/>
          </ac:picMkLst>
        </pc:picChg>
      </pc:sldChg>
      <pc:sldChg chg="delSp modSp add mod">
        <pc:chgData name="Ziyan Han" userId="3a0290bb0867d812" providerId="LiveId" clId="{8D046DC2-696B-304E-B677-6DAD298906A7}" dt="2024-06-25T08:11:04.858" v="4925" actId="2711"/>
        <pc:sldMkLst>
          <pc:docMk/>
          <pc:sldMk cId="1422067536" sldId="333"/>
        </pc:sldMkLst>
        <pc:spChg chg="del">
          <ac:chgData name="Ziyan Han" userId="3a0290bb0867d812" providerId="LiveId" clId="{8D046DC2-696B-304E-B677-6DAD298906A7}" dt="2024-06-24T08:41:12.225" v="2736" actId="478"/>
          <ac:spMkLst>
            <pc:docMk/>
            <pc:sldMk cId="1422067536" sldId="333"/>
            <ac:spMk id="2" creationId="{201FD8C6-6837-0826-96E9-5DFD7FE12B8A}"/>
          </ac:spMkLst>
        </pc:spChg>
        <pc:spChg chg="mod">
          <ac:chgData name="Ziyan Han" userId="3a0290bb0867d812" providerId="LiveId" clId="{8D046DC2-696B-304E-B677-6DAD298906A7}" dt="2024-06-25T08:11:04.858" v="4925" actId="2711"/>
          <ac:spMkLst>
            <pc:docMk/>
            <pc:sldMk cId="1422067536" sldId="333"/>
            <ac:spMk id="6" creationId="{55752A8B-8CB8-10BF-DDAE-F271C09E3625}"/>
          </ac:spMkLst>
        </pc:spChg>
        <pc:spChg chg="mod">
          <ac:chgData name="Ziyan Han" userId="3a0290bb0867d812" providerId="LiveId" clId="{8D046DC2-696B-304E-B677-6DAD298906A7}" dt="2024-06-25T08:11:04.858" v="4925" actId="2711"/>
          <ac:spMkLst>
            <pc:docMk/>
            <pc:sldMk cId="1422067536" sldId="333"/>
            <ac:spMk id="7" creationId="{15093123-C54A-39CA-01CD-81DDB200FE56}"/>
          </ac:spMkLst>
        </pc:spChg>
        <pc:spChg chg="mod">
          <ac:chgData name="Ziyan Han" userId="3a0290bb0867d812" providerId="LiveId" clId="{8D046DC2-696B-304E-B677-6DAD298906A7}" dt="2024-06-25T08:11:04.858" v="4925" actId="2711"/>
          <ac:spMkLst>
            <pc:docMk/>
            <pc:sldMk cId="1422067536" sldId="333"/>
            <ac:spMk id="8" creationId="{2017481A-C529-243A-30DE-AC13CF32F6B0}"/>
          </ac:spMkLst>
        </pc:spChg>
        <pc:spChg chg="mod">
          <ac:chgData name="Ziyan Han" userId="3a0290bb0867d812" providerId="LiveId" clId="{8D046DC2-696B-304E-B677-6DAD298906A7}" dt="2024-06-25T08:11:04.858" v="4925" actId="2711"/>
          <ac:spMkLst>
            <pc:docMk/>
            <pc:sldMk cId="1422067536" sldId="333"/>
            <ac:spMk id="9" creationId="{3DB21F5C-0459-91D1-CE7D-E5F701F2FBBF}"/>
          </ac:spMkLst>
        </pc:spChg>
        <pc:spChg chg="mod">
          <ac:chgData name="Ziyan Han" userId="3a0290bb0867d812" providerId="LiveId" clId="{8D046DC2-696B-304E-B677-6DAD298906A7}" dt="2024-06-25T08:11:04.858" v="4925" actId="2711"/>
          <ac:spMkLst>
            <pc:docMk/>
            <pc:sldMk cId="1422067536" sldId="333"/>
            <ac:spMk id="10" creationId="{ABAD634A-DF41-48E3-B8BA-36D9F482F167}"/>
          </ac:spMkLst>
        </pc:spChg>
      </pc:sldChg>
      <pc:sldChg chg="delSp modSp add mod">
        <pc:chgData name="Ziyan Han" userId="3a0290bb0867d812" providerId="LiveId" clId="{8D046DC2-696B-304E-B677-6DAD298906A7}" dt="2024-06-24T09:36:21.094" v="3674" actId="1036"/>
        <pc:sldMkLst>
          <pc:docMk/>
          <pc:sldMk cId="2766278000" sldId="334"/>
        </pc:sldMkLst>
        <pc:spChg chg="del">
          <ac:chgData name="Ziyan Han" userId="3a0290bb0867d812" providerId="LiveId" clId="{8D046DC2-696B-304E-B677-6DAD298906A7}" dt="2024-06-24T08:41:15.633" v="2737" actId="478"/>
          <ac:spMkLst>
            <pc:docMk/>
            <pc:sldMk cId="2766278000" sldId="334"/>
            <ac:spMk id="2" creationId="{7B56F1B2-655B-02FF-1387-67681EABDA59}"/>
          </ac:spMkLst>
        </pc:spChg>
        <pc:spChg chg="mod">
          <ac:chgData name="Ziyan Han" userId="3a0290bb0867d812" providerId="LiveId" clId="{8D046DC2-696B-304E-B677-6DAD298906A7}" dt="2024-06-24T09:36:21.094" v="3674" actId="1036"/>
          <ac:spMkLst>
            <pc:docMk/>
            <pc:sldMk cId="2766278000" sldId="334"/>
            <ac:spMk id="3" creationId="{96DFE35A-D95A-2A18-C216-1C7D882E145B}"/>
          </ac:spMkLst>
        </pc:spChg>
        <pc:spChg chg="mod">
          <ac:chgData name="Ziyan Han" userId="3a0290bb0867d812" providerId="LiveId" clId="{8D046DC2-696B-304E-B677-6DAD298906A7}" dt="2024-06-24T09:35:22.506" v="3656" actId="2711"/>
          <ac:spMkLst>
            <pc:docMk/>
            <pc:sldMk cId="2766278000" sldId="334"/>
            <ac:spMk id="5" creationId="{6531C21A-ADBD-435B-AD7F-C5EF47BF329C}"/>
          </ac:spMkLst>
        </pc:spChg>
        <pc:graphicFrameChg chg="mod modGraphic">
          <ac:chgData name="Ziyan Han" userId="3a0290bb0867d812" providerId="LiveId" clId="{8D046DC2-696B-304E-B677-6DAD298906A7}" dt="2024-06-24T09:35:40.998" v="3660" actId="404"/>
          <ac:graphicFrameMkLst>
            <pc:docMk/>
            <pc:sldMk cId="2766278000" sldId="334"/>
            <ac:graphicFrameMk id="4" creationId="{4C296C99-D874-2DB5-A711-7CDBB689C5DC}"/>
          </ac:graphicFrameMkLst>
        </pc:graphicFrameChg>
      </pc:sldChg>
      <pc:sldChg chg="delSp modSp add mod">
        <pc:chgData name="Ziyan Han" userId="3a0290bb0867d812" providerId="LiveId" clId="{8D046DC2-696B-304E-B677-6DAD298906A7}" dt="2024-06-25T08:11:34.971" v="4926" actId="2711"/>
        <pc:sldMkLst>
          <pc:docMk/>
          <pc:sldMk cId="647517638" sldId="335"/>
        </pc:sldMkLst>
        <pc:spChg chg="del">
          <ac:chgData name="Ziyan Han" userId="3a0290bb0867d812" providerId="LiveId" clId="{8D046DC2-696B-304E-B677-6DAD298906A7}" dt="2024-06-24T08:41:18.984" v="2738" actId="478"/>
          <ac:spMkLst>
            <pc:docMk/>
            <pc:sldMk cId="647517638" sldId="335"/>
            <ac:spMk id="3" creationId="{FBA14C2B-1F6F-54A2-219D-9B4CF5E9F17F}"/>
          </ac:spMkLst>
        </pc:spChg>
        <pc:spChg chg="mod">
          <ac:chgData name="Ziyan Han" userId="3a0290bb0867d812" providerId="LiveId" clId="{8D046DC2-696B-304E-B677-6DAD298906A7}" dt="2024-06-25T08:11:34.971" v="4926" actId="2711"/>
          <ac:spMkLst>
            <pc:docMk/>
            <pc:sldMk cId="647517638" sldId="335"/>
            <ac:spMk id="8" creationId="{2A28399B-8829-4F06-82B4-83FCE2270E4B}"/>
          </ac:spMkLst>
        </pc:spChg>
        <pc:spChg chg="mod">
          <ac:chgData name="Ziyan Han" userId="3a0290bb0867d812" providerId="LiveId" clId="{8D046DC2-696B-304E-B677-6DAD298906A7}" dt="2024-06-25T08:11:34.971" v="4926" actId="2711"/>
          <ac:spMkLst>
            <pc:docMk/>
            <pc:sldMk cId="647517638" sldId="335"/>
            <ac:spMk id="10" creationId="{77221A71-4C82-C6FE-122F-19482411CEAC}"/>
          </ac:spMkLst>
        </pc:spChg>
        <pc:spChg chg="mod">
          <ac:chgData name="Ziyan Han" userId="3a0290bb0867d812" providerId="LiveId" clId="{8D046DC2-696B-304E-B677-6DAD298906A7}" dt="2024-06-25T08:11:34.971" v="4926" actId="2711"/>
          <ac:spMkLst>
            <pc:docMk/>
            <pc:sldMk cId="647517638" sldId="335"/>
            <ac:spMk id="11" creationId="{603A47D6-E2B2-4D62-0AF1-38B1F7D7A1B5}"/>
          </ac:spMkLst>
        </pc:spChg>
      </pc:sldChg>
      <pc:sldChg chg="delSp modSp add mod">
        <pc:chgData name="Ziyan Han" userId="3a0290bb0867d812" providerId="LiveId" clId="{8D046DC2-696B-304E-B677-6DAD298906A7}" dt="2024-06-25T08:11:41.409" v="4927" actId="2711"/>
        <pc:sldMkLst>
          <pc:docMk/>
          <pc:sldMk cId="364736978" sldId="336"/>
        </pc:sldMkLst>
        <pc:spChg chg="del">
          <ac:chgData name="Ziyan Han" userId="3a0290bb0867d812" providerId="LiveId" clId="{8D046DC2-696B-304E-B677-6DAD298906A7}" dt="2024-06-24T08:41:21.952" v="2739" actId="478"/>
          <ac:spMkLst>
            <pc:docMk/>
            <pc:sldMk cId="364736978" sldId="336"/>
            <ac:spMk id="3" creationId="{14F2FFC0-7143-2FA6-4D07-A3B833832D25}"/>
          </ac:spMkLst>
        </pc:spChg>
        <pc:spChg chg="mod">
          <ac:chgData name="Ziyan Han" userId="3a0290bb0867d812" providerId="LiveId" clId="{8D046DC2-696B-304E-B677-6DAD298906A7}" dt="2024-06-25T08:11:41.409" v="4927" actId="2711"/>
          <ac:spMkLst>
            <pc:docMk/>
            <pc:sldMk cId="364736978" sldId="336"/>
            <ac:spMk id="10" creationId="{5A7AC248-D3B3-52DB-95F3-87E43985A6B7}"/>
          </ac:spMkLst>
        </pc:spChg>
        <pc:spChg chg="mod">
          <ac:chgData name="Ziyan Han" userId="3a0290bb0867d812" providerId="LiveId" clId="{8D046DC2-696B-304E-B677-6DAD298906A7}" dt="2024-06-25T08:11:41.409" v="4927" actId="2711"/>
          <ac:spMkLst>
            <pc:docMk/>
            <pc:sldMk cId="364736978" sldId="336"/>
            <ac:spMk id="11" creationId="{AE1492E8-024F-E28C-4CA0-014B288A55CA}"/>
          </ac:spMkLst>
        </pc:spChg>
        <pc:spChg chg="mod">
          <ac:chgData name="Ziyan Han" userId="3a0290bb0867d812" providerId="LiveId" clId="{8D046DC2-696B-304E-B677-6DAD298906A7}" dt="2024-06-25T08:11:41.409" v="4927" actId="2711"/>
          <ac:spMkLst>
            <pc:docMk/>
            <pc:sldMk cId="364736978" sldId="336"/>
            <ac:spMk id="12" creationId="{80A86589-23E1-413B-A01B-080C2BBEE849}"/>
          </ac:spMkLst>
        </pc:spChg>
      </pc:sldChg>
      <pc:sldChg chg="delSp modSp add mod">
        <pc:chgData name="Ziyan Han" userId="3a0290bb0867d812" providerId="LiveId" clId="{8D046DC2-696B-304E-B677-6DAD298906A7}" dt="2024-06-25T08:11:48.221" v="4928" actId="2711"/>
        <pc:sldMkLst>
          <pc:docMk/>
          <pc:sldMk cId="2114362168" sldId="337"/>
        </pc:sldMkLst>
        <pc:spChg chg="del">
          <ac:chgData name="Ziyan Han" userId="3a0290bb0867d812" providerId="LiveId" clId="{8D046DC2-696B-304E-B677-6DAD298906A7}" dt="2024-06-24T08:41:25.098" v="2740" actId="478"/>
          <ac:spMkLst>
            <pc:docMk/>
            <pc:sldMk cId="2114362168" sldId="337"/>
            <ac:spMk id="2" creationId="{1D35EC76-786D-7CFE-41B8-9F9E83297ABE}"/>
          </ac:spMkLst>
        </pc:spChg>
        <pc:spChg chg="mod">
          <ac:chgData name="Ziyan Han" userId="3a0290bb0867d812" providerId="LiveId" clId="{8D046DC2-696B-304E-B677-6DAD298906A7}" dt="2024-06-25T08:11:48.221" v="4928" actId="2711"/>
          <ac:spMkLst>
            <pc:docMk/>
            <pc:sldMk cId="2114362168" sldId="337"/>
            <ac:spMk id="10" creationId="{A666756F-2FEF-C05C-AAB8-C6A3A39928BB}"/>
          </ac:spMkLst>
        </pc:spChg>
        <pc:spChg chg="mod">
          <ac:chgData name="Ziyan Han" userId="3a0290bb0867d812" providerId="LiveId" clId="{8D046DC2-696B-304E-B677-6DAD298906A7}" dt="2024-06-25T08:11:48.221" v="4928" actId="2711"/>
          <ac:spMkLst>
            <pc:docMk/>
            <pc:sldMk cId="2114362168" sldId="337"/>
            <ac:spMk id="11" creationId="{AAC65E26-8DFD-7DC6-8201-3BE540DA84FA}"/>
          </ac:spMkLst>
        </pc:spChg>
        <pc:spChg chg="mod">
          <ac:chgData name="Ziyan Han" userId="3a0290bb0867d812" providerId="LiveId" clId="{8D046DC2-696B-304E-B677-6DAD298906A7}" dt="2024-06-25T08:11:48.221" v="4928" actId="2711"/>
          <ac:spMkLst>
            <pc:docMk/>
            <pc:sldMk cId="2114362168" sldId="337"/>
            <ac:spMk id="12" creationId="{5608506D-FBC4-AC47-809C-FB873B29C371}"/>
          </ac:spMkLst>
        </pc:spChg>
        <pc:spChg chg="mod">
          <ac:chgData name="Ziyan Han" userId="3a0290bb0867d812" providerId="LiveId" clId="{8D046DC2-696B-304E-B677-6DAD298906A7}" dt="2024-06-25T08:11:48.221" v="4928" actId="2711"/>
          <ac:spMkLst>
            <pc:docMk/>
            <pc:sldMk cId="2114362168" sldId="337"/>
            <ac:spMk id="13" creationId="{F4962E76-2C46-4912-99F8-4C7FD78DC369}"/>
          </ac:spMkLst>
        </pc:spChg>
      </pc:sldChg>
      <pc:sldChg chg="delSp modSp add mod">
        <pc:chgData name="Ziyan Han" userId="3a0290bb0867d812" providerId="LiveId" clId="{8D046DC2-696B-304E-B677-6DAD298906A7}" dt="2024-06-25T08:11:53.734" v="4929" actId="2711"/>
        <pc:sldMkLst>
          <pc:docMk/>
          <pc:sldMk cId="1830892604" sldId="338"/>
        </pc:sldMkLst>
        <pc:spChg chg="del">
          <ac:chgData name="Ziyan Han" userId="3a0290bb0867d812" providerId="LiveId" clId="{8D046DC2-696B-304E-B677-6DAD298906A7}" dt="2024-06-24T08:41:31.037" v="2741" actId="478"/>
          <ac:spMkLst>
            <pc:docMk/>
            <pc:sldMk cId="1830892604" sldId="338"/>
            <ac:spMk id="2" creationId="{B9A94B26-F613-D136-B56D-0A6F5A06B324}"/>
          </ac:spMkLst>
        </pc:spChg>
        <pc:spChg chg="mod">
          <ac:chgData name="Ziyan Han" userId="3a0290bb0867d812" providerId="LiveId" clId="{8D046DC2-696B-304E-B677-6DAD298906A7}" dt="2024-06-25T08:11:53.734" v="4929" actId="2711"/>
          <ac:spMkLst>
            <pc:docMk/>
            <pc:sldMk cId="1830892604" sldId="338"/>
            <ac:spMk id="3" creationId="{999BF7ED-E0C4-48FD-19D1-35DF3CEEB39A}"/>
          </ac:spMkLst>
        </pc:spChg>
        <pc:spChg chg="mod">
          <ac:chgData name="Ziyan Han" userId="3a0290bb0867d812" providerId="LiveId" clId="{8D046DC2-696B-304E-B677-6DAD298906A7}" dt="2024-06-25T08:11:53.734" v="4929" actId="2711"/>
          <ac:spMkLst>
            <pc:docMk/>
            <pc:sldMk cId="1830892604" sldId="338"/>
            <ac:spMk id="4" creationId="{A1ED7E67-4E3F-4136-8338-747DFF6ECDCC}"/>
          </ac:spMkLst>
        </pc:spChg>
      </pc:sldChg>
      <pc:sldChg chg="delSp add del mod">
        <pc:chgData name="Ziyan Han" userId="3a0290bb0867d812" providerId="LiveId" clId="{8D046DC2-696B-304E-B677-6DAD298906A7}" dt="2024-06-24T08:41:36.487" v="2743" actId="2696"/>
        <pc:sldMkLst>
          <pc:docMk/>
          <pc:sldMk cId="1323566460" sldId="339"/>
        </pc:sldMkLst>
        <pc:spChg chg="del">
          <ac:chgData name="Ziyan Han" userId="3a0290bb0867d812" providerId="LiveId" clId="{8D046DC2-696B-304E-B677-6DAD298906A7}" dt="2024-06-24T08:41:33.901" v="2742" actId="478"/>
          <ac:spMkLst>
            <pc:docMk/>
            <pc:sldMk cId="1323566460" sldId="339"/>
            <ac:spMk id="2" creationId="{13E497DF-FEE2-9062-7CB3-591BD0696D75}"/>
          </ac:spMkLst>
        </pc:spChg>
      </pc:sldChg>
      <pc:sldChg chg="addSp delSp modSp add mod">
        <pc:chgData name="Ziyan Han" userId="3a0290bb0867d812" providerId="LiveId" clId="{8D046DC2-696B-304E-B677-6DAD298906A7}" dt="2024-06-24T09:41:21.841" v="3738" actId="27636"/>
        <pc:sldMkLst>
          <pc:docMk/>
          <pc:sldMk cId="1992013880" sldId="340"/>
        </pc:sldMkLst>
        <pc:spChg chg="mod">
          <ac:chgData name="Ziyan Han" userId="3a0290bb0867d812" providerId="LiveId" clId="{8D046DC2-696B-304E-B677-6DAD298906A7}" dt="2024-06-24T09:41:21.841" v="3738" actId="27636"/>
          <ac:spMkLst>
            <pc:docMk/>
            <pc:sldMk cId="1992013880" sldId="340"/>
            <ac:spMk id="2" creationId="{FB59B3BE-B6DA-187E-D4F1-06B3FAA60C9D}"/>
          </ac:spMkLst>
        </pc:spChg>
        <pc:spChg chg="mod">
          <ac:chgData name="Ziyan Han" userId="3a0290bb0867d812" providerId="LiveId" clId="{8D046DC2-696B-304E-B677-6DAD298906A7}" dt="2024-06-24T09:41:21.801" v="3737" actId="2711"/>
          <ac:spMkLst>
            <pc:docMk/>
            <pc:sldMk cId="1992013880" sldId="340"/>
            <ac:spMk id="4" creationId="{846CA63C-E1DF-0AAD-0FD8-71027E727C44}"/>
          </ac:spMkLst>
        </pc:spChg>
        <pc:spChg chg="del">
          <ac:chgData name="Ziyan Han" userId="3a0290bb0867d812" providerId="LiveId" clId="{8D046DC2-696B-304E-B677-6DAD298906A7}" dt="2024-06-23T08:56:57.072" v="346" actId="478"/>
          <ac:spMkLst>
            <pc:docMk/>
            <pc:sldMk cId="1992013880" sldId="340"/>
            <ac:spMk id="5" creationId="{18A7DA6B-E7B9-F740-7E7E-86D2C9A6E6BA}"/>
          </ac:spMkLst>
        </pc:spChg>
        <pc:spChg chg="add del mod">
          <ac:chgData name="Ziyan Han" userId="3a0290bb0867d812" providerId="LiveId" clId="{8D046DC2-696B-304E-B677-6DAD298906A7}" dt="2024-06-23T08:56:55.297" v="345" actId="478"/>
          <ac:spMkLst>
            <pc:docMk/>
            <pc:sldMk cId="1992013880" sldId="340"/>
            <ac:spMk id="8" creationId="{5E493274-575D-2740-9A1C-F70399B64372}"/>
          </ac:spMkLst>
        </pc:spChg>
        <pc:grpChg chg="mod">
          <ac:chgData name="Ziyan Han" userId="3a0290bb0867d812" providerId="LiveId" clId="{8D046DC2-696B-304E-B677-6DAD298906A7}" dt="2024-06-23T08:55:57.873" v="314" actId="1035"/>
          <ac:grpSpMkLst>
            <pc:docMk/>
            <pc:sldMk cId="1992013880" sldId="340"/>
            <ac:grpSpMk id="3" creationId="{74A21600-92A6-4760-8206-419F325FD2E8}"/>
          </ac:grpSpMkLst>
        </pc:grpChg>
      </pc:sldChg>
      <pc:sldChg chg="add del">
        <pc:chgData name="Ziyan Han" userId="3a0290bb0867d812" providerId="LiveId" clId="{8D046DC2-696B-304E-B677-6DAD298906A7}" dt="2024-06-23T09:02:21.646" v="386" actId="2696"/>
        <pc:sldMkLst>
          <pc:docMk/>
          <pc:sldMk cId="1342332466" sldId="341"/>
        </pc:sldMkLst>
      </pc:sldChg>
      <pc:sldChg chg="add">
        <pc:chgData name="Ziyan Han" userId="3a0290bb0867d812" providerId="LiveId" clId="{8D046DC2-696B-304E-B677-6DAD298906A7}" dt="2024-06-23T08:57:31.284" v="352"/>
        <pc:sldMkLst>
          <pc:docMk/>
          <pc:sldMk cId="3630819924" sldId="342"/>
        </pc:sldMkLst>
      </pc:sldChg>
      <pc:sldChg chg="add">
        <pc:chgData name="Ziyan Han" userId="3a0290bb0867d812" providerId="LiveId" clId="{8D046DC2-696B-304E-B677-6DAD298906A7}" dt="2024-06-23T08:57:31.284" v="352"/>
        <pc:sldMkLst>
          <pc:docMk/>
          <pc:sldMk cId="4060312009" sldId="343"/>
        </pc:sldMkLst>
      </pc:sldChg>
      <pc:sldChg chg="add">
        <pc:chgData name="Ziyan Han" userId="3a0290bb0867d812" providerId="LiveId" clId="{8D046DC2-696B-304E-B677-6DAD298906A7}" dt="2024-06-23T08:57:31.284" v="352"/>
        <pc:sldMkLst>
          <pc:docMk/>
          <pc:sldMk cId="2195660033" sldId="344"/>
        </pc:sldMkLst>
      </pc:sldChg>
      <pc:sldChg chg="add">
        <pc:chgData name="Ziyan Han" userId="3a0290bb0867d812" providerId="LiveId" clId="{8D046DC2-696B-304E-B677-6DAD298906A7}" dt="2024-06-23T08:57:31.284" v="352"/>
        <pc:sldMkLst>
          <pc:docMk/>
          <pc:sldMk cId="3272940055" sldId="345"/>
        </pc:sldMkLst>
      </pc:sldChg>
      <pc:sldChg chg="add">
        <pc:chgData name="Ziyan Han" userId="3a0290bb0867d812" providerId="LiveId" clId="{8D046DC2-696B-304E-B677-6DAD298906A7}" dt="2024-06-23T08:57:31.284" v="352"/>
        <pc:sldMkLst>
          <pc:docMk/>
          <pc:sldMk cId="3194265732" sldId="346"/>
        </pc:sldMkLst>
      </pc:sldChg>
      <pc:sldChg chg="add">
        <pc:chgData name="Ziyan Han" userId="3a0290bb0867d812" providerId="LiveId" clId="{8D046DC2-696B-304E-B677-6DAD298906A7}" dt="2024-06-23T08:57:31.284" v="352"/>
        <pc:sldMkLst>
          <pc:docMk/>
          <pc:sldMk cId="2930191469" sldId="347"/>
        </pc:sldMkLst>
      </pc:sldChg>
      <pc:sldChg chg="add">
        <pc:chgData name="Ziyan Han" userId="3a0290bb0867d812" providerId="LiveId" clId="{8D046DC2-696B-304E-B677-6DAD298906A7}" dt="2024-06-23T08:57:31.284" v="352"/>
        <pc:sldMkLst>
          <pc:docMk/>
          <pc:sldMk cId="120685288" sldId="348"/>
        </pc:sldMkLst>
      </pc:sldChg>
      <pc:sldChg chg="addSp delSp modSp add mod">
        <pc:chgData name="Ziyan Han" userId="3a0290bb0867d812" providerId="LiveId" clId="{8D046DC2-696B-304E-B677-6DAD298906A7}" dt="2024-07-04T03:30:15.720" v="7486"/>
        <pc:sldMkLst>
          <pc:docMk/>
          <pc:sldMk cId="661783351" sldId="349"/>
        </pc:sldMkLst>
        <pc:spChg chg="mod">
          <ac:chgData name="Ziyan Han" userId="3a0290bb0867d812" providerId="LiveId" clId="{8D046DC2-696B-304E-B677-6DAD298906A7}" dt="2024-07-04T02:19:54.679" v="7484" actId="1076"/>
          <ac:spMkLst>
            <pc:docMk/>
            <pc:sldMk cId="661783351" sldId="349"/>
            <ac:spMk id="3" creationId="{00000000-0000-0000-0000-000000000000}"/>
          </ac:spMkLst>
        </pc:spChg>
        <pc:spChg chg="add del mod">
          <ac:chgData name="Ziyan Han" userId="3a0290bb0867d812" providerId="LiveId" clId="{8D046DC2-696B-304E-B677-6DAD298906A7}" dt="2024-07-04T03:30:15.720" v="7486"/>
          <ac:spMkLst>
            <pc:docMk/>
            <pc:sldMk cId="661783351" sldId="349"/>
            <ac:spMk id="71" creationId="{8482D1A7-9ECF-4E42-A577-5964422333F3}"/>
          </ac:spMkLst>
        </pc:spChg>
        <pc:spChg chg="mod">
          <ac:chgData name="Ziyan Han" userId="3a0290bb0867d812" providerId="LiveId" clId="{8D046DC2-696B-304E-B677-6DAD298906A7}" dt="2024-07-03T13:08:28.384" v="7482" actId="1076"/>
          <ac:spMkLst>
            <pc:docMk/>
            <pc:sldMk cId="661783351" sldId="349"/>
            <ac:spMk id="209" creationId="{00000000-0000-0000-0000-000000000000}"/>
          </ac:spMkLst>
        </pc:spChg>
      </pc:sldChg>
      <pc:sldChg chg="add">
        <pc:chgData name="Ziyan Han" userId="3a0290bb0867d812" providerId="LiveId" clId="{8D046DC2-696B-304E-B677-6DAD298906A7}" dt="2024-06-23T08:57:31.284" v="352"/>
        <pc:sldMkLst>
          <pc:docMk/>
          <pc:sldMk cId="3610420760" sldId="350"/>
        </pc:sldMkLst>
      </pc:sldChg>
      <pc:sldChg chg="add">
        <pc:chgData name="Ziyan Han" userId="3a0290bb0867d812" providerId="LiveId" clId="{8D046DC2-696B-304E-B677-6DAD298906A7}" dt="2024-06-23T08:57:31.284" v="352"/>
        <pc:sldMkLst>
          <pc:docMk/>
          <pc:sldMk cId="1324641339" sldId="351"/>
        </pc:sldMkLst>
      </pc:sldChg>
      <pc:sldChg chg="add">
        <pc:chgData name="Ziyan Han" userId="3a0290bb0867d812" providerId="LiveId" clId="{8D046DC2-696B-304E-B677-6DAD298906A7}" dt="2024-06-23T08:57:31.284" v="352"/>
        <pc:sldMkLst>
          <pc:docMk/>
          <pc:sldMk cId="1818396038" sldId="352"/>
        </pc:sldMkLst>
      </pc:sldChg>
      <pc:sldChg chg="add">
        <pc:chgData name="Ziyan Han" userId="3a0290bb0867d812" providerId="LiveId" clId="{8D046DC2-696B-304E-B677-6DAD298906A7}" dt="2024-06-23T08:57:31.284" v="352"/>
        <pc:sldMkLst>
          <pc:docMk/>
          <pc:sldMk cId="426052975" sldId="353"/>
        </pc:sldMkLst>
      </pc:sldChg>
      <pc:sldChg chg="add">
        <pc:chgData name="Ziyan Han" userId="3a0290bb0867d812" providerId="LiveId" clId="{8D046DC2-696B-304E-B677-6DAD298906A7}" dt="2024-06-23T08:57:31.284" v="352"/>
        <pc:sldMkLst>
          <pc:docMk/>
          <pc:sldMk cId="349419923" sldId="354"/>
        </pc:sldMkLst>
      </pc:sldChg>
      <pc:sldChg chg="modSp add mod">
        <pc:chgData name="Ziyan Han" userId="3a0290bb0867d812" providerId="LiveId" clId="{8D046DC2-696B-304E-B677-6DAD298906A7}" dt="2024-06-23T08:57:31.524" v="353" actId="27636"/>
        <pc:sldMkLst>
          <pc:docMk/>
          <pc:sldMk cId="4287887879" sldId="355"/>
        </pc:sldMkLst>
        <pc:spChg chg="mod">
          <ac:chgData name="Ziyan Han" userId="3a0290bb0867d812" providerId="LiveId" clId="{8D046DC2-696B-304E-B677-6DAD298906A7}" dt="2024-06-23T08:57:31.524" v="353" actId="27636"/>
          <ac:spMkLst>
            <pc:docMk/>
            <pc:sldMk cId="4287887879" sldId="355"/>
            <ac:spMk id="14" creationId="{00000000-0000-0000-0000-000000000000}"/>
          </ac:spMkLst>
        </pc:spChg>
      </pc:sldChg>
      <pc:sldChg chg="modSp add mod">
        <pc:chgData name="Ziyan Han" userId="3a0290bb0867d812" providerId="LiveId" clId="{8D046DC2-696B-304E-B677-6DAD298906A7}" dt="2024-06-23T08:57:31.531" v="354" actId="27636"/>
        <pc:sldMkLst>
          <pc:docMk/>
          <pc:sldMk cId="594929634" sldId="357"/>
        </pc:sldMkLst>
        <pc:spChg chg="mod">
          <ac:chgData name="Ziyan Han" userId="3a0290bb0867d812" providerId="LiveId" clId="{8D046DC2-696B-304E-B677-6DAD298906A7}" dt="2024-06-23T08:57:31.531" v="354" actId="27636"/>
          <ac:spMkLst>
            <pc:docMk/>
            <pc:sldMk cId="594929634" sldId="357"/>
            <ac:spMk id="14" creationId="{00000000-0000-0000-0000-000000000000}"/>
          </ac:spMkLst>
        </pc:spChg>
      </pc:sldChg>
      <pc:sldChg chg="add">
        <pc:chgData name="Ziyan Han" userId="3a0290bb0867d812" providerId="LiveId" clId="{8D046DC2-696B-304E-B677-6DAD298906A7}" dt="2024-06-23T08:57:31.284" v="352"/>
        <pc:sldMkLst>
          <pc:docMk/>
          <pc:sldMk cId="3819771205" sldId="358"/>
        </pc:sldMkLst>
      </pc:sldChg>
      <pc:sldChg chg="add">
        <pc:chgData name="Ziyan Han" userId="3a0290bb0867d812" providerId="LiveId" clId="{8D046DC2-696B-304E-B677-6DAD298906A7}" dt="2024-06-23T08:57:31.284" v="352"/>
        <pc:sldMkLst>
          <pc:docMk/>
          <pc:sldMk cId="1721280162" sldId="359"/>
        </pc:sldMkLst>
      </pc:sldChg>
      <pc:sldChg chg="add">
        <pc:chgData name="Ziyan Han" userId="3a0290bb0867d812" providerId="LiveId" clId="{8D046DC2-696B-304E-B677-6DAD298906A7}" dt="2024-06-23T08:57:31.284" v="352"/>
        <pc:sldMkLst>
          <pc:docMk/>
          <pc:sldMk cId="1167403584" sldId="360"/>
        </pc:sldMkLst>
      </pc:sldChg>
      <pc:sldChg chg="add">
        <pc:chgData name="Ziyan Han" userId="3a0290bb0867d812" providerId="LiveId" clId="{8D046DC2-696B-304E-B677-6DAD298906A7}" dt="2024-06-23T08:57:31.284" v="352"/>
        <pc:sldMkLst>
          <pc:docMk/>
          <pc:sldMk cId="536216278" sldId="361"/>
        </pc:sldMkLst>
      </pc:sldChg>
      <pc:sldChg chg="add">
        <pc:chgData name="Ziyan Han" userId="3a0290bb0867d812" providerId="LiveId" clId="{8D046DC2-696B-304E-B677-6DAD298906A7}" dt="2024-06-23T08:57:31.284" v="352"/>
        <pc:sldMkLst>
          <pc:docMk/>
          <pc:sldMk cId="3454535101" sldId="362"/>
        </pc:sldMkLst>
      </pc:sldChg>
      <pc:sldChg chg="modSp add mod">
        <pc:chgData name="Ziyan Han" userId="3a0290bb0867d812" providerId="LiveId" clId="{8D046DC2-696B-304E-B677-6DAD298906A7}" dt="2024-06-23T08:57:31.538" v="355" actId="27636"/>
        <pc:sldMkLst>
          <pc:docMk/>
          <pc:sldMk cId="3320558025" sldId="365"/>
        </pc:sldMkLst>
        <pc:spChg chg="mod">
          <ac:chgData name="Ziyan Han" userId="3a0290bb0867d812" providerId="LiveId" clId="{8D046DC2-696B-304E-B677-6DAD298906A7}" dt="2024-06-23T08:57:31.538" v="355" actId="27636"/>
          <ac:spMkLst>
            <pc:docMk/>
            <pc:sldMk cId="3320558025" sldId="365"/>
            <ac:spMk id="14" creationId="{00000000-0000-0000-0000-000000000000}"/>
          </ac:spMkLst>
        </pc:spChg>
      </pc:sldChg>
      <pc:sldChg chg="add">
        <pc:chgData name="Ziyan Han" userId="3a0290bb0867d812" providerId="LiveId" clId="{8D046DC2-696B-304E-B677-6DAD298906A7}" dt="2024-06-23T08:57:31.284" v="352"/>
        <pc:sldMkLst>
          <pc:docMk/>
          <pc:sldMk cId="3563909389" sldId="366"/>
        </pc:sldMkLst>
      </pc:sldChg>
      <pc:sldChg chg="add">
        <pc:chgData name="Ziyan Han" userId="3a0290bb0867d812" providerId="LiveId" clId="{8D046DC2-696B-304E-B677-6DAD298906A7}" dt="2024-06-23T08:57:31.284" v="352"/>
        <pc:sldMkLst>
          <pc:docMk/>
          <pc:sldMk cId="4144460868" sldId="367"/>
        </pc:sldMkLst>
      </pc:sldChg>
      <pc:sldChg chg="add del">
        <pc:chgData name="Ziyan Han" userId="3a0290bb0867d812" providerId="LiveId" clId="{8D046DC2-696B-304E-B677-6DAD298906A7}" dt="2024-06-23T09:43:51.116" v="521" actId="2696"/>
        <pc:sldMkLst>
          <pc:docMk/>
          <pc:sldMk cId="777975761" sldId="368"/>
        </pc:sldMkLst>
      </pc:sldChg>
      <pc:sldChg chg="delSp add del mod delAnim">
        <pc:chgData name="Ziyan Han" userId="3a0290bb0867d812" providerId="LiveId" clId="{8D046DC2-696B-304E-B677-6DAD298906A7}" dt="2024-06-23T09:52:07.060" v="689" actId="2696"/>
        <pc:sldMkLst>
          <pc:docMk/>
          <pc:sldMk cId="2502548360" sldId="368"/>
        </pc:sldMkLst>
        <pc:spChg chg="del">
          <ac:chgData name="Ziyan Han" userId="3a0290bb0867d812" providerId="LiveId" clId="{8D046DC2-696B-304E-B677-6DAD298906A7}" dt="2024-06-23T09:49:24.111" v="623" actId="21"/>
          <ac:spMkLst>
            <pc:docMk/>
            <pc:sldMk cId="2502548360" sldId="368"/>
            <ac:spMk id="2" creationId="{00000000-0000-0000-0000-000000000000}"/>
          </ac:spMkLst>
        </pc:spChg>
        <pc:spChg chg="del">
          <ac:chgData name="Ziyan Han" userId="3a0290bb0867d812" providerId="LiveId" clId="{8D046DC2-696B-304E-B677-6DAD298906A7}" dt="2024-06-23T09:49:24.111" v="623" actId="21"/>
          <ac:spMkLst>
            <pc:docMk/>
            <pc:sldMk cId="2502548360" sldId="368"/>
            <ac:spMk id="3" creationId="{00000000-0000-0000-0000-000000000000}"/>
          </ac:spMkLst>
        </pc:spChg>
        <pc:spChg chg="del">
          <ac:chgData name="Ziyan Han" userId="3a0290bb0867d812" providerId="LiveId" clId="{8D046DC2-696B-304E-B677-6DAD298906A7}" dt="2024-06-23T09:49:24.111" v="623" actId="21"/>
          <ac:spMkLst>
            <pc:docMk/>
            <pc:sldMk cId="2502548360" sldId="368"/>
            <ac:spMk id="9" creationId="{00000000-0000-0000-0000-000000000000}"/>
          </ac:spMkLst>
        </pc:spChg>
        <pc:grpChg chg="del">
          <ac:chgData name="Ziyan Han" userId="3a0290bb0867d812" providerId="LiveId" clId="{8D046DC2-696B-304E-B677-6DAD298906A7}" dt="2024-06-23T09:49:24.111" v="623" actId="21"/>
          <ac:grpSpMkLst>
            <pc:docMk/>
            <pc:sldMk cId="2502548360" sldId="368"/>
            <ac:grpSpMk id="5" creationId="{00000000-0000-0000-0000-000000000000}"/>
          </ac:grpSpMkLst>
        </pc:grpChg>
        <pc:grpChg chg="del">
          <ac:chgData name="Ziyan Han" userId="3a0290bb0867d812" providerId="LiveId" clId="{8D046DC2-696B-304E-B677-6DAD298906A7}" dt="2024-06-23T09:49:24.111" v="623" actId="21"/>
          <ac:grpSpMkLst>
            <pc:docMk/>
            <pc:sldMk cId="2502548360" sldId="368"/>
            <ac:grpSpMk id="8" creationId="{00000000-0000-0000-0000-000000000000}"/>
          </ac:grpSpMkLst>
        </pc:grpChg>
        <pc:grpChg chg="del">
          <ac:chgData name="Ziyan Han" userId="3a0290bb0867d812" providerId="LiveId" clId="{8D046DC2-696B-304E-B677-6DAD298906A7}" dt="2024-06-23T09:49:24.111" v="623" actId="21"/>
          <ac:grpSpMkLst>
            <pc:docMk/>
            <pc:sldMk cId="2502548360" sldId="368"/>
            <ac:grpSpMk id="10" creationId="{00000000-0000-0000-0000-000000000000}"/>
          </ac:grpSpMkLst>
        </pc:grpChg>
      </pc:sldChg>
      <pc:sldChg chg="addSp delSp modSp add mod">
        <pc:chgData name="Ziyan Han" userId="3a0290bb0867d812" providerId="LiveId" clId="{8D046DC2-696B-304E-B677-6DAD298906A7}" dt="2024-06-24T09:36:35.034" v="3675" actId="2711"/>
        <pc:sldMkLst>
          <pc:docMk/>
          <pc:sldMk cId="1688785056" sldId="369"/>
        </pc:sldMkLst>
        <pc:spChg chg="del">
          <ac:chgData name="Ziyan Han" userId="3a0290bb0867d812" providerId="LiveId" clId="{8D046DC2-696B-304E-B677-6DAD298906A7}" dt="2024-06-23T09:57:29.037" v="745" actId="478"/>
          <ac:spMkLst>
            <pc:docMk/>
            <pc:sldMk cId="1688785056" sldId="369"/>
            <ac:spMk id="3" creationId="{00000000-0000-0000-0000-000000000000}"/>
          </ac:spMkLst>
        </pc:spChg>
        <pc:spChg chg="mod">
          <ac:chgData name="Ziyan Han" userId="3a0290bb0867d812" providerId="LiveId" clId="{8D046DC2-696B-304E-B677-6DAD298906A7}" dt="2024-06-24T09:36:35.034" v="3675" actId="2711"/>
          <ac:spMkLst>
            <pc:docMk/>
            <pc:sldMk cId="1688785056" sldId="369"/>
            <ac:spMk id="5" creationId="{00000000-0000-0000-0000-000000000000}"/>
          </ac:spMkLst>
        </pc:spChg>
        <pc:spChg chg="add mod">
          <ac:chgData name="Ziyan Han" userId="3a0290bb0867d812" providerId="LiveId" clId="{8D046DC2-696B-304E-B677-6DAD298906A7}" dt="2024-06-24T09:36:35.034" v="3675" actId="2711"/>
          <ac:spMkLst>
            <pc:docMk/>
            <pc:sldMk cId="1688785056" sldId="369"/>
            <ac:spMk id="7" creationId="{B749A654-766E-354B-8DA2-8C6C4C8DD4DD}"/>
          </ac:spMkLst>
        </pc:spChg>
        <pc:spChg chg="add del">
          <ac:chgData name="Ziyan Han" userId="3a0290bb0867d812" providerId="LiveId" clId="{8D046DC2-696B-304E-B677-6DAD298906A7}" dt="2024-06-23T09:53:32.904" v="699" actId="478"/>
          <ac:spMkLst>
            <pc:docMk/>
            <pc:sldMk cId="1688785056" sldId="369"/>
            <ac:spMk id="209" creationId="{00000000-0000-0000-0000-000000000000}"/>
          </ac:spMkLst>
        </pc:spChg>
        <pc:spChg chg="del mod">
          <ac:chgData name="Ziyan Han" userId="3a0290bb0867d812" providerId="LiveId" clId="{8D046DC2-696B-304E-B677-6DAD298906A7}" dt="2024-06-23T09:53:31.990" v="698" actId="478"/>
          <ac:spMkLst>
            <pc:docMk/>
            <pc:sldMk cId="1688785056" sldId="369"/>
            <ac:spMk id="256" creationId="{00000000-0000-0000-0000-000000000000}"/>
          </ac:spMkLst>
        </pc:spChg>
        <pc:picChg chg="mod">
          <ac:chgData name="Ziyan Han" userId="3a0290bb0867d812" providerId="LiveId" clId="{8D046DC2-696B-304E-B677-6DAD298906A7}" dt="2024-06-24T06:53:13.364" v="1624" actId="1076"/>
          <ac:picMkLst>
            <pc:docMk/>
            <pc:sldMk cId="1688785056" sldId="369"/>
            <ac:picMk id="104" creationId="{00000000-0000-0000-0000-000000000000}"/>
          </ac:picMkLst>
        </pc:picChg>
      </pc:sldChg>
      <pc:sldChg chg="add del">
        <pc:chgData name="Ziyan Han" userId="3a0290bb0867d812" providerId="LiveId" clId="{8D046DC2-696B-304E-B677-6DAD298906A7}" dt="2024-06-23T09:43:51.189" v="522" actId="2696"/>
        <pc:sldMkLst>
          <pc:docMk/>
          <pc:sldMk cId="2064142808" sldId="369"/>
        </pc:sldMkLst>
      </pc:sldChg>
      <pc:sldChg chg="add del">
        <pc:chgData name="Ziyan Han" userId="3a0290bb0867d812" providerId="LiveId" clId="{8D046DC2-696B-304E-B677-6DAD298906A7}" dt="2024-06-23T09:43:51.219" v="523" actId="2696"/>
        <pc:sldMkLst>
          <pc:docMk/>
          <pc:sldMk cId="2491699167" sldId="370"/>
        </pc:sldMkLst>
      </pc:sldChg>
      <pc:sldChg chg="addSp delSp modSp add mod delAnim modAnim modNotesTx">
        <pc:chgData name="Ziyan Han" userId="3a0290bb0867d812" providerId="LiveId" clId="{8D046DC2-696B-304E-B677-6DAD298906A7}" dt="2024-06-24T09:39:50.946" v="3722" actId="14100"/>
        <pc:sldMkLst>
          <pc:docMk/>
          <pc:sldMk cId="2720916264" sldId="370"/>
        </pc:sldMkLst>
        <pc:spChg chg="del mod">
          <ac:chgData name="Ziyan Han" userId="3a0290bb0867d812" providerId="LiveId" clId="{8D046DC2-696B-304E-B677-6DAD298906A7}" dt="2024-06-23T11:54:54.658" v="975" actId="478"/>
          <ac:spMkLst>
            <pc:docMk/>
            <pc:sldMk cId="2720916264" sldId="370"/>
            <ac:spMk id="2" creationId="{00000000-0000-0000-0000-000000000000}"/>
          </ac:spMkLst>
        </pc:spChg>
        <pc:spChg chg="del mod">
          <ac:chgData name="Ziyan Han" userId="3a0290bb0867d812" providerId="LiveId" clId="{8D046DC2-696B-304E-B677-6DAD298906A7}" dt="2024-06-23T09:57:21.472" v="744" actId="478"/>
          <ac:spMkLst>
            <pc:docMk/>
            <pc:sldMk cId="2720916264" sldId="370"/>
            <ac:spMk id="3" creationId="{00000000-0000-0000-0000-000000000000}"/>
          </ac:spMkLst>
        </pc:spChg>
        <pc:spChg chg="del mod">
          <ac:chgData name="Ziyan Han" userId="3a0290bb0867d812" providerId="LiveId" clId="{8D046DC2-696B-304E-B677-6DAD298906A7}" dt="2024-06-23T11:54:52.824" v="974" actId="478"/>
          <ac:spMkLst>
            <pc:docMk/>
            <pc:sldMk cId="2720916264" sldId="370"/>
            <ac:spMk id="4" creationId="{00000000-0000-0000-0000-000000000000}"/>
          </ac:spMkLst>
        </pc:spChg>
        <pc:spChg chg="del mod">
          <ac:chgData name="Ziyan Han" userId="3a0290bb0867d812" providerId="LiveId" clId="{8D046DC2-696B-304E-B677-6DAD298906A7}" dt="2024-06-23T11:55:02.760" v="980" actId="478"/>
          <ac:spMkLst>
            <pc:docMk/>
            <pc:sldMk cId="2720916264" sldId="370"/>
            <ac:spMk id="6" creationId="{00000000-0000-0000-0000-000000000000}"/>
          </ac:spMkLst>
        </pc:spChg>
        <pc:spChg chg="del mod">
          <ac:chgData name="Ziyan Han" userId="3a0290bb0867d812" providerId="LiveId" clId="{8D046DC2-696B-304E-B677-6DAD298906A7}" dt="2024-06-23T11:55:01.271" v="979" actId="478"/>
          <ac:spMkLst>
            <pc:docMk/>
            <pc:sldMk cId="2720916264" sldId="370"/>
            <ac:spMk id="7" creationId="{00000000-0000-0000-0000-000000000000}"/>
          </ac:spMkLst>
        </pc:spChg>
        <pc:spChg chg="mod topLvl">
          <ac:chgData name="Ziyan Han" userId="3a0290bb0867d812" providerId="LiveId" clId="{8D046DC2-696B-304E-B677-6DAD298906A7}" dt="2024-06-23T12:02:02.050" v="1190" actId="164"/>
          <ac:spMkLst>
            <pc:docMk/>
            <pc:sldMk cId="2720916264" sldId="370"/>
            <ac:spMk id="8" creationId="{00000000-0000-0000-0000-000000000000}"/>
          </ac:spMkLst>
        </pc:spChg>
        <pc:spChg chg="del mod">
          <ac:chgData name="Ziyan Han" userId="3a0290bb0867d812" providerId="LiveId" clId="{8D046DC2-696B-304E-B677-6DAD298906A7}" dt="2024-06-23T11:48:09.456" v="843" actId="478"/>
          <ac:spMkLst>
            <pc:docMk/>
            <pc:sldMk cId="2720916264" sldId="370"/>
            <ac:spMk id="9" creationId="{00000000-0000-0000-0000-000000000000}"/>
          </ac:spMkLst>
        </pc:spChg>
        <pc:spChg chg="del mod">
          <ac:chgData name="Ziyan Han" userId="3a0290bb0867d812" providerId="LiveId" clId="{8D046DC2-696B-304E-B677-6DAD298906A7}" dt="2024-06-23T11:54:57.928" v="976" actId="478"/>
          <ac:spMkLst>
            <pc:docMk/>
            <pc:sldMk cId="2720916264" sldId="370"/>
            <ac:spMk id="10" creationId="{00000000-0000-0000-0000-000000000000}"/>
          </ac:spMkLst>
        </pc:spChg>
        <pc:spChg chg="del mod">
          <ac:chgData name="Ziyan Han" userId="3a0290bb0867d812" providerId="LiveId" clId="{8D046DC2-696B-304E-B677-6DAD298906A7}" dt="2024-06-23T11:54:59.005" v="977" actId="478"/>
          <ac:spMkLst>
            <pc:docMk/>
            <pc:sldMk cId="2720916264" sldId="370"/>
            <ac:spMk id="11" creationId="{00000000-0000-0000-0000-000000000000}"/>
          </ac:spMkLst>
        </pc:spChg>
        <pc:spChg chg="mod topLvl">
          <ac:chgData name="Ziyan Han" userId="3a0290bb0867d812" providerId="LiveId" clId="{8D046DC2-696B-304E-B677-6DAD298906A7}" dt="2024-06-23T12:02:02.050" v="1190" actId="164"/>
          <ac:spMkLst>
            <pc:docMk/>
            <pc:sldMk cId="2720916264" sldId="370"/>
            <ac:spMk id="12" creationId="{00000000-0000-0000-0000-000000000000}"/>
          </ac:spMkLst>
        </pc:spChg>
        <pc:spChg chg="mod topLvl">
          <ac:chgData name="Ziyan Han" userId="3a0290bb0867d812" providerId="LiveId" clId="{8D046DC2-696B-304E-B677-6DAD298906A7}" dt="2024-06-23T12:02:36.913" v="1194" actId="164"/>
          <ac:spMkLst>
            <pc:docMk/>
            <pc:sldMk cId="2720916264" sldId="370"/>
            <ac:spMk id="13" creationId="{00000000-0000-0000-0000-000000000000}"/>
          </ac:spMkLst>
        </pc:spChg>
        <pc:spChg chg="mod topLvl">
          <ac:chgData name="Ziyan Han" userId="3a0290bb0867d812" providerId="LiveId" clId="{8D046DC2-696B-304E-B677-6DAD298906A7}" dt="2024-06-23T12:02:52.139" v="1195" actId="164"/>
          <ac:spMkLst>
            <pc:docMk/>
            <pc:sldMk cId="2720916264" sldId="370"/>
            <ac:spMk id="14" creationId="{00000000-0000-0000-0000-000000000000}"/>
          </ac:spMkLst>
        </pc:spChg>
        <pc:spChg chg="add mod">
          <ac:chgData name="Ziyan Han" userId="3a0290bb0867d812" providerId="LiveId" clId="{8D046DC2-696B-304E-B677-6DAD298906A7}" dt="2024-06-24T09:38:17.427" v="3692" actId="2711"/>
          <ac:spMkLst>
            <pc:docMk/>
            <pc:sldMk cId="2720916264" sldId="370"/>
            <ac:spMk id="15" creationId="{5D4494A1-1798-F744-B2E3-668D40DB4595}"/>
          </ac:spMkLst>
        </pc:spChg>
        <pc:spChg chg="add del mod">
          <ac:chgData name="Ziyan Han" userId="3a0290bb0867d812" providerId="LiveId" clId="{8D046DC2-696B-304E-B677-6DAD298906A7}" dt="2024-06-23T09:54:54.988" v="725" actId="478"/>
          <ac:spMkLst>
            <pc:docMk/>
            <pc:sldMk cId="2720916264" sldId="370"/>
            <ac:spMk id="17" creationId="{DB1461C9-64A1-8543-AA60-ED5F66145601}"/>
          </ac:spMkLst>
        </pc:spChg>
        <pc:spChg chg="add mod">
          <ac:chgData name="Ziyan Han" userId="3a0290bb0867d812" providerId="LiveId" clId="{8D046DC2-696B-304E-B677-6DAD298906A7}" dt="2024-06-24T09:38:17.427" v="3692" actId="2711"/>
          <ac:spMkLst>
            <pc:docMk/>
            <pc:sldMk cId="2720916264" sldId="370"/>
            <ac:spMk id="18" creationId="{AE6A146E-14D3-BA45-A3B7-DB47C06D0DC0}"/>
          </ac:spMkLst>
        </pc:spChg>
        <pc:spChg chg="add mod topLvl">
          <ac:chgData name="Ziyan Han" userId="3a0290bb0867d812" providerId="LiveId" clId="{8D046DC2-696B-304E-B677-6DAD298906A7}" dt="2024-06-24T09:39:37.282" v="3718" actId="14100"/>
          <ac:spMkLst>
            <pc:docMk/>
            <pc:sldMk cId="2720916264" sldId="370"/>
            <ac:spMk id="20" creationId="{758C1DA6-0EF0-7244-BA2C-7EF566B96BCB}"/>
          </ac:spMkLst>
        </pc:spChg>
        <pc:spChg chg="add del mod topLvl">
          <ac:chgData name="Ziyan Han" userId="3a0290bb0867d812" providerId="LiveId" clId="{8D046DC2-696B-304E-B677-6DAD298906A7}" dt="2024-06-24T09:39:50.946" v="3722" actId="14100"/>
          <ac:spMkLst>
            <pc:docMk/>
            <pc:sldMk cId="2720916264" sldId="370"/>
            <ac:spMk id="21" creationId="{34CD435C-83E4-A848-8C51-0171CE7C9733}"/>
          </ac:spMkLst>
        </pc:spChg>
        <pc:spChg chg="add mod topLvl">
          <ac:chgData name="Ziyan Han" userId="3a0290bb0867d812" providerId="LiveId" clId="{8D046DC2-696B-304E-B677-6DAD298906A7}" dt="2024-06-24T09:38:41.107" v="3699" actId="1076"/>
          <ac:spMkLst>
            <pc:docMk/>
            <pc:sldMk cId="2720916264" sldId="370"/>
            <ac:spMk id="22" creationId="{ED06447D-5DDE-984C-AC13-A4DEFE5194AF}"/>
          </ac:spMkLst>
        </pc:spChg>
        <pc:spChg chg="add del mod">
          <ac:chgData name="Ziyan Han" userId="3a0290bb0867d812" providerId="LiveId" clId="{8D046DC2-696B-304E-B677-6DAD298906A7}" dt="2024-06-23T11:48:24.478" v="850"/>
          <ac:spMkLst>
            <pc:docMk/>
            <pc:sldMk cId="2720916264" sldId="370"/>
            <ac:spMk id="23" creationId="{293C60C1-BADA-B946-9D3B-AFFC0BFBA368}"/>
          </ac:spMkLst>
        </pc:spChg>
        <pc:spChg chg="add del mod">
          <ac:chgData name="Ziyan Han" userId="3a0290bb0867d812" providerId="LiveId" clId="{8D046DC2-696B-304E-B677-6DAD298906A7}" dt="2024-06-23T11:58:03.017" v="1110" actId="478"/>
          <ac:spMkLst>
            <pc:docMk/>
            <pc:sldMk cId="2720916264" sldId="370"/>
            <ac:spMk id="24" creationId="{62E810D8-E4EF-E54A-8081-5493B6D3D1EB}"/>
          </ac:spMkLst>
        </pc:spChg>
        <pc:spChg chg="add mod topLvl">
          <ac:chgData name="Ziyan Han" userId="3a0290bb0867d812" providerId="LiveId" clId="{8D046DC2-696B-304E-B677-6DAD298906A7}" dt="2024-06-23T12:06:03.325" v="1212" actId="14100"/>
          <ac:spMkLst>
            <pc:docMk/>
            <pc:sldMk cId="2720916264" sldId="370"/>
            <ac:spMk id="26" creationId="{C1A59B0D-6F04-9D45-AFD2-D68C9D56FC31}"/>
          </ac:spMkLst>
        </pc:spChg>
        <pc:spChg chg="add mod topLvl">
          <ac:chgData name="Ziyan Han" userId="3a0290bb0867d812" providerId="LiveId" clId="{8D046DC2-696B-304E-B677-6DAD298906A7}" dt="2024-06-23T12:02:36.913" v="1194" actId="164"/>
          <ac:spMkLst>
            <pc:docMk/>
            <pc:sldMk cId="2720916264" sldId="370"/>
            <ac:spMk id="28" creationId="{C298B28D-4420-ED48-8DA6-FEA1DBD12AFB}"/>
          </ac:spMkLst>
        </pc:spChg>
        <pc:spChg chg="add del mod">
          <ac:chgData name="Ziyan Han" userId="3a0290bb0867d812" providerId="LiveId" clId="{8D046DC2-696B-304E-B677-6DAD298906A7}" dt="2024-06-23T11:58:02.196" v="1109" actId="478"/>
          <ac:spMkLst>
            <pc:docMk/>
            <pc:sldMk cId="2720916264" sldId="370"/>
            <ac:spMk id="29" creationId="{F4F0A3A4-42E1-9F4D-8BBA-8335428C413F}"/>
          </ac:spMkLst>
        </pc:spChg>
        <pc:spChg chg="add mod topLvl">
          <ac:chgData name="Ziyan Han" userId="3a0290bb0867d812" providerId="LiveId" clId="{8D046DC2-696B-304E-B677-6DAD298906A7}" dt="2024-06-24T09:39:31.300" v="3716" actId="14100"/>
          <ac:spMkLst>
            <pc:docMk/>
            <pc:sldMk cId="2720916264" sldId="370"/>
            <ac:spMk id="30" creationId="{D485DA28-5F73-AF40-82E9-9B15469A541F}"/>
          </ac:spMkLst>
        </pc:spChg>
        <pc:spChg chg="add del mod">
          <ac:chgData name="Ziyan Han" userId="3a0290bb0867d812" providerId="LiveId" clId="{8D046DC2-696B-304E-B677-6DAD298906A7}" dt="2024-06-23T11:56:03.293" v="1054" actId="478"/>
          <ac:spMkLst>
            <pc:docMk/>
            <pc:sldMk cId="2720916264" sldId="370"/>
            <ac:spMk id="31" creationId="{819801D3-272D-2746-AE22-B4F9C31679A4}"/>
          </ac:spMkLst>
        </pc:spChg>
        <pc:spChg chg="add mod topLvl">
          <ac:chgData name="Ziyan Han" userId="3a0290bb0867d812" providerId="LiveId" clId="{8D046DC2-696B-304E-B677-6DAD298906A7}" dt="2024-06-24T09:38:30.291" v="3694" actId="403"/>
          <ac:spMkLst>
            <pc:docMk/>
            <pc:sldMk cId="2720916264" sldId="370"/>
            <ac:spMk id="34" creationId="{F7378FA9-0303-7D42-A023-24ABE0D4E35A}"/>
          </ac:spMkLst>
        </pc:spChg>
        <pc:spChg chg="del">
          <ac:chgData name="Ziyan Han" userId="3a0290bb0867d812" providerId="LiveId" clId="{8D046DC2-696B-304E-B677-6DAD298906A7}" dt="2024-06-23T09:54:49.958" v="722" actId="478"/>
          <ac:spMkLst>
            <pc:docMk/>
            <pc:sldMk cId="2720916264" sldId="370"/>
            <ac:spMk id="209" creationId="{00000000-0000-0000-0000-000000000000}"/>
          </ac:spMkLst>
        </pc:spChg>
        <pc:spChg chg="del mod">
          <ac:chgData name="Ziyan Han" userId="3a0290bb0867d812" providerId="LiveId" clId="{8D046DC2-696B-304E-B677-6DAD298906A7}" dt="2024-06-23T09:54:49.004" v="721" actId="478"/>
          <ac:spMkLst>
            <pc:docMk/>
            <pc:sldMk cId="2720916264" sldId="370"/>
            <ac:spMk id="256" creationId="{00000000-0000-0000-0000-000000000000}"/>
          </ac:spMkLst>
        </pc:spChg>
        <pc:grpChg chg="add del mod topLvl">
          <ac:chgData name="Ziyan Han" userId="3a0290bb0867d812" providerId="LiveId" clId="{8D046DC2-696B-304E-B677-6DAD298906A7}" dt="2024-06-23T12:02:25.572" v="1192" actId="165"/>
          <ac:grpSpMkLst>
            <pc:docMk/>
            <pc:sldMk cId="2720916264" sldId="370"/>
            <ac:grpSpMk id="25" creationId="{AD79FA40-D6DA-5D48-AE4C-92785DF6F90A}"/>
          </ac:grpSpMkLst>
        </pc:grpChg>
        <pc:grpChg chg="add del mod">
          <ac:chgData name="Ziyan Han" userId="3a0290bb0867d812" providerId="LiveId" clId="{8D046DC2-696B-304E-B677-6DAD298906A7}" dt="2024-06-23T12:01:57.582" v="1189" actId="165"/>
          <ac:grpSpMkLst>
            <pc:docMk/>
            <pc:sldMk cId="2720916264" sldId="370"/>
            <ac:grpSpMk id="27" creationId="{18FCC3B3-5A39-594B-9492-55A6752D95CD}"/>
          </ac:grpSpMkLst>
        </pc:grpChg>
        <pc:grpChg chg="add del mod">
          <ac:chgData name="Ziyan Han" userId="3a0290bb0867d812" providerId="LiveId" clId="{8D046DC2-696B-304E-B677-6DAD298906A7}" dt="2024-06-23T12:02:12.687" v="1191" actId="165"/>
          <ac:grpSpMkLst>
            <pc:docMk/>
            <pc:sldMk cId="2720916264" sldId="370"/>
            <ac:grpSpMk id="32" creationId="{02C90460-162C-9944-9F2B-E859C4CB8AE4}"/>
          </ac:grpSpMkLst>
        </pc:grpChg>
        <pc:grpChg chg="add del mod">
          <ac:chgData name="Ziyan Han" userId="3a0290bb0867d812" providerId="LiveId" clId="{8D046DC2-696B-304E-B677-6DAD298906A7}" dt="2024-06-23T12:02:32.055" v="1193" actId="165"/>
          <ac:grpSpMkLst>
            <pc:docMk/>
            <pc:sldMk cId="2720916264" sldId="370"/>
            <ac:grpSpMk id="33" creationId="{EBA1E9E9-46DB-3748-AED7-48D10C23454E}"/>
          </ac:grpSpMkLst>
        </pc:grpChg>
        <pc:grpChg chg="add mod">
          <ac:chgData name="Ziyan Han" userId="3a0290bb0867d812" providerId="LiveId" clId="{8D046DC2-696B-304E-B677-6DAD298906A7}" dt="2024-06-24T09:38:17.427" v="3692" actId="2711"/>
          <ac:grpSpMkLst>
            <pc:docMk/>
            <pc:sldMk cId="2720916264" sldId="370"/>
            <ac:grpSpMk id="35" creationId="{FBC16E11-30EE-434C-95D3-5130810E1D4A}"/>
          </ac:grpSpMkLst>
        </pc:grpChg>
        <pc:grpChg chg="add mod">
          <ac:chgData name="Ziyan Han" userId="3a0290bb0867d812" providerId="LiveId" clId="{8D046DC2-696B-304E-B677-6DAD298906A7}" dt="2024-06-24T09:38:17.427" v="3692" actId="2711"/>
          <ac:grpSpMkLst>
            <pc:docMk/>
            <pc:sldMk cId="2720916264" sldId="370"/>
            <ac:grpSpMk id="36" creationId="{89E696E4-1058-EB4D-92F9-844E08CA882C}"/>
          </ac:grpSpMkLst>
        </pc:grpChg>
        <pc:grpChg chg="add mod">
          <ac:chgData name="Ziyan Han" userId="3a0290bb0867d812" providerId="LiveId" clId="{8D046DC2-696B-304E-B677-6DAD298906A7}" dt="2024-06-24T09:38:17.427" v="3692" actId="2711"/>
          <ac:grpSpMkLst>
            <pc:docMk/>
            <pc:sldMk cId="2720916264" sldId="370"/>
            <ac:grpSpMk id="37" creationId="{4187E0E8-2197-7F4D-B1BA-626A18F88175}"/>
          </ac:grpSpMkLst>
        </pc:grpChg>
      </pc:sldChg>
      <pc:sldChg chg="add">
        <pc:chgData name="Ziyan Han" userId="3a0290bb0867d812" providerId="LiveId" clId="{8D046DC2-696B-304E-B677-6DAD298906A7}" dt="2024-06-23T08:57:31.284" v="352"/>
        <pc:sldMkLst>
          <pc:docMk/>
          <pc:sldMk cId="915330002" sldId="371"/>
        </pc:sldMkLst>
      </pc:sldChg>
      <pc:sldChg chg="add">
        <pc:chgData name="Ziyan Han" userId="3a0290bb0867d812" providerId="LiveId" clId="{8D046DC2-696B-304E-B677-6DAD298906A7}" dt="2024-06-23T08:57:31.284" v="352"/>
        <pc:sldMkLst>
          <pc:docMk/>
          <pc:sldMk cId="1582453978" sldId="372"/>
        </pc:sldMkLst>
      </pc:sldChg>
      <pc:sldChg chg="add">
        <pc:chgData name="Ziyan Han" userId="3a0290bb0867d812" providerId="LiveId" clId="{8D046DC2-696B-304E-B677-6DAD298906A7}" dt="2024-06-23T08:57:31.284" v="352"/>
        <pc:sldMkLst>
          <pc:docMk/>
          <pc:sldMk cId="1148130386" sldId="373"/>
        </pc:sldMkLst>
      </pc:sldChg>
      <pc:sldChg chg="add">
        <pc:chgData name="Ziyan Han" userId="3a0290bb0867d812" providerId="LiveId" clId="{8D046DC2-696B-304E-B677-6DAD298906A7}" dt="2024-06-23T08:57:31.284" v="352"/>
        <pc:sldMkLst>
          <pc:docMk/>
          <pc:sldMk cId="1041318698" sldId="374"/>
        </pc:sldMkLst>
      </pc:sldChg>
      <pc:sldChg chg="add">
        <pc:chgData name="Ziyan Han" userId="3a0290bb0867d812" providerId="LiveId" clId="{8D046DC2-696B-304E-B677-6DAD298906A7}" dt="2024-06-23T08:57:31.284" v="352"/>
        <pc:sldMkLst>
          <pc:docMk/>
          <pc:sldMk cId="3935714764" sldId="375"/>
        </pc:sldMkLst>
      </pc:sldChg>
      <pc:sldChg chg="add">
        <pc:chgData name="Ziyan Han" userId="3a0290bb0867d812" providerId="LiveId" clId="{8D046DC2-696B-304E-B677-6DAD298906A7}" dt="2024-06-23T08:57:31.284" v="352"/>
        <pc:sldMkLst>
          <pc:docMk/>
          <pc:sldMk cId="1097138955" sldId="376"/>
        </pc:sldMkLst>
      </pc:sldChg>
      <pc:sldChg chg="add">
        <pc:chgData name="Ziyan Han" userId="3a0290bb0867d812" providerId="LiveId" clId="{8D046DC2-696B-304E-B677-6DAD298906A7}" dt="2024-06-23T08:57:31.284" v="352"/>
        <pc:sldMkLst>
          <pc:docMk/>
          <pc:sldMk cId="1281571591" sldId="377"/>
        </pc:sldMkLst>
      </pc:sldChg>
      <pc:sldChg chg="add">
        <pc:chgData name="Ziyan Han" userId="3a0290bb0867d812" providerId="LiveId" clId="{8D046DC2-696B-304E-B677-6DAD298906A7}" dt="2024-06-23T08:57:31.284" v="352"/>
        <pc:sldMkLst>
          <pc:docMk/>
          <pc:sldMk cId="908970664" sldId="403"/>
        </pc:sldMkLst>
      </pc:sldChg>
      <pc:sldChg chg="add">
        <pc:chgData name="Ziyan Han" userId="3a0290bb0867d812" providerId="LiveId" clId="{8D046DC2-696B-304E-B677-6DAD298906A7}" dt="2024-06-23T08:57:31.284" v="352"/>
        <pc:sldMkLst>
          <pc:docMk/>
          <pc:sldMk cId="3492416035" sldId="404"/>
        </pc:sldMkLst>
      </pc:sldChg>
      <pc:sldChg chg="add">
        <pc:chgData name="Ziyan Han" userId="3a0290bb0867d812" providerId="LiveId" clId="{8D046DC2-696B-304E-B677-6DAD298906A7}" dt="2024-06-23T08:57:31.284" v="352"/>
        <pc:sldMkLst>
          <pc:docMk/>
          <pc:sldMk cId="3826036053" sldId="405"/>
        </pc:sldMkLst>
      </pc:sldChg>
      <pc:sldChg chg="add">
        <pc:chgData name="Ziyan Han" userId="3a0290bb0867d812" providerId="LiveId" clId="{8D046DC2-696B-304E-B677-6DAD298906A7}" dt="2024-06-23T08:57:31.284" v="352"/>
        <pc:sldMkLst>
          <pc:docMk/>
          <pc:sldMk cId="2763930064" sldId="406"/>
        </pc:sldMkLst>
      </pc:sldChg>
      <pc:sldChg chg="modSp add mod">
        <pc:chgData name="Ziyan Han" userId="3a0290bb0867d812" providerId="LiveId" clId="{8D046DC2-696B-304E-B677-6DAD298906A7}" dt="2024-06-25T08:12:02.042" v="4931" actId="27636"/>
        <pc:sldMkLst>
          <pc:docMk/>
          <pc:sldMk cId="3595726020" sldId="407"/>
        </pc:sldMkLst>
        <pc:spChg chg="mod">
          <ac:chgData name="Ziyan Han" userId="3a0290bb0867d812" providerId="LiveId" clId="{8D046DC2-696B-304E-B677-6DAD298906A7}" dt="2024-06-25T08:12:02.042" v="4931" actId="27636"/>
          <ac:spMkLst>
            <pc:docMk/>
            <pc:sldMk cId="3595726020" sldId="407"/>
            <ac:spMk id="2" creationId="{FB59B3BE-B6DA-187E-D4F1-06B3FAA60C9D}"/>
          </ac:spMkLst>
        </pc:spChg>
        <pc:spChg chg="mod">
          <ac:chgData name="Ziyan Han" userId="3a0290bb0867d812" providerId="LiveId" clId="{8D046DC2-696B-304E-B677-6DAD298906A7}" dt="2024-06-25T08:12:01.997" v="4930" actId="2711"/>
          <ac:spMkLst>
            <pc:docMk/>
            <pc:sldMk cId="3595726020" sldId="407"/>
            <ac:spMk id="4" creationId="{846CA63C-E1DF-0AAD-0FD8-71027E727C44}"/>
          </ac:spMkLst>
        </pc:spChg>
      </pc:sldChg>
      <pc:sldChg chg="modSp new add del mod">
        <pc:chgData name="Ziyan Han" userId="3a0290bb0867d812" providerId="LiveId" clId="{8D046DC2-696B-304E-B677-6DAD298906A7}" dt="2024-06-23T09:08:00.344" v="516" actId="2696"/>
        <pc:sldMkLst>
          <pc:docMk/>
          <pc:sldMk cId="3232716886" sldId="408"/>
        </pc:sldMkLst>
        <pc:spChg chg="mod">
          <ac:chgData name="Ziyan Han" userId="3a0290bb0867d812" providerId="LiveId" clId="{8D046DC2-696B-304E-B677-6DAD298906A7}" dt="2024-06-23T09:07:33.345" v="512" actId="20577"/>
          <ac:spMkLst>
            <pc:docMk/>
            <pc:sldMk cId="3232716886" sldId="408"/>
            <ac:spMk id="2" creationId="{00565970-A408-954E-98FD-C0D96DFD8255}"/>
          </ac:spMkLst>
        </pc:spChg>
      </pc:sldChg>
      <pc:sldChg chg="modSp add mod ord modAnim">
        <pc:chgData name="Ziyan Han" userId="3a0290bb0867d812" providerId="LiveId" clId="{8D046DC2-696B-304E-B677-6DAD298906A7}" dt="2024-06-24T09:40:31.756" v="3732" actId="403"/>
        <pc:sldMkLst>
          <pc:docMk/>
          <pc:sldMk cId="3009508463" sldId="409"/>
        </pc:sldMkLst>
        <pc:spChg chg="mod">
          <ac:chgData name="Ziyan Han" userId="3a0290bb0867d812" providerId="LiveId" clId="{8D046DC2-696B-304E-B677-6DAD298906A7}" dt="2024-06-24T09:39:58.607" v="3723" actId="2711"/>
          <ac:spMkLst>
            <pc:docMk/>
            <pc:sldMk cId="3009508463" sldId="409"/>
            <ac:spMk id="2" creationId="{4D2D1BF2-617D-754C-A2F5-413DB96094A1}"/>
          </ac:spMkLst>
        </pc:spChg>
        <pc:spChg chg="mod">
          <ac:chgData name="Ziyan Han" userId="3a0290bb0867d812" providerId="LiveId" clId="{8D046DC2-696B-304E-B677-6DAD298906A7}" dt="2024-06-24T09:39:58.607" v="3723" actId="2711"/>
          <ac:spMkLst>
            <pc:docMk/>
            <pc:sldMk cId="3009508463" sldId="409"/>
            <ac:spMk id="3" creationId="{007C3E02-E725-E94B-9CAF-D67393AB82CD}"/>
          </ac:spMkLst>
        </pc:spChg>
        <pc:spChg chg="mod">
          <ac:chgData name="Ziyan Han" userId="3a0290bb0867d812" providerId="LiveId" clId="{8D046DC2-696B-304E-B677-6DAD298906A7}" dt="2024-06-24T09:39:58.607" v="3723" actId="2711"/>
          <ac:spMkLst>
            <pc:docMk/>
            <pc:sldMk cId="3009508463" sldId="409"/>
            <ac:spMk id="13" creationId="{F17E8048-DBCB-AD40-A031-2230417176C9}"/>
          </ac:spMkLst>
        </pc:spChg>
        <pc:spChg chg="mod">
          <ac:chgData name="Ziyan Han" userId="3a0290bb0867d812" providerId="LiveId" clId="{8D046DC2-696B-304E-B677-6DAD298906A7}" dt="2024-06-24T09:40:14.145" v="3727" actId="403"/>
          <ac:spMkLst>
            <pc:docMk/>
            <pc:sldMk cId="3009508463" sldId="409"/>
            <ac:spMk id="14" creationId="{DD535912-365C-E847-B5AC-C90B4C86BAFB}"/>
          </ac:spMkLst>
        </pc:spChg>
        <pc:spChg chg="mod">
          <ac:chgData name="Ziyan Han" userId="3a0290bb0867d812" providerId="LiveId" clId="{8D046DC2-696B-304E-B677-6DAD298906A7}" dt="2024-06-24T09:40:21.435" v="3729" actId="403"/>
          <ac:spMkLst>
            <pc:docMk/>
            <pc:sldMk cId="3009508463" sldId="409"/>
            <ac:spMk id="15" creationId="{047CFF0E-F03D-A44D-BA2D-129F57CBC268}"/>
          </ac:spMkLst>
        </pc:spChg>
        <pc:spChg chg="mod">
          <ac:chgData name="Ziyan Han" userId="3a0290bb0867d812" providerId="LiveId" clId="{8D046DC2-696B-304E-B677-6DAD298906A7}" dt="2024-06-24T09:39:58.607" v="3723" actId="2711"/>
          <ac:spMkLst>
            <pc:docMk/>
            <pc:sldMk cId="3009508463" sldId="409"/>
            <ac:spMk id="19" creationId="{17F4AFE8-22E7-7747-B5B1-000F98C58124}"/>
          </ac:spMkLst>
        </pc:spChg>
        <pc:spChg chg="mod">
          <ac:chgData name="Ziyan Han" userId="3a0290bb0867d812" providerId="LiveId" clId="{8D046DC2-696B-304E-B677-6DAD298906A7}" dt="2024-06-24T09:40:17.503" v="3728" actId="403"/>
          <ac:spMkLst>
            <pc:docMk/>
            <pc:sldMk cId="3009508463" sldId="409"/>
            <ac:spMk id="20" creationId="{5AA68300-98AF-CC44-BE0F-3945C6C80590}"/>
          </ac:spMkLst>
        </pc:spChg>
        <pc:spChg chg="mod">
          <ac:chgData name="Ziyan Han" userId="3a0290bb0867d812" providerId="LiveId" clId="{8D046DC2-696B-304E-B677-6DAD298906A7}" dt="2024-06-24T09:40:10.769" v="3726" actId="404"/>
          <ac:spMkLst>
            <pc:docMk/>
            <pc:sldMk cId="3009508463" sldId="409"/>
            <ac:spMk id="21" creationId="{F16183A0-28D5-1C4D-87E0-BAA9301D8516}"/>
          </ac:spMkLst>
        </pc:spChg>
        <pc:spChg chg="mod">
          <ac:chgData name="Ziyan Han" userId="3a0290bb0867d812" providerId="LiveId" clId="{8D046DC2-696B-304E-B677-6DAD298906A7}" dt="2024-06-24T09:40:31.756" v="3732" actId="403"/>
          <ac:spMkLst>
            <pc:docMk/>
            <pc:sldMk cId="3009508463" sldId="409"/>
            <ac:spMk id="22" creationId="{AE17497D-516E-264B-A9B7-79DFFC0D19D1}"/>
          </ac:spMkLst>
        </pc:spChg>
        <pc:spChg chg="mod">
          <ac:chgData name="Ziyan Han" userId="3a0290bb0867d812" providerId="LiveId" clId="{8D046DC2-696B-304E-B677-6DAD298906A7}" dt="2024-06-24T09:40:27.969" v="3731" actId="14100"/>
          <ac:spMkLst>
            <pc:docMk/>
            <pc:sldMk cId="3009508463" sldId="409"/>
            <ac:spMk id="23" creationId="{CBCA9171-BB0D-9C45-8998-F0D5273501F1}"/>
          </ac:spMkLst>
        </pc:spChg>
        <pc:spChg chg="mod">
          <ac:chgData name="Ziyan Han" userId="3a0290bb0867d812" providerId="LiveId" clId="{8D046DC2-696B-304E-B677-6DAD298906A7}" dt="2024-06-24T09:39:58.607" v="3723" actId="2711"/>
          <ac:spMkLst>
            <pc:docMk/>
            <pc:sldMk cId="3009508463" sldId="409"/>
            <ac:spMk id="27" creationId="{3C982404-F373-6848-A4B2-E6829BD8E99B}"/>
          </ac:spMkLst>
        </pc:spChg>
      </pc:sldChg>
      <pc:sldChg chg="addSp delSp modSp new mod modAnim">
        <pc:chgData name="Ziyan Han" userId="3a0290bb0867d812" providerId="LiveId" clId="{8D046DC2-696B-304E-B677-6DAD298906A7}" dt="2024-06-26T12:45:11.235" v="7450"/>
        <pc:sldMkLst>
          <pc:docMk/>
          <pc:sldMk cId="1188956283" sldId="410"/>
        </pc:sldMkLst>
        <pc:spChg chg="mod">
          <ac:chgData name="Ziyan Han" userId="3a0290bb0867d812" providerId="LiveId" clId="{8D046DC2-696B-304E-B677-6DAD298906A7}" dt="2024-06-24T09:37:24.525" v="3683" actId="2711"/>
          <ac:spMkLst>
            <pc:docMk/>
            <pc:sldMk cId="1188956283" sldId="410"/>
            <ac:spMk id="2" creationId="{5F8C7D6E-AC02-7143-9CF2-B6F6240EAF8C}"/>
          </ac:spMkLst>
        </pc:spChg>
        <pc:spChg chg="del">
          <ac:chgData name="Ziyan Han" userId="3a0290bb0867d812" providerId="LiveId" clId="{8D046DC2-696B-304E-B677-6DAD298906A7}" dt="2024-06-23T09:49:30.207" v="625" actId="478"/>
          <ac:spMkLst>
            <pc:docMk/>
            <pc:sldMk cId="1188956283" sldId="410"/>
            <ac:spMk id="3" creationId="{E4FF078E-8017-4047-B1A0-84B366F27445}"/>
          </ac:spMkLst>
        </pc:spChg>
        <pc:spChg chg="add del mod">
          <ac:chgData name="Ziyan Han" userId="3a0290bb0867d812" providerId="LiveId" clId="{8D046DC2-696B-304E-B677-6DAD298906A7}" dt="2024-06-23T09:49:33.351" v="626" actId="478"/>
          <ac:spMkLst>
            <pc:docMk/>
            <pc:sldMk cId="1188956283" sldId="410"/>
            <ac:spMk id="4" creationId="{CBE0DA8F-3885-1D45-B674-5F1F55F2E704}"/>
          </ac:spMkLst>
        </pc:spChg>
        <pc:spChg chg="add mod">
          <ac:chgData name="Ziyan Han" userId="3a0290bb0867d812" providerId="LiveId" clId="{8D046DC2-696B-304E-B677-6DAD298906A7}" dt="2024-06-24T09:37:24.525" v="3683" actId="2711"/>
          <ac:spMkLst>
            <pc:docMk/>
            <pc:sldMk cId="1188956283" sldId="410"/>
            <ac:spMk id="5" creationId="{672FAFBF-A0DD-C74B-9FF1-835179BC0515}"/>
          </ac:spMkLst>
        </pc:spChg>
        <pc:spChg chg="mod">
          <ac:chgData name="Ziyan Han" userId="3a0290bb0867d812" providerId="LiveId" clId="{8D046DC2-696B-304E-B677-6DAD298906A7}" dt="2024-06-23T12:14:14.234" v="1280" actId="115"/>
          <ac:spMkLst>
            <pc:docMk/>
            <pc:sldMk cId="1188956283" sldId="410"/>
            <ac:spMk id="8" creationId="{CE77F964-777E-0D4E-9DC5-24846CDF39F8}"/>
          </ac:spMkLst>
        </pc:spChg>
        <pc:spChg chg="mod">
          <ac:chgData name="Ziyan Han" userId="3a0290bb0867d812" providerId="LiveId" clId="{8D046DC2-696B-304E-B677-6DAD298906A7}" dt="2024-06-23T12:14:13.997" v="1279" actId="115"/>
          <ac:spMkLst>
            <pc:docMk/>
            <pc:sldMk cId="1188956283" sldId="410"/>
            <ac:spMk id="11" creationId="{233050D0-8B64-E149-9434-FD7110B15621}"/>
          </ac:spMkLst>
        </pc:spChg>
        <pc:spChg chg="mod">
          <ac:chgData name="Ziyan Han" userId="3a0290bb0867d812" providerId="LiveId" clId="{8D046DC2-696B-304E-B677-6DAD298906A7}" dt="2024-06-23T12:14:13.489" v="1278" actId="115"/>
          <ac:spMkLst>
            <pc:docMk/>
            <pc:sldMk cId="1188956283" sldId="410"/>
            <ac:spMk id="14" creationId="{01749C93-1535-1344-A312-648D2309FD8E}"/>
          </ac:spMkLst>
        </pc:spChg>
        <pc:spChg chg="add mod">
          <ac:chgData name="Ziyan Han" userId="3a0290bb0867d812" providerId="LiveId" clId="{8D046DC2-696B-304E-B677-6DAD298906A7}" dt="2024-06-26T07:51:17.018" v="7448" actId="12"/>
          <ac:spMkLst>
            <pc:docMk/>
            <pc:sldMk cId="1188956283" sldId="410"/>
            <ac:spMk id="15" creationId="{6A39A806-0FAD-2E4B-9AC0-4379EB2B6E19}"/>
          </ac:spMkLst>
        </pc:spChg>
        <pc:spChg chg="mod">
          <ac:chgData name="Ziyan Han" userId="3a0290bb0867d812" providerId="LiveId" clId="{8D046DC2-696B-304E-B677-6DAD298906A7}" dt="2024-06-26T12:45:10.049" v="7449"/>
          <ac:spMkLst>
            <pc:docMk/>
            <pc:sldMk cId="1188956283" sldId="410"/>
            <ac:spMk id="18" creationId="{BB197AFC-452B-D342-8A9B-62A89949E589}"/>
          </ac:spMkLst>
        </pc:spChg>
        <pc:grpChg chg="add mod">
          <ac:chgData name="Ziyan Han" userId="3a0290bb0867d812" providerId="LiveId" clId="{8D046DC2-696B-304E-B677-6DAD298906A7}" dt="2024-06-24T09:37:24.525" v="3683" actId="2711"/>
          <ac:grpSpMkLst>
            <pc:docMk/>
            <pc:sldMk cId="1188956283" sldId="410"/>
            <ac:grpSpMk id="6" creationId="{AC4BE67E-0A5E-FD40-959E-184732A0262A}"/>
          </ac:grpSpMkLst>
        </pc:grpChg>
        <pc:grpChg chg="add mod">
          <ac:chgData name="Ziyan Han" userId="3a0290bb0867d812" providerId="LiveId" clId="{8D046DC2-696B-304E-B677-6DAD298906A7}" dt="2024-06-24T09:37:24.525" v="3683" actId="2711"/>
          <ac:grpSpMkLst>
            <pc:docMk/>
            <pc:sldMk cId="1188956283" sldId="410"/>
            <ac:grpSpMk id="9" creationId="{9F37D7CF-9F6C-954A-8FE2-4B40379A87D5}"/>
          </ac:grpSpMkLst>
        </pc:grpChg>
        <pc:grpChg chg="add mod">
          <ac:chgData name="Ziyan Han" userId="3a0290bb0867d812" providerId="LiveId" clId="{8D046DC2-696B-304E-B677-6DAD298906A7}" dt="2024-06-24T09:37:24.525" v="3683" actId="2711"/>
          <ac:grpSpMkLst>
            <pc:docMk/>
            <pc:sldMk cId="1188956283" sldId="410"/>
            <ac:grpSpMk id="12" creationId="{B2E63E35-3B5A-1E40-9187-3606E00626C9}"/>
          </ac:grpSpMkLst>
        </pc:grpChg>
        <pc:grpChg chg="add del mod">
          <ac:chgData name="Ziyan Han" userId="3a0290bb0867d812" providerId="LiveId" clId="{8D046DC2-696B-304E-B677-6DAD298906A7}" dt="2024-06-26T12:45:11.235" v="7450"/>
          <ac:grpSpMkLst>
            <pc:docMk/>
            <pc:sldMk cId="1188956283" sldId="410"/>
            <ac:grpSpMk id="16" creationId="{CC37C985-3AA5-E943-9BD6-1709B2767BB6}"/>
          </ac:grpSpMkLst>
        </pc:grpChg>
        <pc:picChg chg="mod">
          <ac:chgData name="Ziyan Han" userId="3a0290bb0867d812" providerId="LiveId" clId="{8D046DC2-696B-304E-B677-6DAD298906A7}" dt="2024-06-23T09:49:25.674" v="624"/>
          <ac:picMkLst>
            <pc:docMk/>
            <pc:sldMk cId="1188956283" sldId="410"/>
            <ac:picMk id="7" creationId="{3D111159-D64D-B54B-B445-CE84CCB518F9}"/>
          </ac:picMkLst>
        </pc:picChg>
        <pc:picChg chg="mod">
          <ac:chgData name="Ziyan Han" userId="3a0290bb0867d812" providerId="LiveId" clId="{8D046DC2-696B-304E-B677-6DAD298906A7}" dt="2024-06-23T09:49:25.674" v="624"/>
          <ac:picMkLst>
            <pc:docMk/>
            <pc:sldMk cId="1188956283" sldId="410"/>
            <ac:picMk id="10" creationId="{94BA8178-4540-8B43-B1E7-0EBB8026D811}"/>
          </ac:picMkLst>
        </pc:picChg>
        <pc:picChg chg="mod">
          <ac:chgData name="Ziyan Han" userId="3a0290bb0867d812" providerId="LiveId" clId="{8D046DC2-696B-304E-B677-6DAD298906A7}" dt="2024-06-23T09:49:25.674" v="624"/>
          <ac:picMkLst>
            <pc:docMk/>
            <pc:sldMk cId="1188956283" sldId="410"/>
            <ac:picMk id="13" creationId="{F036697A-7C89-0945-BE61-FB8BE67A3D09}"/>
          </ac:picMkLst>
        </pc:picChg>
        <pc:picChg chg="mod">
          <ac:chgData name="Ziyan Han" userId="3a0290bb0867d812" providerId="LiveId" clId="{8D046DC2-696B-304E-B677-6DAD298906A7}" dt="2024-06-26T12:45:10.049" v="7449"/>
          <ac:picMkLst>
            <pc:docMk/>
            <pc:sldMk cId="1188956283" sldId="410"/>
            <ac:picMk id="17" creationId="{62C0F645-0FF6-8D40-91FB-F4E5C1CB1242}"/>
          </ac:picMkLst>
        </pc:picChg>
      </pc:sldChg>
      <pc:sldChg chg="addSp delSp modSp add mod ord delAnim modAnim">
        <pc:chgData name="Ziyan Han" userId="3a0290bb0867d812" providerId="LiveId" clId="{8D046DC2-696B-304E-B677-6DAD298906A7}" dt="2024-06-24T09:38:10.640" v="3691" actId="1076"/>
        <pc:sldMkLst>
          <pc:docMk/>
          <pc:sldMk cId="378782512" sldId="411"/>
        </pc:sldMkLst>
        <pc:spChg chg="mod">
          <ac:chgData name="Ziyan Han" userId="3a0290bb0867d812" providerId="LiveId" clId="{8D046DC2-696B-304E-B677-6DAD298906A7}" dt="2024-06-24T09:37:51.423" v="3686" actId="403"/>
          <ac:spMkLst>
            <pc:docMk/>
            <pc:sldMk cId="378782512" sldId="411"/>
            <ac:spMk id="2" creationId="{00000000-0000-0000-0000-000000000000}"/>
          </ac:spMkLst>
        </pc:spChg>
        <pc:spChg chg="add mod">
          <ac:chgData name="Ziyan Han" userId="3a0290bb0867d812" providerId="LiveId" clId="{8D046DC2-696B-304E-B677-6DAD298906A7}" dt="2024-06-24T09:38:10.640" v="3691" actId="1076"/>
          <ac:spMkLst>
            <pc:docMk/>
            <pc:sldMk cId="378782512" sldId="411"/>
            <ac:spMk id="3" creationId="{9C430946-89AC-A444-9CE1-35B4494CD168}"/>
          </ac:spMkLst>
        </pc:spChg>
        <pc:spChg chg="mod">
          <ac:chgData name="Ziyan Han" userId="3a0290bb0867d812" providerId="LiveId" clId="{8D046DC2-696B-304E-B677-6DAD298906A7}" dt="2024-06-24T09:37:54.123" v="3687" actId="403"/>
          <ac:spMkLst>
            <pc:docMk/>
            <pc:sldMk cId="378782512" sldId="411"/>
            <ac:spMk id="4" creationId="{00000000-0000-0000-0000-000000000000}"/>
          </ac:spMkLst>
        </pc:spChg>
        <pc:spChg chg="mod">
          <ac:chgData name="Ziyan Han" userId="3a0290bb0867d812" providerId="LiveId" clId="{8D046DC2-696B-304E-B677-6DAD298906A7}" dt="2024-06-24T09:37:56.508" v="3688" actId="403"/>
          <ac:spMkLst>
            <pc:docMk/>
            <pc:sldMk cId="378782512" sldId="411"/>
            <ac:spMk id="6" creationId="{00000000-0000-0000-0000-000000000000}"/>
          </ac:spMkLst>
        </pc:spChg>
        <pc:spChg chg="mod">
          <ac:chgData name="Ziyan Han" userId="3a0290bb0867d812" providerId="LiveId" clId="{8D046DC2-696B-304E-B677-6DAD298906A7}" dt="2024-06-24T09:37:59.299" v="3689" actId="403"/>
          <ac:spMkLst>
            <pc:docMk/>
            <pc:sldMk cId="378782512" sldId="411"/>
            <ac:spMk id="7" creationId="{00000000-0000-0000-0000-000000000000}"/>
          </ac:spMkLst>
        </pc:spChg>
        <pc:spChg chg="del">
          <ac:chgData name="Ziyan Han" userId="3a0290bb0867d812" providerId="LiveId" clId="{8D046DC2-696B-304E-B677-6DAD298906A7}" dt="2024-06-23T12:11:56.945" v="1223" actId="478"/>
          <ac:spMkLst>
            <pc:docMk/>
            <pc:sldMk cId="378782512" sldId="411"/>
            <ac:spMk id="8" creationId="{00000000-0000-0000-0000-000000000000}"/>
          </ac:spMkLst>
        </pc:spChg>
        <pc:spChg chg="mod">
          <ac:chgData name="Ziyan Han" userId="3a0290bb0867d812" providerId="LiveId" clId="{8D046DC2-696B-304E-B677-6DAD298906A7}" dt="2024-06-24T07:00:57.792" v="1676" actId="1076"/>
          <ac:spMkLst>
            <pc:docMk/>
            <pc:sldMk cId="378782512" sldId="411"/>
            <ac:spMk id="10" creationId="{00000000-0000-0000-0000-000000000000}"/>
          </ac:spMkLst>
        </pc:spChg>
        <pc:spChg chg="mod">
          <ac:chgData name="Ziyan Han" userId="3a0290bb0867d812" providerId="LiveId" clId="{8D046DC2-696B-304E-B677-6DAD298906A7}" dt="2024-06-24T07:00:57.792" v="1676" actId="1076"/>
          <ac:spMkLst>
            <pc:docMk/>
            <pc:sldMk cId="378782512" sldId="411"/>
            <ac:spMk id="11" creationId="{00000000-0000-0000-0000-000000000000}"/>
          </ac:spMkLst>
        </pc:spChg>
        <pc:spChg chg="del">
          <ac:chgData name="Ziyan Han" userId="3a0290bb0867d812" providerId="LiveId" clId="{8D046DC2-696B-304E-B677-6DAD298906A7}" dt="2024-06-23T12:11:56.945" v="1223" actId="478"/>
          <ac:spMkLst>
            <pc:docMk/>
            <pc:sldMk cId="378782512" sldId="411"/>
            <ac:spMk id="12" creationId="{00000000-0000-0000-0000-000000000000}"/>
          </ac:spMkLst>
        </pc:spChg>
        <pc:spChg chg="del">
          <ac:chgData name="Ziyan Han" userId="3a0290bb0867d812" providerId="LiveId" clId="{8D046DC2-696B-304E-B677-6DAD298906A7}" dt="2024-06-23T12:11:56.945" v="1223" actId="478"/>
          <ac:spMkLst>
            <pc:docMk/>
            <pc:sldMk cId="378782512" sldId="411"/>
            <ac:spMk id="13" creationId="{00000000-0000-0000-0000-000000000000}"/>
          </ac:spMkLst>
        </pc:spChg>
        <pc:spChg chg="del">
          <ac:chgData name="Ziyan Han" userId="3a0290bb0867d812" providerId="LiveId" clId="{8D046DC2-696B-304E-B677-6DAD298906A7}" dt="2024-06-23T12:11:56.945" v="1223" actId="478"/>
          <ac:spMkLst>
            <pc:docMk/>
            <pc:sldMk cId="378782512" sldId="411"/>
            <ac:spMk id="14" creationId="{00000000-0000-0000-0000-000000000000}"/>
          </ac:spMkLst>
        </pc:spChg>
        <pc:spChg chg="mod">
          <ac:chgData name="Ziyan Han" userId="3a0290bb0867d812" providerId="LiveId" clId="{8D046DC2-696B-304E-B677-6DAD298906A7}" dt="2024-06-24T09:37:44.667" v="3685" actId="2711"/>
          <ac:spMkLst>
            <pc:docMk/>
            <pc:sldMk cId="378782512" sldId="411"/>
            <ac:spMk id="15" creationId="{5D4494A1-1798-F744-B2E3-668D40DB4595}"/>
          </ac:spMkLst>
        </pc:spChg>
        <pc:spChg chg="mod">
          <ac:chgData name="Ziyan Han" userId="3a0290bb0867d812" providerId="LiveId" clId="{8D046DC2-696B-304E-B677-6DAD298906A7}" dt="2024-06-24T09:37:44.667" v="3685" actId="2711"/>
          <ac:spMkLst>
            <pc:docMk/>
            <pc:sldMk cId="378782512" sldId="411"/>
            <ac:spMk id="18" creationId="{AE6A146E-14D3-BA45-A3B7-DB47C06D0DC0}"/>
          </ac:spMkLst>
        </pc:spChg>
        <pc:spChg chg="del">
          <ac:chgData name="Ziyan Han" userId="3a0290bb0867d812" providerId="LiveId" clId="{8D046DC2-696B-304E-B677-6DAD298906A7}" dt="2024-06-23T12:11:56.945" v="1223" actId="478"/>
          <ac:spMkLst>
            <pc:docMk/>
            <pc:sldMk cId="378782512" sldId="411"/>
            <ac:spMk id="20" creationId="{758C1DA6-0EF0-7244-BA2C-7EF566B96BCB}"/>
          </ac:spMkLst>
        </pc:spChg>
        <pc:spChg chg="del">
          <ac:chgData name="Ziyan Han" userId="3a0290bb0867d812" providerId="LiveId" clId="{8D046DC2-696B-304E-B677-6DAD298906A7}" dt="2024-06-23T12:11:56.945" v="1223" actId="478"/>
          <ac:spMkLst>
            <pc:docMk/>
            <pc:sldMk cId="378782512" sldId="411"/>
            <ac:spMk id="21" creationId="{34CD435C-83E4-A848-8C51-0171CE7C9733}"/>
          </ac:spMkLst>
        </pc:spChg>
        <pc:spChg chg="del">
          <ac:chgData name="Ziyan Han" userId="3a0290bb0867d812" providerId="LiveId" clId="{8D046DC2-696B-304E-B677-6DAD298906A7}" dt="2024-06-23T12:11:56.945" v="1223" actId="478"/>
          <ac:spMkLst>
            <pc:docMk/>
            <pc:sldMk cId="378782512" sldId="411"/>
            <ac:spMk id="22" creationId="{ED06447D-5DDE-984C-AC13-A4DEFE5194AF}"/>
          </ac:spMkLst>
        </pc:spChg>
        <pc:spChg chg="del">
          <ac:chgData name="Ziyan Han" userId="3a0290bb0867d812" providerId="LiveId" clId="{8D046DC2-696B-304E-B677-6DAD298906A7}" dt="2024-06-23T12:11:56.945" v="1223" actId="478"/>
          <ac:spMkLst>
            <pc:docMk/>
            <pc:sldMk cId="378782512" sldId="411"/>
            <ac:spMk id="24" creationId="{62E810D8-E4EF-E54A-8081-5493B6D3D1EB}"/>
          </ac:spMkLst>
        </pc:spChg>
        <pc:spChg chg="del">
          <ac:chgData name="Ziyan Han" userId="3a0290bb0867d812" providerId="LiveId" clId="{8D046DC2-696B-304E-B677-6DAD298906A7}" dt="2024-06-23T12:11:56.945" v="1223" actId="478"/>
          <ac:spMkLst>
            <pc:docMk/>
            <pc:sldMk cId="378782512" sldId="411"/>
            <ac:spMk id="26" creationId="{C1A59B0D-6F04-9D45-AFD2-D68C9D56FC31}"/>
          </ac:spMkLst>
        </pc:spChg>
        <pc:spChg chg="del">
          <ac:chgData name="Ziyan Han" userId="3a0290bb0867d812" providerId="LiveId" clId="{8D046DC2-696B-304E-B677-6DAD298906A7}" dt="2024-06-23T12:11:56.945" v="1223" actId="478"/>
          <ac:spMkLst>
            <pc:docMk/>
            <pc:sldMk cId="378782512" sldId="411"/>
            <ac:spMk id="28" creationId="{C298B28D-4420-ED48-8DA6-FEA1DBD12AFB}"/>
          </ac:spMkLst>
        </pc:spChg>
        <pc:spChg chg="del">
          <ac:chgData name="Ziyan Han" userId="3a0290bb0867d812" providerId="LiveId" clId="{8D046DC2-696B-304E-B677-6DAD298906A7}" dt="2024-06-23T12:11:56.945" v="1223" actId="478"/>
          <ac:spMkLst>
            <pc:docMk/>
            <pc:sldMk cId="378782512" sldId="411"/>
            <ac:spMk id="29" creationId="{F4F0A3A4-42E1-9F4D-8BBA-8335428C413F}"/>
          </ac:spMkLst>
        </pc:spChg>
        <pc:spChg chg="del">
          <ac:chgData name="Ziyan Han" userId="3a0290bb0867d812" providerId="LiveId" clId="{8D046DC2-696B-304E-B677-6DAD298906A7}" dt="2024-06-23T12:11:56.945" v="1223" actId="478"/>
          <ac:spMkLst>
            <pc:docMk/>
            <pc:sldMk cId="378782512" sldId="411"/>
            <ac:spMk id="30" creationId="{D485DA28-5F73-AF40-82E9-9B15469A541F}"/>
          </ac:spMkLst>
        </pc:spChg>
        <pc:grpChg chg="add mod">
          <ac:chgData name="Ziyan Han" userId="3a0290bb0867d812" providerId="LiveId" clId="{8D046DC2-696B-304E-B677-6DAD298906A7}" dt="2024-06-24T09:37:44.667" v="3685" actId="2711"/>
          <ac:grpSpMkLst>
            <pc:docMk/>
            <pc:sldMk cId="378782512" sldId="411"/>
            <ac:grpSpMk id="5" creationId="{9E294C10-2723-FF44-A284-0DC416C7E40F}"/>
          </ac:grpSpMkLst>
        </pc:grpChg>
      </pc:sldChg>
      <pc:sldChg chg="new del">
        <pc:chgData name="Ziyan Han" userId="3a0290bb0867d812" providerId="LiveId" clId="{8D046DC2-696B-304E-B677-6DAD298906A7}" dt="2024-06-23T12:24:06.818" v="1300" actId="2696"/>
        <pc:sldMkLst>
          <pc:docMk/>
          <pc:sldMk cId="4186994839" sldId="412"/>
        </pc:sldMkLst>
      </pc:sldChg>
      <pc:sldChg chg="addSp delSp modSp add mod ord modNotesTx">
        <pc:chgData name="Ziyan Han" userId="3a0290bb0867d812" providerId="LiveId" clId="{8D046DC2-696B-304E-B677-6DAD298906A7}" dt="2024-06-24T09:40:48.330" v="3733" actId="2711"/>
        <pc:sldMkLst>
          <pc:docMk/>
          <pc:sldMk cId="925388804" sldId="413"/>
        </pc:sldMkLst>
        <pc:spChg chg="mod">
          <ac:chgData name="Ziyan Han" userId="3a0290bb0867d812" providerId="LiveId" clId="{8D046DC2-696B-304E-B677-6DAD298906A7}" dt="2024-06-24T09:40:48.330" v="3733" actId="2711"/>
          <ac:spMkLst>
            <pc:docMk/>
            <pc:sldMk cId="925388804" sldId="413"/>
            <ac:spMk id="2" creationId="{4D2D1BF2-617D-754C-A2F5-413DB96094A1}"/>
          </ac:spMkLst>
        </pc:spChg>
        <pc:spChg chg="mod">
          <ac:chgData name="Ziyan Han" userId="3a0290bb0867d812" providerId="LiveId" clId="{8D046DC2-696B-304E-B677-6DAD298906A7}" dt="2024-06-24T09:40:48.330" v="3733" actId="2711"/>
          <ac:spMkLst>
            <pc:docMk/>
            <pc:sldMk cId="925388804" sldId="413"/>
            <ac:spMk id="3" creationId="{007C3E02-E725-E94B-9CAF-D67393AB82CD}"/>
          </ac:spMkLst>
        </pc:spChg>
        <pc:spChg chg="del">
          <ac:chgData name="Ziyan Han" userId="3a0290bb0867d812" providerId="LiveId" clId="{8D046DC2-696B-304E-B677-6DAD298906A7}" dt="2024-06-23T12:24:35.803" v="1312" actId="478"/>
          <ac:spMkLst>
            <pc:docMk/>
            <pc:sldMk cId="925388804" sldId="413"/>
            <ac:spMk id="13" creationId="{F17E8048-DBCB-AD40-A031-2230417176C9}"/>
          </ac:spMkLst>
        </pc:spChg>
        <pc:spChg chg="del">
          <ac:chgData name="Ziyan Han" userId="3a0290bb0867d812" providerId="LiveId" clId="{8D046DC2-696B-304E-B677-6DAD298906A7}" dt="2024-06-23T12:24:35.803" v="1312" actId="478"/>
          <ac:spMkLst>
            <pc:docMk/>
            <pc:sldMk cId="925388804" sldId="413"/>
            <ac:spMk id="14" creationId="{DD535912-365C-E847-B5AC-C90B4C86BAFB}"/>
          </ac:spMkLst>
        </pc:spChg>
        <pc:spChg chg="del">
          <ac:chgData name="Ziyan Han" userId="3a0290bb0867d812" providerId="LiveId" clId="{8D046DC2-696B-304E-B677-6DAD298906A7}" dt="2024-06-23T12:24:35.803" v="1312" actId="478"/>
          <ac:spMkLst>
            <pc:docMk/>
            <pc:sldMk cId="925388804" sldId="413"/>
            <ac:spMk id="15" creationId="{047CFF0E-F03D-A44D-BA2D-129F57CBC268}"/>
          </ac:spMkLst>
        </pc:spChg>
        <pc:spChg chg="del">
          <ac:chgData name="Ziyan Han" userId="3a0290bb0867d812" providerId="LiveId" clId="{8D046DC2-696B-304E-B677-6DAD298906A7}" dt="2024-06-23T12:24:34.006" v="1311" actId="478"/>
          <ac:spMkLst>
            <pc:docMk/>
            <pc:sldMk cId="925388804" sldId="413"/>
            <ac:spMk id="19" creationId="{17F4AFE8-22E7-7747-B5B1-000F98C58124}"/>
          </ac:spMkLst>
        </pc:spChg>
        <pc:spChg chg="del">
          <ac:chgData name="Ziyan Han" userId="3a0290bb0867d812" providerId="LiveId" clId="{8D046DC2-696B-304E-B677-6DAD298906A7}" dt="2024-06-23T12:24:35.803" v="1312" actId="478"/>
          <ac:spMkLst>
            <pc:docMk/>
            <pc:sldMk cId="925388804" sldId="413"/>
            <ac:spMk id="20" creationId="{5AA68300-98AF-CC44-BE0F-3945C6C80590}"/>
          </ac:spMkLst>
        </pc:spChg>
        <pc:spChg chg="del">
          <ac:chgData name="Ziyan Han" userId="3a0290bb0867d812" providerId="LiveId" clId="{8D046DC2-696B-304E-B677-6DAD298906A7}" dt="2024-06-23T12:24:37.789" v="1313" actId="478"/>
          <ac:spMkLst>
            <pc:docMk/>
            <pc:sldMk cId="925388804" sldId="413"/>
            <ac:spMk id="21" creationId="{F16183A0-28D5-1C4D-87E0-BAA9301D8516}"/>
          </ac:spMkLst>
        </pc:spChg>
        <pc:spChg chg="del">
          <ac:chgData name="Ziyan Han" userId="3a0290bb0867d812" providerId="LiveId" clId="{8D046DC2-696B-304E-B677-6DAD298906A7}" dt="2024-06-23T12:24:35.803" v="1312" actId="478"/>
          <ac:spMkLst>
            <pc:docMk/>
            <pc:sldMk cId="925388804" sldId="413"/>
            <ac:spMk id="22" creationId="{AE17497D-516E-264B-A9B7-79DFFC0D19D1}"/>
          </ac:spMkLst>
        </pc:spChg>
        <pc:spChg chg="del">
          <ac:chgData name="Ziyan Han" userId="3a0290bb0867d812" providerId="LiveId" clId="{8D046DC2-696B-304E-B677-6DAD298906A7}" dt="2024-06-23T12:24:35.803" v="1312" actId="478"/>
          <ac:spMkLst>
            <pc:docMk/>
            <pc:sldMk cId="925388804" sldId="413"/>
            <ac:spMk id="23" creationId="{CBCA9171-BB0D-9C45-8998-F0D5273501F1}"/>
          </ac:spMkLst>
        </pc:spChg>
        <pc:spChg chg="del">
          <ac:chgData name="Ziyan Han" userId="3a0290bb0867d812" providerId="LiveId" clId="{8D046DC2-696B-304E-B677-6DAD298906A7}" dt="2024-06-23T12:24:39.590" v="1314" actId="478"/>
          <ac:spMkLst>
            <pc:docMk/>
            <pc:sldMk cId="925388804" sldId="413"/>
            <ac:spMk id="27" creationId="{3C982404-F373-6848-A4B2-E6829BD8E99B}"/>
          </ac:spMkLst>
        </pc:spChg>
        <pc:picChg chg="add mod">
          <ac:chgData name="Ziyan Han" userId="3a0290bb0867d812" providerId="LiveId" clId="{8D046DC2-696B-304E-B677-6DAD298906A7}" dt="2024-06-24T09:40:48.330" v="3733" actId="2711"/>
          <ac:picMkLst>
            <pc:docMk/>
            <pc:sldMk cId="925388804" sldId="413"/>
            <ac:picMk id="4" creationId="{A76D8F09-49D4-064B-AC6F-13C20BAF32F6}"/>
          </ac:picMkLst>
        </pc:picChg>
      </pc:sldChg>
      <pc:sldChg chg="modSp add mod">
        <pc:chgData name="Ziyan Han" userId="3a0290bb0867d812" providerId="LiveId" clId="{8D046DC2-696B-304E-B677-6DAD298906A7}" dt="2024-06-23T12:36:34.968" v="1390" actId="1076"/>
        <pc:sldMkLst>
          <pc:docMk/>
          <pc:sldMk cId="1612192146" sldId="414"/>
        </pc:sldMkLst>
        <pc:spChg chg="mod">
          <ac:chgData name="Ziyan Han" userId="3a0290bb0867d812" providerId="LiveId" clId="{8D046DC2-696B-304E-B677-6DAD298906A7}" dt="2024-06-23T12:35:14.194" v="1353" actId="27636"/>
          <ac:spMkLst>
            <pc:docMk/>
            <pc:sldMk cId="1612192146" sldId="414"/>
            <ac:spMk id="2" creationId="{FB59B3BE-B6DA-187E-D4F1-06B3FAA60C9D}"/>
          </ac:spMkLst>
        </pc:spChg>
        <pc:spChg chg="mod">
          <ac:chgData name="Ziyan Han" userId="3a0290bb0867d812" providerId="LiveId" clId="{8D046DC2-696B-304E-B677-6DAD298906A7}" dt="2024-06-23T12:36:02.138" v="1386" actId="20577"/>
          <ac:spMkLst>
            <pc:docMk/>
            <pc:sldMk cId="1612192146" sldId="414"/>
            <ac:spMk id="4" creationId="{846CA63C-E1DF-0AAD-0FD8-71027E727C44}"/>
          </ac:spMkLst>
        </pc:spChg>
        <pc:grpChg chg="mod">
          <ac:chgData name="Ziyan Han" userId="3a0290bb0867d812" providerId="LiveId" clId="{8D046DC2-696B-304E-B677-6DAD298906A7}" dt="2024-06-23T12:36:34.968" v="1390" actId="1076"/>
          <ac:grpSpMkLst>
            <pc:docMk/>
            <pc:sldMk cId="1612192146" sldId="414"/>
            <ac:grpSpMk id="3" creationId="{74A21600-92A6-4760-8206-419F325FD2E8}"/>
          </ac:grpSpMkLst>
        </pc:grpChg>
        <pc:picChg chg="mod">
          <ac:chgData name="Ziyan Han" userId="3a0290bb0867d812" providerId="LiveId" clId="{8D046DC2-696B-304E-B677-6DAD298906A7}" dt="2024-06-23T12:36:30.128" v="1389" actId="1076"/>
          <ac:picMkLst>
            <pc:docMk/>
            <pc:sldMk cId="1612192146" sldId="414"/>
            <ac:picMk id="9" creationId="{8F9B9E63-1741-FA7F-E242-31F5B04CB2B1}"/>
          </ac:picMkLst>
        </pc:picChg>
      </pc:sldChg>
      <pc:sldChg chg="addSp delSp modSp add mod">
        <pc:chgData name="Ziyan Han" userId="3a0290bb0867d812" providerId="LiveId" clId="{8D046DC2-696B-304E-B677-6DAD298906A7}" dt="2024-06-25T07:59:45.546" v="4861" actId="20577"/>
        <pc:sldMkLst>
          <pc:docMk/>
          <pc:sldMk cId="709961529" sldId="415"/>
        </pc:sldMkLst>
        <pc:spChg chg="mod">
          <ac:chgData name="Ziyan Han" userId="3a0290bb0867d812" providerId="LiveId" clId="{8D046DC2-696B-304E-B677-6DAD298906A7}" dt="2024-06-24T09:43:43.236" v="3776" actId="2711"/>
          <ac:spMkLst>
            <pc:docMk/>
            <pc:sldMk cId="709961529" sldId="415"/>
            <ac:spMk id="2" creationId="{BF6AB0C3-8C2F-3C7A-A3F4-97667644F944}"/>
          </ac:spMkLst>
        </pc:spChg>
        <pc:spChg chg="del">
          <ac:chgData name="Ziyan Han" userId="3a0290bb0867d812" providerId="LiveId" clId="{8D046DC2-696B-304E-B677-6DAD298906A7}" dt="2024-06-24T07:33:05.456" v="2433" actId="478"/>
          <ac:spMkLst>
            <pc:docMk/>
            <pc:sldMk cId="709961529" sldId="415"/>
            <ac:spMk id="9" creationId="{83F85A18-4AE4-2F62-1E46-5C48D0D30AF5}"/>
          </ac:spMkLst>
        </pc:spChg>
        <pc:spChg chg="del">
          <ac:chgData name="Ziyan Han" userId="3a0290bb0867d812" providerId="LiveId" clId="{8D046DC2-696B-304E-B677-6DAD298906A7}" dt="2024-06-24T07:33:07.917" v="2434" actId="478"/>
          <ac:spMkLst>
            <pc:docMk/>
            <pc:sldMk cId="709961529" sldId="415"/>
            <ac:spMk id="10" creationId="{B77CE5F0-B684-ADF6-5090-2A43A750B8D2}"/>
          </ac:spMkLst>
        </pc:spChg>
        <pc:spChg chg="del">
          <ac:chgData name="Ziyan Han" userId="3a0290bb0867d812" providerId="LiveId" clId="{8D046DC2-696B-304E-B677-6DAD298906A7}" dt="2024-06-24T07:33:07.917" v="2434" actId="478"/>
          <ac:spMkLst>
            <pc:docMk/>
            <pc:sldMk cId="709961529" sldId="415"/>
            <ac:spMk id="11" creationId="{CAE13E2B-0DD9-D9D1-4223-5615B4BECFE1}"/>
          </ac:spMkLst>
        </pc:spChg>
        <pc:spChg chg="del">
          <ac:chgData name="Ziyan Han" userId="3a0290bb0867d812" providerId="LiveId" clId="{8D046DC2-696B-304E-B677-6DAD298906A7}" dt="2024-06-24T07:33:07.917" v="2434" actId="478"/>
          <ac:spMkLst>
            <pc:docMk/>
            <pc:sldMk cId="709961529" sldId="415"/>
            <ac:spMk id="12" creationId="{47F518F2-E7E7-CADD-CE09-B2B78BD506F1}"/>
          </ac:spMkLst>
        </pc:spChg>
        <pc:spChg chg="add mod">
          <ac:chgData name="Ziyan Han" userId="3a0290bb0867d812" providerId="LiveId" clId="{8D046DC2-696B-304E-B677-6DAD298906A7}" dt="2024-06-25T07:59:45.546" v="4861" actId="20577"/>
          <ac:spMkLst>
            <pc:docMk/>
            <pc:sldMk cId="709961529" sldId="415"/>
            <ac:spMk id="14" creationId="{B26CF634-B021-144A-AECF-46A1D9AAE6FF}"/>
          </ac:spMkLst>
        </pc:spChg>
        <pc:spChg chg="mod">
          <ac:chgData name="Ziyan Han" userId="3a0290bb0867d812" providerId="LiveId" clId="{8D046DC2-696B-304E-B677-6DAD298906A7}" dt="2024-06-24T09:43:43.236" v="3776" actId="2711"/>
          <ac:spMkLst>
            <pc:docMk/>
            <pc:sldMk cId="709961529" sldId="415"/>
            <ac:spMk id="17" creationId="{EF406FAB-0679-ED1B-A60F-4D9D75B30D97}"/>
          </ac:spMkLst>
        </pc:spChg>
        <pc:spChg chg="del mod">
          <ac:chgData name="Ziyan Han" userId="3a0290bb0867d812" providerId="LiveId" clId="{8D046DC2-696B-304E-B677-6DAD298906A7}" dt="2024-06-24T08:06:47.449" v="2535" actId="478"/>
          <ac:spMkLst>
            <pc:docMk/>
            <pc:sldMk cId="709961529" sldId="415"/>
            <ac:spMk id="18" creationId="{BF0277A0-A578-8EBD-37F2-BB3F45960826}"/>
          </ac:spMkLst>
        </pc:spChg>
        <pc:spChg chg="mod">
          <ac:chgData name="Ziyan Han" userId="3a0290bb0867d812" providerId="LiveId" clId="{8D046DC2-696B-304E-B677-6DAD298906A7}" dt="2024-06-24T10:48:07.989" v="3954" actId="692"/>
          <ac:spMkLst>
            <pc:docMk/>
            <pc:sldMk cId="709961529" sldId="415"/>
            <ac:spMk id="19" creationId="{185FE895-8026-7C8E-3269-B09795801DBA}"/>
          </ac:spMkLst>
        </pc:spChg>
        <pc:spChg chg="mod">
          <ac:chgData name="Ziyan Han" userId="3a0290bb0867d812" providerId="LiveId" clId="{8D046DC2-696B-304E-B677-6DAD298906A7}" dt="2024-06-24T09:43:43.236" v="3776" actId="2711"/>
          <ac:spMkLst>
            <pc:docMk/>
            <pc:sldMk cId="709961529" sldId="415"/>
            <ac:spMk id="21" creationId="{09C3FB86-92BD-432F-B71B-3E289ABB6FBB}"/>
          </ac:spMkLst>
        </pc:spChg>
        <pc:spChg chg="mod">
          <ac:chgData name="Ziyan Han" userId="3a0290bb0867d812" providerId="LiveId" clId="{8D046DC2-696B-304E-B677-6DAD298906A7}" dt="2024-06-24T09:43:47.446" v="3777" actId="403"/>
          <ac:spMkLst>
            <pc:docMk/>
            <pc:sldMk cId="709961529" sldId="415"/>
            <ac:spMk id="22" creationId="{FBBBE534-93A2-5E4C-B684-FB935EE4A825}"/>
          </ac:spMkLst>
        </pc:spChg>
        <pc:grpChg chg="add mod">
          <ac:chgData name="Ziyan Han" userId="3a0290bb0867d812" providerId="LiveId" clId="{8D046DC2-696B-304E-B677-6DAD298906A7}" dt="2024-06-24T08:06:50.149" v="2536"/>
          <ac:grpSpMkLst>
            <pc:docMk/>
            <pc:sldMk cId="709961529" sldId="415"/>
            <ac:grpSpMk id="15" creationId="{05DAFBD2-4305-4643-9266-7C82A0C47E67}"/>
          </ac:grpSpMkLst>
        </pc:grpChg>
        <pc:picChg chg="del">
          <ac:chgData name="Ziyan Han" userId="3a0290bb0867d812" providerId="LiveId" clId="{8D046DC2-696B-304E-B677-6DAD298906A7}" dt="2024-06-24T08:06:46.132" v="2534" actId="478"/>
          <ac:picMkLst>
            <pc:docMk/>
            <pc:sldMk cId="709961529" sldId="415"/>
            <ac:picMk id="4" creationId="{F3596554-4494-A49D-F710-40FFE05E9B31}"/>
          </ac:picMkLst>
        </pc:picChg>
        <pc:picChg chg="del">
          <ac:chgData name="Ziyan Han" userId="3a0290bb0867d812" providerId="LiveId" clId="{8D046DC2-696B-304E-B677-6DAD298906A7}" dt="2024-06-24T08:06:43.526" v="2532" actId="478"/>
          <ac:picMkLst>
            <pc:docMk/>
            <pc:sldMk cId="709961529" sldId="415"/>
            <ac:picMk id="6" creationId="{36F1064E-328D-7CD4-9101-5CB2AF55411A}"/>
          </ac:picMkLst>
        </pc:picChg>
        <pc:picChg chg="mod">
          <ac:chgData name="Ziyan Han" userId="3a0290bb0867d812" providerId="LiveId" clId="{8D046DC2-696B-304E-B677-6DAD298906A7}" dt="2024-06-24T08:06:50.149" v="2536"/>
          <ac:picMkLst>
            <pc:docMk/>
            <pc:sldMk cId="709961529" sldId="415"/>
            <ac:picMk id="20" creationId="{44ECD714-7B8C-2442-AD38-0AA9F73ECEEC}"/>
          </ac:picMkLst>
        </pc:picChg>
      </pc:sldChg>
      <pc:sldChg chg="addSp delSp modSp add mod">
        <pc:chgData name="Ziyan Han" userId="3a0290bb0867d812" providerId="LiveId" clId="{8D046DC2-696B-304E-B677-6DAD298906A7}" dt="2024-06-24T10:48:13.318" v="3956" actId="692"/>
        <pc:sldMkLst>
          <pc:docMk/>
          <pc:sldMk cId="3408088365" sldId="416"/>
        </pc:sldMkLst>
        <pc:spChg chg="mod">
          <ac:chgData name="Ziyan Han" userId="3a0290bb0867d812" providerId="LiveId" clId="{8D046DC2-696B-304E-B677-6DAD298906A7}" dt="2024-06-24T09:44:22.164" v="3783" actId="2711"/>
          <ac:spMkLst>
            <pc:docMk/>
            <pc:sldMk cId="3408088365" sldId="416"/>
            <ac:spMk id="2" creationId="{BF6AB0C3-8C2F-3C7A-A3F4-97667644F944}"/>
          </ac:spMkLst>
        </pc:spChg>
        <pc:spChg chg="add mod">
          <ac:chgData name="Ziyan Han" userId="3a0290bb0867d812" providerId="LiveId" clId="{8D046DC2-696B-304E-B677-6DAD298906A7}" dt="2024-06-24T09:44:22.164" v="3783" actId="2711"/>
          <ac:spMkLst>
            <pc:docMk/>
            <pc:sldMk cId="3408088365" sldId="416"/>
            <ac:spMk id="11" creationId="{CA2F2548-A602-CC44-907B-499EBEA85AD7}"/>
          </ac:spMkLst>
        </pc:spChg>
        <pc:spChg chg="del">
          <ac:chgData name="Ziyan Han" userId="3a0290bb0867d812" providerId="LiveId" clId="{8D046DC2-696B-304E-B677-6DAD298906A7}" dt="2024-06-24T08:15:13.439" v="2637" actId="478"/>
          <ac:spMkLst>
            <pc:docMk/>
            <pc:sldMk cId="3408088365" sldId="416"/>
            <ac:spMk id="14" creationId="{B26CF634-B021-144A-AECF-46A1D9AAE6FF}"/>
          </ac:spMkLst>
        </pc:spChg>
        <pc:spChg chg="mod">
          <ac:chgData name="Ziyan Han" userId="3a0290bb0867d812" providerId="LiveId" clId="{8D046DC2-696B-304E-B677-6DAD298906A7}" dt="2024-06-24T08:07:21.354" v="2546" actId="1038"/>
          <ac:spMkLst>
            <pc:docMk/>
            <pc:sldMk cId="3408088365" sldId="416"/>
            <ac:spMk id="15" creationId="{EB425A33-C1FC-2C4B-AA0A-44F515E4BF06}"/>
          </ac:spMkLst>
        </pc:spChg>
        <pc:spChg chg="mod">
          <ac:chgData name="Ziyan Han" userId="3a0290bb0867d812" providerId="LiveId" clId="{8D046DC2-696B-304E-B677-6DAD298906A7}" dt="2024-06-24T09:44:22.164" v="3783" actId="2711"/>
          <ac:spMkLst>
            <pc:docMk/>
            <pc:sldMk cId="3408088365" sldId="416"/>
            <ac:spMk id="17" creationId="{EF406FAB-0679-ED1B-A60F-4D9D75B30D97}"/>
          </ac:spMkLst>
        </pc:spChg>
        <pc:spChg chg="del">
          <ac:chgData name="Ziyan Han" userId="3a0290bb0867d812" providerId="LiveId" clId="{8D046DC2-696B-304E-B677-6DAD298906A7}" dt="2024-06-24T08:07:00.266" v="2538" actId="478"/>
          <ac:spMkLst>
            <pc:docMk/>
            <pc:sldMk cId="3408088365" sldId="416"/>
            <ac:spMk id="18" creationId="{BF0277A0-A578-8EBD-37F2-BB3F45960826}"/>
          </ac:spMkLst>
        </pc:spChg>
        <pc:spChg chg="mod">
          <ac:chgData name="Ziyan Han" userId="3a0290bb0867d812" providerId="LiveId" clId="{8D046DC2-696B-304E-B677-6DAD298906A7}" dt="2024-06-24T10:48:13.318" v="3956" actId="692"/>
          <ac:spMkLst>
            <pc:docMk/>
            <pc:sldMk cId="3408088365" sldId="416"/>
            <ac:spMk id="19" creationId="{185FE895-8026-7C8E-3269-B09795801DBA}"/>
          </ac:spMkLst>
        </pc:spChg>
        <pc:spChg chg="mod">
          <ac:chgData name="Ziyan Han" userId="3a0290bb0867d812" providerId="LiveId" clId="{8D046DC2-696B-304E-B677-6DAD298906A7}" dt="2024-06-24T09:44:22.164" v="3783" actId="2711"/>
          <ac:spMkLst>
            <pc:docMk/>
            <pc:sldMk cId="3408088365" sldId="416"/>
            <ac:spMk id="21" creationId="{09C3FB86-92BD-432F-B71B-3E289ABB6FBB}"/>
          </ac:spMkLst>
        </pc:spChg>
        <pc:spChg chg="mod">
          <ac:chgData name="Ziyan Han" userId="3a0290bb0867d812" providerId="LiveId" clId="{8D046DC2-696B-304E-B677-6DAD298906A7}" dt="2024-06-24T09:44:24.844" v="3784" actId="403"/>
          <ac:spMkLst>
            <pc:docMk/>
            <pc:sldMk cId="3408088365" sldId="416"/>
            <ac:spMk id="23" creationId="{BAA8AA1E-E08F-CB4F-928F-034CE707BF69}"/>
          </ac:spMkLst>
        </pc:spChg>
        <pc:grpChg chg="add del mod">
          <ac:chgData name="Ziyan Han" userId="3a0290bb0867d812" providerId="LiveId" clId="{8D046DC2-696B-304E-B677-6DAD298906A7}" dt="2024-06-24T08:07:35.031" v="2549" actId="478"/>
          <ac:grpSpMkLst>
            <pc:docMk/>
            <pc:sldMk cId="3408088365" sldId="416"/>
            <ac:grpSpMk id="12" creationId="{533248AB-C2A9-144F-81CC-33AA09B48707}"/>
          </ac:grpSpMkLst>
        </pc:grpChg>
        <pc:grpChg chg="add mod">
          <ac:chgData name="Ziyan Han" userId="3a0290bb0867d812" providerId="LiveId" clId="{8D046DC2-696B-304E-B677-6DAD298906A7}" dt="2024-06-24T08:07:35.458" v="2550"/>
          <ac:grpSpMkLst>
            <pc:docMk/>
            <pc:sldMk cId="3408088365" sldId="416"/>
            <ac:grpSpMk id="20" creationId="{4137BA69-392B-C74B-8921-19764673C3E4}"/>
          </ac:grpSpMkLst>
        </pc:grpChg>
        <pc:picChg chg="del">
          <ac:chgData name="Ziyan Han" userId="3a0290bb0867d812" providerId="LiveId" clId="{8D046DC2-696B-304E-B677-6DAD298906A7}" dt="2024-06-24T08:06:58.941" v="2537" actId="478"/>
          <ac:picMkLst>
            <pc:docMk/>
            <pc:sldMk cId="3408088365" sldId="416"/>
            <ac:picMk id="4" creationId="{F3596554-4494-A49D-F710-40FFE05E9B31}"/>
          </ac:picMkLst>
        </pc:picChg>
        <pc:picChg chg="del">
          <ac:chgData name="Ziyan Han" userId="3a0290bb0867d812" providerId="LiveId" clId="{8D046DC2-696B-304E-B677-6DAD298906A7}" dt="2024-06-24T08:07:00.734" v="2539" actId="478"/>
          <ac:picMkLst>
            <pc:docMk/>
            <pc:sldMk cId="3408088365" sldId="416"/>
            <ac:picMk id="6" creationId="{36F1064E-328D-7CD4-9101-5CB2AF55411A}"/>
          </ac:picMkLst>
        </pc:picChg>
        <pc:picChg chg="mod">
          <ac:chgData name="Ziyan Han" userId="3a0290bb0867d812" providerId="LiveId" clId="{8D046DC2-696B-304E-B677-6DAD298906A7}" dt="2024-06-24T08:07:08.846" v="2541" actId="14100"/>
          <ac:picMkLst>
            <pc:docMk/>
            <pc:sldMk cId="3408088365" sldId="416"/>
            <ac:picMk id="13" creationId="{45703801-92DE-5A46-8840-1ACEB2CEB763}"/>
          </ac:picMkLst>
        </pc:picChg>
        <pc:picChg chg="mod">
          <ac:chgData name="Ziyan Han" userId="3a0290bb0867d812" providerId="LiveId" clId="{8D046DC2-696B-304E-B677-6DAD298906A7}" dt="2024-06-24T08:07:35.458" v="2550"/>
          <ac:picMkLst>
            <pc:docMk/>
            <pc:sldMk cId="3408088365" sldId="416"/>
            <ac:picMk id="22" creationId="{70E42C10-1F60-C943-9E0C-E1091B9CC76B}"/>
          </ac:picMkLst>
        </pc:picChg>
      </pc:sldChg>
      <pc:sldChg chg="addSp delSp modSp add mod">
        <pc:chgData name="Ziyan Han" userId="3a0290bb0867d812" providerId="LiveId" clId="{8D046DC2-696B-304E-B677-6DAD298906A7}" dt="2024-06-24T10:48:17.059" v="3958" actId="692"/>
        <pc:sldMkLst>
          <pc:docMk/>
          <pc:sldMk cId="4176569597" sldId="417"/>
        </pc:sldMkLst>
        <pc:spChg chg="mod">
          <ac:chgData name="Ziyan Han" userId="3a0290bb0867d812" providerId="LiveId" clId="{8D046DC2-696B-304E-B677-6DAD298906A7}" dt="2024-06-24T09:44:37.394" v="3785" actId="2711"/>
          <ac:spMkLst>
            <pc:docMk/>
            <pc:sldMk cId="4176569597" sldId="417"/>
            <ac:spMk id="2" creationId="{BF6AB0C3-8C2F-3C7A-A3F4-97667644F944}"/>
          </ac:spMkLst>
        </pc:spChg>
        <pc:spChg chg="mod">
          <ac:chgData name="Ziyan Han" userId="3a0290bb0867d812" providerId="LiveId" clId="{8D046DC2-696B-304E-B677-6DAD298906A7}" dt="2024-06-24T09:44:52.983" v="3802" actId="20577"/>
          <ac:spMkLst>
            <pc:docMk/>
            <pc:sldMk cId="4176569597" sldId="417"/>
            <ac:spMk id="11" creationId="{CA2F2548-A602-CC44-907B-499EBEA85AD7}"/>
          </ac:spMkLst>
        </pc:spChg>
        <pc:spChg chg="del">
          <ac:chgData name="Ziyan Han" userId="3a0290bb0867d812" providerId="LiveId" clId="{8D046DC2-696B-304E-B677-6DAD298906A7}" dt="2024-06-24T08:15:23.290" v="2638" actId="478"/>
          <ac:spMkLst>
            <pc:docMk/>
            <pc:sldMk cId="4176569597" sldId="417"/>
            <ac:spMk id="14" creationId="{B26CF634-B021-144A-AECF-46A1D9AAE6FF}"/>
          </ac:spMkLst>
        </pc:spChg>
        <pc:spChg chg="mod">
          <ac:chgData name="Ziyan Han" userId="3a0290bb0867d812" providerId="LiveId" clId="{8D046DC2-696B-304E-B677-6DAD298906A7}" dt="2024-06-24T09:44:40.534" v="3786" actId="403"/>
          <ac:spMkLst>
            <pc:docMk/>
            <pc:sldMk cId="4176569597" sldId="417"/>
            <ac:spMk id="15" creationId="{0E589597-0690-7548-9907-3F11EDBE9368}"/>
          </ac:spMkLst>
        </pc:spChg>
        <pc:spChg chg="mod">
          <ac:chgData name="Ziyan Han" userId="3a0290bb0867d812" providerId="LiveId" clId="{8D046DC2-696B-304E-B677-6DAD298906A7}" dt="2024-06-24T09:44:37.394" v="3785" actId="2711"/>
          <ac:spMkLst>
            <pc:docMk/>
            <pc:sldMk cId="4176569597" sldId="417"/>
            <ac:spMk id="17" creationId="{EF406FAB-0679-ED1B-A60F-4D9D75B30D97}"/>
          </ac:spMkLst>
        </pc:spChg>
        <pc:spChg chg="del">
          <ac:chgData name="Ziyan Han" userId="3a0290bb0867d812" providerId="LiveId" clId="{8D046DC2-696B-304E-B677-6DAD298906A7}" dt="2024-06-24T08:08:04.197" v="2553" actId="478"/>
          <ac:spMkLst>
            <pc:docMk/>
            <pc:sldMk cId="4176569597" sldId="417"/>
            <ac:spMk id="18" creationId="{BF0277A0-A578-8EBD-37F2-BB3F45960826}"/>
          </ac:spMkLst>
        </pc:spChg>
        <pc:spChg chg="mod">
          <ac:chgData name="Ziyan Han" userId="3a0290bb0867d812" providerId="LiveId" clId="{8D046DC2-696B-304E-B677-6DAD298906A7}" dt="2024-06-24T10:48:17.059" v="3958" actId="692"/>
          <ac:spMkLst>
            <pc:docMk/>
            <pc:sldMk cId="4176569597" sldId="417"/>
            <ac:spMk id="19" creationId="{185FE895-8026-7C8E-3269-B09795801DBA}"/>
          </ac:spMkLst>
        </pc:spChg>
        <pc:spChg chg="add del mod">
          <ac:chgData name="Ziyan Han" userId="3a0290bb0867d812" providerId="LiveId" clId="{8D046DC2-696B-304E-B677-6DAD298906A7}" dt="2024-06-24T08:15:35.727" v="2640"/>
          <ac:spMkLst>
            <pc:docMk/>
            <pc:sldMk cId="4176569597" sldId="417"/>
            <ac:spMk id="20" creationId="{AA8034C3-2A20-3A42-93CB-5E1C27EA3CF7}"/>
          </ac:spMkLst>
        </pc:spChg>
        <pc:spChg chg="mod">
          <ac:chgData name="Ziyan Han" userId="3a0290bb0867d812" providerId="LiveId" clId="{8D046DC2-696B-304E-B677-6DAD298906A7}" dt="2024-06-24T09:44:37.394" v="3785" actId="2711"/>
          <ac:spMkLst>
            <pc:docMk/>
            <pc:sldMk cId="4176569597" sldId="417"/>
            <ac:spMk id="21" creationId="{09C3FB86-92BD-432F-B71B-3E289ABB6FBB}"/>
          </ac:spMkLst>
        </pc:spChg>
        <pc:grpChg chg="add mod">
          <ac:chgData name="Ziyan Han" userId="3a0290bb0867d812" providerId="LiveId" clId="{8D046DC2-696B-304E-B677-6DAD298906A7}" dt="2024-06-24T08:08:06.352" v="2555"/>
          <ac:grpSpMkLst>
            <pc:docMk/>
            <pc:sldMk cId="4176569597" sldId="417"/>
            <ac:grpSpMk id="12" creationId="{E29095CD-52B0-084D-90A9-8E0444063838}"/>
          </ac:grpSpMkLst>
        </pc:grpChg>
        <pc:picChg chg="del">
          <ac:chgData name="Ziyan Han" userId="3a0290bb0867d812" providerId="LiveId" clId="{8D046DC2-696B-304E-B677-6DAD298906A7}" dt="2024-06-24T08:08:04.197" v="2553" actId="478"/>
          <ac:picMkLst>
            <pc:docMk/>
            <pc:sldMk cId="4176569597" sldId="417"/>
            <ac:picMk id="4" creationId="{F3596554-4494-A49D-F710-40FFE05E9B31}"/>
          </ac:picMkLst>
        </pc:picChg>
        <pc:picChg chg="del">
          <ac:chgData name="Ziyan Han" userId="3a0290bb0867d812" providerId="LiveId" clId="{8D046DC2-696B-304E-B677-6DAD298906A7}" dt="2024-06-24T08:08:05.938" v="2554" actId="478"/>
          <ac:picMkLst>
            <pc:docMk/>
            <pc:sldMk cId="4176569597" sldId="417"/>
            <ac:picMk id="6" creationId="{36F1064E-328D-7CD4-9101-5CB2AF55411A}"/>
          </ac:picMkLst>
        </pc:picChg>
        <pc:picChg chg="mod">
          <ac:chgData name="Ziyan Han" userId="3a0290bb0867d812" providerId="LiveId" clId="{8D046DC2-696B-304E-B677-6DAD298906A7}" dt="2024-06-24T08:08:06.352" v="2555"/>
          <ac:picMkLst>
            <pc:docMk/>
            <pc:sldMk cId="4176569597" sldId="417"/>
            <ac:picMk id="13" creationId="{C61582A2-B7B9-7946-9755-DCAEFEFF6094}"/>
          </ac:picMkLst>
        </pc:picChg>
      </pc:sldChg>
      <pc:sldChg chg="addSp delSp modSp add mod">
        <pc:chgData name="Ziyan Han" userId="3a0290bb0867d812" providerId="LiveId" clId="{8D046DC2-696B-304E-B677-6DAD298906A7}" dt="2024-06-24T12:42:14.169" v="4146" actId="21"/>
        <pc:sldMkLst>
          <pc:docMk/>
          <pc:sldMk cId="2187565835" sldId="418"/>
        </pc:sldMkLst>
        <pc:spChg chg="mod">
          <ac:chgData name="Ziyan Han" userId="3a0290bb0867d812" providerId="LiveId" clId="{8D046DC2-696B-304E-B677-6DAD298906A7}" dt="2024-06-24T09:45:02.125" v="3803" actId="2711"/>
          <ac:spMkLst>
            <pc:docMk/>
            <pc:sldMk cId="2187565835" sldId="418"/>
            <ac:spMk id="2" creationId="{BF6AB0C3-8C2F-3C7A-A3F4-97667644F944}"/>
          </ac:spMkLst>
        </pc:spChg>
        <pc:spChg chg="mod">
          <ac:chgData name="Ziyan Han" userId="3a0290bb0867d812" providerId="LiveId" clId="{8D046DC2-696B-304E-B677-6DAD298906A7}" dt="2024-06-24T09:45:02.125" v="3803" actId="2711"/>
          <ac:spMkLst>
            <pc:docMk/>
            <pc:sldMk cId="2187565835" sldId="418"/>
            <ac:spMk id="11" creationId="{CA2F2548-A602-CC44-907B-499EBEA85AD7}"/>
          </ac:spMkLst>
        </pc:spChg>
        <pc:spChg chg="del">
          <ac:chgData name="Ziyan Han" userId="3a0290bb0867d812" providerId="LiveId" clId="{8D046DC2-696B-304E-B677-6DAD298906A7}" dt="2024-06-24T08:16:47.338" v="2653" actId="478"/>
          <ac:spMkLst>
            <pc:docMk/>
            <pc:sldMk cId="2187565835" sldId="418"/>
            <ac:spMk id="14" creationId="{B26CF634-B021-144A-AECF-46A1D9AAE6FF}"/>
          </ac:spMkLst>
        </pc:spChg>
        <pc:spChg chg="mod">
          <ac:chgData name="Ziyan Han" userId="3a0290bb0867d812" providerId="LiveId" clId="{8D046DC2-696B-304E-B677-6DAD298906A7}" dt="2024-06-24T09:45:08.391" v="3804" actId="403"/>
          <ac:spMkLst>
            <pc:docMk/>
            <pc:sldMk cId="2187565835" sldId="418"/>
            <ac:spMk id="15" creationId="{9F4ADD5F-2248-5B43-A018-AB2C6CA6946E}"/>
          </ac:spMkLst>
        </pc:spChg>
        <pc:spChg chg="mod">
          <ac:chgData name="Ziyan Han" userId="3a0290bb0867d812" providerId="LiveId" clId="{8D046DC2-696B-304E-B677-6DAD298906A7}" dt="2024-06-24T09:45:02.125" v="3803" actId="2711"/>
          <ac:spMkLst>
            <pc:docMk/>
            <pc:sldMk cId="2187565835" sldId="418"/>
            <ac:spMk id="17" creationId="{EF406FAB-0679-ED1B-A60F-4D9D75B30D97}"/>
          </ac:spMkLst>
        </pc:spChg>
        <pc:spChg chg="del">
          <ac:chgData name="Ziyan Han" userId="3a0290bb0867d812" providerId="LiveId" clId="{8D046DC2-696B-304E-B677-6DAD298906A7}" dt="2024-06-24T08:08:12.386" v="2556" actId="478"/>
          <ac:spMkLst>
            <pc:docMk/>
            <pc:sldMk cId="2187565835" sldId="418"/>
            <ac:spMk id="18" creationId="{BF0277A0-A578-8EBD-37F2-BB3F45960826}"/>
          </ac:spMkLst>
        </pc:spChg>
        <pc:spChg chg="mod">
          <ac:chgData name="Ziyan Han" userId="3a0290bb0867d812" providerId="LiveId" clId="{8D046DC2-696B-304E-B677-6DAD298906A7}" dt="2024-06-24T10:48:21.960" v="3960" actId="692"/>
          <ac:spMkLst>
            <pc:docMk/>
            <pc:sldMk cId="2187565835" sldId="418"/>
            <ac:spMk id="19" creationId="{185FE895-8026-7C8E-3269-B09795801DBA}"/>
          </ac:spMkLst>
        </pc:spChg>
        <pc:spChg chg="add del mod">
          <ac:chgData name="Ziyan Han" userId="3a0290bb0867d812" providerId="LiveId" clId="{8D046DC2-696B-304E-B677-6DAD298906A7}" dt="2024-06-24T12:42:14.169" v="4146" actId="21"/>
          <ac:spMkLst>
            <pc:docMk/>
            <pc:sldMk cId="2187565835" sldId="418"/>
            <ac:spMk id="20" creationId="{BBFE4CA9-72C3-DF4F-99AA-37F976526C78}"/>
          </ac:spMkLst>
        </pc:spChg>
        <pc:spChg chg="mod">
          <ac:chgData name="Ziyan Han" userId="3a0290bb0867d812" providerId="LiveId" clId="{8D046DC2-696B-304E-B677-6DAD298906A7}" dt="2024-06-24T09:45:02.125" v="3803" actId="2711"/>
          <ac:spMkLst>
            <pc:docMk/>
            <pc:sldMk cId="2187565835" sldId="418"/>
            <ac:spMk id="21" creationId="{09C3FB86-92BD-432F-B71B-3E289ABB6FBB}"/>
          </ac:spMkLst>
        </pc:spChg>
        <pc:grpChg chg="add mod">
          <ac:chgData name="Ziyan Han" userId="3a0290bb0867d812" providerId="LiveId" clId="{8D046DC2-696B-304E-B677-6DAD298906A7}" dt="2024-06-24T08:08:14.931" v="2559"/>
          <ac:grpSpMkLst>
            <pc:docMk/>
            <pc:sldMk cId="2187565835" sldId="418"/>
            <ac:grpSpMk id="12" creationId="{98E21528-B716-F547-AF63-F38AA03F73C4}"/>
          </ac:grpSpMkLst>
        </pc:grpChg>
        <pc:picChg chg="del">
          <ac:chgData name="Ziyan Han" userId="3a0290bb0867d812" providerId="LiveId" clId="{8D046DC2-696B-304E-B677-6DAD298906A7}" dt="2024-06-24T08:08:13.745" v="2557" actId="478"/>
          <ac:picMkLst>
            <pc:docMk/>
            <pc:sldMk cId="2187565835" sldId="418"/>
            <ac:picMk id="4" creationId="{F3596554-4494-A49D-F710-40FFE05E9B31}"/>
          </ac:picMkLst>
        </pc:picChg>
        <pc:picChg chg="del">
          <ac:chgData name="Ziyan Han" userId="3a0290bb0867d812" providerId="LiveId" clId="{8D046DC2-696B-304E-B677-6DAD298906A7}" dt="2024-06-24T08:08:14.007" v="2558" actId="478"/>
          <ac:picMkLst>
            <pc:docMk/>
            <pc:sldMk cId="2187565835" sldId="418"/>
            <ac:picMk id="6" creationId="{36F1064E-328D-7CD4-9101-5CB2AF55411A}"/>
          </ac:picMkLst>
        </pc:picChg>
        <pc:picChg chg="mod">
          <ac:chgData name="Ziyan Han" userId="3a0290bb0867d812" providerId="LiveId" clId="{8D046DC2-696B-304E-B677-6DAD298906A7}" dt="2024-06-24T08:08:14.931" v="2559"/>
          <ac:picMkLst>
            <pc:docMk/>
            <pc:sldMk cId="2187565835" sldId="418"/>
            <ac:picMk id="13" creationId="{2237DAED-2B9C-934E-A707-D0899A626989}"/>
          </ac:picMkLst>
        </pc:picChg>
      </pc:sldChg>
      <pc:sldChg chg="modSp add del mod">
        <pc:chgData name="Ziyan Han" userId="3a0290bb0867d812" providerId="LiveId" clId="{8D046DC2-696B-304E-B677-6DAD298906A7}" dt="2024-06-24T08:15:54.431" v="2643" actId="2696"/>
        <pc:sldMkLst>
          <pc:docMk/>
          <pc:sldMk cId="2023842600" sldId="419"/>
        </pc:sldMkLst>
        <pc:spChg chg="mod">
          <ac:chgData name="Ziyan Han" userId="3a0290bb0867d812" providerId="LiveId" clId="{8D046DC2-696B-304E-B677-6DAD298906A7}" dt="2024-06-24T08:15:49.424" v="2642"/>
          <ac:spMkLst>
            <pc:docMk/>
            <pc:sldMk cId="2023842600" sldId="419"/>
            <ac:spMk id="11" creationId="{CA2F2548-A602-CC44-907B-499EBEA85AD7}"/>
          </ac:spMkLst>
        </pc:spChg>
      </pc:sldChg>
      <pc:sldChg chg="new del">
        <pc:chgData name="Ziyan Han" userId="3a0290bb0867d812" providerId="LiveId" clId="{8D046DC2-696B-304E-B677-6DAD298906A7}" dt="2024-06-24T08:17:21.606" v="2658" actId="2696"/>
        <pc:sldMkLst>
          <pc:docMk/>
          <pc:sldMk cId="2952069720" sldId="419"/>
        </pc:sldMkLst>
      </pc:sldChg>
      <pc:sldChg chg="addSp delSp modSp add mod modShow">
        <pc:chgData name="Ziyan Han" userId="3a0290bb0867d812" providerId="LiveId" clId="{8D046DC2-696B-304E-B677-6DAD298906A7}" dt="2024-06-24T12:54:41.145" v="4615" actId="729"/>
        <pc:sldMkLst>
          <pc:docMk/>
          <pc:sldMk cId="3928151627" sldId="419"/>
        </pc:sldMkLst>
        <pc:spChg chg="mod">
          <ac:chgData name="Ziyan Han" userId="3a0290bb0867d812" providerId="LiveId" clId="{8D046DC2-696B-304E-B677-6DAD298906A7}" dt="2024-06-24T12:42:47.930" v="4155" actId="14100"/>
          <ac:spMkLst>
            <pc:docMk/>
            <pc:sldMk cId="3928151627" sldId="419"/>
            <ac:spMk id="11" creationId="{CAE13E2B-0DD9-D9D1-4223-5615B4BECFE1}"/>
          </ac:spMkLst>
        </pc:spChg>
        <pc:spChg chg="mod">
          <ac:chgData name="Ziyan Han" userId="3a0290bb0867d812" providerId="LiveId" clId="{8D046DC2-696B-304E-B677-6DAD298906A7}" dt="2024-06-24T12:42:43.503" v="4154" actId="14100"/>
          <ac:spMkLst>
            <pc:docMk/>
            <pc:sldMk cId="3928151627" sldId="419"/>
            <ac:spMk id="12" creationId="{47F518F2-E7E7-CADD-CE09-B2B78BD506F1}"/>
          </ac:spMkLst>
        </pc:spChg>
        <pc:spChg chg="add mod">
          <ac:chgData name="Ziyan Han" userId="3a0290bb0867d812" providerId="LiveId" clId="{8D046DC2-696B-304E-B677-6DAD298906A7}" dt="2024-06-24T12:48:48.156" v="4433" actId="1076"/>
          <ac:spMkLst>
            <pc:docMk/>
            <pc:sldMk cId="3928151627" sldId="419"/>
            <ac:spMk id="15" creationId="{750838B1-AACF-6D43-889E-338C80C11F8C}"/>
          </ac:spMkLst>
        </pc:spChg>
        <pc:spChg chg="del">
          <ac:chgData name="Ziyan Han" userId="3a0290bb0867d812" providerId="LiveId" clId="{8D046DC2-696B-304E-B677-6DAD298906A7}" dt="2024-06-24T12:42:18.999" v="4148" actId="478"/>
          <ac:spMkLst>
            <pc:docMk/>
            <pc:sldMk cId="3928151627" sldId="419"/>
            <ac:spMk id="17" creationId="{EF406FAB-0679-ED1B-A60F-4D9D75B30D97}"/>
          </ac:spMkLst>
        </pc:spChg>
        <pc:spChg chg="del">
          <ac:chgData name="Ziyan Han" userId="3a0290bb0867d812" providerId="LiveId" clId="{8D046DC2-696B-304E-B677-6DAD298906A7}" dt="2024-06-24T12:42:18.999" v="4148" actId="478"/>
          <ac:spMkLst>
            <pc:docMk/>
            <pc:sldMk cId="3928151627" sldId="419"/>
            <ac:spMk id="19" creationId="{185FE895-8026-7C8E-3269-B09795801DBA}"/>
          </ac:spMkLst>
        </pc:spChg>
        <pc:spChg chg="del">
          <ac:chgData name="Ziyan Han" userId="3a0290bb0867d812" providerId="LiveId" clId="{8D046DC2-696B-304E-B677-6DAD298906A7}" dt="2024-06-24T12:42:18.999" v="4148" actId="478"/>
          <ac:spMkLst>
            <pc:docMk/>
            <pc:sldMk cId="3928151627" sldId="419"/>
            <ac:spMk id="21" creationId="{09C3FB86-92BD-432F-B71B-3E289ABB6FBB}"/>
          </ac:spMkLst>
        </pc:spChg>
        <pc:grpChg chg="del">
          <ac:chgData name="Ziyan Han" userId="3a0290bb0867d812" providerId="LiveId" clId="{8D046DC2-696B-304E-B677-6DAD298906A7}" dt="2024-06-24T12:42:17.394" v="4147" actId="478"/>
          <ac:grpSpMkLst>
            <pc:docMk/>
            <pc:sldMk cId="3928151627" sldId="419"/>
            <ac:grpSpMk id="5" creationId="{1D4307AF-15BF-6E46-AFFB-C96B041F331B}"/>
          </ac:grpSpMkLst>
        </pc:grpChg>
        <pc:grpChg chg="del mod">
          <ac:chgData name="Ziyan Han" userId="3a0290bb0867d812" providerId="LiveId" clId="{8D046DC2-696B-304E-B677-6DAD298906A7}" dt="2024-06-24T12:42:59.769" v="4156" actId="478"/>
          <ac:grpSpMkLst>
            <pc:docMk/>
            <pc:sldMk cId="3928151627" sldId="419"/>
            <ac:grpSpMk id="8" creationId="{02AD4560-9713-F841-B78D-8D4B626EB45D}"/>
          </ac:grpSpMkLst>
        </pc:grpChg>
        <pc:picChg chg="del">
          <ac:chgData name="Ziyan Han" userId="3a0290bb0867d812" providerId="LiveId" clId="{8D046DC2-696B-304E-B677-6DAD298906A7}" dt="2024-06-24T12:42:18.999" v="4148" actId="478"/>
          <ac:picMkLst>
            <pc:docMk/>
            <pc:sldMk cId="3928151627" sldId="419"/>
            <ac:picMk id="16" creationId="{CF63AF07-D8F2-B8CC-93D3-F238CA3046F4}"/>
          </ac:picMkLst>
        </pc:picChg>
      </pc:sldChg>
      <pc:sldChg chg="addSp delSp modSp add mod modShow">
        <pc:chgData name="Ziyan Han" userId="3a0290bb0867d812" providerId="LiveId" clId="{8D046DC2-696B-304E-B677-6DAD298906A7}" dt="2024-06-24T12:55:58.083" v="4626" actId="729"/>
        <pc:sldMkLst>
          <pc:docMk/>
          <pc:sldMk cId="2634384772" sldId="420"/>
        </pc:sldMkLst>
        <pc:spChg chg="mod">
          <ac:chgData name="Ziyan Han" userId="3a0290bb0867d812" providerId="LiveId" clId="{8D046DC2-696B-304E-B677-6DAD298906A7}" dt="2024-06-24T12:55:05.390" v="4618" actId="1076"/>
          <ac:spMkLst>
            <pc:docMk/>
            <pc:sldMk cId="2634384772" sldId="420"/>
            <ac:spMk id="9" creationId="{83F85A18-4AE4-2F62-1E46-5C48D0D30AF5}"/>
          </ac:spMkLst>
        </pc:spChg>
        <pc:spChg chg="add del">
          <ac:chgData name="Ziyan Han" userId="3a0290bb0867d812" providerId="LiveId" clId="{8D046DC2-696B-304E-B677-6DAD298906A7}" dt="2024-06-24T12:49:17.397" v="4449" actId="478"/>
          <ac:spMkLst>
            <pc:docMk/>
            <pc:sldMk cId="2634384772" sldId="420"/>
            <ac:spMk id="10" creationId="{B77CE5F0-B684-ADF6-5090-2A43A750B8D2}"/>
          </ac:spMkLst>
        </pc:spChg>
        <pc:spChg chg="mod">
          <ac:chgData name="Ziyan Han" userId="3a0290bb0867d812" providerId="LiveId" clId="{8D046DC2-696B-304E-B677-6DAD298906A7}" dt="2024-06-24T12:54:56.981" v="4616" actId="14100"/>
          <ac:spMkLst>
            <pc:docMk/>
            <pc:sldMk cId="2634384772" sldId="420"/>
            <ac:spMk id="11" creationId="{CAE13E2B-0DD9-D9D1-4223-5615B4BECFE1}"/>
          </ac:spMkLst>
        </pc:spChg>
        <pc:spChg chg="mod">
          <ac:chgData name="Ziyan Han" userId="3a0290bb0867d812" providerId="LiveId" clId="{8D046DC2-696B-304E-B677-6DAD298906A7}" dt="2024-06-24T12:55:12.407" v="4620" actId="14100"/>
          <ac:spMkLst>
            <pc:docMk/>
            <pc:sldMk cId="2634384772" sldId="420"/>
            <ac:spMk id="12" creationId="{47F518F2-E7E7-CADD-CE09-B2B78BD506F1}"/>
          </ac:spMkLst>
        </pc:spChg>
        <pc:spChg chg="del">
          <ac:chgData name="Ziyan Han" userId="3a0290bb0867d812" providerId="LiveId" clId="{8D046DC2-696B-304E-B677-6DAD298906A7}" dt="2024-06-24T12:48:55.306" v="4437" actId="478"/>
          <ac:spMkLst>
            <pc:docMk/>
            <pc:sldMk cId="2634384772" sldId="420"/>
            <ac:spMk id="17" creationId="{EF406FAB-0679-ED1B-A60F-4D9D75B30D97}"/>
          </ac:spMkLst>
        </pc:spChg>
        <pc:spChg chg="del">
          <ac:chgData name="Ziyan Han" userId="3a0290bb0867d812" providerId="LiveId" clId="{8D046DC2-696B-304E-B677-6DAD298906A7}" dt="2024-06-24T12:48:55.306" v="4437" actId="478"/>
          <ac:spMkLst>
            <pc:docMk/>
            <pc:sldMk cId="2634384772" sldId="420"/>
            <ac:spMk id="19" creationId="{185FE895-8026-7C8E-3269-B09795801DBA}"/>
          </ac:spMkLst>
        </pc:spChg>
        <pc:spChg chg="add mod">
          <ac:chgData name="Ziyan Han" userId="3a0290bb0867d812" providerId="LiveId" clId="{8D046DC2-696B-304E-B677-6DAD298906A7}" dt="2024-06-24T12:53:06.097" v="4573" actId="1076"/>
          <ac:spMkLst>
            <pc:docMk/>
            <pc:sldMk cId="2634384772" sldId="420"/>
            <ac:spMk id="20" creationId="{5844C5A9-53A2-C044-8B65-002DA447B64F}"/>
          </ac:spMkLst>
        </pc:spChg>
        <pc:spChg chg="del">
          <ac:chgData name="Ziyan Han" userId="3a0290bb0867d812" providerId="LiveId" clId="{8D046DC2-696B-304E-B677-6DAD298906A7}" dt="2024-06-24T12:48:57.450" v="4438" actId="478"/>
          <ac:spMkLst>
            <pc:docMk/>
            <pc:sldMk cId="2634384772" sldId="420"/>
            <ac:spMk id="21" creationId="{09C3FB86-92BD-432F-B71B-3E289ABB6FBB}"/>
          </ac:spMkLst>
        </pc:spChg>
        <pc:grpChg chg="del">
          <ac:chgData name="Ziyan Han" userId="3a0290bb0867d812" providerId="LiveId" clId="{8D046DC2-696B-304E-B677-6DAD298906A7}" dt="2024-06-24T12:48:53.013" v="4435" actId="478"/>
          <ac:grpSpMkLst>
            <pc:docMk/>
            <pc:sldMk cId="2634384772" sldId="420"/>
            <ac:grpSpMk id="5" creationId="{1D4307AF-15BF-6E46-AFFB-C96B041F331B}"/>
          </ac:grpSpMkLst>
        </pc:grpChg>
        <pc:grpChg chg="mod">
          <ac:chgData name="Ziyan Han" userId="3a0290bb0867d812" providerId="LiveId" clId="{8D046DC2-696B-304E-B677-6DAD298906A7}" dt="2024-06-24T12:51:49.967" v="4481" actId="1076"/>
          <ac:grpSpMkLst>
            <pc:docMk/>
            <pc:sldMk cId="2634384772" sldId="420"/>
            <ac:grpSpMk id="8" creationId="{02AD4560-9713-F841-B78D-8D4B626EB45D}"/>
          </ac:grpSpMkLst>
        </pc:grpChg>
        <pc:picChg chg="del">
          <ac:chgData name="Ziyan Han" userId="3a0290bb0867d812" providerId="LiveId" clId="{8D046DC2-696B-304E-B677-6DAD298906A7}" dt="2024-06-24T12:48:54.150" v="4436" actId="478"/>
          <ac:picMkLst>
            <pc:docMk/>
            <pc:sldMk cId="2634384772" sldId="420"/>
            <ac:picMk id="16" creationId="{CF63AF07-D8F2-B8CC-93D3-F238CA3046F4}"/>
          </ac:picMkLst>
        </pc:picChg>
      </pc:sldChg>
      <pc:sldChg chg="addSp modSp add mod">
        <pc:chgData name="Ziyan Han" userId="3a0290bb0867d812" providerId="LiveId" clId="{8D046DC2-696B-304E-B677-6DAD298906A7}" dt="2024-06-25T08:05:29.468" v="4918" actId="2711"/>
        <pc:sldMkLst>
          <pc:docMk/>
          <pc:sldMk cId="1019212808" sldId="421"/>
        </pc:sldMkLst>
        <pc:spChg chg="mod">
          <ac:chgData name="Ziyan Han" userId="3a0290bb0867d812" providerId="LiveId" clId="{8D046DC2-696B-304E-B677-6DAD298906A7}" dt="2024-06-25T08:05:29.468" v="4918" actId="2711"/>
          <ac:spMkLst>
            <pc:docMk/>
            <pc:sldMk cId="1019212808" sldId="421"/>
            <ac:spMk id="7" creationId="{AB019180-8FFE-1564-FDC0-210AFC25D511}"/>
          </ac:spMkLst>
        </pc:spChg>
        <pc:spChg chg="mod">
          <ac:chgData name="Ziyan Han" userId="3a0290bb0867d812" providerId="LiveId" clId="{8D046DC2-696B-304E-B677-6DAD298906A7}" dt="2024-06-25T08:05:29.468" v="4918" actId="2711"/>
          <ac:spMkLst>
            <pc:docMk/>
            <pc:sldMk cId="1019212808" sldId="421"/>
            <ac:spMk id="8" creationId="{CC9A6685-44FB-3D03-6F0D-EE1A8B44E3AF}"/>
          </ac:spMkLst>
        </pc:spChg>
        <pc:spChg chg="mod">
          <ac:chgData name="Ziyan Han" userId="3a0290bb0867d812" providerId="LiveId" clId="{8D046DC2-696B-304E-B677-6DAD298906A7}" dt="2024-06-25T08:05:29.468" v="4918" actId="2711"/>
          <ac:spMkLst>
            <pc:docMk/>
            <pc:sldMk cId="1019212808" sldId="421"/>
            <ac:spMk id="9" creationId="{F12FF615-51CB-5C2A-EB17-F94600D9D5F5}"/>
          </ac:spMkLst>
        </pc:spChg>
        <pc:spChg chg="mod">
          <ac:chgData name="Ziyan Han" userId="3a0290bb0867d812" providerId="LiveId" clId="{8D046DC2-696B-304E-B677-6DAD298906A7}" dt="2024-06-25T08:05:29.468" v="4918" actId="2711"/>
          <ac:spMkLst>
            <pc:docMk/>
            <pc:sldMk cId="1019212808" sldId="421"/>
            <ac:spMk id="10" creationId="{C0FDFEBC-75D2-F000-8C5F-FCAB04AB232C}"/>
          </ac:spMkLst>
        </pc:spChg>
        <pc:spChg chg="mod">
          <ac:chgData name="Ziyan Han" userId="3a0290bb0867d812" providerId="LiveId" clId="{8D046DC2-696B-304E-B677-6DAD298906A7}" dt="2024-06-25T08:05:29.468" v="4918" actId="2711"/>
          <ac:spMkLst>
            <pc:docMk/>
            <pc:sldMk cId="1019212808" sldId="421"/>
            <ac:spMk id="11" creationId="{4D516516-40A9-996F-827D-90AA05B6FBFB}"/>
          </ac:spMkLst>
        </pc:spChg>
        <pc:spChg chg="mod">
          <ac:chgData name="Ziyan Han" userId="3a0290bb0867d812" providerId="LiveId" clId="{8D046DC2-696B-304E-B677-6DAD298906A7}" dt="2024-06-25T08:05:29.468" v="4918" actId="2711"/>
          <ac:spMkLst>
            <pc:docMk/>
            <pc:sldMk cId="1019212808" sldId="421"/>
            <ac:spMk id="12" creationId="{CAFFCD32-C98D-4A8B-862F-F3D7BF86C538}"/>
          </ac:spMkLst>
        </pc:spChg>
        <pc:spChg chg="add mod">
          <ac:chgData name="Ziyan Han" userId="3a0290bb0867d812" providerId="LiveId" clId="{8D046DC2-696B-304E-B677-6DAD298906A7}" dt="2024-06-25T08:05:29.468" v="4918" actId="2711"/>
          <ac:spMkLst>
            <pc:docMk/>
            <pc:sldMk cId="1019212808" sldId="421"/>
            <ac:spMk id="13" creationId="{2E526F1F-0762-EE43-9C43-A611188AC72F}"/>
          </ac:spMkLst>
        </pc:spChg>
        <pc:spChg chg="mod">
          <ac:chgData name="Ziyan Han" userId="3a0290bb0867d812" providerId="LiveId" clId="{8D046DC2-696B-304E-B677-6DAD298906A7}" dt="2024-06-25T08:05:29.468" v="4918" actId="2711"/>
          <ac:spMkLst>
            <pc:docMk/>
            <pc:sldMk cId="1019212808" sldId="421"/>
            <ac:spMk id="16" creationId="{73CE679C-7C19-1440-852D-D02202223F69}"/>
          </ac:spMkLst>
        </pc:spChg>
        <pc:spChg chg="mod">
          <ac:chgData name="Ziyan Han" userId="3a0290bb0867d812" providerId="LiveId" clId="{8D046DC2-696B-304E-B677-6DAD298906A7}" dt="2024-06-25T08:05:29.468" v="4918" actId="2711"/>
          <ac:spMkLst>
            <pc:docMk/>
            <pc:sldMk cId="1019212808" sldId="421"/>
            <ac:spMk id="17" creationId="{3DADF716-662F-D149-B687-1169EA60362B}"/>
          </ac:spMkLst>
        </pc:spChg>
        <pc:spChg chg="mod">
          <ac:chgData name="Ziyan Han" userId="3a0290bb0867d812" providerId="LiveId" clId="{8D046DC2-696B-304E-B677-6DAD298906A7}" dt="2024-06-25T08:05:29.468" v="4918" actId="2711"/>
          <ac:spMkLst>
            <pc:docMk/>
            <pc:sldMk cId="1019212808" sldId="421"/>
            <ac:spMk id="18" creationId="{F5271B2F-CC1A-704F-B36F-77A1A5B0EA77}"/>
          </ac:spMkLst>
        </pc:spChg>
      </pc:sldChg>
      <pc:sldChg chg="addSp delSp modSp new mod modAnim">
        <pc:chgData name="Ziyan Han" userId="3a0290bb0867d812" providerId="LiveId" clId="{8D046DC2-696B-304E-B677-6DAD298906A7}" dt="2024-06-25T13:30:21.220" v="7439" actId="1076"/>
        <pc:sldMkLst>
          <pc:docMk/>
          <pc:sldMk cId="4259530386" sldId="422"/>
        </pc:sldMkLst>
        <pc:spChg chg="mod">
          <ac:chgData name="Ziyan Han" userId="3a0290bb0867d812" providerId="LiveId" clId="{8D046DC2-696B-304E-B677-6DAD298906A7}" dt="2024-06-25T12:49:54.754" v="6608" actId="20577"/>
          <ac:spMkLst>
            <pc:docMk/>
            <pc:sldMk cId="4259530386" sldId="422"/>
            <ac:spMk id="2" creationId="{2160D672-23B4-C24E-B589-DDDF6A839992}"/>
          </ac:spMkLst>
        </pc:spChg>
        <pc:spChg chg="del">
          <ac:chgData name="Ziyan Han" userId="3a0290bb0867d812" providerId="LiveId" clId="{8D046DC2-696B-304E-B677-6DAD298906A7}" dt="2024-06-25T08:02:35.722" v="4864" actId="478"/>
          <ac:spMkLst>
            <pc:docMk/>
            <pc:sldMk cId="4259530386" sldId="422"/>
            <ac:spMk id="3" creationId="{B9C2DE2E-F45D-314F-AA4F-9397C22D5CCC}"/>
          </ac:spMkLst>
        </pc:spChg>
        <pc:spChg chg="del mod">
          <ac:chgData name="Ziyan Han" userId="3a0290bb0867d812" providerId="LiveId" clId="{8D046DC2-696B-304E-B677-6DAD298906A7}" dt="2024-06-25T08:02:52.210" v="4868" actId="478"/>
          <ac:spMkLst>
            <pc:docMk/>
            <pc:sldMk cId="4259530386" sldId="422"/>
            <ac:spMk id="5" creationId="{8A52F625-197A-1A49-BA90-B4775A1E7E0A}"/>
          </ac:spMkLst>
        </pc:spChg>
        <pc:spChg chg="mod topLvl">
          <ac:chgData name="Ziyan Han" userId="3a0290bb0867d812" providerId="LiveId" clId="{8D046DC2-696B-304E-B677-6DAD298906A7}" dt="2024-06-25T13:10:21.587" v="7070" actId="692"/>
          <ac:spMkLst>
            <pc:docMk/>
            <pc:sldMk cId="4259530386" sldId="422"/>
            <ac:spMk id="6" creationId="{8EF54D71-F0E3-3D47-846A-3D4542AACD93}"/>
          </ac:spMkLst>
        </pc:spChg>
        <pc:spChg chg="mod topLvl">
          <ac:chgData name="Ziyan Han" userId="3a0290bb0867d812" providerId="LiveId" clId="{8D046DC2-696B-304E-B677-6DAD298906A7}" dt="2024-06-25T13:14:21.423" v="7146" actId="207"/>
          <ac:spMkLst>
            <pc:docMk/>
            <pc:sldMk cId="4259530386" sldId="422"/>
            <ac:spMk id="7" creationId="{A57747EB-6664-6C43-A682-3BE3963576A4}"/>
          </ac:spMkLst>
        </pc:spChg>
        <pc:spChg chg="mod topLvl">
          <ac:chgData name="Ziyan Han" userId="3a0290bb0867d812" providerId="LiveId" clId="{8D046DC2-696B-304E-B677-6DAD298906A7}" dt="2024-06-25T13:10:21.587" v="7070" actId="692"/>
          <ac:spMkLst>
            <pc:docMk/>
            <pc:sldMk cId="4259530386" sldId="422"/>
            <ac:spMk id="8" creationId="{8FEBC69D-77A5-B746-8402-9AB759EA29D2}"/>
          </ac:spMkLst>
        </pc:spChg>
        <pc:spChg chg="mod topLvl">
          <ac:chgData name="Ziyan Han" userId="3a0290bb0867d812" providerId="LiveId" clId="{8D046DC2-696B-304E-B677-6DAD298906A7}" dt="2024-06-25T13:10:21.587" v="7070" actId="692"/>
          <ac:spMkLst>
            <pc:docMk/>
            <pc:sldMk cId="4259530386" sldId="422"/>
            <ac:spMk id="9" creationId="{FE735582-E118-6446-9C4F-BA848784FBFC}"/>
          </ac:spMkLst>
        </pc:spChg>
        <pc:spChg chg="mod topLvl">
          <ac:chgData name="Ziyan Han" userId="3a0290bb0867d812" providerId="LiveId" clId="{8D046DC2-696B-304E-B677-6DAD298906A7}" dt="2024-06-25T13:10:21.587" v="7070" actId="692"/>
          <ac:spMkLst>
            <pc:docMk/>
            <pc:sldMk cId="4259530386" sldId="422"/>
            <ac:spMk id="10" creationId="{EDCD539F-390A-6549-98D9-B8789281C506}"/>
          </ac:spMkLst>
        </pc:spChg>
        <pc:spChg chg="del mod topLvl">
          <ac:chgData name="Ziyan Han" userId="3a0290bb0867d812" providerId="LiveId" clId="{8D046DC2-696B-304E-B677-6DAD298906A7}" dt="2024-06-25T13:00:30.517" v="6840" actId="478"/>
          <ac:spMkLst>
            <pc:docMk/>
            <pc:sldMk cId="4259530386" sldId="422"/>
            <ac:spMk id="11" creationId="{BC212E25-258F-EA49-8D0B-BDBDA51EA5D7}"/>
          </ac:spMkLst>
        </pc:spChg>
        <pc:spChg chg="mod topLvl">
          <ac:chgData name="Ziyan Han" userId="3a0290bb0867d812" providerId="LiveId" clId="{8D046DC2-696B-304E-B677-6DAD298906A7}" dt="2024-06-25T13:10:21.587" v="7070" actId="692"/>
          <ac:spMkLst>
            <pc:docMk/>
            <pc:sldMk cId="4259530386" sldId="422"/>
            <ac:spMk id="12" creationId="{784F994F-9223-144D-B971-75DC1D2DC7F7}"/>
          </ac:spMkLst>
        </pc:spChg>
        <pc:spChg chg="mod topLvl">
          <ac:chgData name="Ziyan Han" userId="3a0290bb0867d812" providerId="LiveId" clId="{8D046DC2-696B-304E-B677-6DAD298906A7}" dt="2024-06-25T13:10:21.587" v="7070" actId="692"/>
          <ac:spMkLst>
            <pc:docMk/>
            <pc:sldMk cId="4259530386" sldId="422"/>
            <ac:spMk id="13" creationId="{5136A68F-A0C9-0F40-BB10-66A7021C4EC9}"/>
          </ac:spMkLst>
        </pc:spChg>
        <pc:spChg chg="del mod topLvl">
          <ac:chgData name="Ziyan Han" userId="3a0290bb0867d812" providerId="LiveId" clId="{8D046DC2-696B-304E-B677-6DAD298906A7}" dt="2024-06-25T13:01:11.771" v="6859" actId="478"/>
          <ac:spMkLst>
            <pc:docMk/>
            <pc:sldMk cId="4259530386" sldId="422"/>
            <ac:spMk id="14" creationId="{A4955CC7-2F6D-7046-AC39-7D6CA99BD37C}"/>
          </ac:spMkLst>
        </pc:spChg>
        <pc:spChg chg="del mod topLvl">
          <ac:chgData name="Ziyan Han" userId="3a0290bb0867d812" providerId="LiveId" clId="{8D046DC2-696B-304E-B677-6DAD298906A7}" dt="2024-06-25T13:01:17.700" v="6864" actId="478"/>
          <ac:spMkLst>
            <pc:docMk/>
            <pc:sldMk cId="4259530386" sldId="422"/>
            <ac:spMk id="15" creationId="{F979E18B-AF13-464F-9D1B-FACFEDEE87EC}"/>
          </ac:spMkLst>
        </pc:spChg>
        <pc:spChg chg="mod topLvl">
          <ac:chgData name="Ziyan Han" userId="3a0290bb0867d812" providerId="LiveId" clId="{8D046DC2-696B-304E-B677-6DAD298906A7}" dt="2024-06-25T13:30:15.314" v="7438" actId="1076"/>
          <ac:spMkLst>
            <pc:docMk/>
            <pc:sldMk cId="4259530386" sldId="422"/>
            <ac:spMk id="16" creationId="{FAA06418-B4F7-904F-BF3A-C3072530C7CF}"/>
          </ac:spMkLst>
        </pc:spChg>
        <pc:spChg chg="del mod topLvl">
          <ac:chgData name="Ziyan Han" userId="3a0290bb0867d812" providerId="LiveId" clId="{8D046DC2-696B-304E-B677-6DAD298906A7}" dt="2024-06-25T13:02:25.056" v="6886" actId="478"/>
          <ac:spMkLst>
            <pc:docMk/>
            <pc:sldMk cId="4259530386" sldId="422"/>
            <ac:spMk id="17" creationId="{4B241DEA-EC03-DA48-BD3B-93CE434E5B2D}"/>
          </ac:spMkLst>
        </pc:spChg>
        <pc:spChg chg="mod topLvl">
          <ac:chgData name="Ziyan Han" userId="3a0290bb0867d812" providerId="LiveId" clId="{8D046DC2-696B-304E-B677-6DAD298906A7}" dt="2024-06-25T13:30:07.078" v="7437" actId="1076"/>
          <ac:spMkLst>
            <pc:docMk/>
            <pc:sldMk cId="4259530386" sldId="422"/>
            <ac:spMk id="18" creationId="{3D68400B-7B4B-9E4E-A395-0861DABC7EBA}"/>
          </ac:spMkLst>
        </pc:spChg>
        <pc:spChg chg="del mod topLvl">
          <ac:chgData name="Ziyan Han" userId="3a0290bb0867d812" providerId="LiveId" clId="{8D046DC2-696B-304E-B677-6DAD298906A7}" dt="2024-06-25T13:02:40.093" v="6893" actId="478"/>
          <ac:spMkLst>
            <pc:docMk/>
            <pc:sldMk cId="4259530386" sldId="422"/>
            <ac:spMk id="19" creationId="{059096DC-C905-BF4D-932A-73551EB50274}"/>
          </ac:spMkLst>
        </pc:spChg>
        <pc:spChg chg="del mod topLvl">
          <ac:chgData name="Ziyan Han" userId="3a0290bb0867d812" providerId="LiveId" clId="{8D046DC2-696B-304E-B677-6DAD298906A7}" dt="2024-06-25T13:01:55.595" v="6880" actId="478"/>
          <ac:spMkLst>
            <pc:docMk/>
            <pc:sldMk cId="4259530386" sldId="422"/>
            <ac:spMk id="44" creationId="{0076FC1F-C4C2-1141-9167-37B844ADC112}"/>
          </ac:spMkLst>
        </pc:spChg>
        <pc:spChg chg="add del mod">
          <ac:chgData name="Ziyan Han" userId="3a0290bb0867d812" providerId="LiveId" clId="{8D046DC2-696B-304E-B677-6DAD298906A7}" dt="2024-06-25T13:19:21.717" v="7311" actId="478"/>
          <ac:spMkLst>
            <pc:docMk/>
            <pc:sldMk cId="4259530386" sldId="422"/>
            <ac:spMk id="53" creationId="{816BFB0E-CDDC-3544-BE8E-10941A7A4962}"/>
          </ac:spMkLst>
        </pc:spChg>
        <pc:spChg chg="add del mod">
          <ac:chgData name="Ziyan Han" userId="3a0290bb0867d812" providerId="LiveId" clId="{8D046DC2-696B-304E-B677-6DAD298906A7}" dt="2024-06-25T13:17:50.279" v="7293"/>
          <ac:spMkLst>
            <pc:docMk/>
            <pc:sldMk cId="4259530386" sldId="422"/>
            <ac:spMk id="54" creationId="{7DF93669-B38F-804D-91D1-057FB126D03F}"/>
          </ac:spMkLst>
        </pc:spChg>
        <pc:spChg chg="add mod">
          <ac:chgData name="Ziyan Han" userId="3a0290bb0867d812" providerId="LiveId" clId="{8D046DC2-696B-304E-B677-6DAD298906A7}" dt="2024-06-25T13:10:21.587" v="7070" actId="692"/>
          <ac:spMkLst>
            <pc:docMk/>
            <pc:sldMk cId="4259530386" sldId="422"/>
            <ac:spMk id="55" creationId="{0C6D4887-8A2C-9648-9628-EA62693D6636}"/>
          </ac:spMkLst>
        </pc:spChg>
        <pc:spChg chg="add mod">
          <ac:chgData name="Ziyan Han" userId="3a0290bb0867d812" providerId="LiveId" clId="{8D046DC2-696B-304E-B677-6DAD298906A7}" dt="2024-06-25T13:30:21.220" v="7439" actId="1076"/>
          <ac:spMkLst>
            <pc:docMk/>
            <pc:sldMk cId="4259530386" sldId="422"/>
            <ac:spMk id="144" creationId="{99D89ED4-F2E3-064C-99DF-F6874CB46BEF}"/>
          </ac:spMkLst>
        </pc:spChg>
        <pc:spChg chg="add mod">
          <ac:chgData name="Ziyan Han" userId="3a0290bb0867d812" providerId="LiveId" clId="{8D046DC2-696B-304E-B677-6DAD298906A7}" dt="2024-06-25T13:29:57.107" v="7436" actId="1037"/>
          <ac:spMkLst>
            <pc:docMk/>
            <pc:sldMk cId="4259530386" sldId="422"/>
            <ac:spMk id="168" creationId="{AB493FE4-4703-4A48-8BA4-AC5692AAF1AC}"/>
          </ac:spMkLst>
        </pc:spChg>
        <pc:spChg chg="add mod">
          <ac:chgData name="Ziyan Han" userId="3a0290bb0867d812" providerId="LiveId" clId="{8D046DC2-696B-304E-B677-6DAD298906A7}" dt="2024-06-25T13:25:27.665" v="7408" actId="1076"/>
          <ac:spMkLst>
            <pc:docMk/>
            <pc:sldMk cId="4259530386" sldId="422"/>
            <ac:spMk id="169" creationId="{29AC7E58-14AD-F04F-B5A9-4DBE3712D963}"/>
          </ac:spMkLst>
        </pc:spChg>
        <pc:spChg chg="add mod">
          <ac:chgData name="Ziyan Han" userId="3a0290bb0867d812" providerId="LiveId" clId="{8D046DC2-696B-304E-B677-6DAD298906A7}" dt="2024-06-25T13:25:22.385" v="7407" actId="1076"/>
          <ac:spMkLst>
            <pc:docMk/>
            <pc:sldMk cId="4259530386" sldId="422"/>
            <ac:spMk id="170" creationId="{937F757E-25BB-C249-A92A-9216D120D719}"/>
          </ac:spMkLst>
        </pc:spChg>
        <pc:spChg chg="add mod">
          <ac:chgData name="Ziyan Han" userId="3a0290bb0867d812" providerId="LiveId" clId="{8D046DC2-696B-304E-B677-6DAD298906A7}" dt="2024-06-25T13:25:33.774" v="7410" actId="1076"/>
          <ac:spMkLst>
            <pc:docMk/>
            <pc:sldMk cId="4259530386" sldId="422"/>
            <ac:spMk id="171" creationId="{A512A8DA-A5BB-594E-B5E5-09DA1A9AC080}"/>
          </ac:spMkLst>
        </pc:spChg>
        <pc:spChg chg="add del mod">
          <ac:chgData name="Ziyan Han" userId="3a0290bb0867d812" providerId="LiveId" clId="{8D046DC2-696B-304E-B677-6DAD298906A7}" dt="2024-06-25T13:22:44.565" v="7355" actId="478"/>
          <ac:spMkLst>
            <pc:docMk/>
            <pc:sldMk cId="4259530386" sldId="422"/>
            <ac:spMk id="172" creationId="{DDC5FDA1-D38A-FD48-B04D-CB9F221B661E}"/>
          </ac:spMkLst>
        </pc:spChg>
        <pc:spChg chg="add mod">
          <ac:chgData name="Ziyan Han" userId="3a0290bb0867d812" providerId="LiveId" clId="{8D046DC2-696B-304E-B677-6DAD298906A7}" dt="2024-06-25T13:26:54.691" v="7424" actId="1076"/>
          <ac:spMkLst>
            <pc:docMk/>
            <pc:sldMk cId="4259530386" sldId="422"/>
            <ac:spMk id="198" creationId="{C6A29C45-FCB9-2845-8714-A0A3FCC1B058}"/>
          </ac:spMkLst>
        </pc:spChg>
        <pc:grpChg chg="add del mod">
          <ac:chgData name="Ziyan Han" userId="3a0290bb0867d812" providerId="LiveId" clId="{8D046DC2-696B-304E-B677-6DAD298906A7}" dt="2024-06-25T12:55:37.904" v="6676" actId="165"/>
          <ac:grpSpMkLst>
            <pc:docMk/>
            <pc:sldMk cId="4259530386" sldId="422"/>
            <ac:grpSpMk id="4" creationId="{7AA6C072-9E38-2E4C-8884-A8E65F1E0287}"/>
          </ac:grpSpMkLst>
        </pc:grpChg>
        <pc:grpChg chg="add mod">
          <ac:chgData name="Ziyan Han" userId="3a0290bb0867d812" providerId="LiveId" clId="{8D046DC2-696B-304E-B677-6DAD298906A7}" dt="2024-06-25T13:08:12.283" v="6976" actId="164"/>
          <ac:grpSpMkLst>
            <pc:docMk/>
            <pc:sldMk cId="4259530386" sldId="422"/>
            <ac:grpSpMk id="143" creationId="{238AA0B3-7797-BB4C-A70E-A0CDE22ABCBB}"/>
          </ac:grpSpMkLst>
        </pc:grpChg>
        <pc:grpChg chg="add mod">
          <ac:chgData name="Ziyan Han" userId="3a0290bb0867d812" providerId="LiveId" clId="{8D046DC2-696B-304E-B677-6DAD298906A7}" dt="2024-06-25T13:09:34.530" v="7006" actId="164"/>
          <ac:grpSpMkLst>
            <pc:docMk/>
            <pc:sldMk cId="4259530386" sldId="422"/>
            <ac:grpSpMk id="149" creationId="{419E09B7-7898-A849-B419-C30C6BC35C2D}"/>
          </ac:grpSpMkLst>
        </pc:grpChg>
        <pc:grpChg chg="add mod">
          <ac:chgData name="Ziyan Han" userId="3a0290bb0867d812" providerId="LiveId" clId="{8D046DC2-696B-304E-B677-6DAD298906A7}" dt="2024-06-25T13:24:08.657" v="7388" actId="164"/>
          <ac:grpSpMkLst>
            <pc:docMk/>
            <pc:sldMk cId="4259530386" sldId="422"/>
            <ac:grpSpMk id="163" creationId="{46FC3620-FF9E-204E-9A2B-74DAE96990B7}"/>
          </ac:grpSpMkLst>
        </pc:grpChg>
        <pc:grpChg chg="add mod">
          <ac:chgData name="Ziyan Han" userId="3a0290bb0867d812" providerId="LiveId" clId="{8D046DC2-696B-304E-B677-6DAD298906A7}" dt="2024-06-25T13:26:10.272" v="7417" actId="164"/>
          <ac:grpSpMkLst>
            <pc:docMk/>
            <pc:sldMk cId="4259530386" sldId="422"/>
            <ac:grpSpMk id="197" creationId="{3FA8BABC-6F78-EB4A-855F-2B18A14FAC16}"/>
          </ac:grpSpMkLst>
        </pc:grpChg>
        <pc:grpChg chg="add mod">
          <ac:chgData name="Ziyan Han" userId="3a0290bb0867d812" providerId="LiveId" clId="{8D046DC2-696B-304E-B677-6DAD298906A7}" dt="2024-06-25T13:26:16.852" v="7418" actId="1076"/>
          <ac:grpSpMkLst>
            <pc:docMk/>
            <pc:sldMk cId="4259530386" sldId="422"/>
            <ac:grpSpMk id="212" creationId="{61224AE6-AB0E-974A-8E7A-590909F4FFED}"/>
          </ac:grpSpMkLst>
        </pc:grpChg>
        <pc:cxnChg chg="mod topLvl">
          <ac:chgData name="Ziyan Han" userId="3a0290bb0867d812" providerId="LiveId" clId="{8D046DC2-696B-304E-B677-6DAD298906A7}" dt="2024-06-25T13:10:21.587" v="7070" actId="692"/>
          <ac:cxnSpMkLst>
            <pc:docMk/>
            <pc:sldMk cId="4259530386" sldId="422"/>
            <ac:cxnSpMk id="20" creationId="{F15394E8-658B-6F4D-BEF8-475FA6DF3ADD}"/>
          </ac:cxnSpMkLst>
        </pc:cxnChg>
        <pc:cxnChg chg="mod topLvl">
          <ac:chgData name="Ziyan Han" userId="3a0290bb0867d812" providerId="LiveId" clId="{8D046DC2-696B-304E-B677-6DAD298906A7}" dt="2024-06-25T13:10:21.587" v="7070" actId="692"/>
          <ac:cxnSpMkLst>
            <pc:docMk/>
            <pc:sldMk cId="4259530386" sldId="422"/>
            <ac:cxnSpMk id="21" creationId="{6B6E80D4-C97C-9547-A99F-051761ADD6F6}"/>
          </ac:cxnSpMkLst>
        </pc:cxnChg>
        <pc:cxnChg chg="del mod topLvl">
          <ac:chgData name="Ziyan Han" userId="3a0290bb0867d812" providerId="LiveId" clId="{8D046DC2-696B-304E-B677-6DAD298906A7}" dt="2024-06-25T13:00:31.941" v="6841" actId="478"/>
          <ac:cxnSpMkLst>
            <pc:docMk/>
            <pc:sldMk cId="4259530386" sldId="422"/>
            <ac:cxnSpMk id="22" creationId="{4EC47843-D21D-3F45-B159-6D8BB94ABD5A}"/>
          </ac:cxnSpMkLst>
        </pc:cxnChg>
        <pc:cxnChg chg="del mod topLvl">
          <ac:chgData name="Ziyan Han" userId="3a0290bb0867d812" providerId="LiveId" clId="{8D046DC2-696B-304E-B677-6DAD298906A7}" dt="2024-06-25T13:00:32.806" v="6842" actId="478"/>
          <ac:cxnSpMkLst>
            <pc:docMk/>
            <pc:sldMk cId="4259530386" sldId="422"/>
            <ac:cxnSpMk id="23" creationId="{A104DFC2-4BEE-9B47-9C42-E369716F2DDF}"/>
          </ac:cxnSpMkLst>
        </pc:cxnChg>
        <pc:cxnChg chg="add del mod topLvl">
          <ac:chgData name="Ziyan Han" userId="3a0290bb0867d812" providerId="LiveId" clId="{8D046DC2-696B-304E-B677-6DAD298906A7}" dt="2024-06-25T13:10:21.587" v="7070" actId="692"/>
          <ac:cxnSpMkLst>
            <pc:docMk/>
            <pc:sldMk cId="4259530386" sldId="422"/>
            <ac:cxnSpMk id="24" creationId="{8D038581-8ED6-414B-8463-4068AC2D67B5}"/>
          </ac:cxnSpMkLst>
        </pc:cxnChg>
        <pc:cxnChg chg="mod topLvl">
          <ac:chgData name="Ziyan Han" userId="3a0290bb0867d812" providerId="LiveId" clId="{8D046DC2-696B-304E-B677-6DAD298906A7}" dt="2024-06-25T13:10:21.587" v="7070" actId="692"/>
          <ac:cxnSpMkLst>
            <pc:docMk/>
            <pc:sldMk cId="4259530386" sldId="422"/>
            <ac:cxnSpMk id="25" creationId="{19175BB7-B8C0-6147-8B8D-A1DC78DC1119}"/>
          </ac:cxnSpMkLst>
        </pc:cxnChg>
        <pc:cxnChg chg="mod topLvl">
          <ac:chgData name="Ziyan Han" userId="3a0290bb0867d812" providerId="LiveId" clId="{8D046DC2-696B-304E-B677-6DAD298906A7}" dt="2024-06-25T13:10:21.587" v="7070" actId="692"/>
          <ac:cxnSpMkLst>
            <pc:docMk/>
            <pc:sldMk cId="4259530386" sldId="422"/>
            <ac:cxnSpMk id="26" creationId="{AA734CBF-4D39-B241-9A21-38F698890083}"/>
          </ac:cxnSpMkLst>
        </pc:cxnChg>
        <pc:cxnChg chg="mod topLvl">
          <ac:chgData name="Ziyan Han" userId="3a0290bb0867d812" providerId="LiveId" clId="{8D046DC2-696B-304E-B677-6DAD298906A7}" dt="2024-06-25T13:10:21.587" v="7070" actId="692"/>
          <ac:cxnSpMkLst>
            <pc:docMk/>
            <pc:sldMk cId="4259530386" sldId="422"/>
            <ac:cxnSpMk id="27" creationId="{F61B4F47-F912-4D4E-AB8A-3C8AE2C20F11}"/>
          </ac:cxnSpMkLst>
        </pc:cxnChg>
        <pc:cxnChg chg="del mod topLvl">
          <ac:chgData name="Ziyan Han" userId="3a0290bb0867d812" providerId="LiveId" clId="{8D046DC2-696B-304E-B677-6DAD298906A7}" dt="2024-06-25T13:01:14.046" v="6861" actId="478"/>
          <ac:cxnSpMkLst>
            <pc:docMk/>
            <pc:sldMk cId="4259530386" sldId="422"/>
            <ac:cxnSpMk id="28" creationId="{5F386727-72FA-9A40-AEC9-1F3F649FDC58}"/>
          </ac:cxnSpMkLst>
        </pc:cxnChg>
        <pc:cxnChg chg="del mod topLvl">
          <ac:chgData name="Ziyan Han" userId="3a0290bb0867d812" providerId="LiveId" clId="{8D046DC2-696B-304E-B677-6DAD298906A7}" dt="2024-06-25T13:01:12.599" v="6860" actId="478"/>
          <ac:cxnSpMkLst>
            <pc:docMk/>
            <pc:sldMk cId="4259530386" sldId="422"/>
            <ac:cxnSpMk id="29" creationId="{EFF1FD6A-B0C7-5640-B480-4A40913BA693}"/>
          </ac:cxnSpMkLst>
        </pc:cxnChg>
        <pc:cxnChg chg="del mod topLvl">
          <ac:chgData name="Ziyan Han" userId="3a0290bb0867d812" providerId="LiveId" clId="{8D046DC2-696B-304E-B677-6DAD298906A7}" dt="2024-06-25T13:01:15.096" v="6862" actId="478"/>
          <ac:cxnSpMkLst>
            <pc:docMk/>
            <pc:sldMk cId="4259530386" sldId="422"/>
            <ac:cxnSpMk id="30" creationId="{C59FF64F-FC15-0048-96C1-BFF0AB68A02C}"/>
          </ac:cxnSpMkLst>
        </pc:cxnChg>
        <pc:cxnChg chg="del mod topLvl">
          <ac:chgData name="Ziyan Han" userId="3a0290bb0867d812" providerId="LiveId" clId="{8D046DC2-696B-304E-B677-6DAD298906A7}" dt="2024-06-25T13:01:16.159" v="6863" actId="478"/>
          <ac:cxnSpMkLst>
            <pc:docMk/>
            <pc:sldMk cId="4259530386" sldId="422"/>
            <ac:cxnSpMk id="31" creationId="{8C23F7F7-EA0D-094D-9371-8653990053D0}"/>
          </ac:cxnSpMkLst>
        </pc:cxnChg>
        <pc:cxnChg chg="mod topLvl">
          <ac:chgData name="Ziyan Han" userId="3a0290bb0867d812" providerId="LiveId" clId="{8D046DC2-696B-304E-B677-6DAD298906A7}" dt="2024-06-25T13:30:07.078" v="7437" actId="1076"/>
          <ac:cxnSpMkLst>
            <pc:docMk/>
            <pc:sldMk cId="4259530386" sldId="422"/>
            <ac:cxnSpMk id="32" creationId="{F0F3FE03-5771-7049-912E-6F1091F2D3BF}"/>
          </ac:cxnSpMkLst>
        </pc:cxnChg>
        <pc:cxnChg chg="del mod topLvl">
          <ac:chgData name="Ziyan Han" userId="3a0290bb0867d812" providerId="LiveId" clId="{8D046DC2-696B-304E-B677-6DAD298906A7}" dt="2024-06-25T13:02:15.955" v="6885" actId="478"/>
          <ac:cxnSpMkLst>
            <pc:docMk/>
            <pc:sldMk cId="4259530386" sldId="422"/>
            <ac:cxnSpMk id="33" creationId="{A4505997-43DE-A849-9B0F-9B5FB69B6F95}"/>
          </ac:cxnSpMkLst>
        </pc:cxnChg>
        <pc:cxnChg chg="mod topLvl">
          <ac:chgData name="Ziyan Han" userId="3a0290bb0867d812" providerId="LiveId" clId="{8D046DC2-696B-304E-B677-6DAD298906A7}" dt="2024-06-25T13:30:07.078" v="7437" actId="1076"/>
          <ac:cxnSpMkLst>
            <pc:docMk/>
            <pc:sldMk cId="4259530386" sldId="422"/>
            <ac:cxnSpMk id="34" creationId="{6F20A4FE-9A01-8245-8B7E-3AF3CA582730}"/>
          </ac:cxnSpMkLst>
        </pc:cxnChg>
        <pc:cxnChg chg="del mod topLvl">
          <ac:chgData name="Ziyan Han" userId="3a0290bb0867d812" providerId="LiveId" clId="{8D046DC2-696B-304E-B677-6DAD298906A7}" dt="2024-06-25T13:02:26.247" v="6887" actId="478"/>
          <ac:cxnSpMkLst>
            <pc:docMk/>
            <pc:sldMk cId="4259530386" sldId="422"/>
            <ac:cxnSpMk id="35" creationId="{4DBB9F2F-B96E-C846-8AB4-0036308BB3F3}"/>
          </ac:cxnSpMkLst>
        </pc:cxnChg>
        <pc:cxnChg chg="del mod topLvl">
          <ac:chgData name="Ziyan Han" userId="3a0290bb0867d812" providerId="LiveId" clId="{8D046DC2-696B-304E-B677-6DAD298906A7}" dt="2024-06-25T13:02:27.397" v="6888" actId="478"/>
          <ac:cxnSpMkLst>
            <pc:docMk/>
            <pc:sldMk cId="4259530386" sldId="422"/>
            <ac:cxnSpMk id="36" creationId="{8F25BADC-EB1D-FB40-B84F-BCE45383D077}"/>
          </ac:cxnSpMkLst>
        </pc:cxnChg>
        <pc:cxnChg chg="del mod topLvl">
          <ac:chgData name="Ziyan Han" userId="3a0290bb0867d812" providerId="LiveId" clId="{8D046DC2-696B-304E-B677-6DAD298906A7}" dt="2024-06-25T13:02:27.918" v="6889" actId="478"/>
          <ac:cxnSpMkLst>
            <pc:docMk/>
            <pc:sldMk cId="4259530386" sldId="422"/>
            <ac:cxnSpMk id="37" creationId="{EA953ADB-3DFE-9042-A2A4-B2973FFA0554}"/>
          </ac:cxnSpMkLst>
        </pc:cxnChg>
        <pc:cxnChg chg="mod topLvl">
          <ac:chgData name="Ziyan Han" userId="3a0290bb0867d812" providerId="LiveId" clId="{8D046DC2-696B-304E-B677-6DAD298906A7}" dt="2024-06-25T13:30:15.314" v="7438" actId="1076"/>
          <ac:cxnSpMkLst>
            <pc:docMk/>
            <pc:sldMk cId="4259530386" sldId="422"/>
            <ac:cxnSpMk id="38" creationId="{6655B832-B5CE-0F44-82A4-1FCDA2AB2023}"/>
          </ac:cxnSpMkLst>
        </pc:cxnChg>
        <pc:cxnChg chg="mod topLvl">
          <ac:chgData name="Ziyan Han" userId="3a0290bb0867d812" providerId="LiveId" clId="{8D046DC2-696B-304E-B677-6DAD298906A7}" dt="2024-06-25T13:30:15.314" v="7438" actId="1076"/>
          <ac:cxnSpMkLst>
            <pc:docMk/>
            <pc:sldMk cId="4259530386" sldId="422"/>
            <ac:cxnSpMk id="39" creationId="{5731F5C4-6EAD-BF4B-AA2E-47DE6C8D9A5E}"/>
          </ac:cxnSpMkLst>
        </pc:cxnChg>
        <pc:cxnChg chg="mod topLvl">
          <ac:chgData name="Ziyan Han" userId="3a0290bb0867d812" providerId="LiveId" clId="{8D046DC2-696B-304E-B677-6DAD298906A7}" dt="2024-06-25T13:30:15.314" v="7438" actId="1076"/>
          <ac:cxnSpMkLst>
            <pc:docMk/>
            <pc:sldMk cId="4259530386" sldId="422"/>
            <ac:cxnSpMk id="40" creationId="{14F1E98F-004E-354C-9876-2088F82417C4}"/>
          </ac:cxnSpMkLst>
        </pc:cxnChg>
        <pc:cxnChg chg="del mod topLvl">
          <ac:chgData name="Ziyan Han" userId="3a0290bb0867d812" providerId="LiveId" clId="{8D046DC2-696B-304E-B677-6DAD298906A7}" dt="2024-06-25T13:02:34.718" v="6891" actId="478"/>
          <ac:cxnSpMkLst>
            <pc:docMk/>
            <pc:sldMk cId="4259530386" sldId="422"/>
            <ac:cxnSpMk id="41" creationId="{D00C9CF7-6796-BF49-8BD8-183FE08E5027}"/>
          </ac:cxnSpMkLst>
        </pc:cxnChg>
        <pc:cxnChg chg="del mod topLvl">
          <ac:chgData name="Ziyan Han" userId="3a0290bb0867d812" providerId="LiveId" clId="{8D046DC2-696B-304E-B677-6DAD298906A7}" dt="2024-06-25T13:02:32.109" v="6890" actId="478"/>
          <ac:cxnSpMkLst>
            <pc:docMk/>
            <pc:sldMk cId="4259530386" sldId="422"/>
            <ac:cxnSpMk id="42" creationId="{E6C87397-0CF9-4D47-86D9-3CAFEF6EAF1E}"/>
          </ac:cxnSpMkLst>
        </pc:cxnChg>
        <pc:cxnChg chg="del mod topLvl">
          <ac:chgData name="Ziyan Han" userId="3a0290bb0867d812" providerId="LiveId" clId="{8D046DC2-696B-304E-B677-6DAD298906A7}" dt="2024-06-25T13:02:39.123" v="6892" actId="478"/>
          <ac:cxnSpMkLst>
            <pc:docMk/>
            <pc:sldMk cId="4259530386" sldId="422"/>
            <ac:cxnSpMk id="43" creationId="{B7352566-E5D6-5F42-A34A-C5A0CA78FF6C}"/>
          </ac:cxnSpMkLst>
        </pc:cxnChg>
        <pc:cxnChg chg="del mod topLvl">
          <ac:chgData name="Ziyan Han" userId="3a0290bb0867d812" providerId="LiveId" clId="{8D046DC2-696B-304E-B677-6DAD298906A7}" dt="2024-06-25T13:01:56.536" v="6881" actId="478"/>
          <ac:cxnSpMkLst>
            <pc:docMk/>
            <pc:sldMk cId="4259530386" sldId="422"/>
            <ac:cxnSpMk id="45" creationId="{41664FCC-98A0-424F-92AB-415075C251AF}"/>
          </ac:cxnSpMkLst>
        </pc:cxnChg>
        <pc:cxnChg chg="del mod topLvl">
          <ac:chgData name="Ziyan Han" userId="3a0290bb0867d812" providerId="LiveId" clId="{8D046DC2-696B-304E-B677-6DAD298906A7}" dt="2024-06-25T13:01:57.039" v="6882" actId="478"/>
          <ac:cxnSpMkLst>
            <pc:docMk/>
            <pc:sldMk cId="4259530386" sldId="422"/>
            <ac:cxnSpMk id="46" creationId="{D066EF09-120A-7240-900D-2D928A5CCA6F}"/>
          </ac:cxnSpMkLst>
        </pc:cxnChg>
        <pc:cxnChg chg="del mod topLvl">
          <ac:chgData name="Ziyan Han" userId="3a0290bb0867d812" providerId="LiveId" clId="{8D046DC2-696B-304E-B677-6DAD298906A7}" dt="2024-06-25T13:01:57.767" v="6883" actId="478"/>
          <ac:cxnSpMkLst>
            <pc:docMk/>
            <pc:sldMk cId="4259530386" sldId="422"/>
            <ac:cxnSpMk id="47" creationId="{478AF9D6-2222-9641-9FC2-74BC5B8975DD}"/>
          </ac:cxnSpMkLst>
        </pc:cxnChg>
        <pc:cxnChg chg="del mod topLvl">
          <ac:chgData name="Ziyan Han" userId="3a0290bb0867d812" providerId="LiveId" clId="{8D046DC2-696B-304E-B677-6DAD298906A7}" dt="2024-06-25T13:01:58.131" v="6884" actId="478"/>
          <ac:cxnSpMkLst>
            <pc:docMk/>
            <pc:sldMk cId="4259530386" sldId="422"/>
            <ac:cxnSpMk id="48" creationId="{0796DBF5-7A25-D248-B87D-BDF65CE3F707}"/>
          </ac:cxnSpMkLst>
        </pc:cxnChg>
        <pc:cxnChg chg="add mod">
          <ac:chgData name="Ziyan Han" userId="3a0290bb0867d812" providerId="LiveId" clId="{8D046DC2-696B-304E-B677-6DAD298906A7}" dt="2024-06-25T13:10:21.587" v="7070" actId="692"/>
          <ac:cxnSpMkLst>
            <pc:docMk/>
            <pc:sldMk cId="4259530386" sldId="422"/>
            <ac:cxnSpMk id="62" creationId="{662F6BC9-7FCE-984D-BD82-D833C2C129B4}"/>
          </ac:cxnSpMkLst>
        </pc:cxnChg>
        <pc:cxnChg chg="add mod">
          <ac:chgData name="Ziyan Han" userId="3a0290bb0867d812" providerId="LiveId" clId="{8D046DC2-696B-304E-B677-6DAD298906A7}" dt="2024-06-25T13:10:21.587" v="7070" actId="692"/>
          <ac:cxnSpMkLst>
            <pc:docMk/>
            <pc:sldMk cId="4259530386" sldId="422"/>
            <ac:cxnSpMk id="65" creationId="{33B63E84-EBFF-2345-A55C-F521E0FDF84A}"/>
          </ac:cxnSpMkLst>
        </pc:cxnChg>
        <pc:cxnChg chg="add mod">
          <ac:chgData name="Ziyan Han" userId="3a0290bb0867d812" providerId="LiveId" clId="{8D046DC2-696B-304E-B677-6DAD298906A7}" dt="2024-06-25T13:10:21.587" v="7070" actId="692"/>
          <ac:cxnSpMkLst>
            <pc:docMk/>
            <pc:sldMk cId="4259530386" sldId="422"/>
            <ac:cxnSpMk id="68" creationId="{9ED7157C-D626-5245-8CED-CDA9A0B06323}"/>
          </ac:cxnSpMkLst>
        </pc:cxnChg>
        <pc:cxnChg chg="add mod">
          <ac:chgData name="Ziyan Han" userId="3a0290bb0867d812" providerId="LiveId" clId="{8D046DC2-696B-304E-B677-6DAD298906A7}" dt="2024-06-25T13:10:21.587" v="7070" actId="692"/>
          <ac:cxnSpMkLst>
            <pc:docMk/>
            <pc:sldMk cId="4259530386" sldId="422"/>
            <ac:cxnSpMk id="71" creationId="{7ED76B79-0C27-8247-B350-3E36785D160A}"/>
          </ac:cxnSpMkLst>
        </pc:cxnChg>
        <pc:cxnChg chg="add mod">
          <ac:chgData name="Ziyan Han" userId="3a0290bb0867d812" providerId="LiveId" clId="{8D046DC2-696B-304E-B677-6DAD298906A7}" dt="2024-06-25T13:30:07.078" v="7437" actId="1076"/>
          <ac:cxnSpMkLst>
            <pc:docMk/>
            <pc:sldMk cId="4259530386" sldId="422"/>
            <ac:cxnSpMk id="136" creationId="{FF770E3C-4DAB-2440-9FFC-74DA91A46EF1}"/>
          </ac:cxnSpMkLst>
        </pc:cxnChg>
        <pc:cxnChg chg="add mod">
          <ac:chgData name="Ziyan Han" userId="3a0290bb0867d812" providerId="LiveId" clId="{8D046DC2-696B-304E-B677-6DAD298906A7}" dt="2024-06-25T13:30:21.220" v="7439" actId="1076"/>
          <ac:cxnSpMkLst>
            <pc:docMk/>
            <pc:sldMk cId="4259530386" sldId="422"/>
            <ac:cxnSpMk id="150" creationId="{4D20746A-FE35-B34F-AC1D-ABF4D0D9C89D}"/>
          </ac:cxnSpMkLst>
        </pc:cxnChg>
        <pc:cxnChg chg="add mod">
          <ac:chgData name="Ziyan Han" userId="3a0290bb0867d812" providerId="LiveId" clId="{8D046DC2-696B-304E-B677-6DAD298906A7}" dt="2024-06-25T13:30:21.220" v="7439" actId="1076"/>
          <ac:cxnSpMkLst>
            <pc:docMk/>
            <pc:sldMk cId="4259530386" sldId="422"/>
            <ac:cxnSpMk id="155" creationId="{5D439DA4-8048-5E4D-B73E-21132351A07A}"/>
          </ac:cxnSpMkLst>
        </pc:cxnChg>
        <pc:cxnChg chg="add mod">
          <ac:chgData name="Ziyan Han" userId="3a0290bb0867d812" providerId="LiveId" clId="{8D046DC2-696B-304E-B677-6DAD298906A7}" dt="2024-06-25T13:30:21.220" v="7439" actId="1076"/>
          <ac:cxnSpMkLst>
            <pc:docMk/>
            <pc:sldMk cId="4259530386" sldId="422"/>
            <ac:cxnSpMk id="158" creationId="{D3F19219-FAF7-B847-BDD7-A1D175C947B3}"/>
          </ac:cxnSpMkLst>
        </pc:cxnChg>
        <pc:cxnChg chg="add mod">
          <ac:chgData name="Ziyan Han" userId="3a0290bb0867d812" providerId="LiveId" clId="{8D046DC2-696B-304E-B677-6DAD298906A7}" dt="2024-06-25T13:30:15.314" v="7438" actId="1076"/>
          <ac:cxnSpMkLst>
            <pc:docMk/>
            <pc:sldMk cId="4259530386" sldId="422"/>
            <ac:cxnSpMk id="173" creationId="{EC16C37A-6011-D441-AFC3-0686C0B667A5}"/>
          </ac:cxnSpMkLst>
        </pc:cxnChg>
        <pc:cxnChg chg="add mod">
          <ac:chgData name="Ziyan Han" userId="3a0290bb0867d812" providerId="LiveId" clId="{8D046DC2-696B-304E-B677-6DAD298906A7}" dt="2024-06-25T13:30:15.314" v="7438" actId="1076"/>
          <ac:cxnSpMkLst>
            <pc:docMk/>
            <pc:sldMk cId="4259530386" sldId="422"/>
            <ac:cxnSpMk id="176" creationId="{B73D4EAA-E713-2F4B-B721-1405AAB48482}"/>
          </ac:cxnSpMkLst>
        </pc:cxnChg>
        <pc:cxnChg chg="add mod">
          <ac:chgData name="Ziyan Han" userId="3a0290bb0867d812" providerId="LiveId" clId="{8D046DC2-696B-304E-B677-6DAD298906A7}" dt="2024-06-25T13:30:21.220" v="7439" actId="1076"/>
          <ac:cxnSpMkLst>
            <pc:docMk/>
            <pc:sldMk cId="4259530386" sldId="422"/>
            <ac:cxnSpMk id="179" creationId="{75275D3D-D3D9-6944-9DCD-EBFCCCEDF1FD}"/>
          </ac:cxnSpMkLst>
        </pc:cxnChg>
        <pc:cxnChg chg="add mod">
          <ac:chgData name="Ziyan Han" userId="3a0290bb0867d812" providerId="LiveId" clId="{8D046DC2-696B-304E-B677-6DAD298906A7}" dt="2024-06-25T13:30:07.078" v="7437" actId="1076"/>
          <ac:cxnSpMkLst>
            <pc:docMk/>
            <pc:sldMk cId="4259530386" sldId="422"/>
            <ac:cxnSpMk id="182" creationId="{449A4972-ABCF-534A-B494-A96CCFD36738}"/>
          </ac:cxnSpMkLst>
        </pc:cxnChg>
        <pc:cxnChg chg="add mod">
          <ac:chgData name="Ziyan Han" userId="3a0290bb0867d812" providerId="LiveId" clId="{8D046DC2-696B-304E-B677-6DAD298906A7}" dt="2024-06-25T13:30:07.078" v="7437" actId="1076"/>
          <ac:cxnSpMkLst>
            <pc:docMk/>
            <pc:sldMk cId="4259530386" sldId="422"/>
            <ac:cxnSpMk id="185" creationId="{11F1AAAB-BF00-8E42-A74B-CFAF42D707FD}"/>
          </ac:cxnSpMkLst>
        </pc:cxnChg>
        <pc:cxnChg chg="add mod">
          <ac:chgData name="Ziyan Han" userId="3a0290bb0867d812" providerId="LiveId" clId="{8D046DC2-696B-304E-B677-6DAD298906A7}" dt="2024-06-25T13:30:15.314" v="7438" actId="1076"/>
          <ac:cxnSpMkLst>
            <pc:docMk/>
            <pc:sldMk cId="4259530386" sldId="422"/>
            <ac:cxnSpMk id="188" creationId="{14A3E730-0A88-824E-9636-2AC6EB960353}"/>
          </ac:cxnSpMkLst>
        </pc:cxnChg>
        <pc:cxnChg chg="add mod">
          <ac:chgData name="Ziyan Han" userId="3a0290bb0867d812" providerId="LiveId" clId="{8D046DC2-696B-304E-B677-6DAD298906A7}" dt="2024-06-25T13:30:21.220" v="7439" actId="1076"/>
          <ac:cxnSpMkLst>
            <pc:docMk/>
            <pc:sldMk cId="4259530386" sldId="422"/>
            <ac:cxnSpMk id="192" creationId="{11D8AE11-FBFB-AD47-853F-AABD9ABD1FEE}"/>
          </ac:cxnSpMkLst>
        </pc:cxnChg>
        <pc:cxnChg chg="add del mod">
          <ac:chgData name="Ziyan Han" userId="3a0290bb0867d812" providerId="LiveId" clId="{8D046DC2-696B-304E-B677-6DAD298906A7}" dt="2024-06-25T13:24:00.705" v="7387" actId="478"/>
          <ac:cxnSpMkLst>
            <pc:docMk/>
            <pc:sldMk cId="4259530386" sldId="422"/>
            <ac:cxnSpMk id="195" creationId="{D180517A-9E07-9A47-967D-C94BADE6A98D}"/>
          </ac:cxnSpMkLst>
        </pc:cxnChg>
        <pc:cxnChg chg="add mod">
          <ac:chgData name="Ziyan Han" userId="3a0290bb0867d812" providerId="LiveId" clId="{8D046DC2-696B-304E-B677-6DAD298906A7}" dt="2024-06-25T13:30:07.078" v="7437" actId="1076"/>
          <ac:cxnSpMkLst>
            <pc:docMk/>
            <pc:sldMk cId="4259530386" sldId="422"/>
            <ac:cxnSpMk id="206" creationId="{668AFE13-2D65-D14D-82AB-E814B94B6480}"/>
          </ac:cxnSpMkLst>
        </pc:cxnChg>
        <pc:cxnChg chg="add mod">
          <ac:chgData name="Ziyan Han" userId="3a0290bb0867d812" providerId="LiveId" clId="{8D046DC2-696B-304E-B677-6DAD298906A7}" dt="2024-06-25T13:30:21.220" v="7439" actId="1076"/>
          <ac:cxnSpMkLst>
            <pc:docMk/>
            <pc:sldMk cId="4259530386" sldId="422"/>
            <ac:cxnSpMk id="209" creationId="{68639BE8-F279-9145-BE8E-D08A8E86474D}"/>
          </ac:cxnSpMkLst>
        </pc:cxnChg>
      </pc:sldChg>
      <pc:sldChg chg="addSp delSp modSp add mod">
        <pc:chgData name="Ziyan Han" userId="3a0290bb0867d812" providerId="LiveId" clId="{8D046DC2-696B-304E-B677-6DAD298906A7}" dt="2024-06-29T08:48:18.237" v="7474" actId="21"/>
        <pc:sldMkLst>
          <pc:docMk/>
          <pc:sldMk cId="11117337" sldId="423"/>
        </pc:sldMkLst>
        <pc:spChg chg="del">
          <ac:chgData name="Ziyan Han" userId="3a0290bb0867d812" providerId="LiveId" clId="{8D046DC2-696B-304E-B677-6DAD298906A7}" dt="2024-06-25T09:17:07.716" v="5145" actId="478"/>
          <ac:spMkLst>
            <pc:docMk/>
            <pc:sldMk cId="11117337" sldId="423"/>
            <ac:spMk id="3" creationId="{A9B371F7-20A8-EB49-18F0-F078FB8133AE}"/>
          </ac:spMkLst>
        </pc:spChg>
        <pc:spChg chg="add del mod">
          <ac:chgData name="Ziyan Han" userId="3a0290bb0867d812" providerId="LiveId" clId="{8D046DC2-696B-304E-B677-6DAD298906A7}" dt="2024-06-25T09:17:10.051" v="5146" actId="478"/>
          <ac:spMkLst>
            <pc:docMk/>
            <pc:sldMk cId="11117337" sldId="423"/>
            <ac:spMk id="6" creationId="{2E781735-9FD5-564C-8C58-D3B719620C50}"/>
          </ac:spMkLst>
        </pc:spChg>
        <pc:spChg chg="del">
          <ac:chgData name="Ziyan Han" userId="3a0290bb0867d812" providerId="LiveId" clId="{8D046DC2-696B-304E-B677-6DAD298906A7}" dt="2024-06-25T09:17:05.458" v="5143" actId="478"/>
          <ac:spMkLst>
            <pc:docMk/>
            <pc:sldMk cId="11117337" sldId="423"/>
            <ac:spMk id="10" creationId="{CF767129-0163-2F2E-F6F5-C930F756482C}"/>
          </ac:spMkLst>
        </pc:spChg>
        <pc:spChg chg="mod">
          <ac:chgData name="Ziyan Han" userId="3a0290bb0867d812" providerId="LiveId" clId="{8D046DC2-696B-304E-B677-6DAD298906A7}" dt="2024-06-25T10:17:47.049" v="5876" actId="20577"/>
          <ac:spMkLst>
            <pc:docMk/>
            <pc:sldMk cId="11117337" sldId="423"/>
            <ac:spMk id="12" creationId="{54A00119-E2DB-6400-7B89-5583225F6B5D}"/>
          </ac:spMkLst>
        </pc:spChg>
        <pc:spChg chg="mod">
          <ac:chgData name="Ziyan Han" userId="3a0290bb0867d812" providerId="LiveId" clId="{8D046DC2-696B-304E-B677-6DAD298906A7}" dt="2024-06-25T12:43:28.859" v="6587" actId="1035"/>
          <ac:spMkLst>
            <pc:docMk/>
            <pc:sldMk cId="11117337" sldId="423"/>
            <ac:spMk id="16" creationId="{03B69C85-D629-4206-8613-B729CEC0EB29}"/>
          </ac:spMkLst>
        </pc:spChg>
        <pc:spChg chg="add mod">
          <ac:chgData name="Ziyan Han" userId="3a0290bb0867d812" providerId="LiveId" clId="{8D046DC2-696B-304E-B677-6DAD298906A7}" dt="2024-06-25T10:31:14.796" v="5955" actId="14100"/>
          <ac:spMkLst>
            <pc:docMk/>
            <pc:sldMk cId="11117337" sldId="423"/>
            <ac:spMk id="24" creationId="{8B10BBA2-6C6E-0143-B3DC-BCE49817FC00}"/>
          </ac:spMkLst>
        </pc:spChg>
        <pc:spChg chg="mod">
          <ac:chgData name="Ziyan Han" userId="3a0290bb0867d812" providerId="LiveId" clId="{8D046DC2-696B-304E-B677-6DAD298906A7}" dt="2024-06-25T12:04:36.819" v="5981" actId="20577"/>
          <ac:spMkLst>
            <pc:docMk/>
            <pc:sldMk cId="11117337" sldId="423"/>
            <ac:spMk id="26" creationId="{99386BAA-AA1F-4B3C-8708-862DD466284D}"/>
          </ac:spMkLst>
        </pc:spChg>
        <pc:spChg chg="mod">
          <ac:chgData name="Ziyan Han" userId="3a0290bb0867d812" providerId="LiveId" clId="{8D046DC2-696B-304E-B677-6DAD298906A7}" dt="2024-06-25T12:43:24.980" v="6585" actId="1038"/>
          <ac:spMkLst>
            <pc:docMk/>
            <pc:sldMk cId="11117337" sldId="423"/>
            <ac:spMk id="32" creationId="{7C78B79A-09E1-4D9D-8B79-9629D042713F}"/>
          </ac:spMkLst>
        </pc:spChg>
        <pc:spChg chg="add del mod">
          <ac:chgData name="Ziyan Han" userId="3a0290bb0867d812" providerId="LiveId" clId="{8D046DC2-696B-304E-B677-6DAD298906A7}" dt="2024-06-26T06:09:40.127" v="7444" actId="478"/>
          <ac:spMkLst>
            <pc:docMk/>
            <pc:sldMk cId="11117337" sldId="423"/>
            <ac:spMk id="33" creationId="{D5681470-C2EE-3D48-9179-E7101218FEF0}"/>
          </ac:spMkLst>
        </pc:spChg>
        <pc:spChg chg="mod">
          <ac:chgData name="Ziyan Han" userId="3a0290bb0867d812" providerId="LiveId" clId="{8D046DC2-696B-304E-B677-6DAD298906A7}" dt="2024-06-29T08:48:18.237" v="7474" actId="21"/>
          <ac:spMkLst>
            <pc:docMk/>
            <pc:sldMk cId="11117337" sldId="423"/>
            <ac:spMk id="36" creationId="{A1128D1C-A09E-97C2-20AC-3F752D2BF378}"/>
          </ac:spMkLst>
        </pc:spChg>
        <pc:spChg chg="add del mod">
          <ac:chgData name="Ziyan Han" userId="3a0290bb0867d812" providerId="LiveId" clId="{8D046DC2-696B-304E-B677-6DAD298906A7}" dt="2024-06-25T10:26:39.440" v="5931" actId="478"/>
          <ac:spMkLst>
            <pc:docMk/>
            <pc:sldMk cId="11117337" sldId="423"/>
            <ac:spMk id="38" creationId="{4250E7AC-BA2E-0F4E-A3D6-F74F0551559C}"/>
          </ac:spMkLst>
        </pc:spChg>
        <pc:spChg chg="del">
          <ac:chgData name="Ziyan Han" userId="3a0290bb0867d812" providerId="LiveId" clId="{8D046DC2-696B-304E-B677-6DAD298906A7}" dt="2024-06-25T09:17:02.120" v="5141" actId="478"/>
          <ac:spMkLst>
            <pc:docMk/>
            <pc:sldMk cId="11117337" sldId="423"/>
            <ac:spMk id="40" creationId="{DCDB1ED2-DBCA-5C40-BC10-E5F5E720BF33}"/>
          </ac:spMkLst>
        </pc:spChg>
        <pc:grpChg chg="del">
          <ac:chgData name="Ziyan Han" userId="3a0290bb0867d812" providerId="LiveId" clId="{8D046DC2-696B-304E-B677-6DAD298906A7}" dt="2024-06-25T09:17:05.823" v="5144" actId="478"/>
          <ac:grpSpMkLst>
            <pc:docMk/>
            <pc:sldMk cId="11117337" sldId="423"/>
            <ac:grpSpMk id="8" creationId="{4AC50A04-0F1C-954C-8AE5-F6478A1597F8}"/>
          </ac:grpSpMkLst>
        </pc:grpChg>
        <pc:grpChg chg="mod">
          <ac:chgData name="Ziyan Han" userId="3a0290bb0867d812" providerId="LiveId" clId="{8D046DC2-696B-304E-B677-6DAD298906A7}" dt="2024-06-25T09:18:37.541" v="5172" actId="14100"/>
          <ac:grpSpMkLst>
            <pc:docMk/>
            <pc:sldMk cId="11117337" sldId="423"/>
            <ac:grpSpMk id="18" creationId="{236A5070-36C9-6A40-9383-963B0F614207}"/>
          </ac:grpSpMkLst>
        </pc:grpChg>
        <pc:grpChg chg="mod">
          <ac:chgData name="Ziyan Han" userId="3a0290bb0867d812" providerId="LiveId" clId="{8D046DC2-696B-304E-B677-6DAD298906A7}" dt="2024-06-25T09:17:53.604" v="5160" actId="1076"/>
          <ac:grpSpMkLst>
            <pc:docMk/>
            <pc:sldMk cId="11117337" sldId="423"/>
            <ac:grpSpMk id="22" creationId="{AA33958E-8B18-B249-9B65-E86EDF58DF43}"/>
          </ac:grpSpMkLst>
        </pc:grpChg>
        <pc:grpChg chg="del">
          <ac:chgData name="Ziyan Han" userId="3a0290bb0867d812" providerId="LiveId" clId="{8D046DC2-696B-304E-B677-6DAD298906A7}" dt="2024-06-25T09:17:04.476" v="5142" actId="478"/>
          <ac:grpSpMkLst>
            <pc:docMk/>
            <pc:sldMk cId="11117337" sldId="423"/>
            <ac:grpSpMk id="28" creationId="{CCE88745-0200-AF48-A82E-A920805DB1F1}"/>
          </ac:grpSpMkLst>
        </pc:grpChg>
        <pc:picChg chg="del">
          <ac:chgData name="Ziyan Han" userId="3a0290bb0867d812" providerId="LiveId" clId="{8D046DC2-696B-304E-B677-6DAD298906A7}" dt="2024-06-25T09:17:00.669" v="5140" actId="478"/>
          <ac:picMkLst>
            <pc:docMk/>
            <pc:sldMk cId="11117337" sldId="423"/>
            <ac:picMk id="5" creationId="{EF860848-8470-A907-4ABD-18EED8579F24}"/>
          </ac:picMkLst>
        </pc:picChg>
      </pc:sldChg>
      <pc:sldChg chg="modSp add mod">
        <pc:chgData name="Ziyan Han" userId="3a0290bb0867d812" providerId="LiveId" clId="{8D046DC2-696B-304E-B677-6DAD298906A7}" dt="2024-06-29T08:33:19.365" v="7470" actId="1076"/>
        <pc:sldMkLst>
          <pc:docMk/>
          <pc:sldMk cId="2694086548" sldId="424"/>
        </pc:sldMkLst>
        <pc:spChg chg="mod">
          <ac:chgData name="Ziyan Han" userId="3a0290bb0867d812" providerId="LiveId" clId="{8D046DC2-696B-304E-B677-6DAD298906A7}" dt="2024-06-29T08:33:19.365" v="7470" actId="1076"/>
          <ac:spMkLst>
            <pc:docMk/>
            <pc:sldMk cId="2694086548" sldId="424"/>
            <ac:spMk id="17" creationId="{F06422A7-CA71-4140-B97C-3D2957F833D3}"/>
          </ac:spMkLst>
        </pc:spChg>
        <pc:spChg chg="mod">
          <ac:chgData name="Ziyan Han" userId="3a0290bb0867d812" providerId="LiveId" clId="{8D046DC2-696B-304E-B677-6DAD298906A7}" dt="2024-06-25T12:04:33.974" v="5980" actId="20577"/>
          <ac:spMkLst>
            <pc:docMk/>
            <pc:sldMk cId="2694086548" sldId="424"/>
            <ac:spMk id="26" creationId="{99386BAA-AA1F-4B3C-8708-862DD466284D}"/>
          </ac:spMkLst>
        </pc:spChg>
      </pc:sldChg>
      <pc:sldChg chg="new del ord">
        <pc:chgData name="Ziyan Han" userId="3a0290bb0867d812" providerId="LiveId" clId="{8D046DC2-696B-304E-B677-6DAD298906A7}" dt="2024-06-25T13:36:59.527" v="7442" actId="2696"/>
        <pc:sldMkLst>
          <pc:docMk/>
          <pc:sldMk cId="197100487" sldId="425"/>
        </pc:sldMkLst>
      </pc:sldChg>
    </pc:docChg>
  </pc:docChgLst>
  <pc:docChgLst>
    <pc:chgData name="Ziyan Han" userId="3a0290bb0867d812" providerId="LiveId" clId="{54439120-5D07-494C-A5FC-5541CDCBFB30}"/>
    <pc:docChg chg="undo custSel addSld delSld modSld sldOrd">
      <pc:chgData name="Ziyan Han" userId="3a0290bb0867d812" providerId="LiveId" clId="{54439120-5D07-494C-A5FC-5541CDCBFB30}" dt="2024-06-11T16:50:25.586" v="19215"/>
      <pc:docMkLst>
        <pc:docMk/>
      </pc:docMkLst>
      <pc:sldChg chg="addSp modSp new mod modNotesTx">
        <pc:chgData name="Ziyan Han" userId="3a0290bb0867d812" providerId="LiveId" clId="{54439120-5D07-494C-A5FC-5541CDCBFB30}" dt="2024-06-06T08:14:21.547" v="6846" actId="20577"/>
        <pc:sldMkLst>
          <pc:docMk/>
          <pc:sldMk cId="2996653018" sldId="256"/>
        </pc:sldMkLst>
        <pc:spChg chg="mod">
          <ac:chgData name="Ziyan Han" userId="3a0290bb0867d812" providerId="LiveId" clId="{54439120-5D07-494C-A5FC-5541CDCBFB30}" dt="2024-06-03T13:55:23.751" v="2806" actId="255"/>
          <ac:spMkLst>
            <pc:docMk/>
            <pc:sldMk cId="2996653018" sldId="256"/>
            <ac:spMk id="2" creationId="{5EF22C1D-FF60-6E46-B134-ECE0624A60AF}"/>
          </ac:spMkLst>
        </pc:spChg>
        <pc:spChg chg="mod">
          <ac:chgData name="Ziyan Han" userId="3a0290bb0867d812" providerId="LiveId" clId="{54439120-5D07-494C-A5FC-5541CDCBFB30}" dt="2024-06-02T09:57:24.761" v="127" actId="2711"/>
          <ac:spMkLst>
            <pc:docMk/>
            <pc:sldMk cId="2996653018" sldId="256"/>
            <ac:spMk id="3" creationId="{93555C7E-F999-9445-AD2E-653B9F4899EF}"/>
          </ac:spMkLst>
        </pc:spChg>
        <pc:grpChg chg="add mod">
          <ac:chgData name="Ziyan Han" userId="3a0290bb0867d812" providerId="LiveId" clId="{54439120-5D07-494C-A5FC-5541CDCBFB30}" dt="2024-06-02T09:53:52.410" v="123" actId="1076"/>
          <ac:grpSpMkLst>
            <pc:docMk/>
            <pc:sldMk cId="2996653018" sldId="256"/>
            <ac:grpSpMk id="8" creationId="{CED3BF44-00F7-1749-848D-8C695162E723}"/>
          </ac:grpSpMkLst>
        </pc:grpChg>
        <pc:picChg chg="add mod">
          <ac:chgData name="Ziyan Han" userId="3a0290bb0867d812" providerId="LiveId" clId="{54439120-5D07-494C-A5FC-5541CDCBFB30}" dt="2024-06-02T09:52:31.928" v="107" actId="164"/>
          <ac:picMkLst>
            <pc:docMk/>
            <pc:sldMk cId="2996653018" sldId="256"/>
            <ac:picMk id="4" creationId="{C6C2FCBC-E727-314E-BC51-9DD40CDB0225}"/>
          </ac:picMkLst>
        </pc:picChg>
        <pc:picChg chg="add mod">
          <ac:chgData name="Ziyan Han" userId="3a0290bb0867d812" providerId="LiveId" clId="{54439120-5D07-494C-A5FC-5541CDCBFB30}" dt="2024-06-02T09:52:31.928" v="107" actId="164"/>
          <ac:picMkLst>
            <pc:docMk/>
            <pc:sldMk cId="2996653018" sldId="256"/>
            <ac:picMk id="5" creationId="{91104AB2-D664-7B48-A49E-386248EC8E0A}"/>
          </ac:picMkLst>
        </pc:picChg>
        <pc:picChg chg="add mod">
          <ac:chgData name="Ziyan Han" userId="3a0290bb0867d812" providerId="LiveId" clId="{54439120-5D07-494C-A5FC-5541CDCBFB30}" dt="2024-06-02T09:52:31.928" v="107" actId="164"/>
          <ac:picMkLst>
            <pc:docMk/>
            <pc:sldMk cId="2996653018" sldId="256"/>
            <ac:picMk id="6" creationId="{1550411E-E239-1746-A275-5028C015F0E1}"/>
          </ac:picMkLst>
        </pc:picChg>
        <pc:picChg chg="add mod">
          <ac:chgData name="Ziyan Han" userId="3a0290bb0867d812" providerId="LiveId" clId="{54439120-5D07-494C-A5FC-5541CDCBFB30}" dt="2024-06-02T09:52:31.928" v="107" actId="164"/>
          <ac:picMkLst>
            <pc:docMk/>
            <pc:sldMk cId="2996653018" sldId="256"/>
            <ac:picMk id="7" creationId="{525AFEF2-1719-364E-BC1C-C77E694FF6A3}"/>
          </ac:picMkLst>
        </pc:picChg>
      </pc:sldChg>
      <pc:sldChg chg="addSp modSp new del mod modAnim">
        <pc:chgData name="Ziyan Han" userId="3a0290bb0867d812" providerId="LiveId" clId="{54439120-5D07-494C-A5FC-5541CDCBFB30}" dt="2024-06-04T08:11:02.612" v="5182" actId="2696"/>
        <pc:sldMkLst>
          <pc:docMk/>
          <pc:sldMk cId="656196344" sldId="257"/>
        </pc:sldMkLst>
        <pc:spChg chg="mod">
          <ac:chgData name="Ziyan Han" userId="3a0290bb0867d812" providerId="LiveId" clId="{54439120-5D07-494C-A5FC-5541CDCBFB30}" dt="2024-06-03T15:20:04.185" v="4249" actId="113"/>
          <ac:spMkLst>
            <pc:docMk/>
            <pc:sldMk cId="656196344" sldId="257"/>
            <ac:spMk id="2" creationId="{0CDCDEFA-2B89-D943-93E8-A7F11E4A84AC}"/>
          </ac:spMkLst>
        </pc:spChg>
        <pc:spChg chg="mod">
          <ac:chgData name="Ziyan Han" userId="3a0290bb0867d812" providerId="LiveId" clId="{54439120-5D07-494C-A5FC-5541CDCBFB30}" dt="2024-06-03T15:23:12.004" v="4284" actId="14100"/>
          <ac:spMkLst>
            <pc:docMk/>
            <pc:sldMk cId="656196344" sldId="257"/>
            <ac:spMk id="3" creationId="{39DB978E-417C-A443-B65F-6F88EE96169C}"/>
          </ac:spMkLst>
        </pc:spChg>
        <pc:spChg chg="mod">
          <ac:chgData name="Ziyan Han" userId="3a0290bb0867d812" providerId="LiveId" clId="{54439120-5D07-494C-A5FC-5541CDCBFB30}" dt="2024-06-03T15:31:36.451" v="4377"/>
          <ac:spMkLst>
            <pc:docMk/>
            <pc:sldMk cId="656196344" sldId="257"/>
            <ac:spMk id="6" creationId="{1DA11D84-0C51-054F-BADB-B38E265093C4}"/>
          </ac:spMkLst>
        </pc:spChg>
        <pc:grpChg chg="add mod">
          <ac:chgData name="Ziyan Han" userId="3a0290bb0867d812" providerId="LiveId" clId="{54439120-5D07-494C-A5FC-5541CDCBFB30}" dt="2024-06-03T15:31:42.480" v="4380" actId="14100"/>
          <ac:grpSpMkLst>
            <pc:docMk/>
            <pc:sldMk cId="656196344" sldId="257"/>
            <ac:grpSpMk id="4" creationId="{5F0E444C-7B3F-DA42-B09D-3E9E094CC57F}"/>
          </ac:grpSpMkLst>
        </pc:grpChg>
        <pc:picChg chg="mod">
          <ac:chgData name="Ziyan Han" userId="3a0290bb0867d812" providerId="LiveId" clId="{54439120-5D07-494C-A5FC-5541CDCBFB30}" dt="2024-06-03T15:31:36.451" v="4377"/>
          <ac:picMkLst>
            <pc:docMk/>
            <pc:sldMk cId="656196344" sldId="257"/>
            <ac:picMk id="5" creationId="{54C5FC17-06F9-0346-A44A-4B73BC19147B}"/>
          </ac:picMkLst>
        </pc:picChg>
      </pc:sldChg>
      <pc:sldChg chg="addSp delSp modSp new del mod ord modAnim modNotesTx">
        <pc:chgData name="Ziyan Han" userId="3a0290bb0867d812" providerId="LiveId" clId="{54439120-5D07-494C-A5FC-5541CDCBFB30}" dt="2024-06-06T09:46:43.797" v="12964" actId="2696"/>
        <pc:sldMkLst>
          <pc:docMk/>
          <pc:sldMk cId="3004960651" sldId="258"/>
        </pc:sldMkLst>
        <pc:spChg chg="mod">
          <ac:chgData name="Ziyan Han" userId="3a0290bb0867d812" providerId="LiveId" clId="{54439120-5D07-494C-A5FC-5541CDCBFB30}" dt="2024-06-03T15:19:18.039" v="4236" actId="113"/>
          <ac:spMkLst>
            <pc:docMk/>
            <pc:sldMk cId="3004960651" sldId="258"/>
            <ac:spMk id="2" creationId="{4D2D1BF2-617D-754C-A2F5-413DB96094A1}"/>
          </ac:spMkLst>
        </pc:spChg>
        <pc:spChg chg="mod">
          <ac:chgData name="Ziyan Han" userId="3a0290bb0867d812" providerId="LiveId" clId="{54439120-5D07-494C-A5FC-5541CDCBFB30}" dt="2024-06-02T13:11:11.637" v="1502" actId="1076"/>
          <ac:spMkLst>
            <pc:docMk/>
            <pc:sldMk cId="3004960651" sldId="258"/>
            <ac:spMk id="3" creationId="{007C3E02-E725-E94B-9CAF-D67393AB82CD}"/>
          </ac:spMkLst>
        </pc:spChg>
        <pc:spChg chg="add del mod">
          <ac:chgData name="Ziyan Han" userId="3a0290bb0867d812" providerId="LiveId" clId="{54439120-5D07-494C-A5FC-5541CDCBFB30}" dt="2024-06-02T10:12:57.272" v="208"/>
          <ac:spMkLst>
            <pc:docMk/>
            <pc:sldMk cId="3004960651" sldId="258"/>
            <ac:spMk id="4" creationId="{B35E8D2A-3DC3-414A-A656-59351239A62C}"/>
          </ac:spMkLst>
        </pc:spChg>
        <pc:spChg chg="mod">
          <ac:chgData name="Ziyan Han" userId="3a0290bb0867d812" providerId="LiveId" clId="{54439120-5D07-494C-A5FC-5541CDCBFB30}" dt="2024-06-02T10:12:55.165" v="207"/>
          <ac:spMkLst>
            <pc:docMk/>
            <pc:sldMk cId="3004960651" sldId="258"/>
            <ac:spMk id="6" creationId="{F9BFC35C-0EF2-6440-A62D-FAB2AB0688F7}"/>
          </ac:spMkLst>
        </pc:spChg>
        <pc:spChg chg="mod">
          <ac:chgData name="Ziyan Han" userId="3a0290bb0867d812" providerId="LiveId" clId="{54439120-5D07-494C-A5FC-5541CDCBFB30}" dt="2024-06-02T10:12:55.165" v="207"/>
          <ac:spMkLst>
            <pc:docMk/>
            <pc:sldMk cId="3004960651" sldId="258"/>
            <ac:spMk id="7" creationId="{5B669F7B-74CC-D948-850C-9E162031A81B}"/>
          </ac:spMkLst>
        </pc:spChg>
        <pc:spChg chg="add del mod">
          <ac:chgData name="Ziyan Han" userId="3a0290bb0867d812" providerId="LiveId" clId="{54439120-5D07-494C-A5FC-5541CDCBFB30}" dt="2024-06-02T10:12:57.272" v="208"/>
          <ac:spMkLst>
            <pc:docMk/>
            <pc:sldMk cId="3004960651" sldId="258"/>
            <ac:spMk id="8" creationId="{FD799466-B38D-5A4C-A24D-0DBE414BC604}"/>
          </ac:spMkLst>
        </pc:spChg>
        <pc:spChg chg="add del mod">
          <ac:chgData name="Ziyan Han" userId="3a0290bb0867d812" providerId="LiveId" clId="{54439120-5D07-494C-A5FC-5541CDCBFB30}" dt="2024-06-02T10:12:57.272" v="208"/>
          <ac:spMkLst>
            <pc:docMk/>
            <pc:sldMk cId="3004960651" sldId="258"/>
            <ac:spMk id="9" creationId="{7DA2F7A4-F9BE-0642-808B-500032B984BF}"/>
          </ac:spMkLst>
        </pc:spChg>
        <pc:spChg chg="add del mod">
          <ac:chgData name="Ziyan Han" userId="3a0290bb0867d812" providerId="LiveId" clId="{54439120-5D07-494C-A5FC-5541CDCBFB30}" dt="2024-06-02T10:12:57.272" v="208"/>
          <ac:spMkLst>
            <pc:docMk/>
            <pc:sldMk cId="3004960651" sldId="258"/>
            <ac:spMk id="10" creationId="{1D9AE04F-C263-F442-A9C8-81B979FB3039}"/>
          </ac:spMkLst>
        </pc:spChg>
        <pc:spChg chg="add del mod">
          <ac:chgData name="Ziyan Han" userId="3a0290bb0867d812" providerId="LiveId" clId="{54439120-5D07-494C-A5FC-5541CDCBFB30}" dt="2024-06-02T10:12:57.272" v="208"/>
          <ac:spMkLst>
            <pc:docMk/>
            <pc:sldMk cId="3004960651" sldId="258"/>
            <ac:spMk id="11" creationId="{E396F6AA-8CB6-B440-AE28-6B21E9E3CDC2}"/>
          </ac:spMkLst>
        </pc:spChg>
        <pc:spChg chg="add mod">
          <ac:chgData name="Ziyan Han" userId="3a0290bb0867d812" providerId="LiveId" clId="{54439120-5D07-494C-A5FC-5541CDCBFB30}" dt="2024-06-06T09:46:20.100" v="12960" actId="20577"/>
          <ac:spMkLst>
            <pc:docMk/>
            <pc:sldMk cId="3004960651" sldId="258"/>
            <ac:spMk id="12" creationId="{57D12295-35B4-FC44-ADEF-B0447D6429A8}"/>
          </ac:spMkLst>
        </pc:spChg>
        <pc:spChg chg="mod">
          <ac:chgData name="Ziyan Han" userId="3a0290bb0867d812" providerId="LiveId" clId="{54439120-5D07-494C-A5FC-5541CDCBFB30}" dt="2024-06-02T10:12:55.165" v="207"/>
          <ac:spMkLst>
            <pc:docMk/>
            <pc:sldMk cId="3004960651" sldId="258"/>
            <ac:spMk id="13" creationId="{87626DCB-FEAD-C24A-A1C7-D830A896EF5F}"/>
          </ac:spMkLst>
        </pc:spChg>
        <pc:spChg chg="mod">
          <ac:chgData name="Ziyan Han" userId="3a0290bb0867d812" providerId="LiveId" clId="{54439120-5D07-494C-A5FC-5541CDCBFB30}" dt="2024-06-02T10:12:55.165" v="207"/>
          <ac:spMkLst>
            <pc:docMk/>
            <pc:sldMk cId="3004960651" sldId="258"/>
            <ac:spMk id="14" creationId="{0DDFF8A6-FBFF-B949-895E-C2E089BE94C7}"/>
          </ac:spMkLst>
        </pc:spChg>
        <pc:spChg chg="add del mod">
          <ac:chgData name="Ziyan Han" userId="3a0290bb0867d812" providerId="LiveId" clId="{54439120-5D07-494C-A5FC-5541CDCBFB30}" dt="2024-06-02T10:12:57.272" v="208"/>
          <ac:spMkLst>
            <pc:docMk/>
            <pc:sldMk cId="3004960651" sldId="258"/>
            <ac:spMk id="15" creationId="{DA534E3F-9D88-BE4F-9A1A-19865EE0B2F3}"/>
          </ac:spMkLst>
        </pc:spChg>
        <pc:spChg chg="add del mod">
          <ac:chgData name="Ziyan Han" userId="3a0290bb0867d812" providerId="LiveId" clId="{54439120-5D07-494C-A5FC-5541CDCBFB30}" dt="2024-06-02T10:12:57.272" v="208"/>
          <ac:spMkLst>
            <pc:docMk/>
            <pc:sldMk cId="3004960651" sldId="258"/>
            <ac:spMk id="16" creationId="{98C6676B-EB02-C940-9E34-1A8A9D07723F}"/>
          </ac:spMkLst>
        </pc:spChg>
        <pc:spChg chg="add del mod">
          <ac:chgData name="Ziyan Han" userId="3a0290bb0867d812" providerId="LiveId" clId="{54439120-5D07-494C-A5FC-5541CDCBFB30}" dt="2024-06-02T12:19:52.461" v="390"/>
          <ac:spMkLst>
            <pc:docMk/>
            <pc:sldMk cId="3004960651" sldId="258"/>
            <ac:spMk id="18" creationId="{E2725CAB-95FA-5A46-823B-04B9A429E69E}"/>
          </ac:spMkLst>
        </pc:spChg>
        <pc:spChg chg="add mod">
          <ac:chgData name="Ziyan Han" userId="3a0290bb0867d812" providerId="LiveId" clId="{54439120-5D07-494C-A5FC-5541CDCBFB30}" dt="2024-06-06T09:45:38.278" v="12904" actId="207"/>
          <ac:spMkLst>
            <pc:docMk/>
            <pc:sldMk cId="3004960651" sldId="258"/>
            <ac:spMk id="19" creationId="{17F4AFE8-22E7-7747-B5B1-000F98C58124}"/>
          </ac:spMkLst>
        </pc:spChg>
        <pc:spChg chg="add del mod">
          <ac:chgData name="Ziyan Han" userId="3a0290bb0867d812" providerId="LiveId" clId="{54439120-5D07-494C-A5FC-5541CDCBFB30}" dt="2024-06-06T09:45:07.933" v="12897" actId="478"/>
          <ac:spMkLst>
            <pc:docMk/>
            <pc:sldMk cId="3004960651" sldId="258"/>
            <ac:spMk id="20" creationId="{5AA68300-98AF-CC44-BE0F-3945C6C80590}"/>
          </ac:spMkLst>
        </pc:spChg>
        <pc:spChg chg="add del mod">
          <ac:chgData name="Ziyan Han" userId="3a0290bb0867d812" providerId="LiveId" clId="{54439120-5D07-494C-A5FC-5541CDCBFB30}" dt="2024-06-06T09:45:09.943" v="12898" actId="478"/>
          <ac:spMkLst>
            <pc:docMk/>
            <pc:sldMk cId="3004960651" sldId="258"/>
            <ac:spMk id="21" creationId="{F16183A0-28D5-1C4D-87E0-BAA9301D8516}"/>
          </ac:spMkLst>
        </pc:spChg>
        <pc:spChg chg="add del mod">
          <ac:chgData name="Ziyan Han" userId="3a0290bb0867d812" providerId="LiveId" clId="{54439120-5D07-494C-A5FC-5541CDCBFB30}" dt="2024-06-06T09:45:11.866" v="12900" actId="478"/>
          <ac:spMkLst>
            <pc:docMk/>
            <pc:sldMk cId="3004960651" sldId="258"/>
            <ac:spMk id="22" creationId="{AE17497D-516E-264B-A9B7-79DFFC0D19D1}"/>
          </ac:spMkLst>
        </pc:spChg>
        <pc:spChg chg="add del mod">
          <ac:chgData name="Ziyan Han" userId="3a0290bb0867d812" providerId="LiveId" clId="{54439120-5D07-494C-A5FC-5541CDCBFB30}" dt="2024-06-06T09:45:10.867" v="12899" actId="478"/>
          <ac:spMkLst>
            <pc:docMk/>
            <pc:sldMk cId="3004960651" sldId="258"/>
            <ac:spMk id="23" creationId="{CBCA9171-BB0D-9C45-8998-F0D5273501F1}"/>
          </ac:spMkLst>
        </pc:spChg>
        <pc:spChg chg="add mod">
          <ac:chgData name="Ziyan Han" userId="3a0290bb0867d812" providerId="LiveId" clId="{54439120-5D07-494C-A5FC-5541CDCBFB30}" dt="2024-06-02T13:17:48.442" v="1576" actId="1035"/>
          <ac:spMkLst>
            <pc:docMk/>
            <pc:sldMk cId="3004960651" sldId="258"/>
            <ac:spMk id="24" creationId="{11632A49-8F02-4346-BC29-A353DE02D104}"/>
          </ac:spMkLst>
        </pc:spChg>
        <pc:spChg chg="add del mod">
          <ac:chgData name="Ziyan Han" userId="3a0290bb0867d812" providerId="LiveId" clId="{54439120-5D07-494C-A5FC-5541CDCBFB30}" dt="2024-06-02T13:14:24.377" v="1543" actId="478"/>
          <ac:spMkLst>
            <pc:docMk/>
            <pc:sldMk cId="3004960651" sldId="258"/>
            <ac:spMk id="25" creationId="{C5983F69-5A71-5B4E-BD50-376C6C13AA75}"/>
          </ac:spMkLst>
        </pc:spChg>
        <pc:spChg chg="add mod">
          <ac:chgData name="Ziyan Han" userId="3a0290bb0867d812" providerId="LiveId" clId="{54439120-5D07-494C-A5FC-5541CDCBFB30}" dt="2024-06-02T13:17:48.442" v="1576" actId="1035"/>
          <ac:spMkLst>
            <pc:docMk/>
            <pc:sldMk cId="3004960651" sldId="258"/>
            <ac:spMk id="26" creationId="{C53E5C62-2567-A740-8E5F-CC8E78D87730}"/>
          </ac:spMkLst>
        </pc:spChg>
        <pc:spChg chg="add del mod">
          <ac:chgData name="Ziyan Han" userId="3a0290bb0867d812" providerId="LiveId" clId="{54439120-5D07-494C-A5FC-5541CDCBFB30}" dt="2024-06-02T12:29:22.019" v="637" actId="478"/>
          <ac:spMkLst>
            <pc:docMk/>
            <pc:sldMk cId="3004960651" sldId="258"/>
            <ac:spMk id="27" creationId="{3C982404-F373-6848-A4B2-E6829BD8E99B}"/>
          </ac:spMkLst>
        </pc:spChg>
        <pc:spChg chg="add mod">
          <ac:chgData name="Ziyan Han" userId="3a0290bb0867d812" providerId="LiveId" clId="{54439120-5D07-494C-A5FC-5541CDCBFB30}" dt="2024-06-02T13:17:48.442" v="1576" actId="1035"/>
          <ac:spMkLst>
            <pc:docMk/>
            <pc:sldMk cId="3004960651" sldId="258"/>
            <ac:spMk id="28" creationId="{A87ADCD0-C28C-7B47-B842-34A94F78F573}"/>
          </ac:spMkLst>
        </pc:spChg>
        <pc:grpChg chg="add del mod">
          <ac:chgData name="Ziyan Han" userId="3a0290bb0867d812" providerId="LiveId" clId="{54439120-5D07-494C-A5FC-5541CDCBFB30}" dt="2024-06-02T10:12:57.272" v="208"/>
          <ac:grpSpMkLst>
            <pc:docMk/>
            <pc:sldMk cId="3004960651" sldId="258"/>
            <ac:grpSpMk id="5" creationId="{F4B9EAA3-C16D-D748-88D8-A594722182D4}"/>
          </ac:grpSpMkLst>
        </pc:grpChg>
        <pc:grpChg chg="add del mod">
          <ac:chgData name="Ziyan Han" userId="3a0290bb0867d812" providerId="LiveId" clId="{54439120-5D07-494C-A5FC-5541CDCBFB30}" dt="2024-06-02T10:12:57.272" v="208"/>
          <ac:grpSpMkLst>
            <pc:docMk/>
            <pc:sldMk cId="3004960651" sldId="258"/>
            <ac:grpSpMk id="12" creationId="{735FCF8E-727D-9640-BAE4-BF8CE1F5FC18}"/>
          </ac:grpSpMkLst>
        </pc:grpChg>
      </pc:sldChg>
      <pc:sldChg chg="addSp modSp new mod ord modShow modNotesTx">
        <pc:chgData name="Ziyan Han" userId="3a0290bb0867d812" providerId="LiveId" clId="{54439120-5D07-494C-A5FC-5541CDCBFB30}" dt="2024-06-11T02:23:33.195" v="18676" actId="729"/>
        <pc:sldMkLst>
          <pc:docMk/>
          <pc:sldMk cId="930181704" sldId="259"/>
        </pc:sldMkLst>
        <pc:spChg chg="mod">
          <ac:chgData name="Ziyan Han" userId="3a0290bb0867d812" providerId="LiveId" clId="{54439120-5D07-494C-A5FC-5541CDCBFB30}" dt="2024-06-03T15:19:45.663" v="4243" actId="113"/>
          <ac:spMkLst>
            <pc:docMk/>
            <pc:sldMk cId="930181704" sldId="259"/>
            <ac:spMk id="2" creationId="{A8A5B1AF-3D1F-D247-ABE0-90B843D46280}"/>
          </ac:spMkLst>
        </pc:spChg>
        <pc:spChg chg="mod">
          <ac:chgData name="Ziyan Han" userId="3a0290bb0867d812" providerId="LiveId" clId="{54439120-5D07-494C-A5FC-5541CDCBFB30}" dt="2024-06-03T14:26:51.465" v="3432" actId="1076"/>
          <ac:spMkLst>
            <pc:docMk/>
            <pc:sldMk cId="930181704" sldId="259"/>
            <ac:spMk id="3" creationId="{732F10D9-2610-8944-B28A-89C9639D8541}"/>
          </ac:spMkLst>
        </pc:spChg>
        <pc:spChg chg="add mod">
          <ac:chgData name="Ziyan Han" userId="3a0290bb0867d812" providerId="LiveId" clId="{54439120-5D07-494C-A5FC-5541CDCBFB30}" dt="2024-06-03T14:27:25.017" v="3435" actId="1035"/>
          <ac:spMkLst>
            <pc:docMk/>
            <pc:sldMk cId="930181704" sldId="259"/>
            <ac:spMk id="4" creationId="{56C6BCF8-9967-1742-9385-3082425583B8}"/>
          </ac:spMkLst>
        </pc:spChg>
        <pc:spChg chg="add mod">
          <ac:chgData name="Ziyan Han" userId="3a0290bb0867d812" providerId="LiveId" clId="{54439120-5D07-494C-A5FC-5541CDCBFB30}" dt="2024-06-03T14:26:37.619" v="3424" actId="1076"/>
          <ac:spMkLst>
            <pc:docMk/>
            <pc:sldMk cId="930181704" sldId="259"/>
            <ac:spMk id="5" creationId="{263AA5AC-83EF-CC49-99BF-033A1C964CF5}"/>
          </ac:spMkLst>
        </pc:spChg>
      </pc:sldChg>
      <pc:sldChg chg="add modNotesTx">
        <pc:chgData name="Ziyan Han" userId="3a0290bb0867d812" providerId="LiveId" clId="{54439120-5D07-494C-A5FC-5541CDCBFB30}" dt="2024-06-08T05:15:45.498" v="17583" actId="20577"/>
        <pc:sldMkLst>
          <pc:docMk/>
          <pc:sldMk cId="778293876" sldId="260"/>
        </pc:sldMkLst>
      </pc:sldChg>
      <pc:sldChg chg="addSp delSp modSp add del mod ord modNotesTx">
        <pc:chgData name="Ziyan Han" userId="3a0290bb0867d812" providerId="LiveId" clId="{54439120-5D07-494C-A5FC-5541CDCBFB30}" dt="2024-06-08T05:00:08.935" v="16532" actId="2696"/>
        <pc:sldMkLst>
          <pc:docMk/>
          <pc:sldMk cId="1380179909" sldId="260"/>
        </pc:sldMkLst>
        <pc:spChg chg="mod">
          <ac:chgData name="Ziyan Han" userId="3a0290bb0867d812" providerId="LiveId" clId="{54439120-5D07-494C-A5FC-5541CDCBFB30}" dt="2024-06-03T15:19:55.707" v="4246" actId="113"/>
          <ac:spMkLst>
            <pc:docMk/>
            <pc:sldMk cId="1380179909" sldId="260"/>
            <ac:spMk id="2" creationId="{0CDCDEFA-2B89-D943-93E8-A7F11E4A84AC}"/>
          </ac:spMkLst>
        </pc:spChg>
        <pc:spChg chg="del">
          <ac:chgData name="Ziyan Han" userId="3a0290bb0867d812" providerId="LiveId" clId="{54439120-5D07-494C-A5FC-5541CDCBFB30}" dt="2024-06-02T13:22:46.849" v="1590" actId="478"/>
          <ac:spMkLst>
            <pc:docMk/>
            <pc:sldMk cId="1380179909" sldId="260"/>
            <ac:spMk id="3" creationId="{39DB978E-417C-A443-B65F-6F88EE96169C}"/>
          </ac:spMkLst>
        </pc:spChg>
        <pc:spChg chg="add mod">
          <ac:chgData name="Ziyan Han" userId="3a0290bb0867d812" providerId="LiveId" clId="{54439120-5D07-494C-A5FC-5541CDCBFB30}" dt="2024-06-04T08:47:46.880" v="5669" actId="1076"/>
          <ac:spMkLst>
            <pc:docMk/>
            <pc:sldMk cId="1380179909" sldId="260"/>
            <ac:spMk id="3" creationId="{5082F02B-B806-244F-9A2F-51F2EF1F48F6}"/>
          </ac:spMkLst>
        </pc:spChg>
        <pc:spChg chg="add del mod">
          <ac:chgData name="Ziyan Han" userId="3a0290bb0867d812" providerId="LiveId" clId="{54439120-5D07-494C-A5FC-5541CDCBFB30}" dt="2024-06-02T11:58:55.200" v="211" actId="478"/>
          <ac:spMkLst>
            <pc:docMk/>
            <pc:sldMk cId="1380179909" sldId="260"/>
            <ac:spMk id="5" creationId="{D055B239-53BC-3249-882B-8F1CCE71E713}"/>
          </ac:spMkLst>
        </pc:spChg>
        <pc:spChg chg="mod">
          <ac:chgData name="Ziyan Han" userId="3a0290bb0867d812" providerId="LiveId" clId="{54439120-5D07-494C-A5FC-5541CDCBFB30}" dt="2024-06-02T11:59:03.617" v="212"/>
          <ac:spMkLst>
            <pc:docMk/>
            <pc:sldMk cId="1380179909" sldId="260"/>
            <ac:spMk id="8" creationId="{045A369C-3EDB-B644-BE65-9F1F1E06404E}"/>
          </ac:spMkLst>
        </pc:spChg>
        <pc:spChg chg="mod">
          <ac:chgData name="Ziyan Han" userId="3a0290bb0867d812" providerId="LiveId" clId="{54439120-5D07-494C-A5FC-5541CDCBFB30}" dt="2024-06-02T11:59:03.617" v="212"/>
          <ac:spMkLst>
            <pc:docMk/>
            <pc:sldMk cId="1380179909" sldId="260"/>
            <ac:spMk id="9" creationId="{D8B8CE8A-8FFD-5745-974B-0749A76D502E}"/>
          </ac:spMkLst>
        </pc:spChg>
        <pc:spChg chg="mod">
          <ac:chgData name="Ziyan Han" userId="3a0290bb0867d812" providerId="LiveId" clId="{54439120-5D07-494C-A5FC-5541CDCBFB30}" dt="2024-06-02T11:59:03.617" v="212"/>
          <ac:spMkLst>
            <pc:docMk/>
            <pc:sldMk cId="1380179909" sldId="260"/>
            <ac:spMk id="10" creationId="{E760B81E-6C66-5E43-87C8-033D6FCB908A}"/>
          </ac:spMkLst>
        </pc:spChg>
        <pc:spChg chg="mod">
          <ac:chgData name="Ziyan Han" userId="3a0290bb0867d812" providerId="LiveId" clId="{54439120-5D07-494C-A5FC-5541CDCBFB30}" dt="2024-06-02T11:59:31.641" v="220" actId="404"/>
          <ac:spMkLst>
            <pc:docMk/>
            <pc:sldMk cId="1380179909" sldId="260"/>
            <ac:spMk id="13" creationId="{F1314D08-A575-D84C-95CE-D92BA0D86D02}"/>
          </ac:spMkLst>
        </pc:spChg>
        <pc:spChg chg="mod">
          <ac:chgData name="Ziyan Han" userId="3a0290bb0867d812" providerId="LiveId" clId="{54439120-5D07-494C-A5FC-5541CDCBFB30}" dt="2024-06-02T11:59:31.641" v="220" actId="404"/>
          <ac:spMkLst>
            <pc:docMk/>
            <pc:sldMk cId="1380179909" sldId="260"/>
            <ac:spMk id="14" creationId="{69F1043D-1478-D940-A2F5-7C649F86A1CB}"/>
          </ac:spMkLst>
        </pc:spChg>
        <pc:spChg chg="mod">
          <ac:chgData name="Ziyan Han" userId="3a0290bb0867d812" providerId="LiveId" clId="{54439120-5D07-494C-A5FC-5541CDCBFB30}" dt="2024-06-02T11:59:31.641" v="220" actId="404"/>
          <ac:spMkLst>
            <pc:docMk/>
            <pc:sldMk cId="1380179909" sldId="260"/>
            <ac:spMk id="15" creationId="{6E62A373-3877-3A4F-9F64-549E8F9D31EC}"/>
          </ac:spMkLst>
        </pc:spChg>
        <pc:spChg chg="add mod">
          <ac:chgData name="Ziyan Han" userId="3a0290bb0867d812" providerId="LiveId" clId="{54439120-5D07-494C-A5FC-5541CDCBFB30}" dt="2024-06-02T13:31:29.094" v="1754" actId="164"/>
          <ac:spMkLst>
            <pc:docMk/>
            <pc:sldMk cId="1380179909" sldId="260"/>
            <ac:spMk id="17" creationId="{53F7C23A-F4A5-994C-8B5A-A90F8A4E14B9}"/>
          </ac:spMkLst>
        </pc:spChg>
        <pc:spChg chg="add mod">
          <ac:chgData name="Ziyan Han" userId="3a0290bb0867d812" providerId="LiveId" clId="{54439120-5D07-494C-A5FC-5541CDCBFB30}" dt="2024-06-02T13:31:29.094" v="1754" actId="164"/>
          <ac:spMkLst>
            <pc:docMk/>
            <pc:sldMk cId="1380179909" sldId="260"/>
            <ac:spMk id="18" creationId="{C64EE8EE-43D3-1D43-A008-8E50DED1343C}"/>
          </ac:spMkLst>
        </pc:spChg>
        <pc:spChg chg="add mod">
          <ac:chgData name="Ziyan Han" userId="3a0290bb0867d812" providerId="LiveId" clId="{54439120-5D07-494C-A5FC-5541CDCBFB30}" dt="2024-06-02T13:31:29.094" v="1754" actId="164"/>
          <ac:spMkLst>
            <pc:docMk/>
            <pc:sldMk cId="1380179909" sldId="260"/>
            <ac:spMk id="19" creationId="{103A47A7-63F0-1849-8CF3-65F644B0FA09}"/>
          </ac:spMkLst>
        </pc:spChg>
        <pc:grpChg chg="add del mod">
          <ac:chgData name="Ziyan Han" userId="3a0290bb0867d812" providerId="LiveId" clId="{54439120-5D07-494C-A5FC-5541CDCBFB30}" dt="2024-06-02T11:59:20.350" v="217"/>
          <ac:grpSpMkLst>
            <pc:docMk/>
            <pc:sldMk cId="1380179909" sldId="260"/>
            <ac:grpSpMk id="6" creationId="{155D0F49-23A7-3641-A901-F982DB1B0AF5}"/>
          </ac:grpSpMkLst>
        </pc:grpChg>
        <pc:grpChg chg="add del mod">
          <ac:chgData name="Ziyan Han" userId="3a0290bb0867d812" providerId="LiveId" clId="{54439120-5D07-494C-A5FC-5541CDCBFB30}" dt="2024-06-02T11:59:53.563" v="224" actId="478"/>
          <ac:grpSpMkLst>
            <pc:docMk/>
            <pc:sldMk cId="1380179909" sldId="260"/>
            <ac:grpSpMk id="11" creationId="{85836D3B-5B41-A746-87FE-28C382772283}"/>
          </ac:grpSpMkLst>
        </pc:grpChg>
        <pc:grpChg chg="add mod">
          <ac:chgData name="Ziyan Han" userId="3a0290bb0867d812" providerId="LiveId" clId="{54439120-5D07-494C-A5FC-5541CDCBFB30}" dt="2024-06-04T08:47:04.276" v="5660" actId="1076"/>
          <ac:grpSpMkLst>
            <pc:docMk/>
            <pc:sldMk cId="1380179909" sldId="260"/>
            <ac:grpSpMk id="20" creationId="{BDC536B9-2FFB-374C-80B8-D834D776D8CA}"/>
          </ac:grpSpMkLst>
        </pc:grpChg>
        <pc:graphicFrameChg chg="add del mod">
          <ac:chgData name="Ziyan Han" userId="3a0290bb0867d812" providerId="LiveId" clId="{54439120-5D07-494C-A5FC-5541CDCBFB30}" dt="2024-06-02T11:58:55.200" v="211" actId="478"/>
          <ac:graphicFrameMkLst>
            <pc:docMk/>
            <pc:sldMk cId="1380179909" sldId="260"/>
            <ac:graphicFrameMk id="4" creationId="{BF73AB4E-5729-5448-B350-256240C92A0E}"/>
          </ac:graphicFrameMkLst>
        </pc:graphicFrameChg>
        <pc:graphicFrameChg chg="mod">
          <ac:chgData name="Ziyan Han" userId="3a0290bb0867d812" providerId="LiveId" clId="{54439120-5D07-494C-A5FC-5541CDCBFB30}" dt="2024-06-02T11:59:03.617" v="212"/>
          <ac:graphicFrameMkLst>
            <pc:docMk/>
            <pc:sldMk cId="1380179909" sldId="260"/>
            <ac:graphicFrameMk id="7" creationId="{9B138113-A5E4-7C44-82BE-63CDEE885D45}"/>
          </ac:graphicFrameMkLst>
        </pc:graphicFrameChg>
        <pc:graphicFrameChg chg="mod">
          <ac:chgData name="Ziyan Han" userId="3a0290bb0867d812" providerId="LiveId" clId="{54439120-5D07-494C-A5FC-5541CDCBFB30}" dt="2024-06-02T11:59:24.274" v="218"/>
          <ac:graphicFrameMkLst>
            <pc:docMk/>
            <pc:sldMk cId="1380179909" sldId="260"/>
            <ac:graphicFrameMk id="12" creationId="{C753A415-77D7-2A40-BAA6-2DE5B6C79A07}"/>
          </ac:graphicFrameMkLst>
        </pc:graphicFrameChg>
        <pc:graphicFrameChg chg="add mod modGraphic">
          <ac:chgData name="Ziyan Han" userId="3a0290bb0867d812" providerId="LiveId" clId="{54439120-5D07-494C-A5FC-5541CDCBFB30}" dt="2024-06-04T08:24:55.794" v="5273" actId="14734"/>
          <ac:graphicFrameMkLst>
            <pc:docMk/>
            <pc:sldMk cId="1380179909" sldId="260"/>
            <ac:graphicFrameMk id="16" creationId="{10DCF8A9-8884-364A-9FE0-E92EE3146A35}"/>
          </ac:graphicFrameMkLst>
        </pc:graphicFrameChg>
      </pc:sldChg>
      <pc:sldChg chg="addSp delSp modSp new mod modShow modNotesTx">
        <pc:chgData name="Ziyan Han" userId="3a0290bb0867d812" providerId="LiveId" clId="{54439120-5D07-494C-A5FC-5541CDCBFB30}" dt="2024-06-11T01:01:44.761" v="17853" actId="729"/>
        <pc:sldMkLst>
          <pc:docMk/>
          <pc:sldMk cId="996326243" sldId="261"/>
        </pc:sldMkLst>
        <pc:spChg chg="mod">
          <ac:chgData name="Ziyan Han" userId="3a0290bb0867d812" providerId="LiveId" clId="{54439120-5D07-494C-A5FC-5541CDCBFB30}" dt="2024-06-03T15:19:11.158" v="4235" actId="113"/>
          <ac:spMkLst>
            <pc:docMk/>
            <pc:sldMk cId="996326243" sldId="261"/>
            <ac:spMk id="2" creationId="{BA9A4FE5-CF77-F04F-B7A2-A2246E1548FF}"/>
          </ac:spMkLst>
        </pc:spChg>
        <pc:spChg chg="del">
          <ac:chgData name="Ziyan Han" userId="3a0290bb0867d812" providerId="LiveId" clId="{54439120-5D07-494C-A5FC-5541CDCBFB30}" dt="2024-06-02T12:20:16.865" v="393" actId="478"/>
          <ac:spMkLst>
            <pc:docMk/>
            <pc:sldMk cId="996326243" sldId="261"/>
            <ac:spMk id="3" creationId="{BE276D83-BC0F-7F46-A27A-C6B6658128FF}"/>
          </ac:spMkLst>
        </pc:spChg>
        <pc:spChg chg="mod">
          <ac:chgData name="Ziyan Han" userId="3a0290bb0867d812" providerId="LiveId" clId="{54439120-5D07-494C-A5FC-5541CDCBFB30}" dt="2024-06-02T12:20:17.470" v="394"/>
          <ac:spMkLst>
            <pc:docMk/>
            <pc:sldMk cId="996326243" sldId="261"/>
            <ac:spMk id="5" creationId="{D7E48E61-9E8A-6446-A808-4354DEB628EB}"/>
          </ac:spMkLst>
        </pc:spChg>
        <pc:spChg chg="mod">
          <ac:chgData name="Ziyan Han" userId="3a0290bb0867d812" providerId="LiveId" clId="{54439120-5D07-494C-A5FC-5541CDCBFB30}" dt="2024-06-02T12:20:17.470" v="394"/>
          <ac:spMkLst>
            <pc:docMk/>
            <pc:sldMk cId="996326243" sldId="261"/>
            <ac:spMk id="6" creationId="{1CC565DD-3285-344D-B7EF-4624145C90BA}"/>
          </ac:spMkLst>
        </pc:spChg>
        <pc:spChg chg="mod">
          <ac:chgData name="Ziyan Han" userId="3a0290bb0867d812" providerId="LiveId" clId="{54439120-5D07-494C-A5FC-5541CDCBFB30}" dt="2024-06-02T12:20:17.470" v="394"/>
          <ac:spMkLst>
            <pc:docMk/>
            <pc:sldMk cId="996326243" sldId="261"/>
            <ac:spMk id="7" creationId="{67F71050-C949-9342-BE1C-BF03AF49F059}"/>
          </ac:spMkLst>
        </pc:spChg>
        <pc:spChg chg="mod">
          <ac:chgData name="Ziyan Han" userId="3a0290bb0867d812" providerId="LiveId" clId="{54439120-5D07-494C-A5FC-5541CDCBFB30}" dt="2024-06-02T12:20:17.470" v="394"/>
          <ac:spMkLst>
            <pc:docMk/>
            <pc:sldMk cId="996326243" sldId="261"/>
            <ac:spMk id="8" creationId="{E601C5CD-7A00-3D4F-B065-E206AC93D861}"/>
          </ac:spMkLst>
        </pc:spChg>
        <pc:spChg chg="mod">
          <ac:chgData name="Ziyan Han" userId="3a0290bb0867d812" providerId="LiveId" clId="{54439120-5D07-494C-A5FC-5541CDCBFB30}" dt="2024-06-02T12:20:17.470" v="394"/>
          <ac:spMkLst>
            <pc:docMk/>
            <pc:sldMk cId="996326243" sldId="261"/>
            <ac:spMk id="9" creationId="{13291CDF-7875-B444-ABC2-9B49C0606865}"/>
          </ac:spMkLst>
        </pc:spChg>
        <pc:spChg chg="mod">
          <ac:chgData name="Ziyan Han" userId="3a0290bb0867d812" providerId="LiveId" clId="{54439120-5D07-494C-A5FC-5541CDCBFB30}" dt="2024-06-02T12:20:17.470" v="394"/>
          <ac:spMkLst>
            <pc:docMk/>
            <pc:sldMk cId="996326243" sldId="261"/>
            <ac:spMk id="10" creationId="{3AB8136D-959B-E043-8748-3A6956E06C2D}"/>
          </ac:spMkLst>
        </pc:spChg>
        <pc:spChg chg="mod">
          <ac:chgData name="Ziyan Han" userId="3a0290bb0867d812" providerId="LiveId" clId="{54439120-5D07-494C-A5FC-5541CDCBFB30}" dt="2024-06-02T12:20:17.470" v="394"/>
          <ac:spMkLst>
            <pc:docMk/>
            <pc:sldMk cId="996326243" sldId="261"/>
            <ac:spMk id="11" creationId="{1F5339BC-4B8A-2540-BF5F-32D46A6D5C76}"/>
          </ac:spMkLst>
        </pc:spChg>
        <pc:spChg chg="mod">
          <ac:chgData name="Ziyan Han" userId="3a0290bb0867d812" providerId="LiveId" clId="{54439120-5D07-494C-A5FC-5541CDCBFB30}" dt="2024-06-02T12:20:17.470" v="394"/>
          <ac:spMkLst>
            <pc:docMk/>
            <pc:sldMk cId="996326243" sldId="261"/>
            <ac:spMk id="12" creationId="{1646D397-C5C3-664F-9674-2483CA925F49}"/>
          </ac:spMkLst>
        </pc:spChg>
        <pc:spChg chg="mod">
          <ac:chgData name="Ziyan Han" userId="3a0290bb0867d812" providerId="LiveId" clId="{54439120-5D07-494C-A5FC-5541CDCBFB30}" dt="2024-06-02T12:20:17.470" v="394"/>
          <ac:spMkLst>
            <pc:docMk/>
            <pc:sldMk cId="996326243" sldId="261"/>
            <ac:spMk id="13" creationId="{5382E006-259A-5041-B915-8DED1D4306E5}"/>
          </ac:spMkLst>
        </pc:spChg>
        <pc:spChg chg="mod">
          <ac:chgData name="Ziyan Han" userId="3a0290bb0867d812" providerId="LiveId" clId="{54439120-5D07-494C-A5FC-5541CDCBFB30}" dt="2024-06-02T12:20:17.470" v="394"/>
          <ac:spMkLst>
            <pc:docMk/>
            <pc:sldMk cId="996326243" sldId="261"/>
            <ac:spMk id="14" creationId="{2B6461C0-B8B9-6441-9C9F-518F66F8E252}"/>
          </ac:spMkLst>
        </pc:spChg>
        <pc:spChg chg="mod">
          <ac:chgData name="Ziyan Han" userId="3a0290bb0867d812" providerId="LiveId" clId="{54439120-5D07-494C-A5FC-5541CDCBFB30}" dt="2024-06-02T12:20:17.470" v="394"/>
          <ac:spMkLst>
            <pc:docMk/>
            <pc:sldMk cId="996326243" sldId="261"/>
            <ac:spMk id="15" creationId="{F52C504F-D8A5-6C40-9EA4-6C9A486E592E}"/>
          </ac:spMkLst>
        </pc:spChg>
        <pc:spChg chg="mod">
          <ac:chgData name="Ziyan Han" userId="3a0290bb0867d812" providerId="LiveId" clId="{54439120-5D07-494C-A5FC-5541CDCBFB30}" dt="2024-06-02T12:20:17.470" v="394"/>
          <ac:spMkLst>
            <pc:docMk/>
            <pc:sldMk cId="996326243" sldId="261"/>
            <ac:spMk id="16" creationId="{91254B43-8713-CD47-B46C-32EBE4B7E597}"/>
          </ac:spMkLst>
        </pc:spChg>
        <pc:spChg chg="mod">
          <ac:chgData name="Ziyan Han" userId="3a0290bb0867d812" providerId="LiveId" clId="{54439120-5D07-494C-A5FC-5541CDCBFB30}" dt="2024-06-02T12:20:17.470" v="394"/>
          <ac:spMkLst>
            <pc:docMk/>
            <pc:sldMk cId="996326243" sldId="261"/>
            <ac:spMk id="17" creationId="{670824B0-360C-8649-B4DA-41F0C1921BB2}"/>
          </ac:spMkLst>
        </pc:spChg>
        <pc:spChg chg="mod">
          <ac:chgData name="Ziyan Han" userId="3a0290bb0867d812" providerId="LiveId" clId="{54439120-5D07-494C-A5FC-5541CDCBFB30}" dt="2024-06-02T12:20:17.470" v="394"/>
          <ac:spMkLst>
            <pc:docMk/>
            <pc:sldMk cId="996326243" sldId="261"/>
            <ac:spMk id="18" creationId="{E3E919DD-F082-224E-8CD7-CD8A5EC63B19}"/>
          </ac:spMkLst>
        </pc:spChg>
        <pc:spChg chg="mod">
          <ac:chgData name="Ziyan Han" userId="3a0290bb0867d812" providerId="LiveId" clId="{54439120-5D07-494C-A5FC-5541CDCBFB30}" dt="2024-06-02T12:20:17.470" v="394"/>
          <ac:spMkLst>
            <pc:docMk/>
            <pc:sldMk cId="996326243" sldId="261"/>
            <ac:spMk id="19" creationId="{AAD78F7B-E500-804D-AAAC-126766C9DB23}"/>
          </ac:spMkLst>
        </pc:spChg>
        <pc:spChg chg="mod">
          <ac:chgData name="Ziyan Han" userId="3a0290bb0867d812" providerId="LiveId" clId="{54439120-5D07-494C-A5FC-5541CDCBFB30}" dt="2024-06-02T12:20:17.470" v="394"/>
          <ac:spMkLst>
            <pc:docMk/>
            <pc:sldMk cId="996326243" sldId="261"/>
            <ac:spMk id="20" creationId="{E1005305-95F0-2549-A824-32A307E53B72}"/>
          </ac:spMkLst>
        </pc:spChg>
        <pc:spChg chg="mod">
          <ac:chgData name="Ziyan Han" userId="3a0290bb0867d812" providerId="LiveId" clId="{54439120-5D07-494C-A5FC-5541CDCBFB30}" dt="2024-06-02T12:20:17.470" v="394"/>
          <ac:spMkLst>
            <pc:docMk/>
            <pc:sldMk cId="996326243" sldId="261"/>
            <ac:spMk id="21" creationId="{34D02895-5C7B-9247-A29E-6DFAF86945FB}"/>
          </ac:spMkLst>
        </pc:spChg>
        <pc:spChg chg="mod">
          <ac:chgData name="Ziyan Han" userId="3a0290bb0867d812" providerId="LiveId" clId="{54439120-5D07-494C-A5FC-5541CDCBFB30}" dt="2024-06-02T12:20:17.470" v="394"/>
          <ac:spMkLst>
            <pc:docMk/>
            <pc:sldMk cId="996326243" sldId="261"/>
            <ac:spMk id="22" creationId="{CB387DB0-F7D7-DC4F-8926-BBD94A6D06E9}"/>
          </ac:spMkLst>
        </pc:spChg>
        <pc:spChg chg="mod">
          <ac:chgData name="Ziyan Han" userId="3a0290bb0867d812" providerId="LiveId" clId="{54439120-5D07-494C-A5FC-5541CDCBFB30}" dt="2024-06-02T12:20:17.470" v="394"/>
          <ac:spMkLst>
            <pc:docMk/>
            <pc:sldMk cId="996326243" sldId="261"/>
            <ac:spMk id="23" creationId="{AE985EDE-2EAD-294F-A188-C3C999A8DFA0}"/>
          </ac:spMkLst>
        </pc:spChg>
        <pc:spChg chg="mod">
          <ac:chgData name="Ziyan Han" userId="3a0290bb0867d812" providerId="LiveId" clId="{54439120-5D07-494C-A5FC-5541CDCBFB30}" dt="2024-06-02T12:20:17.470" v="394"/>
          <ac:spMkLst>
            <pc:docMk/>
            <pc:sldMk cId="996326243" sldId="261"/>
            <ac:spMk id="24" creationId="{688DFE5C-9DAC-1046-ACC8-C1FF96339C08}"/>
          </ac:spMkLst>
        </pc:spChg>
        <pc:spChg chg="mod">
          <ac:chgData name="Ziyan Han" userId="3a0290bb0867d812" providerId="LiveId" clId="{54439120-5D07-494C-A5FC-5541CDCBFB30}" dt="2024-06-02T12:20:17.470" v="394"/>
          <ac:spMkLst>
            <pc:docMk/>
            <pc:sldMk cId="996326243" sldId="261"/>
            <ac:spMk id="25" creationId="{6BD44C0C-96B6-4C45-B179-2A67C9EB78A0}"/>
          </ac:spMkLst>
        </pc:spChg>
        <pc:spChg chg="mod">
          <ac:chgData name="Ziyan Han" userId="3a0290bb0867d812" providerId="LiveId" clId="{54439120-5D07-494C-A5FC-5541CDCBFB30}" dt="2024-06-02T12:20:17.470" v="394"/>
          <ac:spMkLst>
            <pc:docMk/>
            <pc:sldMk cId="996326243" sldId="261"/>
            <ac:spMk id="26" creationId="{06413117-FD4D-9742-91DB-ED15B8647EDA}"/>
          </ac:spMkLst>
        </pc:spChg>
        <pc:spChg chg="mod">
          <ac:chgData name="Ziyan Han" userId="3a0290bb0867d812" providerId="LiveId" clId="{54439120-5D07-494C-A5FC-5541CDCBFB30}" dt="2024-06-02T12:20:17.470" v="394"/>
          <ac:spMkLst>
            <pc:docMk/>
            <pc:sldMk cId="996326243" sldId="261"/>
            <ac:spMk id="27" creationId="{4143093C-DF1C-794B-9263-4FEB6E4F82CD}"/>
          </ac:spMkLst>
        </pc:spChg>
        <pc:spChg chg="mod">
          <ac:chgData name="Ziyan Han" userId="3a0290bb0867d812" providerId="LiveId" clId="{54439120-5D07-494C-A5FC-5541CDCBFB30}" dt="2024-06-02T12:20:17.470" v="394"/>
          <ac:spMkLst>
            <pc:docMk/>
            <pc:sldMk cId="996326243" sldId="261"/>
            <ac:spMk id="28" creationId="{1E37C049-80A2-234E-80A0-AF854CCF9AF9}"/>
          </ac:spMkLst>
        </pc:spChg>
        <pc:spChg chg="mod">
          <ac:chgData name="Ziyan Han" userId="3a0290bb0867d812" providerId="LiveId" clId="{54439120-5D07-494C-A5FC-5541CDCBFB30}" dt="2024-06-02T12:20:17.470" v="394"/>
          <ac:spMkLst>
            <pc:docMk/>
            <pc:sldMk cId="996326243" sldId="261"/>
            <ac:spMk id="29" creationId="{DF9E3008-C4D1-8B43-80B0-9EFEF1530BD9}"/>
          </ac:spMkLst>
        </pc:spChg>
        <pc:spChg chg="mod">
          <ac:chgData name="Ziyan Han" userId="3a0290bb0867d812" providerId="LiveId" clId="{54439120-5D07-494C-A5FC-5541CDCBFB30}" dt="2024-06-02T12:20:17.470" v="394"/>
          <ac:spMkLst>
            <pc:docMk/>
            <pc:sldMk cId="996326243" sldId="261"/>
            <ac:spMk id="30" creationId="{32A4E62B-B782-2F45-B7ED-41883BD401CD}"/>
          </ac:spMkLst>
        </pc:spChg>
        <pc:spChg chg="mod">
          <ac:chgData name="Ziyan Han" userId="3a0290bb0867d812" providerId="LiveId" clId="{54439120-5D07-494C-A5FC-5541CDCBFB30}" dt="2024-06-02T12:20:17.470" v="394"/>
          <ac:spMkLst>
            <pc:docMk/>
            <pc:sldMk cId="996326243" sldId="261"/>
            <ac:spMk id="31" creationId="{875B9D05-C915-7545-B52C-CFC4CDB406D6}"/>
          </ac:spMkLst>
        </pc:spChg>
        <pc:spChg chg="mod">
          <ac:chgData name="Ziyan Han" userId="3a0290bb0867d812" providerId="LiveId" clId="{54439120-5D07-494C-A5FC-5541CDCBFB30}" dt="2024-06-02T12:20:17.470" v="394"/>
          <ac:spMkLst>
            <pc:docMk/>
            <pc:sldMk cId="996326243" sldId="261"/>
            <ac:spMk id="32" creationId="{04EF9452-19BE-9240-B137-6BDB0A8864EF}"/>
          </ac:spMkLst>
        </pc:spChg>
        <pc:spChg chg="mod">
          <ac:chgData name="Ziyan Han" userId="3a0290bb0867d812" providerId="LiveId" clId="{54439120-5D07-494C-A5FC-5541CDCBFB30}" dt="2024-06-02T12:20:17.470" v="394"/>
          <ac:spMkLst>
            <pc:docMk/>
            <pc:sldMk cId="996326243" sldId="261"/>
            <ac:spMk id="33" creationId="{966C69EB-1D63-A74C-B263-05AACEF84C19}"/>
          </ac:spMkLst>
        </pc:spChg>
        <pc:spChg chg="mod">
          <ac:chgData name="Ziyan Han" userId="3a0290bb0867d812" providerId="LiveId" clId="{54439120-5D07-494C-A5FC-5541CDCBFB30}" dt="2024-06-02T12:20:17.470" v="394"/>
          <ac:spMkLst>
            <pc:docMk/>
            <pc:sldMk cId="996326243" sldId="261"/>
            <ac:spMk id="34" creationId="{4A389B39-A2EF-6D41-A84D-0D6ADD66F174}"/>
          </ac:spMkLst>
        </pc:spChg>
        <pc:spChg chg="mod">
          <ac:chgData name="Ziyan Han" userId="3a0290bb0867d812" providerId="LiveId" clId="{54439120-5D07-494C-A5FC-5541CDCBFB30}" dt="2024-06-02T12:20:17.470" v="394"/>
          <ac:spMkLst>
            <pc:docMk/>
            <pc:sldMk cId="996326243" sldId="261"/>
            <ac:spMk id="35" creationId="{294A191B-2B6C-124B-B0A2-8DC8CD463D4E}"/>
          </ac:spMkLst>
        </pc:spChg>
        <pc:spChg chg="mod">
          <ac:chgData name="Ziyan Han" userId="3a0290bb0867d812" providerId="LiveId" clId="{54439120-5D07-494C-A5FC-5541CDCBFB30}" dt="2024-06-02T12:20:17.470" v="394"/>
          <ac:spMkLst>
            <pc:docMk/>
            <pc:sldMk cId="996326243" sldId="261"/>
            <ac:spMk id="36" creationId="{F8C54612-5935-AB4C-A240-BC8216027F55}"/>
          </ac:spMkLst>
        </pc:spChg>
        <pc:spChg chg="mod">
          <ac:chgData name="Ziyan Han" userId="3a0290bb0867d812" providerId="LiveId" clId="{54439120-5D07-494C-A5FC-5541CDCBFB30}" dt="2024-06-02T12:20:17.470" v="394"/>
          <ac:spMkLst>
            <pc:docMk/>
            <pc:sldMk cId="996326243" sldId="261"/>
            <ac:spMk id="37" creationId="{FDCB0600-5ACE-F544-8982-217BD92643AD}"/>
          </ac:spMkLst>
        </pc:spChg>
        <pc:spChg chg="mod">
          <ac:chgData name="Ziyan Han" userId="3a0290bb0867d812" providerId="LiveId" clId="{54439120-5D07-494C-A5FC-5541CDCBFB30}" dt="2024-06-02T12:20:17.470" v="394"/>
          <ac:spMkLst>
            <pc:docMk/>
            <pc:sldMk cId="996326243" sldId="261"/>
            <ac:spMk id="38" creationId="{F64D5E64-007A-B241-9F20-7E9855A6B5B9}"/>
          </ac:spMkLst>
        </pc:spChg>
        <pc:spChg chg="mod">
          <ac:chgData name="Ziyan Han" userId="3a0290bb0867d812" providerId="LiveId" clId="{54439120-5D07-494C-A5FC-5541CDCBFB30}" dt="2024-06-02T12:20:17.470" v="394"/>
          <ac:spMkLst>
            <pc:docMk/>
            <pc:sldMk cId="996326243" sldId="261"/>
            <ac:spMk id="39" creationId="{F4C4365C-EAB9-954B-9E86-8A5C6B76CEF9}"/>
          </ac:spMkLst>
        </pc:spChg>
        <pc:spChg chg="mod">
          <ac:chgData name="Ziyan Han" userId="3a0290bb0867d812" providerId="LiveId" clId="{54439120-5D07-494C-A5FC-5541CDCBFB30}" dt="2024-06-02T12:20:17.470" v="394"/>
          <ac:spMkLst>
            <pc:docMk/>
            <pc:sldMk cId="996326243" sldId="261"/>
            <ac:spMk id="40" creationId="{B85B30E2-1BDA-F34B-B032-03252CD89B81}"/>
          </ac:spMkLst>
        </pc:spChg>
        <pc:spChg chg="mod">
          <ac:chgData name="Ziyan Han" userId="3a0290bb0867d812" providerId="LiveId" clId="{54439120-5D07-494C-A5FC-5541CDCBFB30}" dt="2024-06-02T12:20:17.470" v="394"/>
          <ac:spMkLst>
            <pc:docMk/>
            <pc:sldMk cId="996326243" sldId="261"/>
            <ac:spMk id="41" creationId="{9763210C-D848-8F49-B452-DEC64591EA00}"/>
          </ac:spMkLst>
        </pc:spChg>
        <pc:spChg chg="mod">
          <ac:chgData name="Ziyan Han" userId="3a0290bb0867d812" providerId="LiveId" clId="{54439120-5D07-494C-A5FC-5541CDCBFB30}" dt="2024-06-02T12:20:17.470" v="394"/>
          <ac:spMkLst>
            <pc:docMk/>
            <pc:sldMk cId="996326243" sldId="261"/>
            <ac:spMk id="42" creationId="{FE017850-7B0F-5A40-8383-C6B6306ECF69}"/>
          </ac:spMkLst>
        </pc:spChg>
        <pc:spChg chg="mod">
          <ac:chgData name="Ziyan Han" userId="3a0290bb0867d812" providerId="LiveId" clId="{54439120-5D07-494C-A5FC-5541CDCBFB30}" dt="2024-06-02T12:20:17.470" v="394"/>
          <ac:spMkLst>
            <pc:docMk/>
            <pc:sldMk cId="996326243" sldId="261"/>
            <ac:spMk id="43" creationId="{60328AC8-4343-E849-8F9E-BEB55F8FA3A5}"/>
          </ac:spMkLst>
        </pc:spChg>
        <pc:spChg chg="mod">
          <ac:chgData name="Ziyan Han" userId="3a0290bb0867d812" providerId="LiveId" clId="{54439120-5D07-494C-A5FC-5541CDCBFB30}" dt="2024-06-02T12:20:17.470" v="394"/>
          <ac:spMkLst>
            <pc:docMk/>
            <pc:sldMk cId="996326243" sldId="261"/>
            <ac:spMk id="44" creationId="{B85B9313-5126-6949-81B6-BA40032E485E}"/>
          </ac:spMkLst>
        </pc:spChg>
        <pc:spChg chg="mod">
          <ac:chgData name="Ziyan Han" userId="3a0290bb0867d812" providerId="LiveId" clId="{54439120-5D07-494C-A5FC-5541CDCBFB30}" dt="2024-06-02T12:20:17.470" v="394"/>
          <ac:spMkLst>
            <pc:docMk/>
            <pc:sldMk cId="996326243" sldId="261"/>
            <ac:spMk id="45" creationId="{2EEE843A-8E96-6447-9D90-18B9913DEB8D}"/>
          </ac:spMkLst>
        </pc:spChg>
        <pc:spChg chg="mod">
          <ac:chgData name="Ziyan Han" userId="3a0290bb0867d812" providerId="LiveId" clId="{54439120-5D07-494C-A5FC-5541CDCBFB30}" dt="2024-06-02T12:20:17.470" v="394"/>
          <ac:spMkLst>
            <pc:docMk/>
            <pc:sldMk cId="996326243" sldId="261"/>
            <ac:spMk id="46" creationId="{27888169-5F76-7447-A67D-44FDA4B0D479}"/>
          </ac:spMkLst>
        </pc:spChg>
        <pc:spChg chg="mod">
          <ac:chgData name="Ziyan Han" userId="3a0290bb0867d812" providerId="LiveId" clId="{54439120-5D07-494C-A5FC-5541CDCBFB30}" dt="2024-06-02T12:20:17.470" v="394"/>
          <ac:spMkLst>
            <pc:docMk/>
            <pc:sldMk cId="996326243" sldId="261"/>
            <ac:spMk id="47" creationId="{8FE520E9-B031-644E-8ED0-2888802DD34E}"/>
          </ac:spMkLst>
        </pc:spChg>
        <pc:spChg chg="mod">
          <ac:chgData name="Ziyan Han" userId="3a0290bb0867d812" providerId="LiveId" clId="{54439120-5D07-494C-A5FC-5541CDCBFB30}" dt="2024-06-02T12:20:17.470" v="394"/>
          <ac:spMkLst>
            <pc:docMk/>
            <pc:sldMk cId="996326243" sldId="261"/>
            <ac:spMk id="48" creationId="{1198CA9E-5F07-3842-95D7-4792BB994668}"/>
          </ac:spMkLst>
        </pc:spChg>
        <pc:spChg chg="mod">
          <ac:chgData name="Ziyan Han" userId="3a0290bb0867d812" providerId="LiveId" clId="{54439120-5D07-494C-A5FC-5541CDCBFB30}" dt="2024-06-02T12:20:17.470" v="394"/>
          <ac:spMkLst>
            <pc:docMk/>
            <pc:sldMk cId="996326243" sldId="261"/>
            <ac:spMk id="49" creationId="{35BFC5CA-C958-AC45-8BF7-AA05574A2A46}"/>
          </ac:spMkLst>
        </pc:spChg>
        <pc:spChg chg="mod">
          <ac:chgData name="Ziyan Han" userId="3a0290bb0867d812" providerId="LiveId" clId="{54439120-5D07-494C-A5FC-5541CDCBFB30}" dt="2024-06-02T12:20:17.470" v="394"/>
          <ac:spMkLst>
            <pc:docMk/>
            <pc:sldMk cId="996326243" sldId="261"/>
            <ac:spMk id="50" creationId="{1C02C1F2-2D33-FD48-8E4E-2B0A8E386C2D}"/>
          </ac:spMkLst>
        </pc:spChg>
        <pc:spChg chg="mod">
          <ac:chgData name="Ziyan Han" userId="3a0290bb0867d812" providerId="LiveId" clId="{54439120-5D07-494C-A5FC-5541CDCBFB30}" dt="2024-06-02T12:20:17.470" v="394"/>
          <ac:spMkLst>
            <pc:docMk/>
            <pc:sldMk cId="996326243" sldId="261"/>
            <ac:spMk id="51" creationId="{848BDF3D-7D15-7B42-A279-0C215651F9DD}"/>
          </ac:spMkLst>
        </pc:spChg>
        <pc:spChg chg="mod">
          <ac:chgData name="Ziyan Han" userId="3a0290bb0867d812" providerId="LiveId" clId="{54439120-5D07-494C-A5FC-5541CDCBFB30}" dt="2024-06-02T12:20:17.470" v="394"/>
          <ac:spMkLst>
            <pc:docMk/>
            <pc:sldMk cId="996326243" sldId="261"/>
            <ac:spMk id="52" creationId="{C9E1BFC9-3143-EC46-AF07-4680E2EA74E3}"/>
          </ac:spMkLst>
        </pc:spChg>
        <pc:spChg chg="mod">
          <ac:chgData name="Ziyan Han" userId="3a0290bb0867d812" providerId="LiveId" clId="{54439120-5D07-494C-A5FC-5541CDCBFB30}" dt="2024-06-02T12:20:17.470" v="394"/>
          <ac:spMkLst>
            <pc:docMk/>
            <pc:sldMk cId="996326243" sldId="261"/>
            <ac:spMk id="53" creationId="{CA513F8D-B2E3-7242-BDDE-29BADD4592CB}"/>
          </ac:spMkLst>
        </pc:spChg>
        <pc:spChg chg="mod">
          <ac:chgData name="Ziyan Han" userId="3a0290bb0867d812" providerId="LiveId" clId="{54439120-5D07-494C-A5FC-5541CDCBFB30}" dt="2024-06-02T12:20:17.470" v="394"/>
          <ac:spMkLst>
            <pc:docMk/>
            <pc:sldMk cId="996326243" sldId="261"/>
            <ac:spMk id="54" creationId="{68E51C5B-D988-1043-A0E5-46647D3784D0}"/>
          </ac:spMkLst>
        </pc:spChg>
        <pc:spChg chg="mod">
          <ac:chgData name="Ziyan Han" userId="3a0290bb0867d812" providerId="LiveId" clId="{54439120-5D07-494C-A5FC-5541CDCBFB30}" dt="2024-06-02T12:20:17.470" v="394"/>
          <ac:spMkLst>
            <pc:docMk/>
            <pc:sldMk cId="996326243" sldId="261"/>
            <ac:spMk id="55" creationId="{CF166067-0C8C-D04F-ACC9-70C4D26F7495}"/>
          </ac:spMkLst>
        </pc:spChg>
        <pc:spChg chg="mod">
          <ac:chgData name="Ziyan Han" userId="3a0290bb0867d812" providerId="LiveId" clId="{54439120-5D07-494C-A5FC-5541CDCBFB30}" dt="2024-06-02T12:20:17.470" v="394"/>
          <ac:spMkLst>
            <pc:docMk/>
            <pc:sldMk cId="996326243" sldId="261"/>
            <ac:spMk id="56" creationId="{633B4146-B065-564E-84C0-AF566B8C5CC1}"/>
          </ac:spMkLst>
        </pc:spChg>
        <pc:spChg chg="mod">
          <ac:chgData name="Ziyan Han" userId="3a0290bb0867d812" providerId="LiveId" clId="{54439120-5D07-494C-A5FC-5541CDCBFB30}" dt="2024-06-02T12:20:17.470" v="394"/>
          <ac:spMkLst>
            <pc:docMk/>
            <pc:sldMk cId="996326243" sldId="261"/>
            <ac:spMk id="57" creationId="{A5B5F060-F85E-0C48-ACF2-0A2F05942581}"/>
          </ac:spMkLst>
        </pc:spChg>
        <pc:spChg chg="mod">
          <ac:chgData name="Ziyan Han" userId="3a0290bb0867d812" providerId="LiveId" clId="{54439120-5D07-494C-A5FC-5541CDCBFB30}" dt="2024-06-02T12:20:27.851" v="397"/>
          <ac:spMkLst>
            <pc:docMk/>
            <pc:sldMk cId="996326243" sldId="261"/>
            <ac:spMk id="59" creationId="{30834DDD-DB18-E548-8B23-2B1C5A108387}"/>
          </ac:spMkLst>
        </pc:spChg>
        <pc:spChg chg="mod">
          <ac:chgData name="Ziyan Han" userId="3a0290bb0867d812" providerId="LiveId" clId="{54439120-5D07-494C-A5FC-5541CDCBFB30}" dt="2024-06-02T12:20:27.851" v="397"/>
          <ac:spMkLst>
            <pc:docMk/>
            <pc:sldMk cId="996326243" sldId="261"/>
            <ac:spMk id="60" creationId="{A88EB699-D003-2F45-A904-54674DE06E75}"/>
          </ac:spMkLst>
        </pc:spChg>
        <pc:spChg chg="mod">
          <ac:chgData name="Ziyan Han" userId="3a0290bb0867d812" providerId="LiveId" clId="{54439120-5D07-494C-A5FC-5541CDCBFB30}" dt="2024-06-02T12:20:27.851" v="397"/>
          <ac:spMkLst>
            <pc:docMk/>
            <pc:sldMk cId="996326243" sldId="261"/>
            <ac:spMk id="61" creationId="{7927B4BA-8AE8-6F4C-B0AA-CFA635222867}"/>
          </ac:spMkLst>
        </pc:spChg>
        <pc:spChg chg="mod">
          <ac:chgData name="Ziyan Han" userId="3a0290bb0867d812" providerId="LiveId" clId="{54439120-5D07-494C-A5FC-5541CDCBFB30}" dt="2024-06-02T12:20:27.851" v="397"/>
          <ac:spMkLst>
            <pc:docMk/>
            <pc:sldMk cId="996326243" sldId="261"/>
            <ac:spMk id="62" creationId="{FF4EF2E3-9E6C-6047-B7C9-E0F959488F7B}"/>
          </ac:spMkLst>
        </pc:spChg>
        <pc:spChg chg="mod">
          <ac:chgData name="Ziyan Han" userId="3a0290bb0867d812" providerId="LiveId" clId="{54439120-5D07-494C-A5FC-5541CDCBFB30}" dt="2024-06-02T12:20:27.851" v="397"/>
          <ac:spMkLst>
            <pc:docMk/>
            <pc:sldMk cId="996326243" sldId="261"/>
            <ac:spMk id="63" creationId="{5B2FB9A3-7723-C943-B323-10495916AEE3}"/>
          </ac:spMkLst>
        </pc:spChg>
        <pc:spChg chg="mod">
          <ac:chgData name="Ziyan Han" userId="3a0290bb0867d812" providerId="LiveId" clId="{54439120-5D07-494C-A5FC-5541CDCBFB30}" dt="2024-06-02T12:20:27.851" v="397"/>
          <ac:spMkLst>
            <pc:docMk/>
            <pc:sldMk cId="996326243" sldId="261"/>
            <ac:spMk id="64" creationId="{0DA51D5C-EE6A-DC42-B5DB-45DFD0554A9F}"/>
          </ac:spMkLst>
        </pc:spChg>
        <pc:spChg chg="mod">
          <ac:chgData name="Ziyan Han" userId="3a0290bb0867d812" providerId="LiveId" clId="{54439120-5D07-494C-A5FC-5541CDCBFB30}" dt="2024-06-02T12:20:27.851" v="397"/>
          <ac:spMkLst>
            <pc:docMk/>
            <pc:sldMk cId="996326243" sldId="261"/>
            <ac:spMk id="65" creationId="{6079C450-A1DC-D845-A0D9-D82D889FF76D}"/>
          </ac:spMkLst>
        </pc:spChg>
        <pc:spChg chg="mod">
          <ac:chgData name="Ziyan Han" userId="3a0290bb0867d812" providerId="LiveId" clId="{54439120-5D07-494C-A5FC-5541CDCBFB30}" dt="2024-06-02T12:20:27.851" v="397"/>
          <ac:spMkLst>
            <pc:docMk/>
            <pc:sldMk cId="996326243" sldId="261"/>
            <ac:spMk id="66" creationId="{0C6CCC34-87F4-9244-A3D7-DA0790461EEE}"/>
          </ac:spMkLst>
        </pc:spChg>
        <pc:spChg chg="mod">
          <ac:chgData name="Ziyan Han" userId="3a0290bb0867d812" providerId="LiveId" clId="{54439120-5D07-494C-A5FC-5541CDCBFB30}" dt="2024-06-02T12:20:27.851" v="397"/>
          <ac:spMkLst>
            <pc:docMk/>
            <pc:sldMk cId="996326243" sldId="261"/>
            <ac:spMk id="67" creationId="{8D2B9285-9903-9049-AC13-CAA709F26020}"/>
          </ac:spMkLst>
        </pc:spChg>
        <pc:spChg chg="mod">
          <ac:chgData name="Ziyan Han" userId="3a0290bb0867d812" providerId="LiveId" clId="{54439120-5D07-494C-A5FC-5541CDCBFB30}" dt="2024-06-02T12:20:27.851" v="397"/>
          <ac:spMkLst>
            <pc:docMk/>
            <pc:sldMk cId="996326243" sldId="261"/>
            <ac:spMk id="68" creationId="{90EF5D33-172D-A843-B9C7-A8AEA86563D2}"/>
          </ac:spMkLst>
        </pc:spChg>
        <pc:spChg chg="mod">
          <ac:chgData name="Ziyan Han" userId="3a0290bb0867d812" providerId="LiveId" clId="{54439120-5D07-494C-A5FC-5541CDCBFB30}" dt="2024-06-02T12:20:27.851" v="397"/>
          <ac:spMkLst>
            <pc:docMk/>
            <pc:sldMk cId="996326243" sldId="261"/>
            <ac:spMk id="69" creationId="{40A48086-D392-724E-9946-585A37E6CB09}"/>
          </ac:spMkLst>
        </pc:spChg>
        <pc:spChg chg="mod">
          <ac:chgData name="Ziyan Han" userId="3a0290bb0867d812" providerId="LiveId" clId="{54439120-5D07-494C-A5FC-5541CDCBFB30}" dt="2024-06-02T12:20:27.851" v="397"/>
          <ac:spMkLst>
            <pc:docMk/>
            <pc:sldMk cId="996326243" sldId="261"/>
            <ac:spMk id="70" creationId="{0C224324-E972-0649-A6D5-AA970A10AD73}"/>
          </ac:spMkLst>
        </pc:spChg>
        <pc:spChg chg="mod">
          <ac:chgData name="Ziyan Han" userId="3a0290bb0867d812" providerId="LiveId" clId="{54439120-5D07-494C-A5FC-5541CDCBFB30}" dt="2024-06-02T12:20:27.851" v="397"/>
          <ac:spMkLst>
            <pc:docMk/>
            <pc:sldMk cId="996326243" sldId="261"/>
            <ac:spMk id="71" creationId="{8A1DC729-FE62-014F-B5F9-D2E87CF9A474}"/>
          </ac:spMkLst>
        </pc:spChg>
        <pc:spChg chg="mod">
          <ac:chgData name="Ziyan Han" userId="3a0290bb0867d812" providerId="LiveId" clId="{54439120-5D07-494C-A5FC-5541CDCBFB30}" dt="2024-06-02T12:20:27.851" v="397"/>
          <ac:spMkLst>
            <pc:docMk/>
            <pc:sldMk cId="996326243" sldId="261"/>
            <ac:spMk id="72" creationId="{3271ACFE-F523-004A-BAD0-6FA52032F14F}"/>
          </ac:spMkLst>
        </pc:spChg>
        <pc:spChg chg="mod">
          <ac:chgData name="Ziyan Han" userId="3a0290bb0867d812" providerId="LiveId" clId="{54439120-5D07-494C-A5FC-5541CDCBFB30}" dt="2024-06-02T12:20:27.851" v="397"/>
          <ac:spMkLst>
            <pc:docMk/>
            <pc:sldMk cId="996326243" sldId="261"/>
            <ac:spMk id="73" creationId="{938E530F-7D60-7145-A275-88E463A2BA34}"/>
          </ac:spMkLst>
        </pc:spChg>
        <pc:spChg chg="mod">
          <ac:chgData name="Ziyan Han" userId="3a0290bb0867d812" providerId="LiveId" clId="{54439120-5D07-494C-A5FC-5541CDCBFB30}" dt="2024-06-02T12:20:27.851" v="397"/>
          <ac:spMkLst>
            <pc:docMk/>
            <pc:sldMk cId="996326243" sldId="261"/>
            <ac:spMk id="74" creationId="{7474DE94-3E64-534C-8D99-CAED7EBB1C54}"/>
          </ac:spMkLst>
        </pc:spChg>
        <pc:spChg chg="mod">
          <ac:chgData name="Ziyan Han" userId="3a0290bb0867d812" providerId="LiveId" clId="{54439120-5D07-494C-A5FC-5541CDCBFB30}" dt="2024-06-02T12:20:27.851" v="397"/>
          <ac:spMkLst>
            <pc:docMk/>
            <pc:sldMk cId="996326243" sldId="261"/>
            <ac:spMk id="75" creationId="{865CA485-5B93-8948-9F90-12A650CBDD71}"/>
          </ac:spMkLst>
        </pc:spChg>
        <pc:spChg chg="mod">
          <ac:chgData name="Ziyan Han" userId="3a0290bb0867d812" providerId="LiveId" clId="{54439120-5D07-494C-A5FC-5541CDCBFB30}" dt="2024-06-02T12:20:27.851" v="397"/>
          <ac:spMkLst>
            <pc:docMk/>
            <pc:sldMk cId="996326243" sldId="261"/>
            <ac:spMk id="76" creationId="{4A24392A-EE4C-924A-B7D2-3ACEDF4CE943}"/>
          </ac:spMkLst>
        </pc:spChg>
        <pc:spChg chg="mod">
          <ac:chgData name="Ziyan Han" userId="3a0290bb0867d812" providerId="LiveId" clId="{54439120-5D07-494C-A5FC-5541CDCBFB30}" dt="2024-06-02T12:20:27.851" v="397"/>
          <ac:spMkLst>
            <pc:docMk/>
            <pc:sldMk cId="996326243" sldId="261"/>
            <ac:spMk id="77" creationId="{8F1DD1CC-8FAC-3441-B689-8102CA431B8A}"/>
          </ac:spMkLst>
        </pc:spChg>
        <pc:spChg chg="mod">
          <ac:chgData name="Ziyan Han" userId="3a0290bb0867d812" providerId="LiveId" clId="{54439120-5D07-494C-A5FC-5541CDCBFB30}" dt="2024-06-02T12:20:27.851" v="397"/>
          <ac:spMkLst>
            <pc:docMk/>
            <pc:sldMk cId="996326243" sldId="261"/>
            <ac:spMk id="78" creationId="{F680020E-59E2-4C4E-BFF5-CD4A7FA24FB4}"/>
          </ac:spMkLst>
        </pc:spChg>
        <pc:spChg chg="mod">
          <ac:chgData name="Ziyan Han" userId="3a0290bb0867d812" providerId="LiveId" clId="{54439120-5D07-494C-A5FC-5541CDCBFB30}" dt="2024-06-02T12:20:27.851" v="397"/>
          <ac:spMkLst>
            <pc:docMk/>
            <pc:sldMk cId="996326243" sldId="261"/>
            <ac:spMk id="79" creationId="{20707E95-60E2-6D4D-A73A-06207D07CD70}"/>
          </ac:spMkLst>
        </pc:spChg>
        <pc:spChg chg="mod">
          <ac:chgData name="Ziyan Han" userId="3a0290bb0867d812" providerId="LiveId" clId="{54439120-5D07-494C-A5FC-5541CDCBFB30}" dt="2024-06-02T12:20:27.851" v="397"/>
          <ac:spMkLst>
            <pc:docMk/>
            <pc:sldMk cId="996326243" sldId="261"/>
            <ac:spMk id="80" creationId="{4698ECF5-5EB1-0E4B-8BD7-E1E08D35B84E}"/>
          </ac:spMkLst>
        </pc:spChg>
        <pc:spChg chg="mod">
          <ac:chgData name="Ziyan Han" userId="3a0290bb0867d812" providerId="LiveId" clId="{54439120-5D07-494C-A5FC-5541CDCBFB30}" dt="2024-06-02T12:20:27.851" v="397"/>
          <ac:spMkLst>
            <pc:docMk/>
            <pc:sldMk cId="996326243" sldId="261"/>
            <ac:spMk id="81" creationId="{54201D58-0F7F-A140-A149-64B2B60C6A33}"/>
          </ac:spMkLst>
        </pc:spChg>
        <pc:spChg chg="mod">
          <ac:chgData name="Ziyan Han" userId="3a0290bb0867d812" providerId="LiveId" clId="{54439120-5D07-494C-A5FC-5541CDCBFB30}" dt="2024-06-02T12:20:27.851" v="397"/>
          <ac:spMkLst>
            <pc:docMk/>
            <pc:sldMk cId="996326243" sldId="261"/>
            <ac:spMk id="82" creationId="{EF2D217E-22E0-0C4E-A203-28DFD39153CA}"/>
          </ac:spMkLst>
        </pc:spChg>
        <pc:spChg chg="mod">
          <ac:chgData name="Ziyan Han" userId="3a0290bb0867d812" providerId="LiveId" clId="{54439120-5D07-494C-A5FC-5541CDCBFB30}" dt="2024-06-02T12:20:27.851" v="397"/>
          <ac:spMkLst>
            <pc:docMk/>
            <pc:sldMk cId="996326243" sldId="261"/>
            <ac:spMk id="83" creationId="{653EB82B-AA10-8F4A-B9B2-05F2AB2F2EFC}"/>
          </ac:spMkLst>
        </pc:spChg>
        <pc:spChg chg="mod">
          <ac:chgData name="Ziyan Han" userId="3a0290bb0867d812" providerId="LiveId" clId="{54439120-5D07-494C-A5FC-5541CDCBFB30}" dt="2024-06-02T12:20:27.851" v="397"/>
          <ac:spMkLst>
            <pc:docMk/>
            <pc:sldMk cId="996326243" sldId="261"/>
            <ac:spMk id="84" creationId="{12B0CB8B-3E08-BB42-A31E-8E4F2B7F935F}"/>
          </ac:spMkLst>
        </pc:spChg>
        <pc:spChg chg="mod">
          <ac:chgData name="Ziyan Han" userId="3a0290bb0867d812" providerId="LiveId" clId="{54439120-5D07-494C-A5FC-5541CDCBFB30}" dt="2024-06-02T12:20:27.851" v="397"/>
          <ac:spMkLst>
            <pc:docMk/>
            <pc:sldMk cId="996326243" sldId="261"/>
            <ac:spMk id="85" creationId="{5C93A05B-59FF-B740-9C4F-98F4476BE0E3}"/>
          </ac:spMkLst>
        </pc:spChg>
        <pc:spChg chg="mod">
          <ac:chgData name="Ziyan Han" userId="3a0290bb0867d812" providerId="LiveId" clId="{54439120-5D07-494C-A5FC-5541CDCBFB30}" dt="2024-06-02T12:20:27.851" v="397"/>
          <ac:spMkLst>
            <pc:docMk/>
            <pc:sldMk cId="996326243" sldId="261"/>
            <ac:spMk id="86" creationId="{7991C8C3-D95C-F541-BBFD-9B7A6301926F}"/>
          </ac:spMkLst>
        </pc:spChg>
        <pc:spChg chg="mod">
          <ac:chgData name="Ziyan Han" userId="3a0290bb0867d812" providerId="LiveId" clId="{54439120-5D07-494C-A5FC-5541CDCBFB30}" dt="2024-06-02T12:20:27.851" v="397"/>
          <ac:spMkLst>
            <pc:docMk/>
            <pc:sldMk cId="996326243" sldId="261"/>
            <ac:spMk id="87" creationId="{269BB943-8BD9-0F46-9E40-9EC08947C5A8}"/>
          </ac:spMkLst>
        </pc:spChg>
        <pc:spChg chg="mod">
          <ac:chgData name="Ziyan Han" userId="3a0290bb0867d812" providerId="LiveId" clId="{54439120-5D07-494C-A5FC-5541CDCBFB30}" dt="2024-06-02T12:20:27.851" v="397"/>
          <ac:spMkLst>
            <pc:docMk/>
            <pc:sldMk cId="996326243" sldId="261"/>
            <ac:spMk id="88" creationId="{D90CA856-C5A3-B644-9B9B-D71FECD3AFC3}"/>
          </ac:spMkLst>
        </pc:spChg>
        <pc:spChg chg="mod">
          <ac:chgData name="Ziyan Han" userId="3a0290bb0867d812" providerId="LiveId" clId="{54439120-5D07-494C-A5FC-5541CDCBFB30}" dt="2024-06-02T12:20:27.851" v="397"/>
          <ac:spMkLst>
            <pc:docMk/>
            <pc:sldMk cId="996326243" sldId="261"/>
            <ac:spMk id="89" creationId="{8AABE382-CE1C-D149-92D2-2A4787CA77C2}"/>
          </ac:spMkLst>
        </pc:spChg>
        <pc:spChg chg="mod">
          <ac:chgData name="Ziyan Han" userId="3a0290bb0867d812" providerId="LiveId" clId="{54439120-5D07-494C-A5FC-5541CDCBFB30}" dt="2024-06-02T12:20:27.851" v="397"/>
          <ac:spMkLst>
            <pc:docMk/>
            <pc:sldMk cId="996326243" sldId="261"/>
            <ac:spMk id="90" creationId="{BBFCBEBD-92A7-7B45-BBD8-895DF30CF39C}"/>
          </ac:spMkLst>
        </pc:spChg>
        <pc:spChg chg="mod">
          <ac:chgData name="Ziyan Han" userId="3a0290bb0867d812" providerId="LiveId" clId="{54439120-5D07-494C-A5FC-5541CDCBFB30}" dt="2024-06-02T12:20:27.851" v="397"/>
          <ac:spMkLst>
            <pc:docMk/>
            <pc:sldMk cId="996326243" sldId="261"/>
            <ac:spMk id="91" creationId="{9C62F61B-954F-7645-A4C5-38891858C78C}"/>
          </ac:spMkLst>
        </pc:spChg>
        <pc:spChg chg="mod">
          <ac:chgData name="Ziyan Han" userId="3a0290bb0867d812" providerId="LiveId" clId="{54439120-5D07-494C-A5FC-5541CDCBFB30}" dt="2024-06-02T12:20:27.851" v="397"/>
          <ac:spMkLst>
            <pc:docMk/>
            <pc:sldMk cId="996326243" sldId="261"/>
            <ac:spMk id="92" creationId="{ECFB81F3-88F8-294A-BFB4-23C9D0C1F937}"/>
          </ac:spMkLst>
        </pc:spChg>
        <pc:spChg chg="mod">
          <ac:chgData name="Ziyan Han" userId="3a0290bb0867d812" providerId="LiveId" clId="{54439120-5D07-494C-A5FC-5541CDCBFB30}" dt="2024-06-02T12:20:27.851" v="397"/>
          <ac:spMkLst>
            <pc:docMk/>
            <pc:sldMk cId="996326243" sldId="261"/>
            <ac:spMk id="93" creationId="{622413A7-E5B8-804F-8208-675785DAF488}"/>
          </ac:spMkLst>
        </pc:spChg>
        <pc:spChg chg="mod">
          <ac:chgData name="Ziyan Han" userId="3a0290bb0867d812" providerId="LiveId" clId="{54439120-5D07-494C-A5FC-5541CDCBFB30}" dt="2024-06-02T12:20:27.851" v="397"/>
          <ac:spMkLst>
            <pc:docMk/>
            <pc:sldMk cId="996326243" sldId="261"/>
            <ac:spMk id="94" creationId="{E6BD4D46-0E98-5645-A5BB-3B8C0EF3C5B6}"/>
          </ac:spMkLst>
        </pc:spChg>
        <pc:spChg chg="mod">
          <ac:chgData name="Ziyan Han" userId="3a0290bb0867d812" providerId="LiveId" clId="{54439120-5D07-494C-A5FC-5541CDCBFB30}" dt="2024-06-02T12:20:27.851" v="397"/>
          <ac:spMkLst>
            <pc:docMk/>
            <pc:sldMk cId="996326243" sldId="261"/>
            <ac:spMk id="95" creationId="{E44A8482-C616-E647-AB7B-DF89EA9E172B}"/>
          </ac:spMkLst>
        </pc:spChg>
        <pc:spChg chg="mod">
          <ac:chgData name="Ziyan Han" userId="3a0290bb0867d812" providerId="LiveId" clId="{54439120-5D07-494C-A5FC-5541CDCBFB30}" dt="2024-06-02T12:20:27.851" v="397"/>
          <ac:spMkLst>
            <pc:docMk/>
            <pc:sldMk cId="996326243" sldId="261"/>
            <ac:spMk id="96" creationId="{09DD0238-8BCC-6741-B0F4-10050275CE46}"/>
          </ac:spMkLst>
        </pc:spChg>
        <pc:spChg chg="mod">
          <ac:chgData name="Ziyan Han" userId="3a0290bb0867d812" providerId="LiveId" clId="{54439120-5D07-494C-A5FC-5541CDCBFB30}" dt="2024-06-02T12:20:27.851" v="397"/>
          <ac:spMkLst>
            <pc:docMk/>
            <pc:sldMk cId="996326243" sldId="261"/>
            <ac:spMk id="97" creationId="{C7F2E1F1-5917-384C-A985-195FAD4F415B}"/>
          </ac:spMkLst>
        </pc:spChg>
        <pc:spChg chg="mod">
          <ac:chgData name="Ziyan Han" userId="3a0290bb0867d812" providerId="LiveId" clId="{54439120-5D07-494C-A5FC-5541CDCBFB30}" dt="2024-06-02T12:20:27.851" v="397"/>
          <ac:spMkLst>
            <pc:docMk/>
            <pc:sldMk cId="996326243" sldId="261"/>
            <ac:spMk id="98" creationId="{CD8C926A-79FD-ED41-85C2-28F0748610E4}"/>
          </ac:spMkLst>
        </pc:spChg>
        <pc:spChg chg="mod">
          <ac:chgData name="Ziyan Han" userId="3a0290bb0867d812" providerId="LiveId" clId="{54439120-5D07-494C-A5FC-5541CDCBFB30}" dt="2024-06-02T12:20:27.851" v="397"/>
          <ac:spMkLst>
            <pc:docMk/>
            <pc:sldMk cId="996326243" sldId="261"/>
            <ac:spMk id="99" creationId="{25BACDF9-854A-D84A-9D88-521E1DA99194}"/>
          </ac:spMkLst>
        </pc:spChg>
        <pc:spChg chg="mod">
          <ac:chgData name="Ziyan Han" userId="3a0290bb0867d812" providerId="LiveId" clId="{54439120-5D07-494C-A5FC-5541CDCBFB30}" dt="2024-06-02T12:20:27.851" v="397"/>
          <ac:spMkLst>
            <pc:docMk/>
            <pc:sldMk cId="996326243" sldId="261"/>
            <ac:spMk id="100" creationId="{3E59F84B-B466-D043-91D8-E9352FE90EDF}"/>
          </ac:spMkLst>
        </pc:spChg>
        <pc:spChg chg="mod">
          <ac:chgData name="Ziyan Han" userId="3a0290bb0867d812" providerId="LiveId" clId="{54439120-5D07-494C-A5FC-5541CDCBFB30}" dt="2024-06-02T12:20:27.851" v="397"/>
          <ac:spMkLst>
            <pc:docMk/>
            <pc:sldMk cId="996326243" sldId="261"/>
            <ac:spMk id="101" creationId="{F761AF3E-3A93-1F46-95EA-0E33D77CFA75}"/>
          </ac:spMkLst>
        </pc:spChg>
        <pc:spChg chg="mod">
          <ac:chgData name="Ziyan Han" userId="3a0290bb0867d812" providerId="LiveId" clId="{54439120-5D07-494C-A5FC-5541CDCBFB30}" dt="2024-06-02T12:20:27.851" v="397"/>
          <ac:spMkLst>
            <pc:docMk/>
            <pc:sldMk cId="996326243" sldId="261"/>
            <ac:spMk id="102" creationId="{D8FACE05-F3E8-CF4A-BD0C-9F99ECD2AD84}"/>
          </ac:spMkLst>
        </pc:spChg>
        <pc:spChg chg="mod">
          <ac:chgData name="Ziyan Han" userId="3a0290bb0867d812" providerId="LiveId" clId="{54439120-5D07-494C-A5FC-5541CDCBFB30}" dt="2024-06-02T12:20:27.851" v="397"/>
          <ac:spMkLst>
            <pc:docMk/>
            <pc:sldMk cId="996326243" sldId="261"/>
            <ac:spMk id="103" creationId="{AF50B2F8-94F6-C742-8544-04E7484A328B}"/>
          </ac:spMkLst>
        </pc:spChg>
        <pc:spChg chg="mod">
          <ac:chgData name="Ziyan Han" userId="3a0290bb0867d812" providerId="LiveId" clId="{54439120-5D07-494C-A5FC-5541CDCBFB30}" dt="2024-06-02T12:20:27.851" v="397"/>
          <ac:spMkLst>
            <pc:docMk/>
            <pc:sldMk cId="996326243" sldId="261"/>
            <ac:spMk id="104" creationId="{050566FC-5787-5649-A1BC-8935AFFB247C}"/>
          </ac:spMkLst>
        </pc:spChg>
        <pc:spChg chg="mod">
          <ac:chgData name="Ziyan Han" userId="3a0290bb0867d812" providerId="LiveId" clId="{54439120-5D07-494C-A5FC-5541CDCBFB30}" dt="2024-06-02T12:20:27.851" v="397"/>
          <ac:spMkLst>
            <pc:docMk/>
            <pc:sldMk cId="996326243" sldId="261"/>
            <ac:spMk id="105" creationId="{F9F87EB2-8927-5E43-B71E-67EC965DF0C3}"/>
          </ac:spMkLst>
        </pc:spChg>
        <pc:spChg chg="mod">
          <ac:chgData name="Ziyan Han" userId="3a0290bb0867d812" providerId="LiveId" clId="{54439120-5D07-494C-A5FC-5541CDCBFB30}" dt="2024-06-02T12:20:27.851" v="397"/>
          <ac:spMkLst>
            <pc:docMk/>
            <pc:sldMk cId="996326243" sldId="261"/>
            <ac:spMk id="106" creationId="{FF650738-C712-864F-AA78-ED9B54928C2D}"/>
          </ac:spMkLst>
        </pc:spChg>
        <pc:spChg chg="mod">
          <ac:chgData name="Ziyan Han" userId="3a0290bb0867d812" providerId="LiveId" clId="{54439120-5D07-494C-A5FC-5541CDCBFB30}" dt="2024-06-02T12:20:27.851" v="397"/>
          <ac:spMkLst>
            <pc:docMk/>
            <pc:sldMk cId="996326243" sldId="261"/>
            <ac:spMk id="107" creationId="{AAB0795C-8A18-BD4B-8749-095221EB5AF8}"/>
          </ac:spMkLst>
        </pc:spChg>
        <pc:spChg chg="mod">
          <ac:chgData name="Ziyan Han" userId="3a0290bb0867d812" providerId="LiveId" clId="{54439120-5D07-494C-A5FC-5541CDCBFB30}" dt="2024-06-02T12:20:27.851" v="397"/>
          <ac:spMkLst>
            <pc:docMk/>
            <pc:sldMk cId="996326243" sldId="261"/>
            <ac:spMk id="108" creationId="{541C6570-EAD0-E540-869D-687AAF908184}"/>
          </ac:spMkLst>
        </pc:spChg>
        <pc:spChg chg="mod">
          <ac:chgData name="Ziyan Han" userId="3a0290bb0867d812" providerId="LiveId" clId="{54439120-5D07-494C-A5FC-5541CDCBFB30}" dt="2024-06-02T12:20:27.851" v="397"/>
          <ac:spMkLst>
            <pc:docMk/>
            <pc:sldMk cId="996326243" sldId="261"/>
            <ac:spMk id="109" creationId="{49799C1C-EE7F-CB49-8DA0-FDBD2F408EA9}"/>
          </ac:spMkLst>
        </pc:spChg>
        <pc:spChg chg="mod">
          <ac:chgData name="Ziyan Han" userId="3a0290bb0867d812" providerId="LiveId" clId="{54439120-5D07-494C-A5FC-5541CDCBFB30}" dt="2024-06-02T12:20:27.851" v="397"/>
          <ac:spMkLst>
            <pc:docMk/>
            <pc:sldMk cId="996326243" sldId="261"/>
            <ac:spMk id="110" creationId="{9C4038F0-48CD-0645-8D07-8505A14761EE}"/>
          </ac:spMkLst>
        </pc:spChg>
        <pc:spChg chg="mod">
          <ac:chgData name="Ziyan Han" userId="3a0290bb0867d812" providerId="LiveId" clId="{54439120-5D07-494C-A5FC-5541CDCBFB30}" dt="2024-06-02T12:20:27.851" v="397"/>
          <ac:spMkLst>
            <pc:docMk/>
            <pc:sldMk cId="996326243" sldId="261"/>
            <ac:spMk id="111" creationId="{E2469A68-3706-674E-BC6F-4298B65BBEE3}"/>
          </ac:spMkLst>
        </pc:spChg>
        <pc:spChg chg="add mod">
          <ac:chgData name="Ziyan Han" userId="3a0290bb0867d812" providerId="LiveId" clId="{54439120-5D07-494C-A5FC-5541CDCBFB30}" dt="2024-06-02T13:33:56.178" v="1756" actId="255"/>
          <ac:spMkLst>
            <pc:docMk/>
            <pc:sldMk cId="996326243" sldId="261"/>
            <ac:spMk id="112" creationId="{5996E66D-5ADF-FA4B-BDD3-B6FEEC935DD2}"/>
          </ac:spMkLst>
        </pc:spChg>
        <pc:spChg chg="add mod">
          <ac:chgData name="Ziyan Han" userId="3a0290bb0867d812" providerId="LiveId" clId="{54439120-5D07-494C-A5FC-5541CDCBFB30}" dt="2024-06-02T13:33:56.178" v="1756" actId="255"/>
          <ac:spMkLst>
            <pc:docMk/>
            <pc:sldMk cId="996326243" sldId="261"/>
            <ac:spMk id="113" creationId="{AFBFF957-DF46-C94F-9244-409BF8905BC5}"/>
          </ac:spMkLst>
        </pc:spChg>
        <pc:spChg chg="add mod">
          <ac:chgData name="Ziyan Han" userId="3a0290bb0867d812" providerId="LiveId" clId="{54439120-5D07-494C-A5FC-5541CDCBFB30}" dt="2024-06-02T13:33:56.178" v="1756" actId="255"/>
          <ac:spMkLst>
            <pc:docMk/>
            <pc:sldMk cId="996326243" sldId="261"/>
            <ac:spMk id="114" creationId="{C95EA396-28FA-1143-B23F-D67FF6FFC215}"/>
          </ac:spMkLst>
        </pc:spChg>
        <pc:spChg chg="add mod">
          <ac:chgData name="Ziyan Han" userId="3a0290bb0867d812" providerId="LiveId" clId="{54439120-5D07-494C-A5FC-5541CDCBFB30}" dt="2024-06-02T13:33:56.178" v="1756" actId="255"/>
          <ac:spMkLst>
            <pc:docMk/>
            <pc:sldMk cId="996326243" sldId="261"/>
            <ac:spMk id="115" creationId="{A7B6D716-323B-D34B-90B4-3E96AAAE1622}"/>
          </ac:spMkLst>
        </pc:spChg>
        <pc:spChg chg="add mod">
          <ac:chgData name="Ziyan Han" userId="3a0290bb0867d812" providerId="LiveId" clId="{54439120-5D07-494C-A5FC-5541CDCBFB30}" dt="2024-06-02T13:33:56.178" v="1756" actId="255"/>
          <ac:spMkLst>
            <pc:docMk/>
            <pc:sldMk cId="996326243" sldId="261"/>
            <ac:spMk id="116" creationId="{2334330C-30CD-5349-9194-5C8DEA7942D3}"/>
          </ac:spMkLst>
        </pc:spChg>
        <pc:spChg chg="add mod">
          <ac:chgData name="Ziyan Han" userId="3a0290bb0867d812" providerId="LiveId" clId="{54439120-5D07-494C-A5FC-5541CDCBFB30}" dt="2024-06-02T13:33:56.178" v="1756" actId="255"/>
          <ac:spMkLst>
            <pc:docMk/>
            <pc:sldMk cId="996326243" sldId="261"/>
            <ac:spMk id="117" creationId="{1A3AC296-CC76-CC43-85C9-10723F8C20D7}"/>
          </ac:spMkLst>
        </pc:spChg>
        <pc:spChg chg="add mod">
          <ac:chgData name="Ziyan Han" userId="3a0290bb0867d812" providerId="LiveId" clId="{54439120-5D07-494C-A5FC-5541CDCBFB30}" dt="2024-06-02T13:33:56.178" v="1756" actId="255"/>
          <ac:spMkLst>
            <pc:docMk/>
            <pc:sldMk cId="996326243" sldId="261"/>
            <ac:spMk id="118" creationId="{C7BF6AD4-4B53-0749-9629-BE7C8ED1BEE1}"/>
          </ac:spMkLst>
        </pc:spChg>
        <pc:spChg chg="add mod">
          <ac:chgData name="Ziyan Han" userId="3a0290bb0867d812" providerId="LiveId" clId="{54439120-5D07-494C-A5FC-5541CDCBFB30}" dt="2024-06-02T13:33:56.178" v="1756" actId="255"/>
          <ac:spMkLst>
            <pc:docMk/>
            <pc:sldMk cId="996326243" sldId="261"/>
            <ac:spMk id="119" creationId="{C2413187-9F8C-1C4C-92FB-A5733DEE09D4}"/>
          </ac:spMkLst>
        </pc:spChg>
        <pc:spChg chg="add mod">
          <ac:chgData name="Ziyan Han" userId="3a0290bb0867d812" providerId="LiveId" clId="{54439120-5D07-494C-A5FC-5541CDCBFB30}" dt="2024-06-02T13:33:56.178" v="1756" actId="255"/>
          <ac:spMkLst>
            <pc:docMk/>
            <pc:sldMk cId="996326243" sldId="261"/>
            <ac:spMk id="120" creationId="{15F702D9-00C7-DD44-9474-43B25462D1EE}"/>
          </ac:spMkLst>
        </pc:spChg>
        <pc:spChg chg="add mod">
          <ac:chgData name="Ziyan Han" userId="3a0290bb0867d812" providerId="LiveId" clId="{54439120-5D07-494C-A5FC-5541CDCBFB30}" dt="2024-06-02T13:33:56.178" v="1756" actId="255"/>
          <ac:spMkLst>
            <pc:docMk/>
            <pc:sldMk cId="996326243" sldId="261"/>
            <ac:spMk id="121" creationId="{D01E9B04-7AEB-0C47-9132-8CA921B32357}"/>
          </ac:spMkLst>
        </pc:spChg>
        <pc:spChg chg="add mod">
          <ac:chgData name="Ziyan Han" userId="3a0290bb0867d812" providerId="LiveId" clId="{54439120-5D07-494C-A5FC-5541CDCBFB30}" dt="2024-06-02T13:33:56.178" v="1756" actId="255"/>
          <ac:spMkLst>
            <pc:docMk/>
            <pc:sldMk cId="996326243" sldId="261"/>
            <ac:spMk id="122" creationId="{03A28A54-C977-B943-8B36-6778ECD5CFEF}"/>
          </ac:spMkLst>
        </pc:spChg>
        <pc:spChg chg="add mod">
          <ac:chgData name="Ziyan Han" userId="3a0290bb0867d812" providerId="LiveId" clId="{54439120-5D07-494C-A5FC-5541CDCBFB30}" dt="2024-06-02T13:33:56.178" v="1756" actId="255"/>
          <ac:spMkLst>
            <pc:docMk/>
            <pc:sldMk cId="996326243" sldId="261"/>
            <ac:spMk id="123" creationId="{551A390C-3D8A-BE4B-8F92-A9AD9F863549}"/>
          </ac:spMkLst>
        </pc:spChg>
        <pc:spChg chg="add mod">
          <ac:chgData name="Ziyan Han" userId="3a0290bb0867d812" providerId="LiveId" clId="{54439120-5D07-494C-A5FC-5541CDCBFB30}" dt="2024-06-02T13:33:56.178" v="1756" actId="255"/>
          <ac:spMkLst>
            <pc:docMk/>
            <pc:sldMk cId="996326243" sldId="261"/>
            <ac:spMk id="124" creationId="{00E34C97-BBE1-A044-B53C-9E1A0B96C32E}"/>
          </ac:spMkLst>
        </pc:spChg>
        <pc:spChg chg="add mod">
          <ac:chgData name="Ziyan Han" userId="3a0290bb0867d812" providerId="LiveId" clId="{54439120-5D07-494C-A5FC-5541CDCBFB30}" dt="2024-06-02T13:33:56.178" v="1756" actId="255"/>
          <ac:spMkLst>
            <pc:docMk/>
            <pc:sldMk cId="996326243" sldId="261"/>
            <ac:spMk id="125" creationId="{3CEF89B6-3E28-9B4E-9806-CE0E1611A631}"/>
          </ac:spMkLst>
        </pc:spChg>
        <pc:spChg chg="add mod">
          <ac:chgData name="Ziyan Han" userId="3a0290bb0867d812" providerId="LiveId" clId="{54439120-5D07-494C-A5FC-5541CDCBFB30}" dt="2024-06-02T13:33:56.178" v="1756" actId="255"/>
          <ac:spMkLst>
            <pc:docMk/>
            <pc:sldMk cId="996326243" sldId="261"/>
            <ac:spMk id="126" creationId="{5D2B2485-3458-C742-94CA-61742D9E25B0}"/>
          </ac:spMkLst>
        </pc:spChg>
        <pc:spChg chg="add mod">
          <ac:chgData name="Ziyan Han" userId="3a0290bb0867d812" providerId="LiveId" clId="{54439120-5D07-494C-A5FC-5541CDCBFB30}" dt="2024-06-02T13:33:56.178" v="1756" actId="255"/>
          <ac:spMkLst>
            <pc:docMk/>
            <pc:sldMk cId="996326243" sldId="261"/>
            <ac:spMk id="127" creationId="{DFE486E3-3CEE-AF43-84C0-F9D4758AFB0B}"/>
          </ac:spMkLst>
        </pc:spChg>
        <pc:spChg chg="add mod">
          <ac:chgData name="Ziyan Han" userId="3a0290bb0867d812" providerId="LiveId" clId="{54439120-5D07-494C-A5FC-5541CDCBFB30}" dt="2024-06-02T13:33:56.178" v="1756" actId="255"/>
          <ac:spMkLst>
            <pc:docMk/>
            <pc:sldMk cId="996326243" sldId="261"/>
            <ac:spMk id="128" creationId="{D9668B12-C327-2547-AB12-324BF4652DF7}"/>
          </ac:spMkLst>
        </pc:spChg>
        <pc:spChg chg="add mod">
          <ac:chgData name="Ziyan Han" userId="3a0290bb0867d812" providerId="LiveId" clId="{54439120-5D07-494C-A5FC-5541CDCBFB30}" dt="2024-06-02T13:33:56.178" v="1756" actId="255"/>
          <ac:spMkLst>
            <pc:docMk/>
            <pc:sldMk cId="996326243" sldId="261"/>
            <ac:spMk id="129" creationId="{2608802E-B28F-5447-9D9B-8F3FD00A62F0}"/>
          </ac:spMkLst>
        </pc:spChg>
        <pc:spChg chg="add mod">
          <ac:chgData name="Ziyan Han" userId="3a0290bb0867d812" providerId="LiveId" clId="{54439120-5D07-494C-A5FC-5541CDCBFB30}" dt="2024-06-02T13:33:56.178" v="1756" actId="255"/>
          <ac:spMkLst>
            <pc:docMk/>
            <pc:sldMk cId="996326243" sldId="261"/>
            <ac:spMk id="130" creationId="{4EA10983-C670-534B-8663-A555D401A348}"/>
          </ac:spMkLst>
        </pc:spChg>
        <pc:spChg chg="add mod">
          <ac:chgData name="Ziyan Han" userId="3a0290bb0867d812" providerId="LiveId" clId="{54439120-5D07-494C-A5FC-5541CDCBFB30}" dt="2024-06-02T13:33:56.178" v="1756" actId="255"/>
          <ac:spMkLst>
            <pc:docMk/>
            <pc:sldMk cId="996326243" sldId="261"/>
            <ac:spMk id="131" creationId="{6C54C089-DE7C-6A49-8490-CE0ECB694C72}"/>
          </ac:spMkLst>
        </pc:spChg>
        <pc:spChg chg="add mod">
          <ac:chgData name="Ziyan Han" userId="3a0290bb0867d812" providerId="LiveId" clId="{54439120-5D07-494C-A5FC-5541CDCBFB30}" dt="2024-06-02T13:33:56.178" v="1756" actId="255"/>
          <ac:spMkLst>
            <pc:docMk/>
            <pc:sldMk cId="996326243" sldId="261"/>
            <ac:spMk id="132" creationId="{0AF40339-D954-BE4B-AC41-A4B02F104211}"/>
          </ac:spMkLst>
        </pc:spChg>
        <pc:spChg chg="add mod">
          <ac:chgData name="Ziyan Han" userId="3a0290bb0867d812" providerId="LiveId" clId="{54439120-5D07-494C-A5FC-5541CDCBFB30}" dt="2024-06-02T13:33:56.178" v="1756" actId="255"/>
          <ac:spMkLst>
            <pc:docMk/>
            <pc:sldMk cId="996326243" sldId="261"/>
            <ac:spMk id="133" creationId="{98D263F1-6BBA-4A44-AB08-D53C3CC84076}"/>
          </ac:spMkLst>
        </pc:spChg>
        <pc:spChg chg="add mod">
          <ac:chgData name="Ziyan Han" userId="3a0290bb0867d812" providerId="LiveId" clId="{54439120-5D07-494C-A5FC-5541CDCBFB30}" dt="2024-06-02T13:33:56.178" v="1756" actId="255"/>
          <ac:spMkLst>
            <pc:docMk/>
            <pc:sldMk cId="996326243" sldId="261"/>
            <ac:spMk id="134" creationId="{79290B3D-080E-F044-93A2-4F73498314D0}"/>
          </ac:spMkLst>
        </pc:spChg>
        <pc:spChg chg="add mod">
          <ac:chgData name="Ziyan Han" userId="3a0290bb0867d812" providerId="LiveId" clId="{54439120-5D07-494C-A5FC-5541CDCBFB30}" dt="2024-06-02T13:33:56.178" v="1756" actId="255"/>
          <ac:spMkLst>
            <pc:docMk/>
            <pc:sldMk cId="996326243" sldId="261"/>
            <ac:spMk id="135" creationId="{AC6199D5-1273-FA4A-8081-195F50F5528D}"/>
          </ac:spMkLst>
        </pc:spChg>
        <pc:spChg chg="add mod">
          <ac:chgData name="Ziyan Han" userId="3a0290bb0867d812" providerId="LiveId" clId="{54439120-5D07-494C-A5FC-5541CDCBFB30}" dt="2024-06-02T13:33:56.178" v="1756" actId="255"/>
          <ac:spMkLst>
            <pc:docMk/>
            <pc:sldMk cId="996326243" sldId="261"/>
            <ac:spMk id="136" creationId="{FDEE674D-FDAF-6749-A8CF-17D9114A288E}"/>
          </ac:spMkLst>
        </pc:spChg>
        <pc:spChg chg="add mod">
          <ac:chgData name="Ziyan Han" userId="3a0290bb0867d812" providerId="LiveId" clId="{54439120-5D07-494C-A5FC-5541CDCBFB30}" dt="2024-06-02T13:33:56.178" v="1756" actId="255"/>
          <ac:spMkLst>
            <pc:docMk/>
            <pc:sldMk cId="996326243" sldId="261"/>
            <ac:spMk id="137" creationId="{E1FE8B5B-BBB6-174C-9A5F-C3C7EBD222A5}"/>
          </ac:spMkLst>
        </pc:spChg>
        <pc:spChg chg="add mod">
          <ac:chgData name="Ziyan Han" userId="3a0290bb0867d812" providerId="LiveId" clId="{54439120-5D07-494C-A5FC-5541CDCBFB30}" dt="2024-06-02T13:33:56.178" v="1756" actId="255"/>
          <ac:spMkLst>
            <pc:docMk/>
            <pc:sldMk cId="996326243" sldId="261"/>
            <ac:spMk id="138" creationId="{693E07B2-1B5B-1645-A3EC-3B2E1E538868}"/>
          </ac:spMkLst>
        </pc:spChg>
        <pc:spChg chg="add mod">
          <ac:chgData name="Ziyan Han" userId="3a0290bb0867d812" providerId="LiveId" clId="{54439120-5D07-494C-A5FC-5541CDCBFB30}" dt="2024-06-02T13:33:56.178" v="1756" actId="255"/>
          <ac:spMkLst>
            <pc:docMk/>
            <pc:sldMk cId="996326243" sldId="261"/>
            <ac:spMk id="139" creationId="{79C262C9-8050-F344-ACA9-324BD69E7AC9}"/>
          </ac:spMkLst>
        </pc:spChg>
        <pc:spChg chg="add mod">
          <ac:chgData name="Ziyan Han" userId="3a0290bb0867d812" providerId="LiveId" clId="{54439120-5D07-494C-A5FC-5541CDCBFB30}" dt="2024-06-02T13:33:56.178" v="1756" actId="255"/>
          <ac:spMkLst>
            <pc:docMk/>
            <pc:sldMk cId="996326243" sldId="261"/>
            <ac:spMk id="140" creationId="{BB90C797-2B19-1A43-9C37-AEAD0EAA7E6A}"/>
          </ac:spMkLst>
        </pc:spChg>
        <pc:spChg chg="add mod">
          <ac:chgData name="Ziyan Han" userId="3a0290bb0867d812" providerId="LiveId" clId="{54439120-5D07-494C-A5FC-5541CDCBFB30}" dt="2024-06-02T13:33:56.178" v="1756" actId="255"/>
          <ac:spMkLst>
            <pc:docMk/>
            <pc:sldMk cId="996326243" sldId="261"/>
            <ac:spMk id="141" creationId="{4709A4F6-7142-ED41-B5F7-6A57E6791C25}"/>
          </ac:spMkLst>
        </pc:spChg>
        <pc:spChg chg="add mod">
          <ac:chgData name="Ziyan Han" userId="3a0290bb0867d812" providerId="LiveId" clId="{54439120-5D07-494C-A5FC-5541CDCBFB30}" dt="2024-06-02T13:33:56.178" v="1756" actId="255"/>
          <ac:spMkLst>
            <pc:docMk/>
            <pc:sldMk cId="996326243" sldId="261"/>
            <ac:spMk id="142" creationId="{EDF1700D-BC7A-6743-8AE7-07A5C8E95F8E}"/>
          </ac:spMkLst>
        </pc:spChg>
        <pc:spChg chg="add mod">
          <ac:chgData name="Ziyan Han" userId="3a0290bb0867d812" providerId="LiveId" clId="{54439120-5D07-494C-A5FC-5541CDCBFB30}" dt="2024-06-02T13:33:56.178" v="1756" actId="255"/>
          <ac:spMkLst>
            <pc:docMk/>
            <pc:sldMk cId="996326243" sldId="261"/>
            <ac:spMk id="143" creationId="{FFB2ADB7-D1CE-9C43-8879-3517A158304F}"/>
          </ac:spMkLst>
        </pc:spChg>
        <pc:spChg chg="add mod">
          <ac:chgData name="Ziyan Han" userId="3a0290bb0867d812" providerId="LiveId" clId="{54439120-5D07-494C-A5FC-5541CDCBFB30}" dt="2024-06-02T13:33:56.178" v="1756" actId="255"/>
          <ac:spMkLst>
            <pc:docMk/>
            <pc:sldMk cId="996326243" sldId="261"/>
            <ac:spMk id="144" creationId="{936FB11F-A986-254F-8EE6-AB3CA87F4E2F}"/>
          </ac:spMkLst>
        </pc:spChg>
        <pc:spChg chg="add mod">
          <ac:chgData name="Ziyan Han" userId="3a0290bb0867d812" providerId="LiveId" clId="{54439120-5D07-494C-A5FC-5541CDCBFB30}" dt="2024-06-02T13:33:56.178" v="1756" actId="255"/>
          <ac:spMkLst>
            <pc:docMk/>
            <pc:sldMk cId="996326243" sldId="261"/>
            <ac:spMk id="145" creationId="{2A3BA714-2972-1F49-A06F-6C848F52B488}"/>
          </ac:spMkLst>
        </pc:spChg>
        <pc:spChg chg="add mod">
          <ac:chgData name="Ziyan Han" userId="3a0290bb0867d812" providerId="LiveId" clId="{54439120-5D07-494C-A5FC-5541CDCBFB30}" dt="2024-06-02T13:33:56.178" v="1756" actId="255"/>
          <ac:spMkLst>
            <pc:docMk/>
            <pc:sldMk cId="996326243" sldId="261"/>
            <ac:spMk id="146" creationId="{E1EC80DB-3C50-FA4C-A08E-4BC79F319272}"/>
          </ac:spMkLst>
        </pc:spChg>
        <pc:spChg chg="add mod">
          <ac:chgData name="Ziyan Han" userId="3a0290bb0867d812" providerId="LiveId" clId="{54439120-5D07-494C-A5FC-5541CDCBFB30}" dt="2024-06-02T13:33:56.178" v="1756" actId="255"/>
          <ac:spMkLst>
            <pc:docMk/>
            <pc:sldMk cId="996326243" sldId="261"/>
            <ac:spMk id="147" creationId="{0FAA4102-69B7-9347-9B66-AA143DA134F5}"/>
          </ac:spMkLst>
        </pc:spChg>
        <pc:spChg chg="add mod">
          <ac:chgData name="Ziyan Han" userId="3a0290bb0867d812" providerId="LiveId" clId="{54439120-5D07-494C-A5FC-5541CDCBFB30}" dt="2024-06-02T13:33:56.178" v="1756" actId="255"/>
          <ac:spMkLst>
            <pc:docMk/>
            <pc:sldMk cId="996326243" sldId="261"/>
            <ac:spMk id="148" creationId="{3EA79458-8FCE-0645-816D-3DA5D813448A}"/>
          </ac:spMkLst>
        </pc:spChg>
        <pc:spChg chg="add mod">
          <ac:chgData name="Ziyan Han" userId="3a0290bb0867d812" providerId="LiveId" clId="{54439120-5D07-494C-A5FC-5541CDCBFB30}" dt="2024-06-02T13:33:56.178" v="1756" actId="255"/>
          <ac:spMkLst>
            <pc:docMk/>
            <pc:sldMk cId="996326243" sldId="261"/>
            <ac:spMk id="149" creationId="{35785BD1-7D81-9D41-886A-DBDDEC02DA3C}"/>
          </ac:spMkLst>
        </pc:spChg>
        <pc:spChg chg="add mod">
          <ac:chgData name="Ziyan Han" userId="3a0290bb0867d812" providerId="LiveId" clId="{54439120-5D07-494C-A5FC-5541CDCBFB30}" dt="2024-06-02T13:33:56.178" v="1756" actId="255"/>
          <ac:spMkLst>
            <pc:docMk/>
            <pc:sldMk cId="996326243" sldId="261"/>
            <ac:spMk id="150" creationId="{D9851673-D005-3E45-9377-F61AF71F2D5D}"/>
          </ac:spMkLst>
        </pc:spChg>
        <pc:spChg chg="add mod">
          <ac:chgData name="Ziyan Han" userId="3a0290bb0867d812" providerId="LiveId" clId="{54439120-5D07-494C-A5FC-5541CDCBFB30}" dt="2024-06-02T13:33:56.178" v="1756" actId="255"/>
          <ac:spMkLst>
            <pc:docMk/>
            <pc:sldMk cId="996326243" sldId="261"/>
            <ac:spMk id="151" creationId="{250718ED-CC00-7B4C-8641-0E3B85A0B700}"/>
          </ac:spMkLst>
        </pc:spChg>
        <pc:spChg chg="add mod">
          <ac:chgData name="Ziyan Han" userId="3a0290bb0867d812" providerId="LiveId" clId="{54439120-5D07-494C-A5FC-5541CDCBFB30}" dt="2024-06-02T13:33:56.178" v="1756" actId="255"/>
          <ac:spMkLst>
            <pc:docMk/>
            <pc:sldMk cId="996326243" sldId="261"/>
            <ac:spMk id="152" creationId="{EA01D95C-5652-EF42-9607-2DFC677DD140}"/>
          </ac:spMkLst>
        </pc:spChg>
        <pc:spChg chg="add mod">
          <ac:chgData name="Ziyan Han" userId="3a0290bb0867d812" providerId="LiveId" clId="{54439120-5D07-494C-A5FC-5541CDCBFB30}" dt="2024-06-02T13:33:56.178" v="1756" actId="255"/>
          <ac:spMkLst>
            <pc:docMk/>
            <pc:sldMk cId="996326243" sldId="261"/>
            <ac:spMk id="153" creationId="{033D381B-7EEA-4745-985F-E234192DB853}"/>
          </ac:spMkLst>
        </pc:spChg>
        <pc:spChg chg="add mod">
          <ac:chgData name="Ziyan Han" userId="3a0290bb0867d812" providerId="LiveId" clId="{54439120-5D07-494C-A5FC-5541CDCBFB30}" dt="2024-06-02T13:33:56.178" v="1756" actId="255"/>
          <ac:spMkLst>
            <pc:docMk/>
            <pc:sldMk cId="996326243" sldId="261"/>
            <ac:spMk id="154" creationId="{407FD347-50FA-E04F-AF14-0976E148FC2D}"/>
          </ac:spMkLst>
        </pc:spChg>
        <pc:spChg chg="add mod">
          <ac:chgData name="Ziyan Han" userId="3a0290bb0867d812" providerId="LiveId" clId="{54439120-5D07-494C-A5FC-5541CDCBFB30}" dt="2024-06-02T13:33:56.178" v="1756" actId="255"/>
          <ac:spMkLst>
            <pc:docMk/>
            <pc:sldMk cId="996326243" sldId="261"/>
            <ac:spMk id="155" creationId="{52BDC406-1184-684E-A82B-322F363199AB}"/>
          </ac:spMkLst>
        </pc:spChg>
        <pc:spChg chg="add mod">
          <ac:chgData name="Ziyan Han" userId="3a0290bb0867d812" providerId="LiveId" clId="{54439120-5D07-494C-A5FC-5541CDCBFB30}" dt="2024-06-02T13:33:56.178" v="1756" actId="255"/>
          <ac:spMkLst>
            <pc:docMk/>
            <pc:sldMk cId="996326243" sldId="261"/>
            <ac:spMk id="156" creationId="{1FD0378C-201F-DB4A-A53C-A4368F3DD4B8}"/>
          </ac:spMkLst>
        </pc:spChg>
        <pc:spChg chg="add mod">
          <ac:chgData name="Ziyan Han" userId="3a0290bb0867d812" providerId="LiveId" clId="{54439120-5D07-494C-A5FC-5541CDCBFB30}" dt="2024-06-02T13:33:56.178" v="1756" actId="255"/>
          <ac:spMkLst>
            <pc:docMk/>
            <pc:sldMk cId="996326243" sldId="261"/>
            <ac:spMk id="157" creationId="{AE62D04B-A943-5641-A432-BB1DCC667552}"/>
          </ac:spMkLst>
        </pc:spChg>
        <pc:spChg chg="add mod">
          <ac:chgData name="Ziyan Han" userId="3a0290bb0867d812" providerId="LiveId" clId="{54439120-5D07-494C-A5FC-5541CDCBFB30}" dt="2024-06-02T13:33:56.178" v="1756" actId="255"/>
          <ac:spMkLst>
            <pc:docMk/>
            <pc:sldMk cId="996326243" sldId="261"/>
            <ac:spMk id="158" creationId="{6C3E7E34-063F-8D40-A0C7-C3E51F06563E}"/>
          </ac:spMkLst>
        </pc:spChg>
        <pc:spChg chg="add mod">
          <ac:chgData name="Ziyan Han" userId="3a0290bb0867d812" providerId="LiveId" clId="{54439120-5D07-494C-A5FC-5541CDCBFB30}" dt="2024-06-02T13:33:56.178" v="1756" actId="255"/>
          <ac:spMkLst>
            <pc:docMk/>
            <pc:sldMk cId="996326243" sldId="261"/>
            <ac:spMk id="159" creationId="{BEA971C0-D7E3-F444-BDC2-ECE5F40E2A41}"/>
          </ac:spMkLst>
        </pc:spChg>
        <pc:spChg chg="add mod">
          <ac:chgData name="Ziyan Han" userId="3a0290bb0867d812" providerId="LiveId" clId="{54439120-5D07-494C-A5FC-5541CDCBFB30}" dt="2024-06-02T13:33:56.178" v="1756" actId="255"/>
          <ac:spMkLst>
            <pc:docMk/>
            <pc:sldMk cId="996326243" sldId="261"/>
            <ac:spMk id="160" creationId="{8E59B988-F775-374C-9233-4B30490ACE0C}"/>
          </ac:spMkLst>
        </pc:spChg>
        <pc:spChg chg="add mod">
          <ac:chgData name="Ziyan Han" userId="3a0290bb0867d812" providerId="LiveId" clId="{54439120-5D07-494C-A5FC-5541CDCBFB30}" dt="2024-06-02T13:33:56.178" v="1756" actId="255"/>
          <ac:spMkLst>
            <pc:docMk/>
            <pc:sldMk cId="996326243" sldId="261"/>
            <ac:spMk id="161" creationId="{7DDAD9F0-5EB5-B442-8761-6C53F8D5A491}"/>
          </ac:spMkLst>
        </pc:spChg>
        <pc:spChg chg="add mod">
          <ac:chgData name="Ziyan Han" userId="3a0290bb0867d812" providerId="LiveId" clId="{54439120-5D07-494C-A5FC-5541CDCBFB30}" dt="2024-06-02T13:33:56.178" v="1756" actId="255"/>
          <ac:spMkLst>
            <pc:docMk/>
            <pc:sldMk cId="996326243" sldId="261"/>
            <ac:spMk id="162" creationId="{372829D8-E29E-A045-8C8F-1008118EB7AB}"/>
          </ac:spMkLst>
        </pc:spChg>
        <pc:spChg chg="add mod">
          <ac:chgData name="Ziyan Han" userId="3a0290bb0867d812" providerId="LiveId" clId="{54439120-5D07-494C-A5FC-5541CDCBFB30}" dt="2024-06-02T13:33:56.178" v="1756" actId="255"/>
          <ac:spMkLst>
            <pc:docMk/>
            <pc:sldMk cId="996326243" sldId="261"/>
            <ac:spMk id="163" creationId="{916A2A9A-5A59-7044-8755-52E034B3317F}"/>
          </ac:spMkLst>
        </pc:spChg>
        <pc:spChg chg="add mod">
          <ac:chgData name="Ziyan Han" userId="3a0290bb0867d812" providerId="LiveId" clId="{54439120-5D07-494C-A5FC-5541CDCBFB30}" dt="2024-06-02T13:33:56.178" v="1756" actId="255"/>
          <ac:spMkLst>
            <pc:docMk/>
            <pc:sldMk cId="996326243" sldId="261"/>
            <ac:spMk id="164" creationId="{37ECF6D9-F9CB-3C4F-90E1-5DB0B45E026D}"/>
          </ac:spMkLst>
        </pc:spChg>
        <pc:spChg chg="add mod">
          <ac:chgData name="Ziyan Han" userId="3a0290bb0867d812" providerId="LiveId" clId="{54439120-5D07-494C-A5FC-5541CDCBFB30}" dt="2024-06-04T06:52:56.969" v="4913" actId="1076"/>
          <ac:spMkLst>
            <pc:docMk/>
            <pc:sldMk cId="996326243" sldId="261"/>
            <ac:spMk id="167" creationId="{D8B82C56-AD15-EB42-B7D3-7DC833C9D026}"/>
          </ac:spMkLst>
        </pc:spChg>
        <pc:grpChg chg="add del mod">
          <ac:chgData name="Ziyan Han" userId="3a0290bb0867d812" providerId="LiveId" clId="{54439120-5D07-494C-A5FC-5541CDCBFB30}" dt="2024-06-02T12:20:40.426" v="401" actId="21"/>
          <ac:grpSpMkLst>
            <pc:docMk/>
            <pc:sldMk cId="996326243" sldId="261"/>
            <ac:grpSpMk id="4" creationId="{43EEEA5D-A90B-844B-835F-18BE5CF33AF6}"/>
          </ac:grpSpMkLst>
        </pc:grpChg>
        <pc:grpChg chg="add del mod">
          <ac:chgData name="Ziyan Han" userId="3a0290bb0867d812" providerId="LiveId" clId="{54439120-5D07-494C-A5FC-5541CDCBFB30}" dt="2024-06-02T12:20:39.386" v="400"/>
          <ac:grpSpMkLst>
            <pc:docMk/>
            <pc:sldMk cId="996326243" sldId="261"/>
            <ac:grpSpMk id="58" creationId="{87A32007-D145-224E-B826-F6BFCC7709AF}"/>
          </ac:grpSpMkLst>
        </pc:grpChg>
        <pc:grpChg chg="add mod">
          <ac:chgData name="Ziyan Han" userId="3a0290bb0867d812" providerId="LiveId" clId="{54439120-5D07-494C-A5FC-5541CDCBFB30}" dt="2024-06-03T08:33:55.056" v="2279" actId="1035"/>
          <ac:grpSpMkLst>
            <pc:docMk/>
            <pc:sldMk cId="996326243" sldId="261"/>
            <ac:grpSpMk id="165" creationId="{6EF334CB-8F3F-264F-B707-113C65A85A9F}"/>
          </ac:grpSpMkLst>
        </pc:grpChg>
      </pc:sldChg>
      <pc:sldChg chg="addSp delSp modSp add del mod">
        <pc:chgData name="Ziyan Han" userId="3a0290bb0867d812" providerId="LiveId" clId="{54439120-5D07-494C-A5FC-5541CDCBFB30}" dt="2024-06-02T12:15:35.341" v="287" actId="2696"/>
        <pc:sldMkLst>
          <pc:docMk/>
          <pc:sldMk cId="2043267285" sldId="261"/>
        </pc:sldMkLst>
        <pc:spChg chg="mod">
          <ac:chgData name="Ziyan Han" userId="3a0290bb0867d812" providerId="LiveId" clId="{54439120-5D07-494C-A5FC-5541CDCBFB30}" dt="2024-06-02T12:15:17.924" v="284" actId="1076"/>
          <ac:spMkLst>
            <pc:docMk/>
            <pc:sldMk cId="2043267285" sldId="261"/>
            <ac:spMk id="2" creationId="{4D2D1BF2-617D-754C-A2F5-413DB96094A1}"/>
          </ac:spMkLst>
        </pc:spChg>
        <pc:spChg chg="add del mod">
          <ac:chgData name="Ziyan Han" userId="3a0290bb0867d812" providerId="LiveId" clId="{54439120-5D07-494C-A5FC-5541CDCBFB30}" dt="2024-06-02T12:05:27.961" v="273" actId="478"/>
          <ac:spMkLst>
            <pc:docMk/>
            <pc:sldMk cId="2043267285" sldId="261"/>
            <ac:spMk id="4" creationId="{ECA95B6E-02E5-4248-9EB3-E63909697275}"/>
          </ac:spMkLst>
        </pc:spChg>
      </pc:sldChg>
      <pc:sldChg chg="addSp delSp modSp new mod modNotesTx">
        <pc:chgData name="Ziyan Han" userId="3a0290bb0867d812" providerId="LiveId" clId="{54439120-5D07-494C-A5FC-5541CDCBFB30}" dt="2024-06-11T03:32:51.051" v="19064" actId="1076"/>
        <pc:sldMkLst>
          <pc:docMk/>
          <pc:sldMk cId="2620094549" sldId="262"/>
        </pc:sldMkLst>
        <pc:spChg chg="mod">
          <ac:chgData name="Ziyan Han" userId="3a0290bb0867d812" providerId="LiveId" clId="{54439120-5D07-494C-A5FC-5541CDCBFB30}" dt="2024-06-03T15:18:59.848" v="4231" actId="113"/>
          <ac:spMkLst>
            <pc:docMk/>
            <pc:sldMk cId="2620094549" sldId="262"/>
            <ac:spMk id="2" creationId="{25612DB7-6198-BF42-992C-D4C5E89A3E87}"/>
          </ac:spMkLst>
        </pc:spChg>
        <pc:spChg chg="add del">
          <ac:chgData name="Ziyan Han" userId="3a0290bb0867d812" providerId="LiveId" clId="{54439120-5D07-494C-A5FC-5541CDCBFB30}" dt="2024-06-02T13:24:05.654" v="1600" actId="478"/>
          <ac:spMkLst>
            <pc:docMk/>
            <pc:sldMk cId="2620094549" sldId="262"/>
            <ac:spMk id="3" creationId="{C87AA027-3157-F54D-A969-E35FFC82C444}"/>
          </ac:spMkLst>
        </pc:spChg>
        <pc:spChg chg="add mod">
          <ac:chgData name="Ziyan Han" userId="3a0290bb0867d812" providerId="LiveId" clId="{54439120-5D07-494C-A5FC-5541CDCBFB30}" dt="2024-06-11T03:32:07.486" v="19039" actId="20577"/>
          <ac:spMkLst>
            <pc:docMk/>
            <pc:sldMk cId="2620094549" sldId="262"/>
            <ac:spMk id="9" creationId="{1130579F-9884-8644-83DF-0F47BBDDF638}"/>
          </ac:spMkLst>
        </pc:spChg>
        <pc:spChg chg="add mod">
          <ac:chgData name="Ziyan Han" userId="3a0290bb0867d812" providerId="LiveId" clId="{54439120-5D07-494C-A5FC-5541CDCBFB30}" dt="2024-06-11T03:32:07.486" v="19039" actId="20577"/>
          <ac:spMkLst>
            <pc:docMk/>
            <pc:sldMk cId="2620094549" sldId="262"/>
            <ac:spMk id="10" creationId="{A3929FF1-5039-8D4B-AD51-95CAE2FF4044}"/>
          </ac:spMkLst>
        </pc:spChg>
        <pc:spChg chg="add mod">
          <ac:chgData name="Ziyan Han" userId="3a0290bb0867d812" providerId="LiveId" clId="{54439120-5D07-494C-A5FC-5541CDCBFB30}" dt="2024-06-11T03:32:07.486" v="19039" actId="20577"/>
          <ac:spMkLst>
            <pc:docMk/>
            <pc:sldMk cId="2620094549" sldId="262"/>
            <ac:spMk id="11" creationId="{E8D24635-DCF7-A24C-A0AA-236B78EC5175}"/>
          </ac:spMkLst>
        </pc:spChg>
        <pc:spChg chg="add mod">
          <ac:chgData name="Ziyan Han" userId="3a0290bb0867d812" providerId="LiveId" clId="{54439120-5D07-494C-A5FC-5541CDCBFB30}" dt="2024-06-11T03:32:07.486" v="19039" actId="20577"/>
          <ac:spMkLst>
            <pc:docMk/>
            <pc:sldMk cId="2620094549" sldId="262"/>
            <ac:spMk id="12" creationId="{514E85FD-B229-384B-B953-DA570DD2E886}"/>
          </ac:spMkLst>
        </pc:spChg>
        <pc:spChg chg="add mod">
          <ac:chgData name="Ziyan Han" userId="3a0290bb0867d812" providerId="LiveId" clId="{54439120-5D07-494C-A5FC-5541CDCBFB30}" dt="2024-06-11T03:32:07.486" v="19039" actId="20577"/>
          <ac:spMkLst>
            <pc:docMk/>
            <pc:sldMk cId="2620094549" sldId="262"/>
            <ac:spMk id="13" creationId="{A6EC9489-E013-1B42-BCD4-8462163E980E}"/>
          </ac:spMkLst>
        </pc:spChg>
        <pc:spChg chg="add mod">
          <ac:chgData name="Ziyan Han" userId="3a0290bb0867d812" providerId="LiveId" clId="{54439120-5D07-494C-A5FC-5541CDCBFB30}" dt="2024-06-11T03:32:07.486" v="19039" actId="20577"/>
          <ac:spMkLst>
            <pc:docMk/>
            <pc:sldMk cId="2620094549" sldId="262"/>
            <ac:spMk id="14" creationId="{3F47F37B-9A72-C44A-890C-4F755C837CFD}"/>
          </ac:spMkLst>
        </pc:spChg>
        <pc:spChg chg="add mod">
          <ac:chgData name="Ziyan Han" userId="3a0290bb0867d812" providerId="LiveId" clId="{54439120-5D07-494C-A5FC-5541CDCBFB30}" dt="2024-06-11T03:32:07.486" v="19039" actId="20577"/>
          <ac:spMkLst>
            <pc:docMk/>
            <pc:sldMk cId="2620094549" sldId="262"/>
            <ac:spMk id="15" creationId="{39122974-A49A-EE46-813B-A2CE01006279}"/>
          </ac:spMkLst>
        </pc:spChg>
        <pc:spChg chg="add mod">
          <ac:chgData name="Ziyan Han" userId="3a0290bb0867d812" providerId="LiveId" clId="{54439120-5D07-494C-A5FC-5541CDCBFB30}" dt="2024-06-11T03:32:07.486" v="19039" actId="20577"/>
          <ac:spMkLst>
            <pc:docMk/>
            <pc:sldMk cId="2620094549" sldId="262"/>
            <ac:spMk id="16" creationId="{C526160C-EA91-D44B-A60A-9EE6CE04EA84}"/>
          </ac:spMkLst>
        </pc:spChg>
        <pc:spChg chg="add mod">
          <ac:chgData name="Ziyan Han" userId="3a0290bb0867d812" providerId="LiveId" clId="{54439120-5D07-494C-A5FC-5541CDCBFB30}" dt="2024-06-11T03:32:07.486" v="19039" actId="20577"/>
          <ac:spMkLst>
            <pc:docMk/>
            <pc:sldMk cId="2620094549" sldId="262"/>
            <ac:spMk id="17" creationId="{1F074FD9-AD5E-3041-A457-EEC66C9AF7E2}"/>
          </ac:spMkLst>
        </pc:spChg>
        <pc:spChg chg="add mod">
          <ac:chgData name="Ziyan Han" userId="3a0290bb0867d812" providerId="LiveId" clId="{54439120-5D07-494C-A5FC-5541CDCBFB30}" dt="2024-06-11T03:32:07.486" v="19039" actId="20577"/>
          <ac:spMkLst>
            <pc:docMk/>
            <pc:sldMk cId="2620094549" sldId="262"/>
            <ac:spMk id="20" creationId="{C836499C-8791-0747-8484-CA0CD7DD9D85}"/>
          </ac:spMkLst>
        </pc:spChg>
        <pc:spChg chg="add mod">
          <ac:chgData name="Ziyan Han" userId="3a0290bb0867d812" providerId="LiveId" clId="{54439120-5D07-494C-A5FC-5541CDCBFB30}" dt="2024-06-11T03:32:07.486" v="19039" actId="20577"/>
          <ac:spMkLst>
            <pc:docMk/>
            <pc:sldMk cId="2620094549" sldId="262"/>
            <ac:spMk id="21" creationId="{1BB19B29-9B2A-9D4E-B67D-BBF313D71120}"/>
          </ac:spMkLst>
        </pc:spChg>
        <pc:spChg chg="add mod">
          <ac:chgData name="Ziyan Han" userId="3a0290bb0867d812" providerId="LiveId" clId="{54439120-5D07-494C-A5FC-5541CDCBFB30}" dt="2024-06-11T03:32:07.486" v="19039" actId="20577"/>
          <ac:spMkLst>
            <pc:docMk/>
            <pc:sldMk cId="2620094549" sldId="262"/>
            <ac:spMk id="22" creationId="{132FCC87-E180-FE47-A60F-336A1551E867}"/>
          </ac:spMkLst>
        </pc:spChg>
        <pc:spChg chg="add mod">
          <ac:chgData name="Ziyan Han" userId="3a0290bb0867d812" providerId="LiveId" clId="{54439120-5D07-494C-A5FC-5541CDCBFB30}" dt="2024-06-11T03:32:07.486" v="19039" actId="20577"/>
          <ac:spMkLst>
            <pc:docMk/>
            <pc:sldMk cId="2620094549" sldId="262"/>
            <ac:spMk id="23" creationId="{407E6242-A7C1-DB49-B654-A3089AA5C5BE}"/>
          </ac:spMkLst>
        </pc:spChg>
        <pc:spChg chg="add mod">
          <ac:chgData name="Ziyan Han" userId="3a0290bb0867d812" providerId="LiveId" clId="{54439120-5D07-494C-A5FC-5541CDCBFB30}" dt="2024-06-11T03:32:07.486" v="19039" actId="20577"/>
          <ac:spMkLst>
            <pc:docMk/>
            <pc:sldMk cId="2620094549" sldId="262"/>
            <ac:spMk id="24" creationId="{2B15CCC1-106B-D446-8A47-6CC8012CE9DB}"/>
          </ac:spMkLst>
        </pc:spChg>
        <pc:spChg chg="add mod">
          <ac:chgData name="Ziyan Han" userId="3a0290bb0867d812" providerId="LiveId" clId="{54439120-5D07-494C-A5FC-5541CDCBFB30}" dt="2024-06-11T03:32:07.486" v="19039" actId="20577"/>
          <ac:spMkLst>
            <pc:docMk/>
            <pc:sldMk cId="2620094549" sldId="262"/>
            <ac:spMk id="25" creationId="{5D72910C-C68E-3441-9721-603262C1179B}"/>
          </ac:spMkLst>
        </pc:spChg>
        <pc:spChg chg="add mod">
          <ac:chgData name="Ziyan Han" userId="3a0290bb0867d812" providerId="LiveId" clId="{54439120-5D07-494C-A5FC-5541CDCBFB30}" dt="2024-06-11T03:32:07.486" v="19039" actId="20577"/>
          <ac:spMkLst>
            <pc:docMk/>
            <pc:sldMk cId="2620094549" sldId="262"/>
            <ac:spMk id="26" creationId="{D88A8DA8-0154-124F-B16A-394284EC7931}"/>
          </ac:spMkLst>
        </pc:spChg>
        <pc:spChg chg="add mod">
          <ac:chgData name="Ziyan Han" userId="3a0290bb0867d812" providerId="LiveId" clId="{54439120-5D07-494C-A5FC-5541CDCBFB30}" dt="2024-06-11T03:32:07.486" v="19039" actId="20577"/>
          <ac:spMkLst>
            <pc:docMk/>
            <pc:sldMk cId="2620094549" sldId="262"/>
            <ac:spMk id="27" creationId="{B04C2399-048F-C447-B08A-E266BD2243BB}"/>
          </ac:spMkLst>
        </pc:spChg>
        <pc:spChg chg="add mod">
          <ac:chgData name="Ziyan Han" userId="3a0290bb0867d812" providerId="LiveId" clId="{54439120-5D07-494C-A5FC-5541CDCBFB30}" dt="2024-06-11T03:32:07.486" v="19039" actId="20577"/>
          <ac:spMkLst>
            <pc:docMk/>
            <pc:sldMk cId="2620094549" sldId="262"/>
            <ac:spMk id="28" creationId="{0AB16C3B-9D69-8447-963A-AB59D1FD087B}"/>
          </ac:spMkLst>
        </pc:spChg>
        <pc:spChg chg="add mod">
          <ac:chgData name="Ziyan Han" userId="3a0290bb0867d812" providerId="LiveId" clId="{54439120-5D07-494C-A5FC-5541CDCBFB30}" dt="2024-06-11T03:32:07.486" v="19039" actId="20577"/>
          <ac:spMkLst>
            <pc:docMk/>
            <pc:sldMk cId="2620094549" sldId="262"/>
            <ac:spMk id="29" creationId="{09BDD1B1-2D20-6F4A-B846-F844500DD0A6}"/>
          </ac:spMkLst>
        </pc:spChg>
        <pc:spChg chg="add mod">
          <ac:chgData name="Ziyan Han" userId="3a0290bb0867d812" providerId="LiveId" clId="{54439120-5D07-494C-A5FC-5541CDCBFB30}" dt="2024-06-11T03:32:07.486" v="19039" actId="20577"/>
          <ac:spMkLst>
            <pc:docMk/>
            <pc:sldMk cId="2620094549" sldId="262"/>
            <ac:spMk id="30" creationId="{2FD30871-7732-B640-9AB5-F9C81E05354E}"/>
          </ac:spMkLst>
        </pc:spChg>
        <pc:spChg chg="add mod">
          <ac:chgData name="Ziyan Han" userId="3a0290bb0867d812" providerId="LiveId" clId="{54439120-5D07-494C-A5FC-5541CDCBFB30}" dt="2024-06-11T03:32:07.486" v="19039" actId="20577"/>
          <ac:spMkLst>
            <pc:docMk/>
            <pc:sldMk cId="2620094549" sldId="262"/>
            <ac:spMk id="31" creationId="{B7D7C741-7E91-E049-B8A3-BA4AE6CEACCC}"/>
          </ac:spMkLst>
        </pc:spChg>
        <pc:spChg chg="add mod">
          <ac:chgData name="Ziyan Han" userId="3a0290bb0867d812" providerId="LiveId" clId="{54439120-5D07-494C-A5FC-5541CDCBFB30}" dt="2024-06-11T03:32:07.486" v="19039" actId="20577"/>
          <ac:spMkLst>
            <pc:docMk/>
            <pc:sldMk cId="2620094549" sldId="262"/>
            <ac:spMk id="32" creationId="{AF189F18-0B35-DD48-B6E9-3BA13C1A4688}"/>
          </ac:spMkLst>
        </pc:spChg>
        <pc:spChg chg="add mod">
          <ac:chgData name="Ziyan Han" userId="3a0290bb0867d812" providerId="LiveId" clId="{54439120-5D07-494C-A5FC-5541CDCBFB30}" dt="2024-06-11T03:32:07.486" v="19039" actId="20577"/>
          <ac:spMkLst>
            <pc:docMk/>
            <pc:sldMk cId="2620094549" sldId="262"/>
            <ac:spMk id="33" creationId="{F020D553-962F-6740-B425-9E73B4C851A9}"/>
          </ac:spMkLst>
        </pc:spChg>
        <pc:spChg chg="add mod">
          <ac:chgData name="Ziyan Han" userId="3a0290bb0867d812" providerId="LiveId" clId="{54439120-5D07-494C-A5FC-5541CDCBFB30}" dt="2024-06-11T03:32:07.486" v="19039" actId="20577"/>
          <ac:spMkLst>
            <pc:docMk/>
            <pc:sldMk cId="2620094549" sldId="262"/>
            <ac:spMk id="37" creationId="{C11896EC-1131-9042-9CC5-E5C48E9B6DD6}"/>
          </ac:spMkLst>
        </pc:spChg>
        <pc:spChg chg="add mod">
          <ac:chgData name="Ziyan Han" userId="3a0290bb0867d812" providerId="LiveId" clId="{54439120-5D07-494C-A5FC-5541CDCBFB30}" dt="2024-06-11T03:32:07.486" v="19039" actId="20577"/>
          <ac:spMkLst>
            <pc:docMk/>
            <pc:sldMk cId="2620094549" sldId="262"/>
            <ac:spMk id="38" creationId="{4D54ACE4-262D-9841-8AB0-FA5D6646C783}"/>
          </ac:spMkLst>
        </pc:spChg>
        <pc:spChg chg="add mod">
          <ac:chgData name="Ziyan Han" userId="3a0290bb0867d812" providerId="LiveId" clId="{54439120-5D07-494C-A5FC-5541CDCBFB30}" dt="2024-06-11T03:32:07.486" v="19039" actId="20577"/>
          <ac:spMkLst>
            <pc:docMk/>
            <pc:sldMk cId="2620094549" sldId="262"/>
            <ac:spMk id="39" creationId="{968EF851-0711-514E-8B77-0733B46F4A46}"/>
          </ac:spMkLst>
        </pc:spChg>
        <pc:spChg chg="add mod">
          <ac:chgData name="Ziyan Han" userId="3a0290bb0867d812" providerId="LiveId" clId="{54439120-5D07-494C-A5FC-5541CDCBFB30}" dt="2024-06-11T03:32:07.486" v="19039" actId="20577"/>
          <ac:spMkLst>
            <pc:docMk/>
            <pc:sldMk cId="2620094549" sldId="262"/>
            <ac:spMk id="40" creationId="{2C0C0445-A23B-6B4D-BBA3-826B3B09EB83}"/>
          </ac:spMkLst>
        </pc:spChg>
        <pc:spChg chg="add mod">
          <ac:chgData name="Ziyan Han" userId="3a0290bb0867d812" providerId="LiveId" clId="{54439120-5D07-494C-A5FC-5541CDCBFB30}" dt="2024-06-11T03:32:07.486" v="19039" actId="20577"/>
          <ac:spMkLst>
            <pc:docMk/>
            <pc:sldMk cId="2620094549" sldId="262"/>
            <ac:spMk id="41" creationId="{EFBFD22D-2B31-6042-8C6B-D4E7163F9FFD}"/>
          </ac:spMkLst>
        </pc:spChg>
        <pc:spChg chg="add mod">
          <ac:chgData name="Ziyan Han" userId="3a0290bb0867d812" providerId="LiveId" clId="{54439120-5D07-494C-A5FC-5541CDCBFB30}" dt="2024-06-11T03:32:07.486" v="19039" actId="20577"/>
          <ac:spMkLst>
            <pc:docMk/>
            <pc:sldMk cId="2620094549" sldId="262"/>
            <ac:spMk id="42" creationId="{459433AC-8E26-E646-B803-2BE613F3B93C}"/>
          </ac:spMkLst>
        </pc:spChg>
        <pc:spChg chg="add mod">
          <ac:chgData name="Ziyan Han" userId="3a0290bb0867d812" providerId="LiveId" clId="{54439120-5D07-494C-A5FC-5541CDCBFB30}" dt="2024-06-11T03:32:07.486" v="19039" actId="20577"/>
          <ac:spMkLst>
            <pc:docMk/>
            <pc:sldMk cId="2620094549" sldId="262"/>
            <ac:spMk id="43" creationId="{611D8F0A-BAFF-9B42-A3A2-7D4C7A4BD736}"/>
          </ac:spMkLst>
        </pc:spChg>
        <pc:spChg chg="add mod">
          <ac:chgData name="Ziyan Han" userId="3a0290bb0867d812" providerId="LiveId" clId="{54439120-5D07-494C-A5FC-5541CDCBFB30}" dt="2024-06-11T03:32:07.486" v="19039" actId="20577"/>
          <ac:spMkLst>
            <pc:docMk/>
            <pc:sldMk cId="2620094549" sldId="262"/>
            <ac:spMk id="44" creationId="{7F6155BC-71A5-7A4B-82E2-559ACB0CEEAD}"/>
          </ac:spMkLst>
        </pc:spChg>
        <pc:spChg chg="add mod">
          <ac:chgData name="Ziyan Han" userId="3a0290bb0867d812" providerId="LiveId" clId="{54439120-5D07-494C-A5FC-5541CDCBFB30}" dt="2024-06-11T03:32:07.486" v="19039" actId="20577"/>
          <ac:spMkLst>
            <pc:docMk/>
            <pc:sldMk cId="2620094549" sldId="262"/>
            <ac:spMk id="45" creationId="{580E53B3-203E-824A-B214-99D0B756024E}"/>
          </ac:spMkLst>
        </pc:spChg>
        <pc:spChg chg="add mod">
          <ac:chgData name="Ziyan Han" userId="3a0290bb0867d812" providerId="LiveId" clId="{54439120-5D07-494C-A5FC-5541CDCBFB30}" dt="2024-06-11T03:32:07.486" v="19039" actId="20577"/>
          <ac:spMkLst>
            <pc:docMk/>
            <pc:sldMk cId="2620094549" sldId="262"/>
            <ac:spMk id="46" creationId="{AE4B1517-2C60-6745-BB51-863AF5FCF9A5}"/>
          </ac:spMkLst>
        </pc:spChg>
        <pc:spChg chg="add mod">
          <ac:chgData name="Ziyan Han" userId="3a0290bb0867d812" providerId="LiveId" clId="{54439120-5D07-494C-A5FC-5541CDCBFB30}" dt="2024-06-11T03:32:07.486" v="19039" actId="20577"/>
          <ac:spMkLst>
            <pc:docMk/>
            <pc:sldMk cId="2620094549" sldId="262"/>
            <ac:spMk id="47" creationId="{0FE1CF0F-BC29-2E46-A9F5-D4BDE221E110}"/>
          </ac:spMkLst>
        </pc:spChg>
        <pc:spChg chg="add mod">
          <ac:chgData name="Ziyan Han" userId="3a0290bb0867d812" providerId="LiveId" clId="{54439120-5D07-494C-A5FC-5541CDCBFB30}" dt="2024-06-11T03:32:07.486" v="19039" actId="20577"/>
          <ac:spMkLst>
            <pc:docMk/>
            <pc:sldMk cId="2620094549" sldId="262"/>
            <ac:spMk id="48" creationId="{3C8FDA7F-C0C7-F84C-A99C-1381E6F59E73}"/>
          </ac:spMkLst>
        </pc:spChg>
        <pc:spChg chg="add mod">
          <ac:chgData name="Ziyan Han" userId="3a0290bb0867d812" providerId="LiveId" clId="{54439120-5D07-494C-A5FC-5541CDCBFB30}" dt="2024-06-11T03:32:07.486" v="19039" actId="20577"/>
          <ac:spMkLst>
            <pc:docMk/>
            <pc:sldMk cId="2620094549" sldId="262"/>
            <ac:spMk id="49" creationId="{417B2882-7E33-4544-9E0A-441468B5B755}"/>
          </ac:spMkLst>
        </pc:spChg>
        <pc:spChg chg="add mod">
          <ac:chgData name="Ziyan Han" userId="3a0290bb0867d812" providerId="LiveId" clId="{54439120-5D07-494C-A5FC-5541CDCBFB30}" dt="2024-06-11T03:32:07.486" v="19039" actId="20577"/>
          <ac:spMkLst>
            <pc:docMk/>
            <pc:sldMk cId="2620094549" sldId="262"/>
            <ac:spMk id="50" creationId="{CFA7039C-3027-D04B-8A31-9FD98929B929}"/>
          </ac:spMkLst>
        </pc:spChg>
        <pc:spChg chg="add mod">
          <ac:chgData name="Ziyan Han" userId="3a0290bb0867d812" providerId="LiveId" clId="{54439120-5D07-494C-A5FC-5541CDCBFB30}" dt="2024-06-11T03:32:51.051" v="19064" actId="1076"/>
          <ac:spMkLst>
            <pc:docMk/>
            <pc:sldMk cId="2620094549" sldId="262"/>
            <ac:spMk id="51" creationId="{F760B6B8-FA13-A141-AC11-8EBFEB4ECAAE}"/>
          </ac:spMkLst>
        </pc:spChg>
        <pc:spChg chg="add mod">
          <ac:chgData name="Ziyan Han" userId="3a0290bb0867d812" providerId="LiveId" clId="{54439120-5D07-494C-A5FC-5541CDCBFB30}" dt="2024-06-11T03:32:41.901" v="19063" actId="1076"/>
          <ac:spMkLst>
            <pc:docMk/>
            <pc:sldMk cId="2620094549" sldId="262"/>
            <ac:spMk id="52" creationId="{041F5EB1-9090-394B-A0D5-DDC4EC35C878}"/>
          </ac:spMkLst>
        </pc:spChg>
        <pc:spChg chg="add mod">
          <ac:chgData name="Ziyan Han" userId="3a0290bb0867d812" providerId="LiveId" clId="{54439120-5D07-494C-A5FC-5541CDCBFB30}" dt="2024-06-11T03:32:07.486" v="19039" actId="20577"/>
          <ac:spMkLst>
            <pc:docMk/>
            <pc:sldMk cId="2620094549" sldId="262"/>
            <ac:spMk id="53" creationId="{55C868BE-D76C-7A4A-BF24-65525D381CE1}"/>
          </ac:spMkLst>
        </pc:spChg>
        <pc:spChg chg="add mod">
          <ac:chgData name="Ziyan Han" userId="3a0290bb0867d812" providerId="LiveId" clId="{54439120-5D07-494C-A5FC-5541CDCBFB30}" dt="2024-06-11T03:32:07.486" v="19039" actId="20577"/>
          <ac:spMkLst>
            <pc:docMk/>
            <pc:sldMk cId="2620094549" sldId="262"/>
            <ac:spMk id="54" creationId="{7944D704-34DE-BB42-97DC-5A96DF12237A}"/>
          </ac:spMkLst>
        </pc:spChg>
        <pc:spChg chg="add mod">
          <ac:chgData name="Ziyan Han" userId="3a0290bb0867d812" providerId="LiveId" clId="{54439120-5D07-494C-A5FC-5541CDCBFB30}" dt="2024-06-11T03:32:07.486" v="19039" actId="20577"/>
          <ac:spMkLst>
            <pc:docMk/>
            <pc:sldMk cId="2620094549" sldId="262"/>
            <ac:spMk id="55" creationId="{2D94E6BC-E065-1A4F-B9F3-7229DAAA2E7F}"/>
          </ac:spMkLst>
        </pc:spChg>
        <pc:spChg chg="add mod">
          <ac:chgData name="Ziyan Han" userId="3a0290bb0867d812" providerId="LiveId" clId="{54439120-5D07-494C-A5FC-5541CDCBFB30}" dt="2024-06-11T03:32:07.486" v="19039" actId="20577"/>
          <ac:spMkLst>
            <pc:docMk/>
            <pc:sldMk cId="2620094549" sldId="262"/>
            <ac:spMk id="56" creationId="{761BBC9B-6583-DC4C-979D-A31659923889}"/>
          </ac:spMkLst>
        </pc:spChg>
        <pc:spChg chg="add mod">
          <ac:chgData name="Ziyan Han" userId="3a0290bb0867d812" providerId="LiveId" clId="{54439120-5D07-494C-A5FC-5541CDCBFB30}" dt="2024-06-11T03:32:07.486" v="19039" actId="20577"/>
          <ac:spMkLst>
            <pc:docMk/>
            <pc:sldMk cId="2620094549" sldId="262"/>
            <ac:spMk id="57" creationId="{AF48CAED-09A6-1942-A397-E46F575F4A85}"/>
          </ac:spMkLst>
        </pc:spChg>
        <pc:spChg chg="add mod">
          <ac:chgData name="Ziyan Han" userId="3a0290bb0867d812" providerId="LiveId" clId="{54439120-5D07-494C-A5FC-5541CDCBFB30}" dt="2024-06-11T03:32:07.486" v="19039" actId="20577"/>
          <ac:spMkLst>
            <pc:docMk/>
            <pc:sldMk cId="2620094549" sldId="262"/>
            <ac:spMk id="58" creationId="{3A261E26-56CF-1643-91C5-FF5FCBAA7645}"/>
          </ac:spMkLst>
        </pc:spChg>
        <pc:spChg chg="add mod">
          <ac:chgData name="Ziyan Han" userId="3a0290bb0867d812" providerId="LiveId" clId="{54439120-5D07-494C-A5FC-5541CDCBFB30}" dt="2024-06-11T03:32:07.486" v="19039" actId="20577"/>
          <ac:spMkLst>
            <pc:docMk/>
            <pc:sldMk cId="2620094549" sldId="262"/>
            <ac:spMk id="59" creationId="{0C69540D-F837-4647-B54D-2C1BF3896553}"/>
          </ac:spMkLst>
        </pc:spChg>
        <pc:spChg chg="add mod">
          <ac:chgData name="Ziyan Han" userId="3a0290bb0867d812" providerId="LiveId" clId="{54439120-5D07-494C-A5FC-5541CDCBFB30}" dt="2024-06-11T03:32:07.486" v="19039" actId="20577"/>
          <ac:spMkLst>
            <pc:docMk/>
            <pc:sldMk cId="2620094549" sldId="262"/>
            <ac:spMk id="60" creationId="{D9ACF2F8-F219-E34A-B6D8-B6C96E173A68}"/>
          </ac:spMkLst>
        </pc:spChg>
        <pc:spChg chg="add mod">
          <ac:chgData name="Ziyan Han" userId="3a0290bb0867d812" providerId="LiveId" clId="{54439120-5D07-494C-A5FC-5541CDCBFB30}" dt="2024-06-11T03:32:07.486" v="19039" actId="20577"/>
          <ac:spMkLst>
            <pc:docMk/>
            <pc:sldMk cId="2620094549" sldId="262"/>
            <ac:spMk id="61" creationId="{48838735-1947-D646-A623-FC43F69D0830}"/>
          </ac:spMkLst>
        </pc:spChg>
        <pc:spChg chg="add mod">
          <ac:chgData name="Ziyan Han" userId="3a0290bb0867d812" providerId="LiveId" clId="{54439120-5D07-494C-A5FC-5541CDCBFB30}" dt="2024-06-11T03:32:07.486" v="19039" actId="20577"/>
          <ac:spMkLst>
            <pc:docMk/>
            <pc:sldMk cId="2620094549" sldId="262"/>
            <ac:spMk id="62" creationId="{B2924FB7-1A0E-6A46-A65E-58EFBE856691}"/>
          </ac:spMkLst>
        </pc:spChg>
        <pc:spChg chg="add mod">
          <ac:chgData name="Ziyan Han" userId="3a0290bb0867d812" providerId="LiveId" clId="{54439120-5D07-494C-A5FC-5541CDCBFB30}" dt="2024-06-11T03:32:07.486" v="19039" actId="20577"/>
          <ac:spMkLst>
            <pc:docMk/>
            <pc:sldMk cId="2620094549" sldId="262"/>
            <ac:spMk id="63" creationId="{F46C9374-BAFF-444E-9DF3-C704EC37DB3A}"/>
          </ac:spMkLst>
        </pc:spChg>
        <pc:spChg chg="add mod">
          <ac:chgData name="Ziyan Han" userId="3a0290bb0867d812" providerId="LiveId" clId="{54439120-5D07-494C-A5FC-5541CDCBFB30}" dt="2024-06-11T03:32:07.486" v="19039" actId="20577"/>
          <ac:spMkLst>
            <pc:docMk/>
            <pc:sldMk cId="2620094549" sldId="262"/>
            <ac:spMk id="64" creationId="{40CBAA20-2C45-8241-BFB6-1567CA77870B}"/>
          </ac:spMkLst>
        </pc:spChg>
        <pc:spChg chg="add mod">
          <ac:chgData name="Ziyan Han" userId="3a0290bb0867d812" providerId="LiveId" clId="{54439120-5D07-494C-A5FC-5541CDCBFB30}" dt="2024-06-11T03:32:07.486" v="19039" actId="20577"/>
          <ac:spMkLst>
            <pc:docMk/>
            <pc:sldMk cId="2620094549" sldId="262"/>
            <ac:spMk id="65" creationId="{F99AA785-8E81-B84F-BCA2-DC8FFD1F1471}"/>
          </ac:spMkLst>
        </pc:spChg>
        <pc:spChg chg="add mod">
          <ac:chgData name="Ziyan Han" userId="3a0290bb0867d812" providerId="LiveId" clId="{54439120-5D07-494C-A5FC-5541CDCBFB30}" dt="2024-06-11T03:32:07.486" v="19039" actId="20577"/>
          <ac:spMkLst>
            <pc:docMk/>
            <pc:sldMk cId="2620094549" sldId="262"/>
            <ac:spMk id="68" creationId="{C28FFBF3-C65D-2C4A-844F-4ECBAEE04B3C}"/>
          </ac:spMkLst>
        </pc:spChg>
        <pc:spChg chg="add mod">
          <ac:chgData name="Ziyan Han" userId="3a0290bb0867d812" providerId="LiveId" clId="{54439120-5D07-494C-A5FC-5541CDCBFB30}" dt="2024-06-11T03:32:07.486" v="19039" actId="20577"/>
          <ac:spMkLst>
            <pc:docMk/>
            <pc:sldMk cId="2620094549" sldId="262"/>
            <ac:spMk id="69" creationId="{C8000E69-E5FF-0046-A7B4-FC5FDC3D773D}"/>
          </ac:spMkLst>
        </pc:spChg>
        <pc:spChg chg="add mod">
          <ac:chgData name="Ziyan Han" userId="3a0290bb0867d812" providerId="LiveId" clId="{54439120-5D07-494C-A5FC-5541CDCBFB30}" dt="2024-06-11T03:32:07.486" v="19039" actId="20577"/>
          <ac:spMkLst>
            <pc:docMk/>
            <pc:sldMk cId="2620094549" sldId="262"/>
            <ac:spMk id="70" creationId="{6FAC5350-DD9E-2F4C-AEDC-DAF230728B46}"/>
          </ac:spMkLst>
        </pc:spChg>
        <pc:spChg chg="add mod">
          <ac:chgData name="Ziyan Han" userId="3a0290bb0867d812" providerId="LiveId" clId="{54439120-5D07-494C-A5FC-5541CDCBFB30}" dt="2024-06-11T03:32:07.486" v="19039" actId="20577"/>
          <ac:spMkLst>
            <pc:docMk/>
            <pc:sldMk cId="2620094549" sldId="262"/>
            <ac:spMk id="72" creationId="{7FB20445-C790-1D4D-90C0-4FDD0F33A60C}"/>
          </ac:spMkLst>
        </pc:spChg>
        <pc:spChg chg="add mod">
          <ac:chgData name="Ziyan Han" userId="3a0290bb0867d812" providerId="LiveId" clId="{54439120-5D07-494C-A5FC-5541CDCBFB30}" dt="2024-06-11T03:32:07.486" v="19039" actId="20577"/>
          <ac:spMkLst>
            <pc:docMk/>
            <pc:sldMk cId="2620094549" sldId="262"/>
            <ac:spMk id="73" creationId="{871997F0-DF16-EE49-8736-9B229AB18B06}"/>
          </ac:spMkLst>
        </pc:spChg>
        <pc:spChg chg="mod">
          <ac:chgData name="Ziyan Han" userId="3a0290bb0867d812" providerId="LiveId" clId="{54439120-5D07-494C-A5FC-5541CDCBFB30}" dt="2024-06-11T03:32:07.486" v="19039" actId="20577"/>
          <ac:spMkLst>
            <pc:docMk/>
            <pc:sldMk cId="2620094549" sldId="262"/>
            <ac:spMk id="76" creationId="{F2DB714C-0EFB-D549-8543-6C06BFDB26F1}"/>
          </ac:spMkLst>
        </pc:spChg>
        <pc:spChg chg="del mod">
          <ac:chgData name="Ziyan Han" userId="3a0290bb0867d812" providerId="LiveId" clId="{54439120-5D07-494C-A5FC-5541CDCBFB30}" dt="2024-06-02T13:41:38.957" v="1833" actId="478"/>
          <ac:spMkLst>
            <pc:docMk/>
            <pc:sldMk cId="2620094549" sldId="262"/>
            <ac:spMk id="77" creationId="{6586AE64-3990-D442-9EC3-597D2E9DD14A}"/>
          </ac:spMkLst>
        </pc:spChg>
        <pc:spChg chg="add mod">
          <ac:chgData name="Ziyan Han" userId="3a0290bb0867d812" providerId="LiveId" clId="{54439120-5D07-494C-A5FC-5541CDCBFB30}" dt="2024-06-11T03:32:07.486" v="19039" actId="20577"/>
          <ac:spMkLst>
            <pc:docMk/>
            <pc:sldMk cId="2620094549" sldId="262"/>
            <ac:spMk id="78" creationId="{A001A986-DB60-7A4A-9098-535D141A3C3B}"/>
          </ac:spMkLst>
        </pc:spChg>
        <pc:spChg chg="add mod">
          <ac:chgData name="Ziyan Han" userId="3a0290bb0867d812" providerId="LiveId" clId="{54439120-5D07-494C-A5FC-5541CDCBFB30}" dt="2024-06-05T08:17:16.627" v="6664" actId="20577"/>
          <ac:spMkLst>
            <pc:docMk/>
            <pc:sldMk cId="2620094549" sldId="262"/>
            <ac:spMk id="82" creationId="{BA7FCE1A-9AA7-274E-868F-BBA20A0C911B}"/>
          </ac:spMkLst>
        </pc:spChg>
        <pc:spChg chg="add del mod">
          <ac:chgData name="Ziyan Han" userId="3a0290bb0867d812" providerId="LiveId" clId="{54439120-5D07-494C-A5FC-5541CDCBFB30}" dt="2024-06-02T13:38:44.777" v="1789" actId="478"/>
          <ac:spMkLst>
            <pc:docMk/>
            <pc:sldMk cId="2620094549" sldId="262"/>
            <ac:spMk id="89" creationId="{BD24BB7F-A87F-AE4E-9B36-A1994A65B5AF}"/>
          </ac:spMkLst>
        </pc:spChg>
        <pc:grpChg chg="add mod">
          <ac:chgData name="Ziyan Han" userId="3a0290bb0867d812" providerId="LiveId" clId="{54439120-5D07-494C-A5FC-5541CDCBFB30}" dt="2024-06-11T03:32:07.486" v="19039" actId="20577"/>
          <ac:grpSpMkLst>
            <pc:docMk/>
            <pc:sldMk cId="2620094549" sldId="262"/>
            <ac:grpSpMk id="74" creationId="{AF987533-9254-4D46-A772-48281D5576BA}"/>
          </ac:grpSpMkLst>
        </pc:grpChg>
        <pc:grpChg chg="add mod">
          <ac:chgData name="Ziyan Han" userId="3a0290bb0867d812" providerId="LiveId" clId="{54439120-5D07-494C-A5FC-5541CDCBFB30}" dt="2024-06-11T03:32:07.486" v="19039" actId="20577"/>
          <ac:grpSpMkLst>
            <pc:docMk/>
            <pc:sldMk cId="2620094549" sldId="262"/>
            <ac:grpSpMk id="79" creationId="{EE7F7107-86E3-DE42-B746-486E2984CB0A}"/>
          </ac:grpSpMkLst>
        </pc:grpChg>
        <pc:graphicFrameChg chg="add mod modGraphic">
          <ac:chgData name="Ziyan Han" userId="3a0290bb0867d812" providerId="LiveId" clId="{54439120-5D07-494C-A5FC-5541CDCBFB30}" dt="2024-06-11T03:32:07.486" v="19039" actId="20577"/>
          <ac:graphicFrameMkLst>
            <pc:docMk/>
            <pc:sldMk cId="2620094549" sldId="262"/>
            <ac:graphicFrameMk id="71" creationId="{B7F01A4F-D2A3-DA4C-81E4-0834DAD7E924}"/>
          </ac:graphicFrameMkLst>
        </pc:graphicFrameChg>
        <pc:cxnChg chg="add mod">
          <ac:chgData name="Ziyan Han" userId="3a0290bb0867d812" providerId="LiveId" clId="{54439120-5D07-494C-A5FC-5541CDCBFB30}" dt="2024-06-11T03:32:07.486" v="19039" actId="20577"/>
          <ac:cxnSpMkLst>
            <pc:docMk/>
            <pc:sldMk cId="2620094549" sldId="262"/>
            <ac:cxnSpMk id="4" creationId="{ACB40308-A1BF-344B-BC6D-2A586013C2A5}"/>
          </ac:cxnSpMkLst>
        </pc:cxnChg>
        <pc:cxnChg chg="add mod">
          <ac:chgData name="Ziyan Han" userId="3a0290bb0867d812" providerId="LiveId" clId="{54439120-5D07-494C-A5FC-5541CDCBFB30}" dt="2024-06-11T03:32:07.486" v="19039" actId="20577"/>
          <ac:cxnSpMkLst>
            <pc:docMk/>
            <pc:sldMk cId="2620094549" sldId="262"/>
            <ac:cxnSpMk id="5" creationId="{9C509314-B61A-E345-9971-7F34DDD222A7}"/>
          </ac:cxnSpMkLst>
        </pc:cxnChg>
        <pc:cxnChg chg="add mod">
          <ac:chgData name="Ziyan Han" userId="3a0290bb0867d812" providerId="LiveId" clId="{54439120-5D07-494C-A5FC-5541CDCBFB30}" dt="2024-06-11T03:32:07.486" v="19039" actId="20577"/>
          <ac:cxnSpMkLst>
            <pc:docMk/>
            <pc:sldMk cId="2620094549" sldId="262"/>
            <ac:cxnSpMk id="6" creationId="{E5666D40-6366-D441-ADC8-5EF413193757}"/>
          </ac:cxnSpMkLst>
        </pc:cxnChg>
        <pc:cxnChg chg="add mod">
          <ac:chgData name="Ziyan Han" userId="3a0290bb0867d812" providerId="LiveId" clId="{54439120-5D07-494C-A5FC-5541CDCBFB30}" dt="2024-06-11T03:32:07.486" v="19039" actId="20577"/>
          <ac:cxnSpMkLst>
            <pc:docMk/>
            <pc:sldMk cId="2620094549" sldId="262"/>
            <ac:cxnSpMk id="7" creationId="{74FC55B5-BC7A-8041-990C-70B3A660F283}"/>
          </ac:cxnSpMkLst>
        </pc:cxnChg>
        <pc:cxnChg chg="add mod">
          <ac:chgData name="Ziyan Han" userId="3a0290bb0867d812" providerId="LiveId" clId="{54439120-5D07-494C-A5FC-5541CDCBFB30}" dt="2024-06-11T03:32:07.486" v="19039" actId="20577"/>
          <ac:cxnSpMkLst>
            <pc:docMk/>
            <pc:sldMk cId="2620094549" sldId="262"/>
            <ac:cxnSpMk id="8" creationId="{2C397CA3-CFDC-4649-9B07-15858DF6DEE6}"/>
          </ac:cxnSpMkLst>
        </pc:cxnChg>
        <pc:cxnChg chg="add mod">
          <ac:chgData name="Ziyan Han" userId="3a0290bb0867d812" providerId="LiveId" clId="{54439120-5D07-494C-A5FC-5541CDCBFB30}" dt="2024-06-11T03:32:07.486" v="19039" actId="20577"/>
          <ac:cxnSpMkLst>
            <pc:docMk/>
            <pc:sldMk cId="2620094549" sldId="262"/>
            <ac:cxnSpMk id="18" creationId="{D487CECD-B2D2-224A-9791-1EBAF6F97C99}"/>
          </ac:cxnSpMkLst>
        </pc:cxnChg>
        <pc:cxnChg chg="add mod">
          <ac:chgData name="Ziyan Han" userId="3a0290bb0867d812" providerId="LiveId" clId="{54439120-5D07-494C-A5FC-5541CDCBFB30}" dt="2024-06-11T03:32:07.486" v="19039" actId="20577"/>
          <ac:cxnSpMkLst>
            <pc:docMk/>
            <pc:sldMk cId="2620094549" sldId="262"/>
            <ac:cxnSpMk id="19" creationId="{3F5BE866-EC7B-0A4A-AFD6-F82838A53E45}"/>
          </ac:cxnSpMkLst>
        </pc:cxnChg>
        <pc:cxnChg chg="add mod">
          <ac:chgData name="Ziyan Han" userId="3a0290bb0867d812" providerId="LiveId" clId="{54439120-5D07-494C-A5FC-5541CDCBFB30}" dt="2024-06-11T03:32:07.486" v="19039" actId="20577"/>
          <ac:cxnSpMkLst>
            <pc:docMk/>
            <pc:sldMk cId="2620094549" sldId="262"/>
            <ac:cxnSpMk id="34" creationId="{FFAFD270-D25D-BD41-ABC3-DE8502F426EB}"/>
          </ac:cxnSpMkLst>
        </pc:cxnChg>
        <pc:cxnChg chg="add mod">
          <ac:chgData name="Ziyan Han" userId="3a0290bb0867d812" providerId="LiveId" clId="{54439120-5D07-494C-A5FC-5541CDCBFB30}" dt="2024-06-11T03:32:07.486" v="19039" actId="20577"/>
          <ac:cxnSpMkLst>
            <pc:docMk/>
            <pc:sldMk cId="2620094549" sldId="262"/>
            <ac:cxnSpMk id="35" creationId="{4F19C97E-19D8-EA45-B7BE-039737B0E2D6}"/>
          </ac:cxnSpMkLst>
        </pc:cxnChg>
        <pc:cxnChg chg="add mod">
          <ac:chgData name="Ziyan Han" userId="3a0290bb0867d812" providerId="LiveId" clId="{54439120-5D07-494C-A5FC-5541CDCBFB30}" dt="2024-06-11T03:32:07.486" v="19039" actId="20577"/>
          <ac:cxnSpMkLst>
            <pc:docMk/>
            <pc:sldMk cId="2620094549" sldId="262"/>
            <ac:cxnSpMk id="36" creationId="{1571B1B1-087F-504F-8A91-F7E8EEFCE214}"/>
          </ac:cxnSpMkLst>
        </pc:cxnChg>
        <pc:cxnChg chg="add mod">
          <ac:chgData name="Ziyan Han" userId="3a0290bb0867d812" providerId="LiveId" clId="{54439120-5D07-494C-A5FC-5541CDCBFB30}" dt="2024-06-11T03:32:07.486" v="19039" actId="20577"/>
          <ac:cxnSpMkLst>
            <pc:docMk/>
            <pc:sldMk cId="2620094549" sldId="262"/>
            <ac:cxnSpMk id="66" creationId="{B7EB88FE-F787-CD4E-961A-EAC4F91542B7}"/>
          </ac:cxnSpMkLst>
        </pc:cxnChg>
        <pc:cxnChg chg="add mod">
          <ac:chgData name="Ziyan Han" userId="3a0290bb0867d812" providerId="LiveId" clId="{54439120-5D07-494C-A5FC-5541CDCBFB30}" dt="2024-06-11T03:32:07.486" v="19039" actId="20577"/>
          <ac:cxnSpMkLst>
            <pc:docMk/>
            <pc:sldMk cId="2620094549" sldId="262"/>
            <ac:cxnSpMk id="67" creationId="{DE8B10B8-3396-3D4C-925A-E55C976E2FED}"/>
          </ac:cxnSpMkLst>
        </pc:cxnChg>
        <pc:cxnChg chg="mod">
          <ac:chgData name="Ziyan Han" userId="3a0290bb0867d812" providerId="LiveId" clId="{54439120-5D07-494C-A5FC-5541CDCBFB30}" dt="2024-06-11T03:32:07.486" v="19039" actId="20577"/>
          <ac:cxnSpMkLst>
            <pc:docMk/>
            <pc:sldMk cId="2620094549" sldId="262"/>
            <ac:cxnSpMk id="75" creationId="{3C78BBF6-1699-BB4B-B127-053D4FD56F32}"/>
          </ac:cxnSpMkLst>
        </pc:cxnChg>
      </pc:sldChg>
      <pc:sldChg chg="addSp delSp modSp add mod modNotesTx">
        <pc:chgData name="Ziyan Han" userId="3a0290bb0867d812" providerId="LiveId" clId="{54439120-5D07-494C-A5FC-5541CDCBFB30}" dt="2024-06-06T09:37:22.008" v="12384" actId="20577"/>
        <pc:sldMkLst>
          <pc:docMk/>
          <pc:sldMk cId="638521009" sldId="263"/>
        </pc:sldMkLst>
        <pc:spChg chg="mod">
          <ac:chgData name="Ziyan Han" userId="3a0290bb0867d812" providerId="LiveId" clId="{54439120-5D07-494C-A5FC-5541CDCBFB30}" dt="2024-06-03T15:19:37.855" v="4241" actId="14100"/>
          <ac:spMkLst>
            <pc:docMk/>
            <pc:sldMk cId="638521009" sldId="263"/>
            <ac:spMk id="2" creationId="{4D2D1BF2-617D-754C-A2F5-413DB96094A1}"/>
          </ac:spMkLst>
        </pc:spChg>
        <pc:spChg chg="mod">
          <ac:chgData name="Ziyan Han" userId="3a0290bb0867d812" providerId="LiveId" clId="{54439120-5D07-494C-A5FC-5541CDCBFB30}" dt="2024-06-02T13:11:29.179" v="1510" actId="1035"/>
          <ac:spMkLst>
            <pc:docMk/>
            <pc:sldMk cId="638521009" sldId="263"/>
            <ac:spMk id="3" creationId="{007C3E02-E725-E94B-9CAF-D67393AB82CD}"/>
          </ac:spMkLst>
        </pc:spChg>
        <pc:spChg chg="add mod">
          <ac:chgData name="Ziyan Han" userId="3a0290bb0867d812" providerId="LiveId" clId="{54439120-5D07-494C-A5FC-5541CDCBFB30}" dt="2024-06-02T12:41:53.834" v="1188" actId="1076"/>
          <ac:spMkLst>
            <pc:docMk/>
            <pc:sldMk cId="638521009" sldId="263"/>
            <ac:spMk id="13" creationId="{F17E8048-DBCB-AD40-A031-2230417176C9}"/>
          </ac:spMkLst>
        </pc:spChg>
        <pc:spChg chg="add mod">
          <ac:chgData name="Ziyan Han" userId="3a0290bb0867d812" providerId="LiveId" clId="{54439120-5D07-494C-A5FC-5541CDCBFB30}" dt="2024-06-02T12:41:53.834" v="1188" actId="1076"/>
          <ac:spMkLst>
            <pc:docMk/>
            <pc:sldMk cId="638521009" sldId="263"/>
            <ac:spMk id="14" creationId="{DD535912-365C-E847-B5AC-C90B4C86BAFB}"/>
          </ac:spMkLst>
        </pc:spChg>
        <pc:spChg chg="add mod">
          <ac:chgData name="Ziyan Han" userId="3a0290bb0867d812" providerId="LiveId" clId="{54439120-5D07-494C-A5FC-5541CDCBFB30}" dt="2024-06-02T13:18:13.733" v="1579" actId="20577"/>
          <ac:spMkLst>
            <pc:docMk/>
            <pc:sldMk cId="638521009" sldId="263"/>
            <ac:spMk id="15" creationId="{047CFF0E-F03D-A44D-BA2D-129F57CBC268}"/>
          </ac:spMkLst>
        </pc:spChg>
        <pc:spChg chg="mod">
          <ac:chgData name="Ziyan Han" userId="3a0290bb0867d812" providerId="LiveId" clId="{54439120-5D07-494C-A5FC-5541CDCBFB30}" dt="2024-06-02T13:11:29.179" v="1510" actId="1035"/>
          <ac:spMkLst>
            <pc:docMk/>
            <pc:sldMk cId="638521009" sldId="263"/>
            <ac:spMk id="19" creationId="{17F4AFE8-22E7-7747-B5B1-000F98C58124}"/>
          </ac:spMkLst>
        </pc:spChg>
        <pc:spChg chg="mod">
          <ac:chgData name="Ziyan Han" userId="3a0290bb0867d812" providerId="LiveId" clId="{54439120-5D07-494C-A5FC-5541CDCBFB30}" dt="2024-06-02T13:11:29.179" v="1510" actId="1035"/>
          <ac:spMkLst>
            <pc:docMk/>
            <pc:sldMk cId="638521009" sldId="263"/>
            <ac:spMk id="20" creationId="{5AA68300-98AF-CC44-BE0F-3945C6C80590}"/>
          </ac:spMkLst>
        </pc:spChg>
        <pc:spChg chg="mod">
          <ac:chgData name="Ziyan Han" userId="3a0290bb0867d812" providerId="LiveId" clId="{54439120-5D07-494C-A5FC-5541CDCBFB30}" dt="2024-06-02T12:41:53.834" v="1188" actId="1076"/>
          <ac:spMkLst>
            <pc:docMk/>
            <pc:sldMk cId="638521009" sldId="263"/>
            <ac:spMk id="21" creationId="{F16183A0-28D5-1C4D-87E0-BAA9301D8516}"/>
          </ac:spMkLst>
        </pc:spChg>
        <pc:spChg chg="mod">
          <ac:chgData name="Ziyan Han" userId="3a0290bb0867d812" providerId="LiveId" clId="{54439120-5D07-494C-A5FC-5541CDCBFB30}" dt="2024-06-02T13:11:29.179" v="1510" actId="1035"/>
          <ac:spMkLst>
            <pc:docMk/>
            <pc:sldMk cId="638521009" sldId="263"/>
            <ac:spMk id="22" creationId="{AE17497D-516E-264B-A9B7-79DFFC0D19D1}"/>
          </ac:spMkLst>
        </pc:spChg>
        <pc:spChg chg="mod">
          <ac:chgData name="Ziyan Han" userId="3a0290bb0867d812" providerId="LiveId" clId="{54439120-5D07-494C-A5FC-5541CDCBFB30}" dt="2024-06-02T13:11:29.179" v="1510" actId="1035"/>
          <ac:spMkLst>
            <pc:docMk/>
            <pc:sldMk cId="638521009" sldId="263"/>
            <ac:spMk id="23" creationId="{CBCA9171-BB0D-9C45-8998-F0D5273501F1}"/>
          </ac:spMkLst>
        </pc:spChg>
        <pc:spChg chg="del">
          <ac:chgData name="Ziyan Han" userId="3a0290bb0867d812" providerId="LiveId" clId="{54439120-5D07-494C-A5FC-5541CDCBFB30}" dt="2024-06-02T12:33:26.268" v="795" actId="478"/>
          <ac:spMkLst>
            <pc:docMk/>
            <pc:sldMk cId="638521009" sldId="263"/>
            <ac:spMk id="24" creationId="{11632A49-8F02-4346-BC29-A353DE02D104}"/>
          </ac:spMkLst>
        </pc:spChg>
        <pc:spChg chg="del">
          <ac:chgData name="Ziyan Han" userId="3a0290bb0867d812" providerId="LiveId" clId="{54439120-5D07-494C-A5FC-5541CDCBFB30}" dt="2024-06-02T12:33:27.606" v="796" actId="478"/>
          <ac:spMkLst>
            <pc:docMk/>
            <pc:sldMk cId="638521009" sldId="263"/>
            <ac:spMk id="25" creationId="{C5983F69-5A71-5B4E-BD50-376C6C13AA75}"/>
          </ac:spMkLst>
        </pc:spChg>
        <pc:spChg chg="del">
          <ac:chgData name="Ziyan Han" userId="3a0290bb0867d812" providerId="LiveId" clId="{54439120-5D07-494C-A5FC-5541CDCBFB30}" dt="2024-06-02T12:33:28.535" v="797" actId="478"/>
          <ac:spMkLst>
            <pc:docMk/>
            <pc:sldMk cId="638521009" sldId="263"/>
            <ac:spMk id="26" creationId="{C53E5C62-2567-A740-8E5F-CC8E78D87730}"/>
          </ac:spMkLst>
        </pc:spChg>
        <pc:spChg chg="mod">
          <ac:chgData name="Ziyan Han" userId="3a0290bb0867d812" providerId="LiveId" clId="{54439120-5D07-494C-A5FC-5541CDCBFB30}" dt="2024-06-02T12:42:07.641" v="1190" actId="207"/>
          <ac:spMkLst>
            <pc:docMk/>
            <pc:sldMk cId="638521009" sldId="263"/>
            <ac:spMk id="27" creationId="{3C982404-F373-6848-A4B2-E6829BD8E99B}"/>
          </ac:spMkLst>
        </pc:spChg>
      </pc:sldChg>
      <pc:sldChg chg="addSp delSp modSp new mod modNotesTx">
        <pc:chgData name="Ziyan Han" userId="3a0290bb0867d812" providerId="LiveId" clId="{54439120-5D07-494C-A5FC-5541CDCBFB30}" dt="2024-06-07T15:26:12.709" v="15515" actId="20577"/>
        <pc:sldMkLst>
          <pc:docMk/>
          <pc:sldMk cId="3332853177" sldId="264"/>
        </pc:sldMkLst>
        <pc:spChg chg="mod">
          <ac:chgData name="Ziyan Han" userId="3a0290bb0867d812" providerId="LiveId" clId="{54439120-5D07-494C-A5FC-5541CDCBFB30}" dt="2024-06-04T06:35:12.877" v="4682" actId="20577"/>
          <ac:spMkLst>
            <pc:docMk/>
            <pc:sldMk cId="3332853177" sldId="264"/>
            <ac:spMk id="2" creationId="{438BD86D-B427-2A4D-B179-DF20AF88893A}"/>
          </ac:spMkLst>
        </pc:spChg>
        <pc:spChg chg="del">
          <ac:chgData name="Ziyan Han" userId="3a0290bb0867d812" providerId="LiveId" clId="{54439120-5D07-494C-A5FC-5541CDCBFB30}" dt="2024-06-02T13:45:29.991" v="1908" actId="478"/>
          <ac:spMkLst>
            <pc:docMk/>
            <pc:sldMk cId="3332853177" sldId="264"/>
            <ac:spMk id="3" creationId="{7074A397-482E-2F4F-854A-C4A36695CD22}"/>
          </ac:spMkLst>
        </pc:spChg>
        <pc:spChg chg="add del mod">
          <ac:chgData name="Ziyan Han" userId="3a0290bb0867d812" providerId="LiveId" clId="{54439120-5D07-494C-A5FC-5541CDCBFB30}" dt="2024-06-02T14:00:10.008" v="2098" actId="478"/>
          <ac:spMkLst>
            <pc:docMk/>
            <pc:sldMk cId="3332853177" sldId="264"/>
            <ac:spMk id="7" creationId="{F053E80B-6B0B-CD45-A50F-7D186A1A34BB}"/>
          </ac:spMkLst>
        </pc:spChg>
        <pc:spChg chg="add mod">
          <ac:chgData name="Ziyan Han" userId="3a0290bb0867d812" providerId="LiveId" clId="{54439120-5D07-494C-A5FC-5541CDCBFB30}" dt="2024-06-03T14:54:02.870" v="3726" actId="1076"/>
          <ac:spMkLst>
            <pc:docMk/>
            <pc:sldMk cId="3332853177" sldId="264"/>
            <ac:spMk id="9" creationId="{DFEAA685-7FC3-7740-AD62-C9EE4778F54E}"/>
          </ac:spMkLst>
        </pc:spChg>
        <pc:picChg chg="add mod">
          <ac:chgData name="Ziyan Han" userId="3a0290bb0867d812" providerId="LiveId" clId="{54439120-5D07-494C-A5FC-5541CDCBFB30}" dt="2024-06-03T14:53:58.879" v="3725" actId="1076"/>
          <ac:picMkLst>
            <pc:docMk/>
            <pc:sldMk cId="3332853177" sldId="264"/>
            <ac:picMk id="4" creationId="{6951CDAC-4143-9846-82BC-96AD5ED73C46}"/>
          </ac:picMkLst>
        </pc:picChg>
        <pc:picChg chg="add del mod">
          <ac:chgData name="Ziyan Han" userId="3a0290bb0867d812" providerId="LiveId" clId="{54439120-5D07-494C-A5FC-5541CDCBFB30}" dt="2024-06-03T14:48:02.775" v="3630" actId="478"/>
          <ac:picMkLst>
            <pc:docMk/>
            <pc:sldMk cId="3332853177" sldId="264"/>
            <ac:picMk id="5" creationId="{C607C937-BB2D-2E4F-9ED7-674CDECCA436}"/>
          </ac:picMkLst>
        </pc:picChg>
      </pc:sldChg>
      <pc:sldChg chg="addSp delSp modSp add mod modNotesTx">
        <pc:chgData name="Ziyan Han" userId="3a0290bb0867d812" providerId="LiveId" clId="{54439120-5D07-494C-A5FC-5541CDCBFB30}" dt="2024-06-08T05:46:38.956" v="17832" actId="20577"/>
        <pc:sldMkLst>
          <pc:docMk/>
          <pc:sldMk cId="587379261" sldId="265"/>
        </pc:sldMkLst>
        <pc:spChg chg="mod">
          <ac:chgData name="Ziyan Han" userId="3a0290bb0867d812" providerId="LiveId" clId="{54439120-5D07-494C-A5FC-5541CDCBFB30}" dt="2024-06-04T06:35:47.359" v="4716" actId="20577"/>
          <ac:spMkLst>
            <pc:docMk/>
            <pc:sldMk cId="587379261" sldId="265"/>
            <ac:spMk id="2" creationId="{438BD86D-B427-2A4D-B179-DF20AF88893A}"/>
          </ac:spMkLst>
        </pc:spChg>
        <pc:spChg chg="add del mod">
          <ac:chgData name="Ziyan Han" userId="3a0290bb0867d812" providerId="LiveId" clId="{54439120-5D07-494C-A5FC-5541CDCBFB30}" dt="2024-06-04T06:23:34.637" v="4441" actId="478"/>
          <ac:spMkLst>
            <pc:docMk/>
            <pc:sldMk cId="587379261" sldId="265"/>
            <ac:spMk id="7" creationId="{B64A18B5-C7C9-DA40-B714-2248CB6B3AD2}"/>
          </ac:spMkLst>
        </pc:spChg>
        <pc:spChg chg="add mod">
          <ac:chgData name="Ziyan Han" userId="3a0290bb0867d812" providerId="LiveId" clId="{54439120-5D07-494C-A5FC-5541CDCBFB30}" dt="2024-06-04T06:48:55.465" v="4886" actId="14100"/>
          <ac:spMkLst>
            <pc:docMk/>
            <pc:sldMk cId="587379261" sldId="265"/>
            <ac:spMk id="9" creationId="{9D5CE9A9-7AA6-0B46-8CAF-72B94207DB14}"/>
          </ac:spMkLst>
        </pc:spChg>
        <pc:spChg chg="add mod">
          <ac:chgData name="Ziyan Han" userId="3a0290bb0867d812" providerId="LiveId" clId="{54439120-5D07-494C-A5FC-5541CDCBFB30}" dt="2024-06-04T06:49:05.043" v="4888" actId="14100"/>
          <ac:spMkLst>
            <pc:docMk/>
            <pc:sldMk cId="587379261" sldId="265"/>
            <ac:spMk id="10" creationId="{6400356D-E741-624A-A198-F5549578F53B}"/>
          </ac:spMkLst>
        </pc:spChg>
        <pc:spChg chg="add del">
          <ac:chgData name="Ziyan Han" userId="3a0290bb0867d812" providerId="LiveId" clId="{54439120-5D07-494C-A5FC-5541CDCBFB30}" dt="2024-06-04T08:53:50.526" v="5687" actId="22"/>
          <ac:spMkLst>
            <pc:docMk/>
            <pc:sldMk cId="587379261" sldId="265"/>
            <ac:spMk id="11" creationId="{42D5A9D9-79AE-9143-83E9-711BDF7C10A6}"/>
          </ac:spMkLst>
        </pc:spChg>
        <pc:picChg chg="add mod">
          <ac:chgData name="Ziyan Han" userId="3a0290bb0867d812" providerId="LiveId" clId="{54439120-5D07-494C-A5FC-5541CDCBFB30}" dt="2024-06-04T06:25:18.417" v="4460" actId="14100"/>
          <ac:picMkLst>
            <pc:docMk/>
            <pc:sldMk cId="587379261" sldId="265"/>
            <ac:picMk id="3" creationId="{693BCF93-1A2F-5E4E-8D1D-817A877D6545}"/>
          </ac:picMkLst>
        </pc:picChg>
        <pc:picChg chg="del">
          <ac:chgData name="Ziyan Han" userId="3a0290bb0867d812" providerId="LiveId" clId="{54439120-5D07-494C-A5FC-5541CDCBFB30}" dt="2024-06-02T13:46:33.451" v="1921" actId="478"/>
          <ac:picMkLst>
            <pc:docMk/>
            <pc:sldMk cId="587379261" sldId="265"/>
            <ac:picMk id="4" creationId="{6951CDAC-4143-9846-82BC-96AD5ED73C46}"/>
          </ac:picMkLst>
        </pc:picChg>
        <pc:picChg chg="del">
          <ac:chgData name="Ziyan Han" userId="3a0290bb0867d812" providerId="LiveId" clId="{54439120-5D07-494C-A5FC-5541CDCBFB30}" dt="2024-06-02T13:46:33.044" v="1920" actId="478"/>
          <ac:picMkLst>
            <pc:docMk/>
            <pc:sldMk cId="587379261" sldId="265"/>
            <ac:picMk id="5" creationId="{C607C937-BB2D-2E4F-9ED7-674CDECCA436}"/>
          </ac:picMkLst>
        </pc:picChg>
        <pc:picChg chg="add mod">
          <ac:chgData name="Ziyan Han" userId="3a0290bb0867d812" providerId="LiveId" clId="{54439120-5D07-494C-A5FC-5541CDCBFB30}" dt="2024-06-03T15:33:46.207" v="4402" actId="1076"/>
          <ac:picMkLst>
            <pc:docMk/>
            <pc:sldMk cId="587379261" sldId="265"/>
            <ac:picMk id="6" creationId="{0245E39E-76B7-8044-9BA0-F04B18F4E0FB}"/>
          </ac:picMkLst>
        </pc:picChg>
        <pc:picChg chg="add del mod">
          <ac:chgData name="Ziyan Han" userId="3a0290bb0867d812" providerId="LiveId" clId="{54439120-5D07-494C-A5FC-5541CDCBFB30}" dt="2024-06-02T14:03:10.954" v="2132" actId="478"/>
          <ac:picMkLst>
            <pc:docMk/>
            <pc:sldMk cId="587379261" sldId="265"/>
            <ac:picMk id="7" creationId="{82EA2D71-0F5F-6248-B3E0-4499B6BDD0BE}"/>
          </ac:picMkLst>
        </pc:picChg>
        <pc:picChg chg="add mod">
          <ac:chgData name="Ziyan Han" userId="3a0290bb0867d812" providerId="LiveId" clId="{54439120-5D07-494C-A5FC-5541CDCBFB30}" dt="2024-06-03T15:32:47.810" v="4381" actId="1076"/>
          <ac:picMkLst>
            <pc:docMk/>
            <pc:sldMk cId="587379261" sldId="265"/>
            <ac:picMk id="8" creationId="{A4E87172-75AC-F94C-BA38-7D4FBE8104F3}"/>
          </ac:picMkLst>
        </pc:picChg>
      </pc:sldChg>
      <pc:sldChg chg="addSp delSp modSp add mod modNotesTx">
        <pc:chgData name="Ziyan Han" userId="3a0290bb0867d812" providerId="LiveId" clId="{54439120-5D07-494C-A5FC-5541CDCBFB30}" dt="2024-06-07T15:27:42.665" v="15563" actId="20577"/>
        <pc:sldMkLst>
          <pc:docMk/>
          <pc:sldMk cId="3994869401" sldId="266"/>
        </pc:sldMkLst>
        <pc:spChg chg="mod">
          <ac:chgData name="Ziyan Han" userId="3a0290bb0867d812" providerId="LiveId" clId="{54439120-5D07-494C-A5FC-5541CDCBFB30}" dt="2024-06-04T06:35:45.311" v="4715" actId="20577"/>
          <ac:spMkLst>
            <pc:docMk/>
            <pc:sldMk cId="3994869401" sldId="266"/>
            <ac:spMk id="2" creationId="{438BD86D-B427-2A4D-B179-DF20AF88893A}"/>
          </ac:spMkLst>
        </pc:spChg>
        <pc:spChg chg="add mod">
          <ac:chgData name="Ziyan Han" userId="3a0290bb0867d812" providerId="LiveId" clId="{54439120-5D07-494C-A5FC-5541CDCBFB30}" dt="2024-06-04T06:41:58.970" v="4865" actId="14100"/>
          <ac:spMkLst>
            <pc:docMk/>
            <pc:sldMk cId="3994869401" sldId="266"/>
            <ac:spMk id="7" creationId="{7BB72904-8C60-1E45-B800-0A2E72E474D0}"/>
          </ac:spMkLst>
        </pc:spChg>
        <pc:spChg chg="add mod">
          <ac:chgData name="Ziyan Han" userId="3a0290bb0867d812" providerId="LiveId" clId="{54439120-5D07-494C-A5FC-5541CDCBFB30}" dt="2024-06-04T06:41:54.350" v="4864" actId="14100"/>
          <ac:spMkLst>
            <pc:docMk/>
            <pc:sldMk cId="3994869401" sldId="266"/>
            <ac:spMk id="9" creationId="{AF05E925-8E92-8B48-B5E9-1D1244785153}"/>
          </ac:spMkLst>
        </pc:spChg>
        <pc:picChg chg="del">
          <ac:chgData name="Ziyan Han" userId="3a0290bb0867d812" providerId="LiveId" clId="{54439120-5D07-494C-A5FC-5541CDCBFB30}" dt="2024-06-02T13:52:06.471" v="1969" actId="478"/>
          <ac:picMkLst>
            <pc:docMk/>
            <pc:sldMk cId="3994869401" sldId="266"/>
            <ac:picMk id="3" creationId="{693BCF93-1A2F-5E4E-8D1D-817A877D6545}"/>
          </ac:picMkLst>
        </pc:picChg>
        <pc:picChg chg="add mod modCrop">
          <ac:chgData name="Ziyan Han" userId="3a0290bb0867d812" providerId="LiveId" clId="{54439120-5D07-494C-A5FC-5541CDCBFB30}" dt="2024-06-04T06:27:44.762" v="4480" actId="1076"/>
          <ac:picMkLst>
            <pc:docMk/>
            <pc:sldMk cId="3994869401" sldId="266"/>
            <ac:picMk id="4" creationId="{19DB1DDD-E0BE-6940-B80F-91DE5F93D606}"/>
          </ac:picMkLst>
        </pc:picChg>
        <pc:picChg chg="add del">
          <ac:chgData name="Ziyan Han" userId="3a0290bb0867d812" providerId="LiveId" clId="{54439120-5D07-494C-A5FC-5541CDCBFB30}" dt="2024-06-02T13:54:39.375" v="1977" actId="478"/>
          <ac:picMkLst>
            <pc:docMk/>
            <pc:sldMk cId="3994869401" sldId="266"/>
            <ac:picMk id="5" creationId="{13192CCF-0C86-E14A-8D99-D98BA70AD582}"/>
          </ac:picMkLst>
        </pc:picChg>
        <pc:picChg chg="add mod">
          <ac:chgData name="Ziyan Han" userId="3a0290bb0867d812" providerId="LiveId" clId="{54439120-5D07-494C-A5FC-5541CDCBFB30}" dt="2024-06-03T15:32:51.142" v="4383"/>
          <ac:picMkLst>
            <pc:docMk/>
            <pc:sldMk cId="3994869401" sldId="266"/>
            <ac:picMk id="5" creationId="{4B1EB539-9B82-B94A-9F31-6115A70A9054}"/>
          </ac:picMkLst>
        </pc:picChg>
        <pc:picChg chg="del">
          <ac:chgData name="Ziyan Han" userId="3a0290bb0867d812" providerId="LiveId" clId="{54439120-5D07-494C-A5FC-5541CDCBFB30}" dt="2024-06-02T13:52:06.876" v="1970" actId="478"/>
          <ac:picMkLst>
            <pc:docMk/>
            <pc:sldMk cId="3994869401" sldId="266"/>
            <ac:picMk id="6" creationId="{0245E39E-76B7-8044-9BA0-F04B18F4E0FB}"/>
          </ac:picMkLst>
        </pc:picChg>
        <pc:picChg chg="add mod modCrop">
          <ac:chgData name="Ziyan Han" userId="3a0290bb0867d812" providerId="LiveId" clId="{54439120-5D07-494C-A5FC-5541CDCBFB30}" dt="2024-06-04T06:27:49.617" v="4482" actId="14100"/>
          <ac:picMkLst>
            <pc:docMk/>
            <pc:sldMk cId="3994869401" sldId="266"/>
            <ac:picMk id="6" creationId="{34FF5EAB-D922-BC47-B7E1-4FF5287F2149}"/>
          </ac:picMkLst>
        </pc:picChg>
        <pc:picChg chg="del">
          <ac:chgData name="Ziyan Han" userId="3a0290bb0867d812" providerId="LiveId" clId="{54439120-5D07-494C-A5FC-5541CDCBFB30}" dt="2024-06-02T14:03:07.342" v="2130" actId="478"/>
          <ac:picMkLst>
            <pc:docMk/>
            <pc:sldMk cId="3994869401" sldId="266"/>
            <ac:picMk id="7" creationId="{82EA2D71-0F5F-6248-B3E0-4499B6BDD0BE}"/>
          </ac:picMkLst>
        </pc:picChg>
        <pc:picChg chg="add del mod">
          <ac:chgData name="Ziyan Han" userId="3a0290bb0867d812" providerId="LiveId" clId="{54439120-5D07-494C-A5FC-5541CDCBFB30}" dt="2024-06-03T15:32:50.964" v="4382" actId="478"/>
          <ac:picMkLst>
            <pc:docMk/>
            <pc:sldMk cId="3994869401" sldId="266"/>
            <ac:picMk id="8" creationId="{D9759F0C-5295-1B40-994A-45971A67CE14}"/>
          </ac:picMkLst>
        </pc:picChg>
      </pc:sldChg>
      <pc:sldChg chg="addSp delSp modSp add mod modNotesTx">
        <pc:chgData name="Ziyan Han" userId="3a0290bb0867d812" providerId="LiveId" clId="{54439120-5D07-494C-A5FC-5541CDCBFB30}" dt="2024-06-06T10:06:11.671" v="14397" actId="313"/>
        <pc:sldMkLst>
          <pc:docMk/>
          <pc:sldMk cId="3361629208" sldId="267"/>
        </pc:sldMkLst>
        <pc:spChg chg="mod">
          <ac:chgData name="Ziyan Han" userId="3a0290bb0867d812" providerId="LiveId" clId="{54439120-5D07-494C-A5FC-5541CDCBFB30}" dt="2024-06-04T06:35:32.262" v="4712" actId="20577"/>
          <ac:spMkLst>
            <pc:docMk/>
            <pc:sldMk cId="3361629208" sldId="267"/>
            <ac:spMk id="2" creationId="{438BD86D-B427-2A4D-B179-DF20AF88893A}"/>
          </ac:spMkLst>
        </pc:spChg>
        <pc:spChg chg="add mod">
          <ac:chgData name="Ziyan Han" userId="3a0290bb0867d812" providerId="LiveId" clId="{54439120-5D07-494C-A5FC-5541CDCBFB30}" dt="2024-06-04T06:50:14.916" v="4906" actId="12"/>
          <ac:spMkLst>
            <pc:docMk/>
            <pc:sldMk cId="3361629208" sldId="267"/>
            <ac:spMk id="8" creationId="{EA63FCFD-7134-1C47-94C9-8EB1FC75673D}"/>
          </ac:spMkLst>
        </pc:spChg>
        <pc:picChg chg="add mod">
          <ac:chgData name="Ziyan Han" userId="3a0290bb0867d812" providerId="LiveId" clId="{54439120-5D07-494C-A5FC-5541CDCBFB30}" dt="2024-06-04T06:50:33.431" v="4908" actId="1076"/>
          <ac:picMkLst>
            <pc:docMk/>
            <pc:sldMk cId="3361629208" sldId="267"/>
            <ac:picMk id="3" creationId="{92A6A354-6E52-AA40-9CAF-3B8EA97A04A5}"/>
          </ac:picMkLst>
        </pc:picChg>
        <pc:picChg chg="del">
          <ac:chgData name="Ziyan Han" userId="3a0290bb0867d812" providerId="LiveId" clId="{54439120-5D07-494C-A5FC-5541CDCBFB30}" dt="2024-06-02T13:54:43.705" v="1979" actId="478"/>
          <ac:picMkLst>
            <pc:docMk/>
            <pc:sldMk cId="3361629208" sldId="267"/>
            <ac:picMk id="4" creationId="{19DB1DDD-E0BE-6940-B80F-91DE5F93D606}"/>
          </ac:picMkLst>
        </pc:picChg>
        <pc:picChg chg="del mod">
          <ac:chgData name="Ziyan Han" userId="3a0290bb0867d812" providerId="LiveId" clId="{54439120-5D07-494C-A5FC-5541CDCBFB30}" dt="2024-06-04T06:36:08.768" v="4717" actId="478"/>
          <ac:picMkLst>
            <pc:docMk/>
            <pc:sldMk cId="3361629208" sldId="267"/>
            <ac:picMk id="5" creationId="{13192CCF-0C86-E14A-8D99-D98BA70AD582}"/>
          </ac:picMkLst>
        </pc:picChg>
        <pc:picChg chg="add mod">
          <ac:chgData name="Ziyan Han" userId="3a0290bb0867d812" providerId="LiveId" clId="{54439120-5D07-494C-A5FC-5541CDCBFB30}" dt="2024-06-03T15:32:53.905" v="4385"/>
          <ac:picMkLst>
            <pc:docMk/>
            <pc:sldMk cId="3361629208" sldId="267"/>
            <ac:picMk id="6" creationId="{AB67C31B-31D4-9E49-83F6-2C7F20A214DB}"/>
          </ac:picMkLst>
        </pc:picChg>
        <pc:picChg chg="del mod">
          <ac:chgData name="Ziyan Han" userId="3a0290bb0867d812" providerId="LiveId" clId="{54439120-5D07-494C-A5FC-5541CDCBFB30}" dt="2024-06-03T15:32:53.631" v="4384" actId="478"/>
          <ac:picMkLst>
            <pc:docMk/>
            <pc:sldMk cId="3361629208" sldId="267"/>
            <ac:picMk id="7" creationId="{82EA2D71-0F5F-6248-B3E0-4499B6BDD0BE}"/>
          </ac:picMkLst>
        </pc:picChg>
      </pc:sldChg>
      <pc:sldChg chg="modSp new mod modShow">
        <pc:chgData name="Ziyan Han" userId="3a0290bb0867d812" providerId="LiveId" clId="{54439120-5D07-494C-A5FC-5541CDCBFB30}" dt="2024-06-04T13:27:20.521" v="6551" actId="729"/>
        <pc:sldMkLst>
          <pc:docMk/>
          <pc:sldMk cId="3683323451" sldId="268"/>
        </pc:sldMkLst>
        <pc:spChg chg="mod">
          <ac:chgData name="Ziyan Han" userId="3a0290bb0867d812" providerId="LiveId" clId="{54439120-5D07-494C-A5FC-5541CDCBFB30}" dt="2024-06-04T13:24:06.733" v="6534" actId="20577"/>
          <ac:spMkLst>
            <pc:docMk/>
            <pc:sldMk cId="3683323451" sldId="268"/>
            <ac:spMk id="2" creationId="{155794A6-8273-4A42-8AF0-EF95AAC3D97A}"/>
          </ac:spMkLst>
        </pc:spChg>
        <pc:spChg chg="mod">
          <ac:chgData name="Ziyan Han" userId="3a0290bb0867d812" providerId="LiveId" clId="{54439120-5D07-494C-A5FC-5541CDCBFB30}" dt="2024-06-04T13:22:38.812" v="6525" actId="1076"/>
          <ac:spMkLst>
            <pc:docMk/>
            <pc:sldMk cId="3683323451" sldId="268"/>
            <ac:spMk id="3" creationId="{FE604D3B-B329-BA4C-9B9F-C0950F99CA85}"/>
          </ac:spMkLst>
        </pc:spChg>
      </pc:sldChg>
      <pc:sldChg chg="addSp delSp modSp add mod modNotesTx">
        <pc:chgData name="Ziyan Han" userId="3a0290bb0867d812" providerId="LiveId" clId="{54439120-5D07-494C-A5FC-5541CDCBFB30}" dt="2024-06-11T02:39:39.034" v="19019" actId="207"/>
        <pc:sldMkLst>
          <pc:docMk/>
          <pc:sldMk cId="703310619" sldId="269"/>
        </pc:sldMkLst>
        <pc:spChg chg="mod">
          <ac:chgData name="Ziyan Han" userId="3a0290bb0867d812" providerId="LiveId" clId="{54439120-5D07-494C-A5FC-5541CDCBFB30}" dt="2024-06-03T15:17:36.502" v="4216" actId="113"/>
          <ac:spMkLst>
            <pc:docMk/>
            <pc:sldMk cId="703310619" sldId="269"/>
            <ac:spMk id="2" creationId="{438BD86D-B427-2A4D-B179-DF20AF88893A}"/>
          </ac:spMkLst>
        </pc:spChg>
        <pc:spChg chg="add mod">
          <ac:chgData name="Ziyan Han" userId="3a0290bb0867d812" providerId="LiveId" clId="{54439120-5D07-494C-A5FC-5541CDCBFB30}" dt="2024-06-11T02:39:39.034" v="19019" actId="207"/>
          <ac:spMkLst>
            <pc:docMk/>
            <pc:sldMk cId="703310619" sldId="269"/>
            <ac:spMk id="4" creationId="{74E98D5D-3E31-E648-9F46-BD0D26B00AEF}"/>
          </ac:spMkLst>
        </pc:spChg>
        <pc:picChg chg="del">
          <ac:chgData name="Ziyan Han" userId="3a0290bb0867d812" providerId="LiveId" clId="{54439120-5D07-494C-A5FC-5541CDCBFB30}" dt="2024-06-02T14:02:43.910" v="2127" actId="478"/>
          <ac:picMkLst>
            <pc:docMk/>
            <pc:sldMk cId="703310619" sldId="269"/>
            <ac:picMk id="3" creationId="{92A6A354-6E52-AA40-9CAF-3B8EA97A04A5}"/>
          </ac:picMkLst>
        </pc:picChg>
        <pc:picChg chg="del">
          <ac:chgData name="Ziyan Han" userId="3a0290bb0867d812" providerId="LiveId" clId="{54439120-5D07-494C-A5FC-5541CDCBFB30}" dt="2024-06-02T14:02:43.360" v="2126" actId="478"/>
          <ac:picMkLst>
            <pc:docMk/>
            <pc:sldMk cId="703310619" sldId="269"/>
            <ac:picMk id="5" creationId="{13192CCF-0C86-E14A-8D99-D98BA70AD582}"/>
          </ac:picMkLst>
        </pc:picChg>
        <pc:picChg chg="del">
          <ac:chgData name="Ziyan Han" userId="3a0290bb0867d812" providerId="LiveId" clId="{54439120-5D07-494C-A5FC-5541CDCBFB30}" dt="2024-06-02T14:02:42.491" v="2125" actId="478"/>
          <ac:picMkLst>
            <pc:docMk/>
            <pc:sldMk cId="703310619" sldId="269"/>
            <ac:picMk id="7" creationId="{82EA2D71-0F5F-6248-B3E0-4499B6BDD0BE}"/>
          </ac:picMkLst>
        </pc:picChg>
      </pc:sldChg>
      <pc:sldChg chg="modSp add mod modShow modNotesTx">
        <pc:chgData name="Ziyan Han" userId="3a0290bb0867d812" providerId="LiveId" clId="{54439120-5D07-494C-A5FC-5541CDCBFB30}" dt="2024-06-11T02:24:03.655" v="18682" actId="729"/>
        <pc:sldMkLst>
          <pc:docMk/>
          <pc:sldMk cId="3279340573" sldId="270"/>
        </pc:sldMkLst>
        <pc:spChg chg="mod">
          <ac:chgData name="Ziyan Han" userId="3a0290bb0867d812" providerId="LiveId" clId="{54439120-5D07-494C-A5FC-5541CDCBFB30}" dt="2024-06-03T15:19:43.359" v="4242" actId="113"/>
          <ac:spMkLst>
            <pc:docMk/>
            <pc:sldMk cId="3279340573" sldId="270"/>
            <ac:spMk id="2" creationId="{0CDCDEFA-2B89-D943-93E8-A7F11E4A84AC}"/>
          </ac:spMkLst>
        </pc:spChg>
        <pc:spChg chg="mod">
          <ac:chgData name="Ziyan Han" userId="3a0290bb0867d812" providerId="LiveId" clId="{54439120-5D07-494C-A5FC-5541CDCBFB30}" dt="2024-06-03T14:38:27.250" v="3529" actId="6549"/>
          <ac:spMkLst>
            <pc:docMk/>
            <pc:sldMk cId="3279340573" sldId="270"/>
            <ac:spMk id="3" creationId="{39DB978E-417C-A443-B65F-6F88EE96169C}"/>
          </ac:spMkLst>
        </pc:spChg>
      </pc:sldChg>
      <pc:sldChg chg="addSp modSp add del mod modNotesTx">
        <pc:chgData name="Ziyan Han" userId="3a0290bb0867d812" providerId="LiveId" clId="{54439120-5D07-494C-A5FC-5541CDCBFB30}" dt="2024-06-11T02:19:23.499" v="18590" actId="2696"/>
        <pc:sldMkLst>
          <pc:docMk/>
          <pc:sldMk cId="3270354041" sldId="271"/>
        </pc:sldMkLst>
        <pc:spChg chg="mod">
          <ac:chgData name="Ziyan Han" userId="3a0290bb0867d812" providerId="LiveId" clId="{54439120-5D07-494C-A5FC-5541CDCBFB30}" dt="2024-06-04T12:56:32.655" v="6298"/>
          <ac:spMkLst>
            <pc:docMk/>
            <pc:sldMk cId="3270354041" sldId="271"/>
            <ac:spMk id="2" creationId="{0CDCDEFA-2B89-D943-93E8-A7F11E4A84AC}"/>
          </ac:spMkLst>
        </pc:spChg>
        <pc:spChg chg="mod">
          <ac:chgData name="Ziyan Han" userId="3a0290bb0867d812" providerId="LiveId" clId="{54439120-5D07-494C-A5FC-5541CDCBFB30}" dt="2024-06-10T21:11:10.834" v="17850" actId="20577"/>
          <ac:spMkLst>
            <pc:docMk/>
            <pc:sldMk cId="3270354041" sldId="271"/>
            <ac:spMk id="3" creationId="{39DB978E-417C-A443-B65F-6F88EE96169C}"/>
          </ac:spMkLst>
        </pc:spChg>
        <pc:spChg chg="add mod">
          <ac:chgData name="Ziyan Han" userId="3a0290bb0867d812" providerId="LiveId" clId="{54439120-5D07-494C-A5FC-5541CDCBFB30}" dt="2024-06-04T08:32:09.389" v="5416" actId="207"/>
          <ac:spMkLst>
            <pc:docMk/>
            <pc:sldMk cId="3270354041" sldId="271"/>
            <ac:spMk id="5" creationId="{40D23C41-A741-7B40-87EE-55DB37A0CE66}"/>
          </ac:spMkLst>
        </pc:spChg>
      </pc:sldChg>
      <pc:sldChg chg="addSp delSp modSp add mod ord modShow modNotesTx">
        <pc:chgData name="Ziyan Han" userId="3a0290bb0867d812" providerId="LiveId" clId="{54439120-5D07-494C-A5FC-5541CDCBFB30}" dt="2024-06-11T02:15:02.990" v="18544" actId="20578"/>
        <pc:sldMkLst>
          <pc:docMk/>
          <pc:sldMk cId="3202865570" sldId="272"/>
        </pc:sldMkLst>
        <pc:spChg chg="mod">
          <ac:chgData name="Ziyan Han" userId="3a0290bb0867d812" providerId="LiveId" clId="{54439120-5D07-494C-A5FC-5541CDCBFB30}" dt="2024-06-04T08:32:58.734" v="5422"/>
          <ac:spMkLst>
            <pc:docMk/>
            <pc:sldMk cId="3202865570" sldId="272"/>
            <ac:spMk id="2" creationId="{0CDCDEFA-2B89-D943-93E8-A7F11E4A84AC}"/>
          </ac:spMkLst>
        </pc:spChg>
        <pc:spChg chg="mod">
          <ac:chgData name="Ziyan Han" userId="3a0290bb0867d812" providerId="LiveId" clId="{54439120-5D07-494C-A5FC-5541CDCBFB30}" dt="2024-06-11T02:14:32.050" v="18538" actId="20577"/>
          <ac:spMkLst>
            <pc:docMk/>
            <pc:sldMk cId="3202865570" sldId="272"/>
            <ac:spMk id="3" creationId="{39DB978E-417C-A443-B65F-6F88EE96169C}"/>
          </ac:spMkLst>
        </pc:spChg>
        <pc:spChg chg="add del mod">
          <ac:chgData name="Ziyan Han" userId="3a0290bb0867d812" providerId="LiveId" clId="{54439120-5D07-494C-A5FC-5541CDCBFB30}" dt="2024-06-04T08:32:49.927" v="5420" actId="478"/>
          <ac:spMkLst>
            <pc:docMk/>
            <pc:sldMk cId="3202865570" sldId="272"/>
            <ac:spMk id="5" creationId="{D78FE4F3-6396-E74F-A97D-2A3C3C0AEBD5}"/>
          </ac:spMkLst>
        </pc:spChg>
        <pc:spChg chg="add del mod">
          <ac:chgData name="Ziyan Han" userId="3a0290bb0867d812" providerId="LiveId" clId="{54439120-5D07-494C-A5FC-5541CDCBFB30}" dt="2024-06-06T08:29:53.169" v="7536"/>
          <ac:spMkLst>
            <pc:docMk/>
            <pc:sldMk cId="3202865570" sldId="272"/>
            <ac:spMk id="6" creationId="{E0869CA4-03B0-4640-9EA3-0242B74650B4}"/>
          </ac:spMkLst>
        </pc:spChg>
      </pc:sldChg>
      <pc:sldChg chg="modSp add del mod modNotesTx">
        <pc:chgData name="Ziyan Han" userId="3a0290bb0867d812" providerId="LiveId" clId="{54439120-5D07-494C-A5FC-5541CDCBFB30}" dt="2024-06-08T05:00:09.196" v="16534" actId="2696"/>
        <pc:sldMkLst>
          <pc:docMk/>
          <pc:sldMk cId="2973830675" sldId="273"/>
        </pc:sldMkLst>
        <pc:spChg chg="mod">
          <ac:chgData name="Ziyan Han" userId="3a0290bb0867d812" providerId="LiveId" clId="{54439120-5D07-494C-A5FC-5541CDCBFB30}" dt="2024-06-03T15:19:53.933" v="4245" actId="113"/>
          <ac:spMkLst>
            <pc:docMk/>
            <pc:sldMk cId="2973830675" sldId="273"/>
            <ac:spMk id="2" creationId="{0CDCDEFA-2B89-D943-93E8-A7F11E4A84AC}"/>
          </ac:spMkLst>
        </pc:spChg>
        <pc:spChg chg="mod">
          <ac:chgData name="Ziyan Han" userId="3a0290bb0867d812" providerId="LiveId" clId="{54439120-5D07-494C-A5FC-5541CDCBFB30}" dt="2024-06-04T08:46:38.984" v="5655" actId="1038"/>
          <ac:spMkLst>
            <pc:docMk/>
            <pc:sldMk cId="2973830675" sldId="273"/>
            <ac:spMk id="3" creationId="{5082F02B-B806-244F-9A2F-51F2EF1F48F6}"/>
          </ac:spMkLst>
        </pc:spChg>
      </pc:sldChg>
      <pc:sldChg chg="add mod modShow">
        <pc:chgData name="Ziyan Han" userId="3a0290bb0867d812" providerId="LiveId" clId="{54439120-5D07-494C-A5FC-5541CDCBFB30}" dt="2024-06-08T05:09:59.775" v="17508" actId="729"/>
        <pc:sldMkLst>
          <pc:docMk/>
          <pc:sldMk cId="4225968066" sldId="273"/>
        </pc:sldMkLst>
      </pc:sldChg>
      <pc:sldChg chg="add mod modShow">
        <pc:chgData name="Ziyan Han" userId="3a0290bb0867d812" providerId="LiveId" clId="{54439120-5D07-494C-A5FC-5541CDCBFB30}" dt="2024-06-08T05:12:56.822" v="17516" actId="729"/>
        <pc:sldMkLst>
          <pc:docMk/>
          <pc:sldMk cId="2510305193" sldId="274"/>
        </pc:sldMkLst>
      </pc:sldChg>
      <pc:sldChg chg="modSp add del mod modNotesTx">
        <pc:chgData name="Ziyan Han" userId="3a0290bb0867d812" providerId="LiveId" clId="{54439120-5D07-494C-A5FC-5541CDCBFB30}" dt="2024-06-08T05:00:09.075" v="16533" actId="2696"/>
        <pc:sldMkLst>
          <pc:docMk/>
          <pc:sldMk cId="2660505934" sldId="274"/>
        </pc:sldMkLst>
        <pc:spChg chg="mod">
          <ac:chgData name="Ziyan Han" userId="3a0290bb0867d812" providerId="LiveId" clId="{54439120-5D07-494C-A5FC-5541CDCBFB30}" dt="2024-06-03T15:19:48.956" v="4244" actId="113"/>
          <ac:spMkLst>
            <pc:docMk/>
            <pc:sldMk cId="2660505934" sldId="274"/>
            <ac:spMk id="2" creationId="{0CDCDEFA-2B89-D943-93E8-A7F11E4A84AC}"/>
          </ac:spMkLst>
        </pc:spChg>
        <pc:spChg chg="mod">
          <ac:chgData name="Ziyan Han" userId="3a0290bb0867d812" providerId="LiveId" clId="{54439120-5D07-494C-A5FC-5541CDCBFB30}" dt="2024-06-06T09:11:33.871" v="9790" actId="20577"/>
          <ac:spMkLst>
            <pc:docMk/>
            <pc:sldMk cId="2660505934" sldId="274"/>
            <ac:spMk id="3" creationId="{5082F02B-B806-244F-9A2F-51F2EF1F48F6}"/>
          </ac:spMkLst>
        </pc:spChg>
      </pc:sldChg>
      <pc:sldChg chg="modSp add del mod">
        <pc:chgData name="Ziyan Han" userId="3a0290bb0867d812" providerId="LiveId" clId="{54439120-5D07-494C-A5FC-5541CDCBFB30}" dt="2024-06-03T14:56:52.878" v="3748" actId="2696"/>
        <pc:sldMkLst>
          <pc:docMk/>
          <pc:sldMk cId="615729208" sldId="275"/>
        </pc:sldMkLst>
        <pc:picChg chg="mod">
          <ac:chgData name="Ziyan Han" userId="3a0290bb0867d812" providerId="LiveId" clId="{54439120-5D07-494C-A5FC-5541CDCBFB30}" dt="2024-06-03T14:54:38.184" v="3732" actId="1076"/>
          <ac:picMkLst>
            <pc:docMk/>
            <pc:sldMk cId="615729208" sldId="275"/>
            <ac:picMk id="5" creationId="{C607C937-BB2D-2E4F-9ED7-674CDECCA436}"/>
          </ac:picMkLst>
        </pc:picChg>
      </pc:sldChg>
      <pc:sldChg chg="delSp modSp add del mod">
        <pc:chgData name="Ziyan Han" userId="3a0290bb0867d812" providerId="LiveId" clId="{54439120-5D07-494C-A5FC-5541CDCBFB30}" dt="2024-06-03T14:54:29.597" v="3730" actId="2696"/>
        <pc:sldMkLst>
          <pc:docMk/>
          <pc:sldMk cId="1106918292" sldId="275"/>
        </pc:sldMkLst>
        <pc:spChg chg="del">
          <ac:chgData name="Ziyan Han" userId="3a0290bb0867d812" providerId="LiveId" clId="{54439120-5D07-494C-A5FC-5541CDCBFB30}" dt="2024-06-03T14:54:10.821" v="3727" actId="478"/>
          <ac:spMkLst>
            <pc:docMk/>
            <pc:sldMk cId="1106918292" sldId="275"/>
            <ac:spMk id="9" creationId="{DFEAA685-7FC3-7740-AD62-C9EE4778F54E}"/>
          </ac:spMkLst>
        </pc:spChg>
        <pc:picChg chg="del">
          <ac:chgData name="Ziyan Han" userId="3a0290bb0867d812" providerId="LiveId" clId="{54439120-5D07-494C-A5FC-5541CDCBFB30}" dt="2024-06-03T14:54:11.820" v="3728" actId="478"/>
          <ac:picMkLst>
            <pc:docMk/>
            <pc:sldMk cId="1106918292" sldId="275"/>
            <ac:picMk id="4" creationId="{6951CDAC-4143-9846-82BC-96AD5ED73C46}"/>
          </ac:picMkLst>
        </pc:picChg>
        <pc:picChg chg="mod">
          <ac:chgData name="Ziyan Han" userId="3a0290bb0867d812" providerId="LiveId" clId="{54439120-5D07-494C-A5FC-5541CDCBFB30}" dt="2024-06-03T14:54:14.571" v="3729" actId="1076"/>
          <ac:picMkLst>
            <pc:docMk/>
            <pc:sldMk cId="1106918292" sldId="275"/>
            <ac:picMk id="5" creationId="{C607C937-BB2D-2E4F-9ED7-674CDECCA436}"/>
          </ac:picMkLst>
        </pc:picChg>
      </pc:sldChg>
      <pc:sldChg chg="add del">
        <pc:chgData name="Ziyan Han" userId="3a0290bb0867d812" providerId="LiveId" clId="{54439120-5D07-494C-A5FC-5541CDCBFB30}" dt="2024-06-03T14:33:10.905" v="3462" actId="2696"/>
        <pc:sldMkLst>
          <pc:docMk/>
          <pc:sldMk cId="3208840193" sldId="275"/>
        </pc:sldMkLst>
      </pc:sldChg>
      <pc:sldChg chg="addSp delSp modSp add mod">
        <pc:chgData name="Ziyan Han" userId="3a0290bb0867d812" providerId="LiveId" clId="{54439120-5D07-494C-A5FC-5541CDCBFB30}" dt="2024-06-03T15:18:32.752" v="4223" actId="113"/>
        <pc:sldMkLst>
          <pc:docMk/>
          <pc:sldMk cId="3698210637" sldId="276"/>
        </pc:sldMkLst>
        <pc:spChg chg="mod">
          <ac:chgData name="Ziyan Han" userId="3a0290bb0867d812" providerId="LiveId" clId="{54439120-5D07-494C-A5FC-5541CDCBFB30}" dt="2024-06-03T15:18:32.752" v="4223" actId="113"/>
          <ac:spMkLst>
            <pc:docMk/>
            <pc:sldMk cId="3698210637" sldId="276"/>
            <ac:spMk id="2" creationId="{438BD86D-B427-2A4D-B179-DF20AF88893A}"/>
          </ac:spMkLst>
        </pc:spChg>
        <pc:picChg chg="add del">
          <ac:chgData name="Ziyan Han" userId="3a0290bb0867d812" providerId="LiveId" clId="{54439120-5D07-494C-A5FC-5541CDCBFB30}" dt="2024-06-03T14:56:20.326" v="3744" actId="478"/>
          <ac:picMkLst>
            <pc:docMk/>
            <pc:sldMk cId="3698210637" sldId="276"/>
            <ac:picMk id="3" creationId="{1D614B65-1E8D-5F4B-8720-F05A05BCE246}"/>
          </ac:picMkLst>
        </pc:picChg>
        <pc:picChg chg="mod">
          <ac:chgData name="Ziyan Han" userId="3a0290bb0867d812" providerId="LiveId" clId="{54439120-5D07-494C-A5FC-5541CDCBFB30}" dt="2024-06-03T14:56:49.171" v="3747" actId="1076"/>
          <ac:picMkLst>
            <pc:docMk/>
            <pc:sldMk cId="3698210637" sldId="276"/>
            <ac:picMk id="5" creationId="{C607C937-BB2D-2E4F-9ED7-674CDECCA436}"/>
          </ac:picMkLst>
        </pc:picChg>
      </pc:sldChg>
      <pc:sldChg chg="addSp delSp modSp add mod">
        <pc:chgData name="Ziyan Han" userId="3a0290bb0867d812" providerId="LiveId" clId="{54439120-5D07-494C-A5FC-5541CDCBFB30}" dt="2024-06-03T15:26:35.086" v="4318" actId="732"/>
        <pc:sldMkLst>
          <pc:docMk/>
          <pc:sldMk cId="2754961185" sldId="277"/>
        </pc:sldMkLst>
        <pc:spChg chg="del">
          <ac:chgData name="Ziyan Han" userId="3a0290bb0867d812" providerId="LiveId" clId="{54439120-5D07-494C-A5FC-5541CDCBFB30}" dt="2024-06-03T14:55:46.188" v="3737" actId="478"/>
          <ac:spMkLst>
            <pc:docMk/>
            <pc:sldMk cId="2754961185" sldId="277"/>
            <ac:spMk id="2" creationId="{438BD86D-B427-2A4D-B179-DF20AF88893A}"/>
          </ac:spMkLst>
        </pc:spChg>
        <pc:spChg chg="add del mod">
          <ac:chgData name="Ziyan Han" userId="3a0290bb0867d812" providerId="LiveId" clId="{54439120-5D07-494C-A5FC-5541CDCBFB30}" dt="2024-06-03T14:55:47.982" v="3738" actId="478"/>
          <ac:spMkLst>
            <pc:docMk/>
            <pc:sldMk cId="2754961185" sldId="277"/>
            <ac:spMk id="6" creationId="{16B3823B-D760-4143-91BB-2DA1E6D6D636}"/>
          </ac:spMkLst>
        </pc:spChg>
        <pc:spChg chg="add mod">
          <ac:chgData name="Ziyan Han" userId="3a0290bb0867d812" providerId="LiveId" clId="{54439120-5D07-494C-A5FC-5541CDCBFB30}" dt="2024-06-03T15:18:35.247" v="4224" actId="113"/>
          <ac:spMkLst>
            <pc:docMk/>
            <pc:sldMk cId="2754961185" sldId="277"/>
            <ac:spMk id="7" creationId="{62D023CE-FF10-C442-B261-5FC488DCDCE7}"/>
          </ac:spMkLst>
        </pc:spChg>
        <pc:picChg chg="del mod modCrop">
          <ac:chgData name="Ziyan Han" userId="3a0290bb0867d812" providerId="LiveId" clId="{54439120-5D07-494C-A5FC-5541CDCBFB30}" dt="2024-06-03T15:25:34.893" v="4286" actId="478"/>
          <ac:picMkLst>
            <pc:docMk/>
            <pc:sldMk cId="2754961185" sldId="277"/>
            <ac:picMk id="3" creationId="{1D614B65-1E8D-5F4B-8720-F05A05BCE246}"/>
          </ac:picMkLst>
        </pc:picChg>
        <pc:picChg chg="del">
          <ac:chgData name="Ziyan Han" userId="3a0290bb0867d812" providerId="LiveId" clId="{54439120-5D07-494C-A5FC-5541CDCBFB30}" dt="2024-06-03T14:55:44.031" v="3736" actId="478"/>
          <ac:picMkLst>
            <pc:docMk/>
            <pc:sldMk cId="2754961185" sldId="277"/>
            <ac:picMk id="5" creationId="{C607C937-BB2D-2E4F-9ED7-674CDECCA436}"/>
          </ac:picMkLst>
        </pc:picChg>
        <pc:picChg chg="add mod">
          <ac:chgData name="Ziyan Han" userId="3a0290bb0867d812" providerId="LiveId" clId="{54439120-5D07-494C-A5FC-5541CDCBFB30}" dt="2024-06-03T15:26:26.250" v="4317" actId="1035"/>
          <ac:picMkLst>
            <pc:docMk/>
            <pc:sldMk cId="2754961185" sldId="277"/>
            <ac:picMk id="8" creationId="{AC8ECF0C-9E9E-0449-BE20-F95EDA2407FB}"/>
          </ac:picMkLst>
        </pc:picChg>
        <pc:picChg chg="add mod modCrop">
          <ac:chgData name="Ziyan Han" userId="3a0290bb0867d812" providerId="LiveId" clId="{54439120-5D07-494C-A5FC-5541CDCBFB30}" dt="2024-06-03T15:26:35.086" v="4318" actId="732"/>
          <ac:picMkLst>
            <pc:docMk/>
            <pc:sldMk cId="2754961185" sldId="277"/>
            <ac:picMk id="9" creationId="{EB324335-9FA5-FF49-8F79-6D303CC513EA}"/>
          </ac:picMkLst>
        </pc:picChg>
      </pc:sldChg>
      <pc:sldChg chg="addSp delSp modSp add mod modShow modNotesTx">
        <pc:chgData name="Ziyan Han" userId="3a0290bb0867d812" providerId="LiveId" clId="{54439120-5D07-494C-A5FC-5541CDCBFB30}" dt="2024-06-07T15:30:24.618" v="15661" actId="729"/>
        <pc:sldMkLst>
          <pc:docMk/>
          <pc:sldMk cId="1079308313" sldId="278"/>
        </pc:sldMkLst>
        <pc:spChg chg="mod">
          <ac:chgData name="Ziyan Han" userId="3a0290bb0867d812" providerId="LiveId" clId="{54439120-5D07-494C-A5FC-5541CDCBFB30}" dt="2024-06-03T15:18:15.186" v="4220" actId="113"/>
          <ac:spMkLst>
            <pc:docMk/>
            <pc:sldMk cId="1079308313" sldId="278"/>
            <ac:spMk id="2" creationId="{438BD86D-B427-2A4D-B179-DF20AF88893A}"/>
          </ac:spMkLst>
        </pc:spChg>
        <pc:spChg chg="add mod">
          <ac:chgData name="Ziyan Han" userId="3a0290bb0867d812" providerId="LiveId" clId="{54439120-5D07-494C-A5FC-5541CDCBFB30}" dt="2024-06-04T09:01:30.238" v="5781" actId="20577"/>
          <ac:spMkLst>
            <pc:docMk/>
            <pc:sldMk cId="1079308313" sldId="278"/>
            <ac:spMk id="4" creationId="{DBCC6949-6DA1-6746-98A0-97D691679A36}"/>
          </ac:spMkLst>
        </pc:spChg>
        <pc:picChg chg="del">
          <ac:chgData name="Ziyan Han" userId="3a0290bb0867d812" providerId="LiveId" clId="{54439120-5D07-494C-A5FC-5541CDCBFB30}" dt="2024-06-03T14:57:55.281" v="3751" actId="478"/>
          <ac:picMkLst>
            <pc:docMk/>
            <pc:sldMk cId="1079308313" sldId="278"/>
            <ac:picMk id="3" creationId="{92A6A354-6E52-AA40-9CAF-3B8EA97A04A5}"/>
          </ac:picMkLst>
        </pc:picChg>
        <pc:picChg chg="del">
          <ac:chgData name="Ziyan Han" userId="3a0290bb0867d812" providerId="LiveId" clId="{54439120-5D07-494C-A5FC-5541CDCBFB30}" dt="2024-06-03T14:57:54.666" v="3750" actId="478"/>
          <ac:picMkLst>
            <pc:docMk/>
            <pc:sldMk cId="1079308313" sldId="278"/>
            <ac:picMk id="5" creationId="{13192CCF-0C86-E14A-8D99-D98BA70AD582}"/>
          </ac:picMkLst>
        </pc:picChg>
        <pc:picChg chg="del">
          <ac:chgData name="Ziyan Han" userId="3a0290bb0867d812" providerId="LiveId" clId="{54439120-5D07-494C-A5FC-5541CDCBFB30}" dt="2024-06-03T14:57:55.956" v="3752" actId="478"/>
          <ac:picMkLst>
            <pc:docMk/>
            <pc:sldMk cId="1079308313" sldId="278"/>
            <ac:picMk id="7" creationId="{82EA2D71-0F5F-6248-B3E0-4499B6BDD0BE}"/>
          </ac:picMkLst>
        </pc:picChg>
      </pc:sldChg>
      <pc:sldChg chg="modSp add mod modShow">
        <pc:chgData name="Ziyan Han" userId="3a0290bb0867d812" providerId="LiveId" clId="{54439120-5D07-494C-A5FC-5541CDCBFB30}" dt="2024-06-07T15:30:24.618" v="15661" actId="729"/>
        <pc:sldMkLst>
          <pc:docMk/>
          <pc:sldMk cId="3227388500" sldId="279"/>
        </pc:sldMkLst>
        <pc:spChg chg="mod">
          <ac:chgData name="Ziyan Han" userId="3a0290bb0867d812" providerId="LiveId" clId="{54439120-5D07-494C-A5FC-5541CDCBFB30}" dt="2024-06-03T15:18:10.776" v="4219" actId="113"/>
          <ac:spMkLst>
            <pc:docMk/>
            <pc:sldMk cId="3227388500" sldId="279"/>
            <ac:spMk id="2" creationId="{438BD86D-B427-2A4D-B179-DF20AF88893A}"/>
          </ac:spMkLst>
        </pc:spChg>
        <pc:spChg chg="mod">
          <ac:chgData name="Ziyan Han" userId="3a0290bb0867d812" providerId="LiveId" clId="{54439120-5D07-494C-A5FC-5541CDCBFB30}" dt="2024-06-04T08:58:06.170" v="5733" actId="11"/>
          <ac:spMkLst>
            <pc:docMk/>
            <pc:sldMk cId="3227388500" sldId="279"/>
            <ac:spMk id="4" creationId="{DBCC6949-6DA1-6746-98A0-97D691679A36}"/>
          </ac:spMkLst>
        </pc:spChg>
      </pc:sldChg>
      <pc:sldChg chg="addSp modSp add mod">
        <pc:chgData name="Ziyan Han" userId="3a0290bb0867d812" providerId="LiveId" clId="{54439120-5D07-494C-A5FC-5541CDCBFB30}" dt="2024-06-03T15:27:05.897" v="4347" actId="1036"/>
        <pc:sldMkLst>
          <pc:docMk/>
          <pc:sldMk cId="2014291705" sldId="280"/>
        </pc:sldMkLst>
        <pc:picChg chg="add mod">
          <ac:chgData name="Ziyan Han" userId="3a0290bb0867d812" providerId="LiveId" clId="{54439120-5D07-494C-A5FC-5541CDCBFB30}" dt="2024-06-03T15:27:00.754" v="4320" actId="1076"/>
          <ac:picMkLst>
            <pc:docMk/>
            <pc:sldMk cId="2014291705" sldId="280"/>
            <ac:picMk id="2" creationId="{5DCE3660-8F31-CD4D-A0E8-643E5F7C56C2}"/>
          </ac:picMkLst>
        </pc:picChg>
        <pc:picChg chg="add mod">
          <ac:chgData name="Ziyan Han" userId="3a0290bb0867d812" providerId="LiveId" clId="{54439120-5D07-494C-A5FC-5541CDCBFB30}" dt="2024-06-03T15:27:05.897" v="4347" actId="1036"/>
          <ac:picMkLst>
            <pc:docMk/>
            <pc:sldMk cId="2014291705" sldId="280"/>
            <ac:picMk id="3" creationId="{4E87CD8B-47FB-8E4E-AC53-3A15AE8D70A4}"/>
          </ac:picMkLst>
        </pc:picChg>
      </pc:sldChg>
      <pc:sldChg chg="add del">
        <pc:chgData name="Ziyan Han" userId="3a0290bb0867d812" providerId="LiveId" clId="{54439120-5D07-494C-A5FC-5541CDCBFB30}" dt="2024-06-03T15:25:36.386" v="4287" actId="2696"/>
        <pc:sldMkLst>
          <pc:docMk/>
          <pc:sldMk cId="2565572093" sldId="280"/>
        </pc:sldMkLst>
      </pc:sldChg>
      <pc:sldChg chg="addSp delSp modSp add mod">
        <pc:chgData name="Ziyan Han" userId="3a0290bb0867d812" providerId="LiveId" clId="{54439120-5D07-494C-A5FC-5541CDCBFB30}" dt="2024-06-03T15:30:00.263" v="4376" actId="1035"/>
        <pc:sldMkLst>
          <pc:docMk/>
          <pc:sldMk cId="3308368954" sldId="281"/>
        </pc:sldMkLst>
        <pc:spChg chg="mod">
          <ac:chgData name="Ziyan Han" userId="3a0290bb0867d812" providerId="LiveId" clId="{54439120-5D07-494C-A5FC-5541CDCBFB30}" dt="2024-06-03T15:28:55.250" v="4361" actId="20577"/>
          <ac:spMkLst>
            <pc:docMk/>
            <pc:sldMk cId="3308368954" sldId="281"/>
            <ac:spMk id="7" creationId="{62D023CE-FF10-C442-B261-5FC488DCDCE7}"/>
          </ac:spMkLst>
        </pc:spChg>
        <pc:picChg chg="del">
          <ac:chgData name="Ziyan Han" userId="3a0290bb0867d812" providerId="LiveId" clId="{54439120-5D07-494C-A5FC-5541CDCBFB30}" dt="2024-06-03T15:28:50.440" v="4349" actId="478"/>
          <ac:picMkLst>
            <pc:docMk/>
            <pc:sldMk cId="3308368954" sldId="281"/>
            <ac:picMk id="2" creationId="{5DCE3660-8F31-CD4D-A0E8-643E5F7C56C2}"/>
          </ac:picMkLst>
        </pc:picChg>
        <pc:picChg chg="del">
          <ac:chgData name="Ziyan Han" userId="3a0290bb0867d812" providerId="LiveId" clId="{54439120-5D07-494C-A5FC-5541CDCBFB30}" dt="2024-06-03T15:28:51.121" v="4350" actId="478"/>
          <ac:picMkLst>
            <pc:docMk/>
            <pc:sldMk cId="3308368954" sldId="281"/>
            <ac:picMk id="3" creationId="{4E87CD8B-47FB-8E4E-AC53-3A15AE8D70A4}"/>
          </ac:picMkLst>
        </pc:picChg>
        <pc:picChg chg="add mod">
          <ac:chgData name="Ziyan Han" userId="3a0290bb0867d812" providerId="LiveId" clId="{54439120-5D07-494C-A5FC-5541CDCBFB30}" dt="2024-06-03T15:30:00.263" v="4376" actId="1035"/>
          <ac:picMkLst>
            <pc:docMk/>
            <pc:sldMk cId="3308368954" sldId="281"/>
            <ac:picMk id="4" creationId="{27484C90-EFB0-AD46-8381-46C3DB5D7A4C}"/>
          </ac:picMkLst>
        </pc:picChg>
      </pc:sldChg>
      <pc:sldChg chg="delSp add del mod">
        <pc:chgData name="Ziyan Han" userId="3a0290bb0867d812" providerId="LiveId" clId="{54439120-5D07-494C-A5FC-5541CDCBFB30}" dt="2024-06-04T06:39:38.084" v="4733" actId="2696"/>
        <pc:sldMkLst>
          <pc:docMk/>
          <pc:sldMk cId="2328029907" sldId="282"/>
        </pc:sldMkLst>
        <pc:picChg chg="del">
          <ac:chgData name="Ziyan Han" userId="3a0290bb0867d812" providerId="LiveId" clId="{54439120-5D07-494C-A5FC-5541CDCBFB30}" dt="2024-06-04T06:37:42.626" v="4731" actId="478"/>
          <ac:picMkLst>
            <pc:docMk/>
            <pc:sldMk cId="2328029907" sldId="282"/>
            <ac:picMk id="4" creationId="{19DB1DDD-E0BE-6940-B80F-91DE5F93D606}"/>
          </ac:picMkLst>
        </pc:picChg>
        <pc:picChg chg="del">
          <ac:chgData name="Ziyan Han" userId="3a0290bb0867d812" providerId="LiveId" clId="{54439120-5D07-494C-A5FC-5541CDCBFB30}" dt="2024-06-04T06:37:43.118" v="4732" actId="478"/>
          <ac:picMkLst>
            <pc:docMk/>
            <pc:sldMk cId="2328029907" sldId="282"/>
            <ac:picMk id="6" creationId="{34FF5EAB-D922-BC47-B7E1-4FF5287F2149}"/>
          </ac:picMkLst>
        </pc:picChg>
      </pc:sldChg>
      <pc:sldChg chg="addSp delSp modSp add mod modAnim modNotesTx">
        <pc:chgData name="Ziyan Han" userId="3a0290bb0867d812" providerId="LiveId" clId="{54439120-5D07-494C-A5FC-5541CDCBFB30}" dt="2024-06-06T08:14:42.450" v="6903" actId="20577"/>
        <pc:sldMkLst>
          <pc:docMk/>
          <pc:sldMk cId="3149742754" sldId="282"/>
        </pc:sldMkLst>
        <pc:spChg chg="mod">
          <ac:chgData name="Ziyan Han" userId="3a0290bb0867d812" providerId="LiveId" clId="{54439120-5D07-494C-A5FC-5541CDCBFB30}" dt="2024-06-04T13:36:05.657" v="6556" actId="20577"/>
          <ac:spMkLst>
            <pc:docMk/>
            <pc:sldMk cId="3149742754" sldId="282"/>
            <ac:spMk id="2" creationId="{0CDCDEFA-2B89-D943-93E8-A7F11E4A84AC}"/>
          </ac:spMkLst>
        </pc:spChg>
        <pc:spChg chg="mod">
          <ac:chgData name="Ziyan Han" userId="3a0290bb0867d812" providerId="LiveId" clId="{54439120-5D07-494C-A5FC-5541CDCBFB30}" dt="2024-06-04T12:48:53.873" v="6296" actId="1076"/>
          <ac:spMkLst>
            <pc:docMk/>
            <pc:sldMk cId="3149742754" sldId="282"/>
            <ac:spMk id="3" creationId="{39DB978E-417C-A443-B65F-6F88EE96169C}"/>
          </ac:spMkLst>
        </pc:spChg>
        <pc:spChg chg="mod">
          <ac:chgData name="Ziyan Han" userId="3a0290bb0867d812" providerId="LiveId" clId="{54439120-5D07-494C-A5FC-5541CDCBFB30}" dt="2024-06-04T08:08:15.508" v="5092" actId="14100"/>
          <ac:spMkLst>
            <pc:docMk/>
            <pc:sldMk cId="3149742754" sldId="282"/>
            <ac:spMk id="6" creationId="{1DA11D84-0C51-054F-BADB-B38E265093C4}"/>
          </ac:spMkLst>
        </pc:spChg>
        <pc:spChg chg="add mod">
          <ac:chgData name="Ziyan Han" userId="3a0290bb0867d812" providerId="LiveId" clId="{54439120-5D07-494C-A5FC-5541CDCBFB30}" dt="2024-06-04T08:06:35.080" v="5032" actId="1038"/>
          <ac:spMkLst>
            <pc:docMk/>
            <pc:sldMk cId="3149742754" sldId="282"/>
            <ac:spMk id="8" creationId="{518FC924-BB0B-274C-9F02-132464138070}"/>
          </ac:spMkLst>
        </pc:spChg>
        <pc:spChg chg="add mod">
          <ac:chgData name="Ziyan Han" userId="3a0290bb0867d812" providerId="LiveId" clId="{54439120-5D07-494C-A5FC-5541CDCBFB30}" dt="2024-06-04T08:06:54.385" v="5038" actId="14100"/>
          <ac:spMkLst>
            <pc:docMk/>
            <pc:sldMk cId="3149742754" sldId="282"/>
            <ac:spMk id="9" creationId="{45A19674-92AD-D547-8AE2-1F355CCF56A1}"/>
          </ac:spMkLst>
        </pc:spChg>
        <pc:spChg chg="add mod">
          <ac:chgData name="Ziyan Han" userId="3a0290bb0867d812" providerId="LiveId" clId="{54439120-5D07-494C-A5FC-5541CDCBFB30}" dt="2024-06-04T08:06:40.863" v="5037" actId="1037"/>
          <ac:spMkLst>
            <pc:docMk/>
            <pc:sldMk cId="3149742754" sldId="282"/>
            <ac:spMk id="10" creationId="{E32906BD-2F2C-1343-8BE0-401B36A04B7F}"/>
          </ac:spMkLst>
        </pc:spChg>
        <pc:spChg chg="add del mod">
          <ac:chgData name="Ziyan Han" userId="3a0290bb0867d812" providerId="LiveId" clId="{54439120-5D07-494C-A5FC-5541CDCBFB30}" dt="2024-06-04T08:05:51.388" v="5010" actId="478"/>
          <ac:spMkLst>
            <pc:docMk/>
            <pc:sldMk cId="3149742754" sldId="282"/>
            <ac:spMk id="12" creationId="{C5CBE553-1DA4-E340-A0D8-A5F91819A02D}"/>
          </ac:spMkLst>
        </pc:spChg>
        <pc:spChg chg="add del mod">
          <ac:chgData name="Ziyan Han" userId="3a0290bb0867d812" providerId="LiveId" clId="{54439120-5D07-494C-A5FC-5541CDCBFB30}" dt="2024-06-04T08:05:49.587" v="5009" actId="478"/>
          <ac:spMkLst>
            <pc:docMk/>
            <pc:sldMk cId="3149742754" sldId="282"/>
            <ac:spMk id="13" creationId="{51FBA14C-C1AE-8B4B-BF11-F06386A6BA41}"/>
          </ac:spMkLst>
        </pc:spChg>
        <pc:grpChg chg="del mod">
          <ac:chgData name="Ziyan Han" userId="3a0290bb0867d812" providerId="LiveId" clId="{54439120-5D07-494C-A5FC-5541CDCBFB30}" dt="2024-06-04T12:39:16.517" v="6179" actId="478"/>
          <ac:grpSpMkLst>
            <pc:docMk/>
            <pc:sldMk cId="3149742754" sldId="282"/>
            <ac:grpSpMk id="4" creationId="{5F0E444C-7B3F-DA42-B09D-3E9E094CC57F}"/>
          </ac:grpSpMkLst>
        </pc:grpChg>
        <pc:grpChg chg="add del mod">
          <ac:chgData name="Ziyan Han" userId="3a0290bb0867d812" providerId="LiveId" clId="{54439120-5D07-494C-A5FC-5541CDCBFB30}" dt="2024-06-04T12:39:15.777" v="6178" actId="478"/>
          <ac:grpSpMkLst>
            <pc:docMk/>
            <pc:sldMk cId="3149742754" sldId="282"/>
            <ac:grpSpMk id="11" creationId="{91AA5B6B-1A1B-0B4E-A00D-4FEEB7A61535}"/>
          </ac:grpSpMkLst>
        </pc:grpChg>
        <pc:picChg chg="add mod modCrop">
          <ac:chgData name="Ziyan Han" userId="3a0290bb0867d812" providerId="LiveId" clId="{54439120-5D07-494C-A5FC-5541CDCBFB30}" dt="2024-06-04T08:04:54.614" v="4996" actId="692"/>
          <ac:picMkLst>
            <pc:docMk/>
            <pc:sldMk cId="3149742754" sldId="282"/>
            <ac:picMk id="7" creationId="{79FF40E1-D2D1-C547-AC0D-427DF3700F3E}"/>
          </ac:picMkLst>
        </pc:picChg>
      </pc:sldChg>
      <pc:sldChg chg="modSp add mod modShow modNotesTx">
        <pc:chgData name="Ziyan Han" userId="3a0290bb0867d812" providerId="LiveId" clId="{54439120-5D07-494C-A5FC-5541CDCBFB30}" dt="2024-06-11T02:18:07.092" v="18570" actId="729"/>
        <pc:sldMkLst>
          <pc:docMk/>
          <pc:sldMk cId="3466827474" sldId="283"/>
        </pc:sldMkLst>
        <pc:spChg chg="mod">
          <ac:chgData name="Ziyan Han" userId="3a0290bb0867d812" providerId="LiveId" clId="{54439120-5D07-494C-A5FC-5541CDCBFB30}" dt="2024-06-04T08:33:01.273" v="5423"/>
          <ac:spMkLst>
            <pc:docMk/>
            <pc:sldMk cId="3466827474" sldId="283"/>
            <ac:spMk id="2" creationId="{0CDCDEFA-2B89-D943-93E8-A7F11E4A84AC}"/>
          </ac:spMkLst>
        </pc:spChg>
        <pc:spChg chg="mod">
          <ac:chgData name="Ziyan Han" userId="3a0290bb0867d812" providerId="LiveId" clId="{54439120-5D07-494C-A5FC-5541CDCBFB30}" dt="2024-06-04T08:44:36.394" v="5625" actId="20577"/>
          <ac:spMkLst>
            <pc:docMk/>
            <pc:sldMk cId="3466827474" sldId="283"/>
            <ac:spMk id="3" creationId="{39DB978E-417C-A443-B65F-6F88EE96169C}"/>
          </ac:spMkLst>
        </pc:spChg>
        <pc:spChg chg="mod">
          <ac:chgData name="Ziyan Han" userId="3a0290bb0867d812" providerId="LiveId" clId="{54439120-5D07-494C-A5FC-5541CDCBFB30}" dt="2024-06-04T13:36:47.877" v="6558" actId="207"/>
          <ac:spMkLst>
            <pc:docMk/>
            <pc:sldMk cId="3466827474" sldId="283"/>
            <ac:spMk id="5" creationId="{D78FE4F3-6396-E74F-A97D-2A3C3C0AEBD5}"/>
          </ac:spMkLst>
        </pc:spChg>
      </pc:sldChg>
      <pc:sldChg chg="addSp delSp modSp new del mod">
        <pc:chgData name="Ziyan Han" userId="3a0290bb0867d812" providerId="LiveId" clId="{54439120-5D07-494C-A5FC-5541CDCBFB30}" dt="2024-06-04T12:38:15.363" v="6121" actId="2696"/>
        <pc:sldMkLst>
          <pc:docMk/>
          <pc:sldMk cId="552502346" sldId="284"/>
        </pc:sldMkLst>
        <pc:spChg chg="add del">
          <ac:chgData name="Ziyan Han" userId="3a0290bb0867d812" providerId="LiveId" clId="{54439120-5D07-494C-A5FC-5541CDCBFB30}" dt="2024-06-04T12:38:10.230" v="6119" actId="478"/>
          <ac:spMkLst>
            <pc:docMk/>
            <pc:sldMk cId="552502346" sldId="284"/>
            <ac:spMk id="2" creationId="{C1482FC6-987D-0F46-A57D-2D81E3371001}"/>
          </ac:spMkLst>
        </pc:spChg>
        <pc:spChg chg="mod">
          <ac:chgData name="Ziyan Han" userId="3a0290bb0867d812" providerId="LiveId" clId="{54439120-5D07-494C-A5FC-5541CDCBFB30}" dt="2024-06-04T12:38:09.682" v="6118" actId="5793"/>
          <ac:spMkLst>
            <pc:docMk/>
            <pc:sldMk cId="552502346" sldId="284"/>
            <ac:spMk id="3" creationId="{04A9C0F0-F416-0B44-92D2-EBFA5F7468E8}"/>
          </ac:spMkLst>
        </pc:spChg>
      </pc:sldChg>
      <pc:sldChg chg="add modNotesTx">
        <pc:chgData name="Ziyan Han" userId="3a0290bb0867d812" providerId="LiveId" clId="{54439120-5D07-494C-A5FC-5541CDCBFB30}" dt="2024-06-08T05:01:37.883" v="16598" actId="20577"/>
        <pc:sldMkLst>
          <pc:docMk/>
          <pc:sldMk cId="1898959872" sldId="285"/>
        </pc:sldMkLst>
      </pc:sldChg>
      <pc:sldChg chg="addSp delSp modSp add del mod modNotesTx">
        <pc:chgData name="Ziyan Han" userId="3a0290bb0867d812" providerId="LiveId" clId="{54439120-5D07-494C-A5FC-5541CDCBFB30}" dt="2024-06-06T10:14:16.253" v="15096" actId="2696"/>
        <pc:sldMkLst>
          <pc:docMk/>
          <pc:sldMk cId="3307976583" sldId="286"/>
        </pc:sldMkLst>
        <pc:spChg chg="mod">
          <ac:chgData name="Ziyan Han" userId="3a0290bb0867d812" providerId="LiveId" clId="{54439120-5D07-494C-A5FC-5541CDCBFB30}" dt="2024-06-04T13:24:16.128" v="6535" actId="1076"/>
          <ac:spMkLst>
            <pc:docMk/>
            <pc:sldMk cId="3307976583" sldId="286"/>
            <ac:spMk id="3" creationId="{FE604D3B-B329-BA4C-9B9F-C0950F99CA85}"/>
          </ac:spMkLst>
        </pc:spChg>
        <pc:spChg chg="add del mod">
          <ac:chgData name="Ziyan Han" userId="3a0290bb0867d812" providerId="LiveId" clId="{54439120-5D07-494C-A5FC-5541CDCBFB30}" dt="2024-06-06T10:14:12.188" v="15095" actId="478"/>
          <ac:spMkLst>
            <pc:docMk/>
            <pc:sldMk cId="3307976583" sldId="286"/>
            <ac:spMk id="5" creationId="{5EDBEA0B-4DDF-3546-91AA-06A33FEB423B}"/>
          </ac:spMkLst>
        </pc:spChg>
      </pc:sldChg>
      <pc:sldChg chg="delSp add mod ord modNotesTx">
        <pc:chgData name="Ziyan Han" userId="3a0290bb0867d812" providerId="LiveId" clId="{54439120-5D07-494C-A5FC-5541CDCBFB30}" dt="2024-06-11T00:59:10.065" v="17851" actId="20578"/>
        <pc:sldMkLst>
          <pc:docMk/>
          <pc:sldMk cId="839878938" sldId="287"/>
        </pc:sldMkLst>
        <pc:spChg chg="del">
          <ac:chgData name="Ziyan Han" userId="3a0290bb0867d812" providerId="LiveId" clId="{54439120-5D07-494C-A5FC-5541CDCBFB30}" dt="2024-06-06T09:47:08.450" v="12968" actId="478"/>
          <ac:spMkLst>
            <pc:docMk/>
            <pc:sldMk cId="839878938" sldId="287"/>
            <ac:spMk id="12" creationId="{57D12295-35B4-FC44-ADEF-B0447D6429A8}"/>
          </ac:spMkLst>
        </pc:spChg>
      </pc:sldChg>
      <pc:sldChg chg="modSp add mod modNotesTx">
        <pc:chgData name="Ziyan Han" userId="3a0290bb0867d812" providerId="LiveId" clId="{54439120-5D07-494C-A5FC-5541CDCBFB30}" dt="2024-06-11T02:31:16.794" v="18946" actId="207"/>
        <pc:sldMkLst>
          <pc:docMk/>
          <pc:sldMk cId="1093103173" sldId="288"/>
        </pc:sldMkLst>
        <pc:spChg chg="mod">
          <ac:chgData name="Ziyan Han" userId="3a0290bb0867d812" providerId="LiveId" clId="{54439120-5D07-494C-A5FC-5541CDCBFB30}" dt="2024-06-11T02:31:16.794" v="18946" actId="207"/>
          <ac:spMkLst>
            <pc:docMk/>
            <pc:sldMk cId="1093103173" sldId="288"/>
            <ac:spMk id="5" creationId="{5EDBEA0B-4DDF-3546-91AA-06A33FEB423B}"/>
          </ac:spMkLst>
        </pc:spChg>
      </pc:sldChg>
      <pc:sldChg chg="addSp delSp modSp add del mod">
        <pc:chgData name="Ziyan Han" userId="3a0290bb0867d812" providerId="LiveId" clId="{54439120-5D07-494C-A5FC-5541CDCBFB30}" dt="2024-06-11T01:16:34.484" v="18161" actId="2696"/>
        <pc:sldMkLst>
          <pc:docMk/>
          <pc:sldMk cId="530877418" sldId="289"/>
        </pc:sldMkLst>
        <pc:spChg chg="add del mod">
          <ac:chgData name="Ziyan Han" userId="3a0290bb0867d812" providerId="LiveId" clId="{54439120-5D07-494C-A5FC-5541CDCBFB30}" dt="2024-06-11T01:09:42.037" v="17913" actId="767"/>
          <ac:spMkLst>
            <pc:docMk/>
            <pc:sldMk cId="530877418" sldId="289"/>
            <ac:spMk id="3" creationId="{9556A64D-5EC7-5243-80B3-A1358EFF9011}"/>
          </ac:spMkLst>
        </pc:spChg>
        <pc:spChg chg="add del mod">
          <ac:chgData name="Ziyan Han" userId="3a0290bb0867d812" providerId="LiveId" clId="{54439120-5D07-494C-A5FC-5541CDCBFB30}" dt="2024-06-11T01:09:40.671" v="17911" actId="767"/>
          <ac:spMkLst>
            <pc:docMk/>
            <pc:sldMk cId="530877418" sldId="289"/>
            <ac:spMk id="58" creationId="{5CC69AA5-4447-8148-89B7-5A7E02E81A5E}"/>
          </ac:spMkLst>
        </pc:spChg>
        <pc:spChg chg="mod topLvl">
          <ac:chgData name="Ziyan Han" userId="3a0290bb0867d812" providerId="LiveId" clId="{54439120-5D07-494C-A5FC-5541CDCBFB30}" dt="2024-06-11T01:10:30.839" v="17919" actId="164"/>
          <ac:spMkLst>
            <pc:docMk/>
            <pc:sldMk cId="530877418" sldId="289"/>
            <ac:spMk id="112" creationId="{5996E66D-5ADF-FA4B-BDD3-B6FEEC935DD2}"/>
          </ac:spMkLst>
        </pc:spChg>
        <pc:spChg chg="mod topLvl">
          <ac:chgData name="Ziyan Han" userId="3a0290bb0867d812" providerId="LiveId" clId="{54439120-5D07-494C-A5FC-5541CDCBFB30}" dt="2024-06-11T01:10:36.889" v="17920" actId="164"/>
          <ac:spMkLst>
            <pc:docMk/>
            <pc:sldMk cId="530877418" sldId="289"/>
            <ac:spMk id="113" creationId="{AFBFF957-DF46-C94F-9244-409BF8905BC5}"/>
          </ac:spMkLst>
        </pc:spChg>
        <pc:spChg chg="mod topLvl">
          <ac:chgData name="Ziyan Han" userId="3a0290bb0867d812" providerId="LiveId" clId="{54439120-5D07-494C-A5FC-5541CDCBFB30}" dt="2024-06-11T01:10:16.819" v="17918" actId="164"/>
          <ac:spMkLst>
            <pc:docMk/>
            <pc:sldMk cId="530877418" sldId="289"/>
            <ac:spMk id="114" creationId="{C95EA396-28FA-1143-B23F-D67FF6FFC215}"/>
          </ac:spMkLst>
        </pc:spChg>
        <pc:spChg chg="mod topLvl">
          <ac:chgData name="Ziyan Han" userId="3a0290bb0867d812" providerId="LiveId" clId="{54439120-5D07-494C-A5FC-5541CDCBFB30}" dt="2024-06-11T01:10:43.689" v="17921" actId="164"/>
          <ac:spMkLst>
            <pc:docMk/>
            <pc:sldMk cId="530877418" sldId="289"/>
            <ac:spMk id="115" creationId="{A7B6D716-323B-D34B-90B4-3E96AAAE1622}"/>
          </ac:spMkLst>
        </pc:spChg>
        <pc:spChg chg="mod topLvl">
          <ac:chgData name="Ziyan Han" userId="3a0290bb0867d812" providerId="LiveId" clId="{54439120-5D07-494C-A5FC-5541CDCBFB30}" dt="2024-06-11T01:11:01.911" v="17948" actId="1076"/>
          <ac:spMkLst>
            <pc:docMk/>
            <pc:sldMk cId="530877418" sldId="289"/>
            <ac:spMk id="116" creationId="{2334330C-30CD-5349-9194-5C8DEA7942D3}"/>
          </ac:spMkLst>
        </pc:spChg>
        <pc:spChg chg="mod topLvl">
          <ac:chgData name="Ziyan Han" userId="3a0290bb0867d812" providerId="LiveId" clId="{54439120-5D07-494C-A5FC-5541CDCBFB30}" dt="2024-06-11T01:11:25.726" v="17972" actId="14100"/>
          <ac:spMkLst>
            <pc:docMk/>
            <pc:sldMk cId="530877418" sldId="289"/>
            <ac:spMk id="117" creationId="{1A3AC296-CC76-CC43-85C9-10723F8C20D7}"/>
          </ac:spMkLst>
        </pc:spChg>
        <pc:spChg chg="mod topLvl">
          <ac:chgData name="Ziyan Han" userId="3a0290bb0867d812" providerId="LiveId" clId="{54439120-5D07-494C-A5FC-5541CDCBFB30}" dt="2024-06-11T01:10:05.444" v="17917" actId="165"/>
          <ac:spMkLst>
            <pc:docMk/>
            <pc:sldMk cId="530877418" sldId="289"/>
            <ac:spMk id="118" creationId="{C7BF6AD4-4B53-0749-9629-BE7C8ED1BEE1}"/>
          </ac:spMkLst>
        </pc:spChg>
        <pc:spChg chg="mod topLvl">
          <ac:chgData name="Ziyan Han" userId="3a0290bb0867d812" providerId="LiveId" clId="{54439120-5D07-494C-A5FC-5541CDCBFB30}" dt="2024-06-11T01:10:56.923" v="17947" actId="1037"/>
          <ac:spMkLst>
            <pc:docMk/>
            <pc:sldMk cId="530877418" sldId="289"/>
            <ac:spMk id="119" creationId="{C2413187-9F8C-1C4C-92FB-A5733DEE09D4}"/>
          </ac:spMkLst>
        </pc:spChg>
        <pc:spChg chg="mod topLvl">
          <ac:chgData name="Ziyan Han" userId="3a0290bb0867d812" providerId="LiveId" clId="{54439120-5D07-494C-A5FC-5541CDCBFB30}" dt="2024-06-11T01:11:07.036" v="17966" actId="1037"/>
          <ac:spMkLst>
            <pc:docMk/>
            <pc:sldMk cId="530877418" sldId="289"/>
            <ac:spMk id="120" creationId="{15F702D9-00C7-DD44-9474-43B25462D1EE}"/>
          </ac:spMkLst>
        </pc:spChg>
        <pc:spChg chg="mod topLvl">
          <ac:chgData name="Ziyan Han" userId="3a0290bb0867d812" providerId="LiveId" clId="{54439120-5D07-494C-A5FC-5541CDCBFB30}" dt="2024-06-11T01:10:05.444" v="17917" actId="165"/>
          <ac:spMkLst>
            <pc:docMk/>
            <pc:sldMk cId="530877418" sldId="289"/>
            <ac:spMk id="121" creationId="{D01E9B04-7AEB-0C47-9132-8CA921B32357}"/>
          </ac:spMkLst>
        </pc:spChg>
        <pc:spChg chg="mod topLvl">
          <ac:chgData name="Ziyan Han" userId="3a0290bb0867d812" providerId="LiveId" clId="{54439120-5D07-494C-A5FC-5541CDCBFB30}" dt="2024-06-11T01:10:05.444" v="17917" actId="165"/>
          <ac:spMkLst>
            <pc:docMk/>
            <pc:sldMk cId="530877418" sldId="289"/>
            <ac:spMk id="122" creationId="{03A28A54-C977-B943-8B36-6778ECD5CFEF}"/>
          </ac:spMkLst>
        </pc:spChg>
        <pc:spChg chg="mod topLvl">
          <ac:chgData name="Ziyan Han" userId="3a0290bb0867d812" providerId="LiveId" clId="{54439120-5D07-494C-A5FC-5541CDCBFB30}" dt="2024-06-11T01:10:05.444" v="17917" actId="165"/>
          <ac:spMkLst>
            <pc:docMk/>
            <pc:sldMk cId="530877418" sldId="289"/>
            <ac:spMk id="123" creationId="{551A390C-3D8A-BE4B-8F92-A9AD9F863549}"/>
          </ac:spMkLst>
        </pc:spChg>
        <pc:spChg chg="mod topLvl">
          <ac:chgData name="Ziyan Han" userId="3a0290bb0867d812" providerId="LiveId" clId="{54439120-5D07-494C-A5FC-5541CDCBFB30}" dt="2024-06-11T01:10:05.444" v="17917" actId="165"/>
          <ac:spMkLst>
            <pc:docMk/>
            <pc:sldMk cId="530877418" sldId="289"/>
            <ac:spMk id="124" creationId="{00E34C97-BBE1-A044-B53C-9E1A0B96C32E}"/>
          </ac:spMkLst>
        </pc:spChg>
        <pc:spChg chg="mod topLvl">
          <ac:chgData name="Ziyan Han" userId="3a0290bb0867d812" providerId="LiveId" clId="{54439120-5D07-494C-A5FC-5541CDCBFB30}" dt="2024-06-11T01:10:05.444" v="17917" actId="165"/>
          <ac:spMkLst>
            <pc:docMk/>
            <pc:sldMk cId="530877418" sldId="289"/>
            <ac:spMk id="125" creationId="{3CEF89B6-3E28-9B4E-9806-CE0E1611A631}"/>
          </ac:spMkLst>
        </pc:spChg>
        <pc:spChg chg="mod topLvl">
          <ac:chgData name="Ziyan Han" userId="3a0290bb0867d812" providerId="LiveId" clId="{54439120-5D07-494C-A5FC-5541CDCBFB30}" dt="2024-06-11T01:10:05.444" v="17917" actId="165"/>
          <ac:spMkLst>
            <pc:docMk/>
            <pc:sldMk cId="530877418" sldId="289"/>
            <ac:spMk id="126" creationId="{5D2B2485-3458-C742-94CA-61742D9E25B0}"/>
          </ac:spMkLst>
        </pc:spChg>
        <pc:spChg chg="mod topLvl">
          <ac:chgData name="Ziyan Han" userId="3a0290bb0867d812" providerId="LiveId" clId="{54439120-5D07-494C-A5FC-5541CDCBFB30}" dt="2024-06-11T01:10:56.923" v="17947" actId="1037"/>
          <ac:spMkLst>
            <pc:docMk/>
            <pc:sldMk cId="530877418" sldId="289"/>
            <ac:spMk id="127" creationId="{DFE486E3-3CEE-AF43-84C0-F9D4758AFB0B}"/>
          </ac:spMkLst>
        </pc:spChg>
        <pc:spChg chg="add del mod topLvl">
          <ac:chgData name="Ziyan Han" userId="3a0290bb0867d812" providerId="LiveId" clId="{54439120-5D07-494C-A5FC-5541CDCBFB30}" dt="2024-06-11T01:11:35.889" v="17973" actId="1076"/>
          <ac:spMkLst>
            <pc:docMk/>
            <pc:sldMk cId="530877418" sldId="289"/>
            <ac:spMk id="128" creationId="{D9668B12-C327-2547-AB12-324BF4652DF7}"/>
          </ac:spMkLst>
        </pc:spChg>
        <pc:spChg chg="mod topLvl">
          <ac:chgData name="Ziyan Han" userId="3a0290bb0867d812" providerId="LiveId" clId="{54439120-5D07-494C-A5FC-5541CDCBFB30}" dt="2024-06-11T01:10:05.444" v="17917" actId="165"/>
          <ac:spMkLst>
            <pc:docMk/>
            <pc:sldMk cId="530877418" sldId="289"/>
            <ac:spMk id="129" creationId="{2608802E-B28F-5447-9D9B-8F3FD00A62F0}"/>
          </ac:spMkLst>
        </pc:spChg>
        <pc:spChg chg="mod topLvl">
          <ac:chgData name="Ziyan Han" userId="3a0290bb0867d812" providerId="LiveId" clId="{54439120-5D07-494C-A5FC-5541CDCBFB30}" dt="2024-06-11T01:10:56.923" v="17947" actId="1037"/>
          <ac:spMkLst>
            <pc:docMk/>
            <pc:sldMk cId="530877418" sldId="289"/>
            <ac:spMk id="130" creationId="{4EA10983-C670-534B-8663-A555D401A348}"/>
          </ac:spMkLst>
        </pc:spChg>
        <pc:spChg chg="mod topLvl">
          <ac:chgData name="Ziyan Han" userId="3a0290bb0867d812" providerId="LiveId" clId="{54439120-5D07-494C-A5FC-5541CDCBFB30}" dt="2024-06-11T01:10:05.444" v="17917" actId="165"/>
          <ac:spMkLst>
            <pc:docMk/>
            <pc:sldMk cId="530877418" sldId="289"/>
            <ac:spMk id="131" creationId="{6C54C089-DE7C-6A49-8490-CE0ECB694C72}"/>
          </ac:spMkLst>
        </pc:spChg>
        <pc:spChg chg="mod topLvl">
          <ac:chgData name="Ziyan Han" userId="3a0290bb0867d812" providerId="LiveId" clId="{54439120-5D07-494C-A5FC-5541CDCBFB30}" dt="2024-06-11T01:10:05.444" v="17917" actId="165"/>
          <ac:spMkLst>
            <pc:docMk/>
            <pc:sldMk cId="530877418" sldId="289"/>
            <ac:spMk id="132" creationId="{0AF40339-D954-BE4B-AC41-A4B02F104211}"/>
          </ac:spMkLst>
        </pc:spChg>
        <pc:spChg chg="mod topLvl">
          <ac:chgData name="Ziyan Han" userId="3a0290bb0867d812" providerId="LiveId" clId="{54439120-5D07-494C-A5FC-5541CDCBFB30}" dt="2024-06-11T01:10:05.444" v="17917" actId="165"/>
          <ac:spMkLst>
            <pc:docMk/>
            <pc:sldMk cId="530877418" sldId="289"/>
            <ac:spMk id="133" creationId="{98D263F1-6BBA-4A44-AB08-D53C3CC84076}"/>
          </ac:spMkLst>
        </pc:spChg>
        <pc:spChg chg="mod topLvl">
          <ac:chgData name="Ziyan Han" userId="3a0290bb0867d812" providerId="LiveId" clId="{54439120-5D07-494C-A5FC-5541CDCBFB30}" dt="2024-06-11T01:10:05.444" v="17917" actId="165"/>
          <ac:spMkLst>
            <pc:docMk/>
            <pc:sldMk cId="530877418" sldId="289"/>
            <ac:spMk id="134" creationId="{79290B3D-080E-F044-93A2-4F73498314D0}"/>
          </ac:spMkLst>
        </pc:spChg>
        <pc:spChg chg="mod topLvl">
          <ac:chgData name="Ziyan Han" userId="3a0290bb0867d812" providerId="LiveId" clId="{54439120-5D07-494C-A5FC-5541CDCBFB30}" dt="2024-06-11T01:10:05.444" v="17917" actId="165"/>
          <ac:spMkLst>
            <pc:docMk/>
            <pc:sldMk cId="530877418" sldId="289"/>
            <ac:spMk id="135" creationId="{AC6199D5-1273-FA4A-8081-195F50F5528D}"/>
          </ac:spMkLst>
        </pc:spChg>
        <pc:spChg chg="mod topLvl">
          <ac:chgData name="Ziyan Han" userId="3a0290bb0867d812" providerId="LiveId" clId="{54439120-5D07-494C-A5FC-5541CDCBFB30}" dt="2024-06-11T01:10:16.819" v="17918" actId="164"/>
          <ac:spMkLst>
            <pc:docMk/>
            <pc:sldMk cId="530877418" sldId="289"/>
            <ac:spMk id="136" creationId="{FDEE674D-FDAF-6749-A8CF-17D9114A288E}"/>
          </ac:spMkLst>
        </pc:spChg>
        <pc:spChg chg="mod topLvl">
          <ac:chgData name="Ziyan Han" userId="3a0290bb0867d812" providerId="LiveId" clId="{54439120-5D07-494C-A5FC-5541CDCBFB30}" dt="2024-06-11T01:10:16.819" v="17918" actId="164"/>
          <ac:spMkLst>
            <pc:docMk/>
            <pc:sldMk cId="530877418" sldId="289"/>
            <ac:spMk id="137" creationId="{E1FE8B5B-BBB6-174C-9A5F-C3C7EBD222A5}"/>
          </ac:spMkLst>
        </pc:spChg>
        <pc:spChg chg="mod topLvl">
          <ac:chgData name="Ziyan Han" userId="3a0290bb0867d812" providerId="LiveId" clId="{54439120-5D07-494C-A5FC-5541CDCBFB30}" dt="2024-06-11T01:10:16.819" v="17918" actId="164"/>
          <ac:spMkLst>
            <pc:docMk/>
            <pc:sldMk cId="530877418" sldId="289"/>
            <ac:spMk id="138" creationId="{693E07B2-1B5B-1645-A3EC-3B2E1E538868}"/>
          </ac:spMkLst>
        </pc:spChg>
        <pc:spChg chg="mod topLvl">
          <ac:chgData name="Ziyan Han" userId="3a0290bb0867d812" providerId="LiveId" clId="{54439120-5D07-494C-A5FC-5541CDCBFB30}" dt="2024-06-11T01:10:05.444" v="17917" actId="165"/>
          <ac:spMkLst>
            <pc:docMk/>
            <pc:sldMk cId="530877418" sldId="289"/>
            <ac:spMk id="139" creationId="{79C262C9-8050-F344-ACA9-324BD69E7AC9}"/>
          </ac:spMkLst>
        </pc:spChg>
        <pc:spChg chg="mod topLvl">
          <ac:chgData name="Ziyan Han" userId="3a0290bb0867d812" providerId="LiveId" clId="{54439120-5D07-494C-A5FC-5541CDCBFB30}" dt="2024-06-11T01:10:05.444" v="17917" actId="165"/>
          <ac:spMkLst>
            <pc:docMk/>
            <pc:sldMk cId="530877418" sldId="289"/>
            <ac:spMk id="140" creationId="{BB90C797-2B19-1A43-9C37-AEAD0EAA7E6A}"/>
          </ac:spMkLst>
        </pc:spChg>
        <pc:spChg chg="mod topLvl">
          <ac:chgData name="Ziyan Han" userId="3a0290bb0867d812" providerId="LiveId" clId="{54439120-5D07-494C-A5FC-5541CDCBFB30}" dt="2024-06-11T01:10:05.444" v="17917" actId="165"/>
          <ac:spMkLst>
            <pc:docMk/>
            <pc:sldMk cId="530877418" sldId="289"/>
            <ac:spMk id="141" creationId="{4709A4F6-7142-ED41-B5F7-6A57E6791C25}"/>
          </ac:spMkLst>
        </pc:spChg>
        <pc:spChg chg="mod topLvl">
          <ac:chgData name="Ziyan Han" userId="3a0290bb0867d812" providerId="LiveId" clId="{54439120-5D07-494C-A5FC-5541CDCBFB30}" dt="2024-06-11T01:10:05.444" v="17917" actId="165"/>
          <ac:spMkLst>
            <pc:docMk/>
            <pc:sldMk cId="530877418" sldId="289"/>
            <ac:spMk id="142" creationId="{EDF1700D-BC7A-6743-8AE7-07A5C8E95F8E}"/>
          </ac:spMkLst>
        </pc:spChg>
        <pc:spChg chg="mod topLvl">
          <ac:chgData name="Ziyan Han" userId="3a0290bb0867d812" providerId="LiveId" clId="{54439120-5D07-494C-A5FC-5541CDCBFB30}" dt="2024-06-11T01:10:05.444" v="17917" actId="165"/>
          <ac:spMkLst>
            <pc:docMk/>
            <pc:sldMk cId="530877418" sldId="289"/>
            <ac:spMk id="143" creationId="{FFB2ADB7-D1CE-9C43-8879-3517A158304F}"/>
          </ac:spMkLst>
        </pc:spChg>
        <pc:spChg chg="mod topLvl">
          <ac:chgData name="Ziyan Han" userId="3a0290bb0867d812" providerId="LiveId" clId="{54439120-5D07-494C-A5FC-5541CDCBFB30}" dt="2024-06-11T01:10:05.444" v="17917" actId="165"/>
          <ac:spMkLst>
            <pc:docMk/>
            <pc:sldMk cId="530877418" sldId="289"/>
            <ac:spMk id="144" creationId="{936FB11F-A986-254F-8EE6-AB3CA87F4E2F}"/>
          </ac:spMkLst>
        </pc:spChg>
        <pc:spChg chg="mod topLvl">
          <ac:chgData name="Ziyan Han" userId="3a0290bb0867d812" providerId="LiveId" clId="{54439120-5D07-494C-A5FC-5541CDCBFB30}" dt="2024-06-11T01:10:30.839" v="17919" actId="164"/>
          <ac:spMkLst>
            <pc:docMk/>
            <pc:sldMk cId="530877418" sldId="289"/>
            <ac:spMk id="145" creationId="{2A3BA714-2972-1F49-A06F-6C848F52B488}"/>
          </ac:spMkLst>
        </pc:spChg>
        <pc:spChg chg="mod topLvl">
          <ac:chgData name="Ziyan Han" userId="3a0290bb0867d812" providerId="LiveId" clId="{54439120-5D07-494C-A5FC-5541CDCBFB30}" dt="2024-06-11T01:10:30.839" v="17919" actId="164"/>
          <ac:spMkLst>
            <pc:docMk/>
            <pc:sldMk cId="530877418" sldId="289"/>
            <ac:spMk id="146" creationId="{E1EC80DB-3C50-FA4C-A08E-4BC79F319272}"/>
          </ac:spMkLst>
        </pc:spChg>
        <pc:spChg chg="mod topLvl">
          <ac:chgData name="Ziyan Han" userId="3a0290bb0867d812" providerId="LiveId" clId="{54439120-5D07-494C-A5FC-5541CDCBFB30}" dt="2024-06-11T01:10:30.839" v="17919" actId="164"/>
          <ac:spMkLst>
            <pc:docMk/>
            <pc:sldMk cId="530877418" sldId="289"/>
            <ac:spMk id="147" creationId="{0FAA4102-69B7-9347-9B66-AA143DA134F5}"/>
          </ac:spMkLst>
        </pc:spChg>
        <pc:spChg chg="mod topLvl">
          <ac:chgData name="Ziyan Han" userId="3a0290bb0867d812" providerId="LiveId" clId="{54439120-5D07-494C-A5FC-5541CDCBFB30}" dt="2024-06-11T01:10:05.444" v="17917" actId="165"/>
          <ac:spMkLst>
            <pc:docMk/>
            <pc:sldMk cId="530877418" sldId="289"/>
            <ac:spMk id="148" creationId="{3EA79458-8FCE-0645-816D-3DA5D813448A}"/>
          </ac:spMkLst>
        </pc:spChg>
        <pc:spChg chg="mod topLvl">
          <ac:chgData name="Ziyan Han" userId="3a0290bb0867d812" providerId="LiveId" clId="{54439120-5D07-494C-A5FC-5541CDCBFB30}" dt="2024-06-11T01:10:05.444" v="17917" actId="165"/>
          <ac:spMkLst>
            <pc:docMk/>
            <pc:sldMk cId="530877418" sldId="289"/>
            <ac:spMk id="149" creationId="{35785BD1-7D81-9D41-886A-DBDDEC02DA3C}"/>
          </ac:spMkLst>
        </pc:spChg>
        <pc:spChg chg="mod topLvl">
          <ac:chgData name="Ziyan Han" userId="3a0290bb0867d812" providerId="LiveId" clId="{54439120-5D07-494C-A5FC-5541CDCBFB30}" dt="2024-06-11T01:10:05.444" v="17917" actId="165"/>
          <ac:spMkLst>
            <pc:docMk/>
            <pc:sldMk cId="530877418" sldId="289"/>
            <ac:spMk id="150" creationId="{D9851673-D005-3E45-9377-F61AF71F2D5D}"/>
          </ac:spMkLst>
        </pc:spChg>
        <pc:spChg chg="mod topLvl">
          <ac:chgData name="Ziyan Han" userId="3a0290bb0867d812" providerId="LiveId" clId="{54439120-5D07-494C-A5FC-5541CDCBFB30}" dt="2024-06-11T01:10:05.444" v="17917" actId="165"/>
          <ac:spMkLst>
            <pc:docMk/>
            <pc:sldMk cId="530877418" sldId="289"/>
            <ac:spMk id="151" creationId="{250718ED-CC00-7B4C-8641-0E3B85A0B700}"/>
          </ac:spMkLst>
        </pc:spChg>
        <pc:spChg chg="mod topLvl">
          <ac:chgData name="Ziyan Han" userId="3a0290bb0867d812" providerId="LiveId" clId="{54439120-5D07-494C-A5FC-5541CDCBFB30}" dt="2024-06-11T01:10:05.444" v="17917" actId="165"/>
          <ac:spMkLst>
            <pc:docMk/>
            <pc:sldMk cId="530877418" sldId="289"/>
            <ac:spMk id="152" creationId="{EA01D95C-5652-EF42-9607-2DFC677DD140}"/>
          </ac:spMkLst>
        </pc:spChg>
        <pc:spChg chg="mod topLvl">
          <ac:chgData name="Ziyan Han" userId="3a0290bb0867d812" providerId="LiveId" clId="{54439120-5D07-494C-A5FC-5541CDCBFB30}" dt="2024-06-11T01:10:05.444" v="17917" actId="165"/>
          <ac:spMkLst>
            <pc:docMk/>
            <pc:sldMk cId="530877418" sldId="289"/>
            <ac:spMk id="153" creationId="{033D381B-7EEA-4745-985F-E234192DB853}"/>
          </ac:spMkLst>
        </pc:spChg>
        <pc:spChg chg="mod topLvl">
          <ac:chgData name="Ziyan Han" userId="3a0290bb0867d812" providerId="LiveId" clId="{54439120-5D07-494C-A5FC-5541CDCBFB30}" dt="2024-06-11T01:10:05.444" v="17917" actId="165"/>
          <ac:spMkLst>
            <pc:docMk/>
            <pc:sldMk cId="530877418" sldId="289"/>
            <ac:spMk id="154" creationId="{407FD347-50FA-E04F-AF14-0976E148FC2D}"/>
          </ac:spMkLst>
        </pc:spChg>
        <pc:spChg chg="mod topLvl">
          <ac:chgData name="Ziyan Han" userId="3a0290bb0867d812" providerId="LiveId" clId="{54439120-5D07-494C-A5FC-5541CDCBFB30}" dt="2024-06-11T01:10:05.444" v="17917" actId="165"/>
          <ac:spMkLst>
            <pc:docMk/>
            <pc:sldMk cId="530877418" sldId="289"/>
            <ac:spMk id="155" creationId="{52BDC406-1184-684E-A82B-322F363199AB}"/>
          </ac:spMkLst>
        </pc:spChg>
        <pc:spChg chg="mod topLvl">
          <ac:chgData name="Ziyan Han" userId="3a0290bb0867d812" providerId="LiveId" clId="{54439120-5D07-494C-A5FC-5541CDCBFB30}" dt="2024-06-11T01:10:05.444" v="17917" actId="165"/>
          <ac:spMkLst>
            <pc:docMk/>
            <pc:sldMk cId="530877418" sldId="289"/>
            <ac:spMk id="156" creationId="{1FD0378C-201F-DB4A-A53C-A4368F3DD4B8}"/>
          </ac:spMkLst>
        </pc:spChg>
        <pc:spChg chg="mod topLvl">
          <ac:chgData name="Ziyan Han" userId="3a0290bb0867d812" providerId="LiveId" clId="{54439120-5D07-494C-A5FC-5541CDCBFB30}" dt="2024-06-11T01:10:05.444" v="17917" actId="165"/>
          <ac:spMkLst>
            <pc:docMk/>
            <pc:sldMk cId="530877418" sldId="289"/>
            <ac:spMk id="157" creationId="{AE62D04B-A943-5641-A432-BB1DCC667552}"/>
          </ac:spMkLst>
        </pc:spChg>
        <pc:spChg chg="mod topLvl">
          <ac:chgData name="Ziyan Han" userId="3a0290bb0867d812" providerId="LiveId" clId="{54439120-5D07-494C-A5FC-5541CDCBFB30}" dt="2024-06-11T01:10:05.444" v="17917" actId="165"/>
          <ac:spMkLst>
            <pc:docMk/>
            <pc:sldMk cId="530877418" sldId="289"/>
            <ac:spMk id="158" creationId="{6C3E7E34-063F-8D40-A0C7-C3E51F06563E}"/>
          </ac:spMkLst>
        </pc:spChg>
        <pc:spChg chg="mod topLvl">
          <ac:chgData name="Ziyan Han" userId="3a0290bb0867d812" providerId="LiveId" clId="{54439120-5D07-494C-A5FC-5541CDCBFB30}" dt="2024-06-11T01:10:05.444" v="17917" actId="165"/>
          <ac:spMkLst>
            <pc:docMk/>
            <pc:sldMk cId="530877418" sldId="289"/>
            <ac:spMk id="159" creationId="{BEA971C0-D7E3-F444-BDC2-ECE5F40E2A41}"/>
          </ac:spMkLst>
        </pc:spChg>
        <pc:spChg chg="mod topLvl">
          <ac:chgData name="Ziyan Han" userId="3a0290bb0867d812" providerId="LiveId" clId="{54439120-5D07-494C-A5FC-5541CDCBFB30}" dt="2024-06-11T01:10:05.444" v="17917" actId="165"/>
          <ac:spMkLst>
            <pc:docMk/>
            <pc:sldMk cId="530877418" sldId="289"/>
            <ac:spMk id="160" creationId="{8E59B988-F775-374C-9233-4B30490ACE0C}"/>
          </ac:spMkLst>
        </pc:spChg>
        <pc:spChg chg="mod topLvl">
          <ac:chgData name="Ziyan Han" userId="3a0290bb0867d812" providerId="LiveId" clId="{54439120-5D07-494C-A5FC-5541CDCBFB30}" dt="2024-06-11T01:11:45.339" v="17974" actId="1076"/>
          <ac:spMkLst>
            <pc:docMk/>
            <pc:sldMk cId="530877418" sldId="289"/>
            <ac:spMk id="161" creationId="{7DDAD9F0-5EB5-B442-8761-6C53F8D5A491}"/>
          </ac:spMkLst>
        </pc:spChg>
        <pc:spChg chg="mod topLvl">
          <ac:chgData name="Ziyan Han" userId="3a0290bb0867d812" providerId="LiveId" clId="{54439120-5D07-494C-A5FC-5541CDCBFB30}" dt="2024-06-11T01:10:05.444" v="17917" actId="165"/>
          <ac:spMkLst>
            <pc:docMk/>
            <pc:sldMk cId="530877418" sldId="289"/>
            <ac:spMk id="162" creationId="{372829D8-E29E-A045-8C8F-1008118EB7AB}"/>
          </ac:spMkLst>
        </pc:spChg>
        <pc:spChg chg="mod topLvl">
          <ac:chgData name="Ziyan Han" userId="3a0290bb0867d812" providerId="LiveId" clId="{54439120-5D07-494C-A5FC-5541CDCBFB30}" dt="2024-06-11T01:10:05.444" v="17917" actId="165"/>
          <ac:spMkLst>
            <pc:docMk/>
            <pc:sldMk cId="530877418" sldId="289"/>
            <ac:spMk id="163" creationId="{916A2A9A-5A59-7044-8755-52E034B3317F}"/>
          </ac:spMkLst>
        </pc:spChg>
        <pc:spChg chg="mod topLvl">
          <ac:chgData name="Ziyan Han" userId="3a0290bb0867d812" providerId="LiveId" clId="{54439120-5D07-494C-A5FC-5541CDCBFB30}" dt="2024-06-11T01:10:05.444" v="17917" actId="165"/>
          <ac:spMkLst>
            <pc:docMk/>
            <pc:sldMk cId="530877418" sldId="289"/>
            <ac:spMk id="164" creationId="{37ECF6D9-F9CB-3C4F-90E1-5DB0B45E026D}"/>
          </ac:spMkLst>
        </pc:spChg>
        <pc:spChg chg="del">
          <ac:chgData name="Ziyan Han" userId="3a0290bb0867d812" providerId="LiveId" clId="{54439120-5D07-494C-A5FC-5541CDCBFB30}" dt="2024-06-11T01:08:01.826" v="17854" actId="478"/>
          <ac:spMkLst>
            <pc:docMk/>
            <pc:sldMk cId="530877418" sldId="289"/>
            <ac:spMk id="167" creationId="{D8B82C56-AD15-EB42-B7D3-7DC833C9D026}"/>
          </ac:spMkLst>
        </pc:spChg>
        <pc:spChg chg="mod">
          <ac:chgData name="Ziyan Han" userId="3a0290bb0867d812" providerId="LiveId" clId="{54439120-5D07-494C-A5FC-5541CDCBFB30}" dt="2024-06-11T01:08:02.978" v="17855"/>
          <ac:spMkLst>
            <pc:docMk/>
            <pc:sldMk cId="530877418" sldId="289"/>
            <ac:spMk id="169" creationId="{771625B1-8CB6-094E-A1A6-02D06165A25C}"/>
          </ac:spMkLst>
        </pc:spChg>
        <pc:spChg chg="mod">
          <ac:chgData name="Ziyan Han" userId="3a0290bb0867d812" providerId="LiveId" clId="{54439120-5D07-494C-A5FC-5541CDCBFB30}" dt="2024-06-11T01:08:02.978" v="17855"/>
          <ac:spMkLst>
            <pc:docMk/>
            <pc:sldMk cId="530877418" sldId="289"/>
            <ac:spMk id="170" creationId="{5CE1C9DA-6226-C54C-ADB0-8934145C6449}"/>
          </ac:spMkLst>
        </pc:spChg>
        <pc:spChg chg="mod">
          <ac:chgData name="Ziyan Han" userId="3a0290bb0867d812" providerId="LiveId" clId="{54439120-5D07-494C-A5FC-5541CDCBFB30}" dt="2024-06-11T01:08:02.978" v="17855"/>
          <ac:spMkLst>
            <pc:docMk/>
            <pc:sldMk cId="530877418" sldId="289"/>
            <ac:spMk id="171" creationId="{1B03A072-F9DA-6A46-8DA8-E35A30390F93}"/>
          </ac:spMkLst>
        </pc:spChg>
        <pc:spChg chg="add del">
          <ac:chgData name="Ziyan Han" userId="3a0290bb0867d812" providerId="LiveId" clId="{54439120-5D07-494C-A5FC-5541CDCBFB30}" dt="2024-06-11T01:09:38.964" v="17909" actId="22"/>
          <ac:spMkLst>
            <pc:docMk/>
            <pc:sldMk cId="530877418" sldId="289"/>
            <ac:spMk id="172" creationId="{972046CB-F1A7-6848-9094-96D35CAF8A47}"/>
          </ac:spMkLst>
        </pc:spChg>
        <pc:grpChg chg="add mod">
          <ac:chgData name="Ziyan Han" userId="3a0290bb0867d812" providerId="LiveId" clId="{54439120-5D07-494C-A5FC-5541CDCBFB30}" dt="2024-06-11T01:10:43.689" v="17921" actId="164"/>
          <ac:grpSpMkLst>
            <pc:docMk/>
            <pc:sldMk cId="530877418" sldId="289"/>
            <ac:grpSpMk id="60" creationId="{51638EDC-ADA6-8548-AE78-186A2C6A0F3F}"/>
          </ac:grpSpMkLst>
        </pc:grpChg>
        <pc:grpChg chg="add mod">
          <ac:chgData name="Ziyan Han" userId="3a0290bb0867d812" providerId="LiveId" clId="{54439120-5D07-494C-A5FC-5541CDCBFB30}" dt="2024-06-11T01:10:36.889" v="17920" actId="164"/>
          <ac:grpSpMkLst>
            <pc:docMk/>
            <pc:sldMk cId="530877418" sldId="289"/>
            <ac:grpSpMk id="61" creationId="{B369A1FB-21DA-D845-8AF0-003E727950E5}"/>
          </ac:grpSpMkLst>
        </pc:grpChg>
        <pc:grpChg chg="add mod">
          <ac:chgData name="Ziyan Han" userId="3a0290bb0867d812" providerId="LiveId" clId="{54439120-5D07-494C-A5FC-5541CDCBFB30}" dt="2024-06-11T01:10:56.923" v="17947" actId="1037"/>
          <ac:grpSpMkLst>
            <pc:docMk/>
            <pc:sldMk cId="530877418" sldId="289"/>
            <ac:grpSpMk id="62" creationId="{284F0AD2-06F6-7E47-B256-8D6B4E9661D4}"/>
          </ac:grpSpMkLst>
        </pc:grpChg>
        <pc:grpChg chg="add mod">
          <ac:chgData name="Ziyan Han" userId="3a0290bb0867d812" providerId="LiveId" clId="{54439120-5D07-494C-A5FC-5541CDCBFB30}" dt="2024-06-11T01:10:56.923" v="17947" actId="1037"/>
          <ac:grpSpMkLst>
            <pc:docMk/>
            <pc:sldMk cId="530877418" sldId="289"/>
            <ac:grpSpMk id="63" creationId="{0581BCA5-A5A4-B64D-86EE-328E882DC259}"/>
          </ac:grpSpMkLst>
        </pc:grpChg>
        <pc:grpChg chg="del">
          <ac:chgData name="Ziyan Han" userId="3a0290bb0867d812" providerId="LiveId" clId="{54439120-5D07-494C-A5FC-5541CDCBFB30}" dt="2024-06-11T01:10:05.444" v="17917" actId="165"/>
          <ac:grpSpMkLst>
            <pc:docMk/>
            <pc:sldMk cId="530877418" sldId="289"/>
            <ac:grpSpMk id="165" creationId="{6EF334CB-8F3F-264F-B707-113C65A85A9F}"/>
          </ac:grpSpMkLst>
        </pc:grpChg>
        <pc:grpChg chg="add mod">
          <ac:chgData name="Ziyan Han" userId="3a0290bb0867d812" providerId="LiveId" clId="{54439120-5D07-494C-A5FC-5541CDCBFB30}" dt="2024-06-11T01:08:54.507" v="17862" actId="1076"/>
          <ac:grpSpMkLst>
            <pc:docMk/>
            <pc:sldMk cId="530877418" sldId="289"/>
            <ac:grpSpMk id="166" creationId="{222F2408-C65D-CD4A-BE92-9C7DE40ED2CB}"/>
          </ac:grpSpMkLst>
        </pc:grpChg>
        <pc:graphicFrameChg chg="mod modGraphic">
          <ac:chgData name="Ziyan Han" userId="3a0290bb0867d812" providerId="LiveId" clId="{54439120-5D07-494C-A5FC-5541CDCBFB30}" dt="2024-06-11T01:08:47.964" v="17861" actId="2165"/>
          <ac:graphicFrameMkLst>
            <pc:docMk/>
            <pc:sldMk cId="530877418" sldId="289"/>
            <ac:graphicFrameMk id="168" creationId="{51D1AB08-3491-774C-B2BD-A29302475974}"/>
          </ac:graphicFrameMkLst>
        </pc:graphicFrameChg>
      </pc:sldChg>
      <pc:sldChg chg="addSp delSp modSp add del mod modShow modNotesTx">
        <pc:chgData name="Ziyan Han" userId="3a0290bb0867d812" providerId="LiveId" clId="{54439120-5D07-494C-A5FC-5541CDCBFB30}" dt="2024-06-11T01:18:42.248" v="18177" actId="2696"/>
        <pc:sldMkLst>
          <pc:docMk/>
          <pc:sldMk cId="3840105204" sldId="290"/>
        </pc:sldMkLst>
        <pc:spChg chg="mod">
          <ac:chgData name="Ziyan Han" userId="3a0290bb0867d812" providerId="LiveId" clId="{54439120-5D07-494C-A5FC-5541CDCBFB30}" dt="2024-06-11T01:15:39.720" v="18157" actId="14100"/>
          <ac:spMkLst>
            <pc:docMk/>
            <pc:sldMk cId="3840105204" sldId="290"/>
            <ac:spMk id="116" creationId="{2334330C-30CD-5349-9194-5C8DEA7942D3}"/>
          </ac:spMkLst>
        </pc:spChg>
        <pc:spChg chg="mod">
          <ac:chgData name="Ziyan Han" userId="3a0290bb0867d812" providerId="LiveId" clId="{54439120-5D07-494C-A5FC-5541CDCBFB30}" dt="2024-06-11T01:13:52.666" v="18086" actId="1035"/>
          <ac:spMkLst>
            <pc:docMk/>
            <pc:sldMk cId="3840105204" sldId="290"/>
            <ac:spMk id="117" creationId="{1A3AC296-CC76-CC43-85C9-10723F8C20D7}"/>
          </ac:spMkLst>
        </pc:spChg>
        <pc:spChg chg="mod">
          <ac:chgData name="Ziyan Han" userId="3a0290bb0867d812" providerId="LiveId" clId="{54439120-5D07-494C-A5FC-5541CDCBFB30}" dt="2024-06-11T01:14:57.882" v="18149" actId="14100"/>
          <ac:spMkLst>
            <pc:docMk/>
            <pc:sldMk cId="3840105204" sldId="290"/>
            <ac:spMk id="118" creationId="{C7BF6AD4-4B53-0749-9629-BE7C8ED1BEE1}"/>
          </ac:spMkLst>
        </pc:spChg>
        <pc:spChg chg="mod">
          <ac:chgData name="Ziyan Han" userId="3a0290bb0867d812" providerId="LiveId" clId="{54439120-5D07-494C-A5FC-5541CDCBFB30}" dt="2024-06-11T01:17:04.837" v="18165" actId="14100"/>
          <ac:spMkLst>
            <pc:docMk/>
            <pc:sldMk cId="3840105204" sldId="290"/>
            <ac:spMk id="119" creationId="{C2413187-9F8C-1C4C-92FB-A5733DEE09D4}"/>
          </ac:spMkLst>
        </pc:spChg>
        <pc:spChg chg="mod">
          <ac:chgData name="Ziyan Han" userId="3a0290bb0867d812" providerId="LiveId" clId="{54439120-5D07-494C-A5FC-5541CDCBFB30}" dt="2024-06-11T01:15:27.999" v="18155" actId="14100"/>
          <ac:spMkLst>
            <pc:docMk/>
            <pc:sldMk cId="3840105204" sldId="290"/>
            <ac:spMk id="127" creationId="{DFE486E3-3CEE-AF43-84C0-F9D4758AFB0B}"/>
          </ac:spMkLst>
        </pc:spChg>
        <pc:spChg chg="mod">
          <ac:chgData name="Ziyan Han" userId="3a0290bb0867d812" providerId="LiveId" clId="{54439120-5D07-494C-A5FC-5541CDCBFB30}" dt="2024-06-11T01:13:47.921" v="18077" actId="1035"/>
          <ac:spMkLst>
            <pc:docMk/>
            <pc:sldMk cId="3840105204" sldId="290"/>
            <ac:spMk id="128" creationId="{D9668B12-C327-2547-AB12-324BF4652DF7}"/>
          </ac:spMkLst>
        </pc:spChg>
        <pc:spChg chg="mod">
          <ac:chgData name="Ziyan Han" userId="3a0290bb0867d812" providerId="LiveId" clId="{54439120-5D07-494C-A5FC-5541CDCBFB30}" dt="2024-06-11T01:15:03.822" v="18150" actId="1076"/>
          <ac:spMkLst>
            <pc:docMk/>
            <pc:sldMk cId="3840105204" sldId="290"/>
            <ac:spMk id="129" creationId="{2608802E-B28F-5447-9D9B-8F3FD00A62F0}"/>
          </ac:spMkLst>
        </pc:spChg>
        <pc:spChg chg="mod">
          <ac:chgData name="Ziyan Han" userId="3a0290bb0867d812" providerId="LiveId" clId="{54439120-5D07-494C-A5FC-5541CDCBFB30}" dt="2024-06-11T01:13:47.921" v="18077" actId="1035"/>
          <ac:spMkLst>
            <pc:docMk/>
            <pc:sldMk cId="3840105204" sldId="290"/>
            <ac:spMk id="131" creationId="{6C54C089-DE7C-6A49-8490-CE0ECB694C72}"/>
          </ac:spMkLst>
        </pc:spChg>
        <pc:spChg chg="mod">
          <ac:chgData name="Ziyan Han" userId="3a0290bb0867d812" providerId="LiveId" clId="{54439120-5D07-494C-A5FC-5541CDCBFB30}" dt="2024-06-11T01:15:56.064" v="18158" actId="1076"/>
          <ac:spMkLst>
            <pc:docMk/>
            <pc:sldMk cId="3840105204" sldId="290"/>
            <ac:spMk id="132" creationId="{0AF40339-D954-BE4B-AC41-A4B02F104211}"/>
          </ac:spMkLst>
        </pc:spChg>
        <pc:spChg chg="mod">
          <ac:chgData name="Ziyan Han" userId="3a0290bb0867d812" providerId="LiveId" clId="{54439120-5D07-494C-A5FC-5541CDCBFB30}" dt="2024-06-11T01:16:05.836" v="18159" actId="1076"/>
          <ac:spMkLst>
            <pc:docMk/>
            <pc:sldMk cId="3840105204" sldId="290"/>
            <ac:spMk id="133" creationId="{98D263F1-6BBA-4A44-AB08-D53C3CC84076}"/>
          </ac:spMkLst>
        </pc:spChg>
        <pc:spChg chg="mod">
          <ac:chgData name="Ziyan Han" userId="3a0290bb0867d812" providerId="LiveId" clId="{54439120-5D07-494C-A5FC-5541CDCBFB30}" dt="2024-06-11T01:14:13.117" v="18115" actId="1036"/>
          <ac:spMkLst>
            <pc:docMk/>
            <pc:sldMk cId="3840105204" sldId="290"/>
            <ac:spMk id="134" creationId="{79290B3D-080E-F044-93A2-4F73498314D0}"/>
          </ac:spMkLst>
        </pc:spChg>
        <pc:spChg chg="mod">
          <ac:chgData name="Ziyan Han" userId="3a0290bb0867d812" providerId="LiveId" clId="{54439120-5D07-494C-A5FC-5541CDCBFB30}" dt="2024-06-11T01:13:43.367" v="18069" actId="1035"/>
          <ac:spMkLst>
            <pc:docMk/>
            <pc:sldMk cId="3840105204" sldId="290"/>
            <ac:spMk id="156" creationId="{1FD0378C-201F-DB4A-A53C-A4368F3DD4B8}"/>
          </ac:spMkLst>
        </pc:spChg>
        <pc:spChg chg="mod">
          <ac:chgData name="Ziyan Han" userId="3a0290bb0867d812" providerId="LiveId" clId="{54439120-5D07-494C-A5FC-5541CDCBFB30}" dt="2024-06-11T01:15:56.064" v="18158" actId="1076"/>
          <ac:spMkLst>
            <pc:docMk/>
            <pc:sldMk cId="3840105204" sldId="290"/>
            <ac:spMk id="157" creationId="{AE62D04B-A943-5641-A432-BB1DCC667552}"/>
          </ac:spMkLst>
        </pc:spChg>
        <pc:spChg chg="mod">
          <ac:chgData name="Ziyan Han" userId="3a0290bb0867d812" providerId="LiveId" clId="{54439120-5D07-494C-A5FC-5541CDCBFB30}" dt="2024-06-11T01:16:05.836" v="18159" actId="1076"/>
          <ac:spMkLst>
            <pc:docMk/>
            <pc:sldMk cId="3840105204" sldId="290"/>
            <ac:spMk id="158" creationId="{6C3E7E34-063F-8D40-A0C7-C3E51F06563E}"/>
          </ac:spMkLst>
        </pc:spChg>
        <pc:spChg chg="mod">
          <ac:chgData name="Ziyan Han" userId="3a0290bb0867d812" providerId="LiveId" clId="{54439120-5D07-494C-A5FC-5541CDCBFB30}" dt="2024-06-11T01:13:59.831" v="18099" actId="1035"/>
          <ac:spMkLst>
            <pc:docMk/>
            <pc:sldMk cId="3840105204" sldId="290"/>
            <ac:spMk id="159" creationId="{BEA971C0-D7E3-F444-BDC2-ECE5F40E2A41}"/>
          </ac:spMkLst>
        </pc:spChg>
        <pc:spChg chg="mod">
          <ac:chgData name="Ziyan Han" userId="3a0290bb0867d812" providerId="LiveId" clId="{54439120-5D07-494C-A5FC-5541CDCBFB30}" dt="2024-06-11T01:13:59.831" v="18099" actId="1035"/>
          <ac:spMkLst>
            <pc:docMk/>
            <pc:sldMk cId="3840105204" sldId="290"/>
            <ac:spMk id="160" creationId="{8E59B988-F775-374C-9233-4B30490ACE0C}"/>
          </ac:spMkLst>
        </pc:spChg>
        <pc:spChg chg="mod">
          <ac:chgData name="Ziyan Han" userId="3a0290bb0867d812" providerId="LiveId" clId="{54439120-5D07-494C-A5FC-5541CDCBFB30}" dt="2024-06-11T01:15:17.450" v="18152" actId="1076"/>
          <ac:spMkLst>
            <pc:docMk/>
            <pc:sldMk cId="3840105204" sldId="290"/>
            <ac:spMk id="161" creationId="{7DDAD9F0-5EB5-B442-8761-6C53F8D5A491}"/>
          </ac:spMkLst>
        </pc:spChg>
        <pc:spChg chg="mod">
          <ac:chgData name="Ziyan Han" userId="3a0290bb0867d812" providerId="LiveId" clId="{54439120-5D07-494C-A5FC-5541CDCBFB30}" dt="2024-06-11T01:14:05.638" v="18101" actId="1036"/>
          <ac:spMkLst>
            <pc:docMk/>
            <pc:sldMk cId="3840105204" sldId="290"/>
            <ac:spMk id="162" creationId="{372829D8-E29E-A045-8C8F-1008118EB7AB}"/>
          </ac:spMkLst>
        </pc:spChg>
        <pc:spChg chg="mod">
          <ac:chgData name="Ziyan Han" userId="3a0290bb0867d812" providerId="LiveId" clId="{54439120-5D07-494C-A5FC-5541CDCBFB30}" dt="2024-06-11T01:15:13.098" v="18151" actId="1076"/>
          <ac:spMkLst>
            <pc:docMk/>
            <pc:sldMk cId="3840105204" sldId="290"/>
            <ac:spMk id="163" creationId="{916A2A9A-5A59-7044-8755-52E034B3317F}"/>
          </ac:spMkLst>
        </pc:spChg>
        <pc:spChg chg="mod">
          <ac:chgData name="Ziyan Han" userId="3a0290bb0867d812" providerId="LiveId" clId="{54439120-5D07-494C-A5FC-5541CDCBFB30}" dt="2024-06-11T01:13:59.831" v="18099" actId="1035"/>
          <ac:spMkLst>
            <pc:docMk/>
            <pc:sldMk cId="3840105204" sldId="290"/>
            <ac:spMk id="164" creationId="{37ECF6D9-F9CB-3C4F-90E1-5DB0B45E026D}"/>
          </ac:spMkLst>
        </pc:spChg>
        <pc:spChg chg="del">
          <ac:chgData name="Ziyan Han" userId="3a0290bb0867d812" providerId="LiveId" clId="{54439120-5D07-494C-A5FC-5541CDCBFB30}" dt="2024-06-11T01:11:56.427" v="17977" actId="478"/>
          <ac:spMkLst>
            <pc:docMk/>
            <pc:sldMk cId="3840105204" sldId="290"/>
            <ac:spMk id="167" creationId="{D8B82C56-AD15-EB42-B7D3-7DC833C9D026}"/>
          </ac:spMkLst>
        </pc:spChg>
        <pc:spChg chg="mod">
          <ac:chgData name="Ziyan Han" userId="3a0290bb0867d812" providerId="LiveId" clId="{54439120-5D07-494C-A5FC-5541CDCBFB30}" dt="2024-06-11T01:16:32.130" v="18160"/>
          <ac:spMkLst>
            <pc:docMk/>
            <pc:sldMk cId="3840105204" sldId="290"/>
            <ac:spMk id="169" creationId="{929C57CF-B269-ED4A-9F02-70A539A01767}"/>
          </ac:spMkLst>
        </pc:spChg>
        <pc:spChg chg="mod">
          <ac:chgData name="Ziyan Han" userId="3a0290bb0867d812" providerId="LiveId" clId="{54439120-5D07-494C-A5FC-5541CDCBFB30}" dt="2024-06-11T01:16:32.130" v="18160"/>
          <ac:spMkLst>
            <pc:docMk/>
            <pc:sldMk cId="3840105204" sldId="290"/>
            <ac:spMk id="170" creationId="{0C6BDF2C-2173-BF40-9870-61C4A5C45441}"/>
          </ac:spMkLst>
        </pc:spChg>
        <pc:spChg chg="mod">
          <ac:chgData name="Ziyan Han" userId="3a0290bb0867d812" providerId="LiveId" clId="{54439120-5D07-494C-A5FC-5541CDCBFB30}" dt="2024-06-11T01:16:32.130" v="18160"/>
          <ac:spMkLst>
            <pc:docMk/>
            <pc:sldMk cId="3840105204" sldId="290"/>
            <ac:spMk id="171" creationId="{B32244DB-DCF0-5649-AB72-EB2437B49D8B}"/>
          </ac:spMkLst>
        </pc:spChg>
        <pc:grpChg chg="mod">
          <ac:chgData name="Ziyan Han" userId="3a0290bb0867d812" providerId="LiveId" clId="{54439120-5D07-494C-A5FC-5541CDCBFB30}" dt="2024-06-11T01:12:04.050" v="17979" actId="1076"/>
          <ac:grpSpMkLst>
            <pc:docMk/>
            <pc:sldMk cId="3840105204" sldId="290"/>
            <ac:grpSpMk id="165" creationId="{6EF334CB-8F3F-264F-B707-113C65A85A9F}"/>
          </ac:grpSpMkLst>
        </pc:grpChg>
        <pc:grpChg chg="add mod">
          <ac:chgData name="Ziyan Han" userId="3a0290bb0867d812" providerId="LiveId" clId="{54439120-5D07-494C-A5FC-5541CDCBFB30}" dt="2024-06-11T01:16:32.130" v="18160"/>
          <ac:grpSpMkLst>
            <pc:docMk/>
            <pc:sldMk cId="3840105204" sldId="290"/>
            <ac:grpSpMk id="166" creationId="{ABEF64F9-455F-FF4F-B6ED-1AA6C4FBA577}"/>
          </ac:grpSpMkLst>
        </pc:grpChg>
        <pc:graphicFrameChg chg="mod">
          <ac:chgData name="Ziyan Han" userId="3a0290bb0867d812" providerId="LiveId" clId="{54439120-5D07-494C-A5FC-5541CDCBFB30}" dt="2024-06-11T01:16:32.130" v="18160"/>
          <ac:graphicFrameMkLst>
            <pc:docMk/>
            <pc:sldMk cId="3840105204" sldId="290"/>
            <ac:graphicFrameMk id="168" creationId="{47972F45-EE37-2A48-B22A-DA316E3F5EFD}"/>
          </ac:graphicFrameMkLst>
        </pc:graphicFrameChg>
      </pc:sldChg>
      <pc:sldChg chg="addSp delSp modSp add mod">
        <pc:chgData name="Ziyan Han" userId="3a0290bb0867d812" providerId="LiveId" clId="{54439120-5D07-494C-A5FC-5541CDCBFB30}" dt="2024-06-11T02:33:48.750" v="18985" actId="21"/>
        <pc:sldMkLst>
          <pc:docMk/>
          <pc:sldMk cId="1278221698" sldId="291"/>
        </pc:sldMkLst>
        <pc:spChg chg="mod">
          <ac:chgData name="Ziyan Han" userId="3a0290bb0867d812" providerId="LiveId" clId="{54439120-5D07-494C-A5FC-5541CDCBFB30}" dt="2024-06-11T02:33:48.750" v="18985" actId="21"/>
          <ac:spMkLst>
            <pc:docMk/>
            <pc:sldMk cId="1278221698" sldId="291"/>
            <ac:spMk id="2" creationId="{BA9A4FE5-CF77-F04F-B7A2-A2246E1548FF}"/>
          </ac:spMkLst>
        </pc:spChg>
        <pc:spChg chg="add del mod">
          <ac:chgData name="Ziyan Han" userId="3a0290bb0867d812" providerId="LiveId" clId="{54439120-5D07-494C-A5FC-5541CDCBFB30}" dt="2024-06-11T01:18:31.741" v="18175" actId="478"/>
          <ac:spMkLst>
            <pc:docMk/>
            <pc:sldMk cId="1278221698" sldId="291"/>
            <ac:spMk id="3" creationId="{981B7515-B222-6649-953A-CFBA9FA6089E}"/>
          </ac:spMkLst>
        </pc:spChg>
        <pc:spChg chg="mod">
          <ac:chgData name="Ziyan Han" userId="3a0290bb0867d812" providerId="LiveId" clId="{54439120-5D07-494C-A5FC-5541CDCBFB30}" dt="2024-06-11T01:18:37.461" v="18176" actId="1076"/>
          <ac:spMkLst>
            <pc:docMk/>
            <pc:sldMk cId="1278221698" sldId="291"/>
            <ac:spMk id="127" creationId="{DFE486E3-3CEE-AF43-84C0-F9D4758AFB0B}"/>
          </ac:spMkLst>
        </pc:spChg>
        <pc:spChg chg="mod">
          <ac:chgData name="Ziyan Han" userId="3a0290bb0867d812" providerId="LiveId" clId="{54439120-5D07-494C-A5FC-5541CDCBFB30}" dt="2024-06-11T01:35:26.929" v="18289" actId="14100"/>
          <ac:spMkLst>
            <pc:docMk/>
            <pc:sldMk cId="1278221698" sldId="291"/>
            <ac:spMk id="159" creationId="{BEA971C0-D7E3-F444-BDC2-ECE5F40E2A41}"/>
          </ac:spMkLst>
        </pc:spChg>
        <pc:spChg chg="del mod">
          <ac:chgData name="Ziyan Han" userId="3a0290bb0867d812" providerId="LiveId" clId="{54439120-5D07-494C-A5FC-5541CDCBFB30}" dt="2024-06-11T01:35:16.997" v="18284" actId="478"/>
          <ac:spMkLst>
            <pc:docMk/>
            <pc:sldMk cId="1278221698" sldId="291"/>
            <ac:spMk id="164" creationId="{37ECF6D9-F9CB-3C4F-90E1-5DB0B45E026D}"/>
          </ac:spMkLst>
        </pc:spChg>
        <pc:spChg chg="mod">
          <ac:chgData name="Ziyan Han" userId="3a0290bb0867d812" providerId="LiveId" clId="{54439120-5D07-494C-A5FC-5541CDCBFB30}" dt="2024-06-11T01:34:07.906" v="18272"/>
          <ac:spMkLst>
            <pc:docMk/>
            <pc:sldMk cId="1278221698" sldId="291"/>
            <ac:spMk id="173" creationId="{2A3F1CF5-B910-2C4C-A218-73E294205A97}"/>
          </ac:spMkLst>
        </pc:spChg>
        <pc:spChg chg="mod">
          <ac:chgData name="Ziyan Han" userId="3a0290bb0867d812" providerId="LiveId" clId="{54439120-5D07-494C-A5FC-5541CDCBFB30}" dt="2024-06-11T01:34:07.906" v="18272"/>
          <ac:spMkLst>
            <pc:docMk/>
            <pc:sldMk cId="1278221698" sldId="291"/>
            <ac:spMk id="174" creationId="{8A82061B-B067-8343-9E96-B3192C884334}"/>
          </ac:spMkLst>
        </pc:spChg>
        <pc:spChg chg="mod">
          <ac:chgData name="Ziyan Han" userId="3a0290bb0867d812" providerId="LiveId" clId="{54439120-5D07-494C-A5FC-5541CDCBFB30}" dt="2024-06-11T01:34:07.906" v="18272"/>
          <ac:spMkLst>
            <pc:docMk/>
            <pc:sldMk cId="1278221698" sldId="291"/>
            <ac:spMk id="175" creationId="{995DD46A-1716-5145-AA80-BAE50E8B71D2}"/>
          </ac:spMkLst>
        </pc:spChg>
        <pc:grpChg chg="del">
          <ac:chgData name="Ziyan Han" userId="3a0290bb0867d812" providerId="LiveId" clId="{54439120-5D07-494C-A5FC-5541CDCBFB30}" dt="2024-06-11T01:23:01.955" v="18189" actId="478"/>
          <ac:grpSpMkLst>
            <pc:docMk/>
            <pc:sldMk cId="1278221698" sldId="291"/>
            <ac:grpSpMk id="166" creationId="{ABEF64F9-455F-FF4F-B6ED-1AA6C4FBA577}"/>
          </ac:grpSpMkLst>
        </pc:grpChg>
        <pc:grpChg chg="add del mod">
          <ac:chgData name="Ziyan Han" userId="3a0290bb0867d812" providerId="LiveId" clId="{54439120-5D07-494C-A5FC-5541CDCBFB30}" dt="2024-06-11T01:34:10.127" v="18273"/>
          <ac:grpSpMkLst>
            <pc:docMk/>
            <pc:sldMk cId="1278221698" sldId="291"/>
            <ac:grpSpMk id="167" creationId="{E57F08D2-C627-3744-BD0C-FD185129E493}"/>
          </ac:grpSpMkLst>
        </pc:grpChg>
        <pc:graphicFrameChg chg="mod">
          <ac:chgData name="Ziyan Han" userId="3a0290bb0867d812" providerId="LiveId" clId="{54439120-5D07-494C-A5FC-5541CDCBFB30}" dt="2024-06-11T01:34:07.906" v="18272"/>
          <ac:graphicFrameMkLst>
            <pc:docMk/>
            <pc:sldMk cId="1278221698" sldId="291"/>
            <ac:graphicFrameMk id="172" creationId="{7AAEF1D2-A385-284D-AD01-903C93C731A0}"/>
          </ac:graphicFrameMkLst>
        </pc:graphicFrameChg>
      </pc:sldChg>
      <pc:sldChg chg="add del">
        <pc:chgData name="Ziyan Han" userId="3a0290bb0867d812" providerId="LiveId" clId="{54439120-5D07-494C-A5FC-5541CDCBFB30}" dt="2024-06-11T01:17:08.554" v="18166" actId="2696"/>
        <pc:sldMkLst>
          <pc:docMk/>
          <pc:sldMk cId="4042246529" sldId="291"/>
        </pc:sldMkLst>
      </pc:sldChg>
      <pc:sldChg chg="addSp delSp modSp add mod">
        <pc:chgData name="Ziyan Han" userId="3a0290bb0867d812" providerId="LiveId" clId="{54439120-5D07-494C-A5FC-5541CDCBFB30}" dt="2024-06-11T01:36:01.576" v="18295"/>
        <pc:sldMkLst>
          <pc:docMk/>
          <pc:sldMk cId="1674303907" sldId="292"/>
        </pc:sldMkLst>
        <pc:spChg chg="mod">
          <ac:chgData name="Ziyan Han" userId="3a0290bb0867d812" providerId="LiveId" clId="{54439120-5D07-494C-A5FC-5541CDCBFB30}" dt="2024-06-11T01:19:58.655" v="18188" actId="692"/>
          <ac:spMkLst>
            <pc:docMk/>
            <pc:sldMk cId="1674303907" sldId="292"/>
            <ac:spMk id="116" creationId="{2334330C-30CD-5349-9194-5C8DEA7942D3}"/>
          </ac:spMkLst>
        </pc:spChg>
        <pc:spChg chg="mod">
          <ac:chgData name="Ziyan Han" userId="3a0290bb0867d812" providerId="LiveId" clId="{54439120-5D07-494C-A5FC-5541CDCBFB30}" dt="2024-06-11T01:19:43.237" v="18184" actId="113"/>
          <ac:spMkLst>
            <pc:docMk/>
            <pc:sldMk cId="1674303907" sldId="292"/>
            <ac:spMk id="127" creationId="{DFE486E3-3CEE-AF43-84C0-F9D4758AFB0B}"/>
          </ac:spMkLst>
        </pc:spChg>
        <pc:spChg chg="del">
          <ac:chgData name="Ziyan Han" userId="3a0290bb0867d812" providerId="LiveId" clId="{54439120-5D07-494C-A5FC-5541CDCBFB30}" dt="2024-06-11T01:36:00.493" v="18294" actId="478"/>
          <ac:spMkLst>
            <pc:docMk/>
            <pc:sldMk cId="1674303907" sldId="292"/>
            <ac:spMk id="159" creationId="{BEA971C0-D7E3-F444-BDC2-ECE5F40E2A41}"/>
          </ac:spMkLst>
        </pc:spChg>
        <pc:spChg chg="del">
          <ac:chgData name="Ziyan Han" userId="3a0290bb0867d812" providerId="LiveId" clId="{54439120-5D07-494C-A5FC-5541CDCBFB30}" dt="2024-06-11T01:35:58.796" v="18293" actId="478"/>
          <ac:spMkLst>
            <pc:docMk/>
            <pc:sldMk cId="1674303907" sldId="292"/>
            <ac:spMk id="164" creationId="{37ECF6D9-F9CB-3C4F-90E1-5DB0B45E026D}"/>
          </ac:spMkLst>
        </pc:spChg>
        <pc:spChg chg="add mod">
          <ac:chgData name="Ziyan Han" userId="3a0290bb0867d812" providerId="LiveId" clId="{54439120-5D07-494C-A5FC-5541CDCBFB30}" dt="2024-06-11T01:36:01.576" v="18295"/>
          <ac:spMkLst>
            <pc:docMk/>
            <pc:sldMk cId="1674303907" sldId="292"/>
            <ac:spMk id="167" creationId="{6426A0AB-4423-0547-A7EF-C987D8E7599C}"/>
          </ac:spMkLst>
        </pc:spChg>
      </pc:sldChg>
      <pc:sldChg chg="addSp delSp modSp add del mod">
        <pc:chgData name="Ziyan Han" userId="3a0290bb0867d812" providerId="LiveId" clId="{54439120-5D07-494C-A5FC-5541CDCBFB30}" dt="2024-06-11T01:39:55.459" v="18300" actId="2696"/>
        <pc:sldMkLst>
          <pc:docMk/>
          <pc:sldMk cId="125156724" sldId="293"/>
        </pc:sldMkLst>
        <pc:spChg chg="add mod">
          <ac:chgData name="Ziyan Han" userId="3a0290bb0867d812" providerId="LiveId" clId="{54439120-5D07-494C-A5FC-5541CDCBFB30}" dt="2024-06-11T01:32:33.492" v="18259" actId="14100"/>
          <ac:spMkLst>
            <pc:docMk/>
            <pc:sldMk cId="125156724" sldId="293"/>
            <ac:spMk id="167" creationId="{73633750-0F51-0B41-A911-1ED42E30A1B8}"/>
          </ac:spMkLst>
        </pc:spChg>
        <pc:grpChg chg="del">
          <ac:chgData name="Ziyan Han" userId="3a0290bb0867d812" providerId="LiveId" clId="{54439120-5D07-494C-A5FC-5541CDCBFB30}" dt="2024-06-11T01:23:16.628" v="18191" actId="478"/>
          <ac:grpSpMkLst>
            <pc:docMk/>
            <pc:sldMk cId="125156724" sldId="293"/>
            <ac:grpSpMk id="165" creationId="{6EF334CB-8F3F-264F-B707-113C65A85A9F}"/>
          </ac:grpSpMkLst>
        </pc:grpChg>
        <pc:graphicFrameChg chg="modGraphic">
          <ac:chgData name="Ziyan Han" userId="3a0290bb0867d812" providerId="LiveId" clId="{54439120-5D07-494C-A5FC-5541CDCBFB30}" dt="2024-06-11T01:32:47.438" v="18261" actId="113"/>
          <ac:graphicFrameMkLst>
            <pc:docMk/>
            <pc:sldMk cId="125156724" sldId="293"/>
            <ac:graphicFrameMk id="168" creationId="{47972F45-EE37-2A48-B22A-DA316E3F5EFD}"/>
          </ac:graphicFrameMkLst>
        </pc:graphicFrameChg>
      </pc:sldChg>
      <pc:sldChg chg="addSp modSp add del mod">
        <pc:chgData name="Ziyan Han" userId="3a0290bb0867d812" providerId="LiveId" clId="{54439120-5D07-494C-A5FC-5541CDCBFB30}" dt="2024-06-11T01:39:56.119" v="18301" actId="2696"/>
        <pc:sldMkLst>
          <pc:docMk/>
          <pc:sldMk cId="2030786283" sldId="294"/>
        </pc:sldMkLst>
        <pc:spChg chg="add mod">
          <ac:chgData name="Ziyan Han" userId="3a0290bb0867d812" providerId="LiveId" clId="{54439120-5D07-494C-A5FC-5541CDCBFB30}" dt="2024-06-11T01:34:43.536" v="18277" actId="14100"/>
          <ac:spMkLst>
            <pc:docMk/>
            <pc:sldMk cId="2030786283" sldId="294"/>
            <ac:spMk id="3" creationId="{A6002086-C421-6D4A-91F9-27F5C4E0F95A}"/>
          </ac:spMkLst>
        </pc:spChg>
      </pc:sldChg>
      <pc:sldChg chg="addSp delSp modSp add mod">
        <pc:chgData name="Ziyan Han" userId="3a0290bb0867d812" providerId="LiveId" clId="{54439120-5D07-494C-A5FC-5541CDCBFB30}" dt="2024-06-11T02:33:55.192" v="18987" actId="14100"/>
        <pc:sldMkLst>
          <pc:docMk/>
          <pc:sldMk cId="615680862" sldId="295"/>
        </pc:sldMkLst>
        <pc:spChg chg="mod">
          <ac:chgData name="Ziyan Han" userId="3a0290bb0867d812" providerId="LiveId" clId="{54439120-5D07-494C-A5FC-5541CDCBFB30}" dt="2024-06-11T02:33:55.192" v="18987" actId="14100"/>
          <ac:spMkLst>
            <pc:docMk/>
            <pc:sldMk cId="615680862" sldId="295"/>
            <ac:spMk id="2" creationId="{BA9A4FE5-CF77-F04F-B7A2-A2246E1548FF}"/>
          </ac:spMkLst>
        </pc:spChg>
        <pc:spChg chg="del">
          <ac:chgData name="Ziyan Han" userId="3a0290bb0867d812" providerId="LiveId" clId="{54439120-5D07-494C-A5FC-5541CDCBFB30}" dt="2024-06-11T01:35:36.101" v="18291" actId="478"/>
          <ac:spMkLst>
            <pc:docMk/>
            <pc:sldMk cId="615680862" sldId="295"/>
            <ac:spMk id="159" creationId="{BEA971C0-D7E3-F444-BDC2-ECE5F40E2A41}"/>
          </ac:spMkLst>
        </pc:spChg>
        <pc:spChg chg="del">
          <ac:chgData name="Ziyan Han" userId="3a0290bb0867d812" providerId="LiveId" clId="{54439120-5D07-494C-A5FC-5541CDCBFB30}" dt="2024-06-11T01:35:33.708" v="18290" actId="478"/>
          <ac:spMkLst>
            <pc:docMk/>
            <pc:sldMk cId="615680862" sldId="295"/>
            <ac:spMk id="164" creationId="{37ECF6D9-F9CB-3C4F-90E1-5DB0B45E026D}"/>
          </ac:spMkLst>
        </pc:spChg>
        <pc:spChg chg="mod">
          <ac:chgData name="Ziyan Han" userId="3a0290bb0867d812" providerId="LiveId" clId="{54439120-5D07-494C-A5FC-5541CDCBFB30}" dt="2024-06-11T01:34:15.347" v="18275"/>
          <ac:spMkLst>
            <pc:docMk/>
            <pc:sldMk cId="615680862" sldId="295"/>
            <ac:spMk id="167" creationId="{8EBB02F0-E04D-3B4C-8BA9-F322F7602556}"/>
          </ac:spMkLst>
        </pc:spChg>
        <pc:spChg chg="mod">
          <ac:chgData name="Ziyan Han" userId="3a0290bb0867d812" providerId="LiveId" clId="{54439120-5D07-494C-A5FC-5541CDCBFB30}" dt="2024-06-11T01:34:15.347" v="18275"/>
          <ac:spMkLst>
            <pc:docMk/>
            <pc:sldMk cId="615680862" sldId="295"/>
            <ac:spMk id="168" creationId="{6F4F709B-4883-C449-8C43-8C6531D3545D}"/>
          </ac:spMkLst>
        </pc:spChg>
        <pc:spChg chg="mod">
          <ac:chgData name="Ziyan Han" userId="3a0290bb0867d812" providerId="LiveId" clId="{54439120-5D07-494C-A5FC-5541CDCBFB30}" dt="2024-06-11T01:34:15.347" v="18275"/>
          <ac:spMkLst>
            <pc:docMk/>
            <pc:sldMk cId="615680862" sldId="295"/>
            <ac:spMk id="169" creationId="{C98900DF-0434-B447-AF8A-3C94F2F15CF9}"/>
          </ac:spMkLst>
        </pc:spChg>
        <pc:spChg chg="add mod">
          <ac:chgData name="Ziyan Han" userId="3a0290bb0867d812" providerId="LiveId" clId="{54439120-5D07-494C-A5FC-5541CDCBFB30}" dt="2024-06-11T01:35:37.244" v="18292"/>
          <ac:spMkLst>
            <pc:docMk/>
            <pc:sldMk cId="615680862" sldId="295"/>
            <ac:spMk id="170" creationId="{16E7D72F-A5CB-0742-9552-895673710273}"/>
          </ac:spMkLst>
        </pc:spChg>
        <pc:grpChg chg="add mod">
          <ac:chgData name="Ziyan Han" userId="3a0290bb0867d812" providerId="LiveId" clId="{54439120-5D07-494C-A5FC-5541CDCBFB30}" dt="2024-06-11T01:34:15.347" v="18275"/>
          <ac:grpSpMkLst>
            <pc:docMk/>
            <pc:sldMk cId="615680862" sldId="295"/>
            <ac:grpSpMk id="111" creationId="{D7224E0A-3806-7741-9CDA-B0C79DA02021}"/>
          </ac:grpSpMkLst>
        </pc:grpChg>
        <pc:graphicFrameChg chg="mod">
          <ac:chgData name="Ziyan Han" userId="3a0290bb0867d812" providerId="LiveId" clId="{54439120-5D07-494C-A5FC-5541CDCBFB30}" dt="2024-06-11T01:34:15.347" v="18275"/>
          <ac:graphicFrameMkLst>
            <pc:docMk/>
            <pc:sldMk cId="615680862" sldId="295"/>
            <ac:graphicFrameMk id="166" creationId="{0B436803-2231-0F42-B47C-F70562A9FA9A}"/>
          </ac:graphicFrameMkLst>
        </pc:graphicFrameChg>
      </pc:sldChg>
      <pc:sldChg chg="add ord">
        <pc:chgData name="Ziyan Han" userId="3a0290bb0867d812" providerId="LiveId" clId="{54439120-5D07-494C-A5FC-5541CDCBFB30}" dt="2024-06-11T02:14:46.229" v="18541" actId="20578"/>
        <pc:sldMkLst>
          <pc:docMk/>
          <pc:sldMk cId="34028935" sldId="296"/>
        </pc:sldMkLst>
      </pc:sldChg>
      <pc:sldChg chg="addSp modSp add modNotesTx">
        <pc:chgData name="Ziyan Han" userId="3a0290bb0867d812" providerId="LiveId" clId="{54439120-5D07-494C-A5FC-5541CDCBFB30}" dt="2024-06-11T01:39:19.242" v="18299"/>
        <pc:sldMkLst>
          <pc:docMk/>
          <pc:sldMk cId="1609524654" sldId="297"/>
        </pc:sldMkLst>
        <pc:spChg chg="add mod">
          <ac:chgData name="Ziyan Han" userId="3a0290bb0867d812" providerId="LiveId" clId="{54439120-5D07-494C-A5FC-5541CDCBFB30}" dt="2024-06-11T01:38:58.311" v="18298"/>
          <ac:spMkLst>
            <pc:docMk/>
            <pc:sldMk cId="1609524654" sldId="297"/>
            <ac:spMk id="159" creationId="{9912F055-FDF4-0A41-98A7-E968A072D330}"/>
          </ac:spMkLst>
        </pc:spChg>
      </pc:sldChg>
      <pc:sldChg chg="addSp delSp modSp add mod modNotesTx">
        <pc:chgData name="Ziyan Han" userId="3a0290bb0867d812" providerId="LiveId" clId="{54439120-5D07-494C-A5FC-5541CDCBFB30}" dt="2024-06-11T16:41:58.045" v="19102" actId="478"/>
        <pc:sldMkLst>
          <pc:docMk/>
          <pc:sldMk cId="2650019651" sldId="298"/>
        </pc:sldMkLst>
        <pc:spChg chg="del">
          <ac:chgData name="Ziyan Han" userId="3a0290bb0867d812" providerId="LiveId" clId="{54439120-5D07-494C-A5FC-5541CDCBFB30}" dt="2024-06-11T16:41:55.346" v="19100" actId="478"/>
          <ac:spMkLst>
            <pc:docMk/>
            <pc:sldMk cId="2650019651" sldId="298"/>
            <ac:spMk id="2" creationId="{BA9A4FE5-CF77-F04F-B7A2-A2246E1548FF}"/>
          </ac:spMkLst>
        </pc:spChg>
        <pc:spChg chg="add del mod">
          <ac:chgData name="Ziyan Han" userId="3a0290bb0867d812" providerId="LiveId" clId="{54439120-5D07-494C-A5FC-5541CDCBFB30}" dt="2024-06-11T16:41:58.045" v="19102" actId="478"/>
          <ac:spMkLst>
            <pc:docMk/>
            <pc:sldMk cId="2650019651" sldId="298"/>
            <ac:spMk id="58" creationId="{4E26228D-786E-5B4F-8FCE-4961DD719A33}"/>
          </ac:spMkLst>
        </pc:spChg>
        <pc:spChg chg="del">
          <ac:chgData name="Ziyan Han" userId="3a0290bb0867d812" providerId="LiveId" clId="{54439120-5D07-494C-A5FC-5541CDCBFB30}" dt="2024-06-11T01:40:26.143" v="18305" actId="478"/>
          <ac:spMkLst>
            <pc:docMk/>
            <pc:sldMk cId="2650019651" sldId="298"/>
            <ac:spMk id="116" creationId="{2334330C-30CD-5349-9194-5C8DEA7942D3}"/>
          </ac:spMkLst>
        </pc:spChg>
        <pc:spChg chg="mod">
          <ac:chgData name="Ziyan Han" userId="3a0290bb0867d812" providerId="LiveId" clId="{54439120-5D07-494C-A5FC-5541CDCBFB30}" dt="2024-06-11T01:46:49.631" v="18380" actId="692"/>
          <ac:spMkLst>
            <pc:docMk/>
            <pc:sldMk cId="2650019651" sldId="298"/>
            <ac:spMk id="117" creationId="{1A3AC296-CC76-CC43-85C9-10723F8C20D7}"/>
          </ac:spMkLst>
        </pc:spChg>
        <pc:spChg chg="del">
          <ac:chgData name="Ziyan Han" userId="3a0290bb0867d812" providerId="LiveId" clId="{54439120-5D07-494C-A5FC-5541CDCBFB30}" dt="2024-06-11T01:40:24.402" v="18304" actId="478"/>
          <ac:spMkLst>
            <pc:docMk/>
            <pc:sldMk cId="2650019651" sldId="298"/>
            <ac:spMk id="127" creationId="{DFE486E3-3CEE-AF43-84C0-F9D4758AFB0B}"/>
          </ac:spMkLst>
        </pc:spChg>
        <pc:spChg chg="mod">
          <ac:chgData name="Ziyan Han" userId="3a0290bb0867d812" providerId="LiveId" clId="{54439120-5D07-494C-A5FC-5541CDCBFB30}" dt="2024-06-11T01:46:54.003" v="18381" actId="207"/>
          <ac:spMkLst>
            <pc:docMk/>
            <pc:sldMk cId="2650019651" sldId="298"/>
            <ac:spMk id="128" creationId="{D9668B12-C327-2547-AB12-324BF4652DF7}"/>
          </ac:spMkLst>
        </pc:spChg>
        <pc:spChg chg="del">
          <ac:chgData name="Ziyan Han" userId="3a0290bb0867d812" providerId="LiveId" clId="{54439120-5D07-494C-A5FC-5541CDCBFB30}" dt="2024-06-11T01:40:03.883" v="18303" actId="478"/>
          <ac:spMkLst>
            <pc:docMk/>
            <pc:sldMk cId="2650019651" sldId="298"/>
            <ac:spMk id="159" creationId="{9912F055-FDF4-0A41-98A7-E968A072D330}"/>
          </ac:spMkLst>
        </pc:spChg>
        <pc:spChg chg="add mod">
          <ac:chgData name="Ziyan Han" userId="3a0290bb0867d812" providerId="LiveId" clId="{54439120-5D07-494C-A5FC-5541CDCBFB30}" dt="2024-06-11T01:40:27.275" v="18306"/>
          <ac:spMkLst>
            <pc:docMk/>
            <pc:sldMk cId="2650019651" sldId="298"/>
            <ac:spMk id="164" creationId="{60C3CD3B-99A4-0447-9895-87FBEEFD218D}"/>
          </ac:spMkLst>
        </pc:spChg>
        <pc:spChg chg="add mod">
          <ac:chgData name="Ziyan Han" userId="3a0290bb0867d812" providerId="LiveId" clId="{54439120-5D07-494C-A5FC-5541CDCBFB30}" dt="2024-06-11T01:40:27.275" v="18306"/>
          <ac:spMkLst>
            <pc:docMk/>
            <pc:sldMk cId="2650019651" sldId="298"/>
            <ac:spMk id="172" creationId="{9598DD18-B331-BA45-B6BA-CE01EE425F63}"/>
          </ac:spMkLst>
        </pc:spChg>
        <pc:grpChg chg="del">
          <ac:chgData name="Ziyan Han" userId="3a0290bb0867d812" providerId="LiveId" clId="{54439120-5D07-494C-A5FC-5541CDCBFB30}" dt="2024-06-11T01:45:48.719" v="18371" actId="478"/>
          <ac:grpSpMkLst>
            <pc:docMk/>
            <pc:sldMk cId="2650019651" sldId="298"/>
            <ac:grpSpMk id="166" creationId="{ABEF64F9-455F-FF4F-B6ED-1AA6C4FBA577}"/>
          </ac:grpSpMkLst>
        </pc:grpChg>
        <pc:graphicFrameChg chg="add mod">
          <ac:chgData name="Ziyan Han" userId="3a0290bb0867d812" providerId="LiveId" clId="{54439120-5D07-494C-A5FC-5541CDCBFB30}" dt="2024-06-11T16:41:55.844" v="19101"/>
          <ac:graphicFrameMkLst>
            <pc:docMk/>
            <pc:sldMk cId="2650019651" sldId="298"/>
            <ac:graphicFrameMk id="116" creationId="{004DBE31-A4ED-3444-98DA-01C54F143291}"/>
          </ac:graphicFrameMkLst>
        </pc:graphicFrameChg>
        <pc:graphicFrameChg chg="add mod">
          <ac:chgData name="Ziyan Han" userId="3a0290bb0867d812" providerId="LiveId" clId="{54439120-5D07-494C-A5FC-5541CDCBFB30}" dt="2024-06-11T01:45:49.369" v="18372"/>
          <ac:graphicFrameMkLst>
            <pc:docMk/>
            <pc:sldMk cId="2650019651" sldId="298"/>
            <ac:graphicFrameMk id="173" creationId="{DA235181-FD28-164B-9109-698C4CD3D2C8}"/>
          </ac:graphicFrameMkLst>
        </pc:graphicFrameChg>
      </pc:sldChg>
      <pc:sldChg chg="addSp delSp modSp add mod modNotesTx">
        <pc:chgData name="Ziyan Han" userId="3a0290bb0867d812" providerId="LiveId" clId="{54439120-5D07-494C-A5FC-5541CDCBFB30}" dt="2024-06-11T16:41:42.978" v="19099" actId="1076"/>
        <pc:sldMkLst>
          <pc:docMk/>
          <pc:sldMk cId="3970886067" sldId="299"/>
        </pc:sldMkLst>
        <pc:spChg chg="del">
          <ac:chgData name="Ziyan Han" userId="3a0290bb0867d812" providerId="LiveId" clId="{54439120-5D07-494C-A5FC-5541CDCBFB30}" dt="2024-06-11T16:38:12.903" v="19065" actId="478"/>
          <ac:spMkLst>
            <pc:docMk/>
            <pc:sldMk cId="3970886067" sldId="299"/>
            <ac:spMk id="2" creationId="{BA9A4FE5-CF77-F04F-B7A2-A2246E1548FF}"/>
          </ac:spMkLst>
        </pc:spChg>
        <pc:spChg chg="add del mod">
          <ac:chgData name="Ziyan Han" userId="3a0290bb0867d812" providerId="LiveId" clId="{54439120-5D07-494C-A5FC-5541CDCBFB30}" dt="2024-06-11T16:38:17.831" v="19068" actId="478"/>
          <ac:spMkLst>
            <pc:docMk/>
            <pc:sldMk cId="3970886067" sldId="299"/>
            <ac:spMk id="58" creationId="{8C3204E5-CE8C-BC4C-BE68-FCA139201A76}"/>
          </ac:spMkLst>
        </pc:spChg>
        <pc:spChg chg="del">
          <ac:chgData name="Ziyan Han" userId="3a0290bb0867d812" providerId="LiveId" clId="{54439120-5D07-494C-A5FC-5541CDCBFB30}" dt="2024-06-11T01:41:01.787" v="18308" actId="478"/>
          <ac:spMkLst>
            <pc:docMk/>
            <pc:sldMk cId="3970886067" sldId="299"/>
            <ac:spMk id="159" creationId="{9912F055-FDF4-0A41-98A7-E968A072D330}"/>
          </ac:spMkLst>
        </pc:spChg>
        <pc:spChg chg="add mod">
          <ac:chgData name="Ziyan Han" userId="3a0290bb0867d812" providerId="LiveId" clId="{54439120-5D07-494C-A5FC-5541CDCBFB30}" dt="2024-06-11T01:44:54.917" v="18370"/>
          <ac:spMkLst>
            <pc:docMk/>
            <pc:sldMk cId="3970886067" sldId="299"/>
            <ac:spMk id="164" creationId="{3D4AA488-F370-924A-A141-BEF244EA391F}"/>
          </ac:spMkLst>
        </pc:spChg>
        <pc:spChg chg="del mod">
          <ac:chgData name="Ziyan Han" userId="3a0290bb0867d812" providerId="LiveId" clId="{54439120-5D07-494C-A5FC-5541CDCBFB30}" dt="2024-06-11T16:38:39.260" v="19070" actId="478"/>
          <ac:spMkLst>
            <pc:docMk/>
            <pc:sldMk cId="3970886067" sldId="299"/>
            <ac:spMk id="169" creationId="{89C26689-D446-7941-9B02-1E480BD1BDE5}"/>
          </ac:spMkLst>
        </pc:spChg>
        <pc:spChg chg="del">
          <ac:chgData name="Ziyan Han" userId="3a0290bb0867d812" providerId="LiveId" clId="{54439120-5D07-494C-A5FC-5541CDCBFB30}" dt="2024-06-11T01:41:08.318" v="18310" actId="478"/>
          <ac:spMkLst>
            <pc:docMk/>
            <pc:sldMk cId="3970886067" sldId="299"/>
            <ac:spMk id="169" creationId="{929C57CF-B269-ED4A-9F02-70A539A01767}"/>
          </ac:spMkLst>
        </pc:spChg>
        <pc:spChg chg="del topLvl">
          <ac:chgData name="Ziyan Han" userId="3a0290bb0867d812" providerId="LiveId" clId="{54439120-5D07-494C-A5FC-5541CDCBFB30}" dt="2024-06-11T01:41:10.351" v="18311" actId="478"/>
          <ac:spMkLst>
            <pc:docMk/>
            <pc:sldMk cId="3970886067" sldId="299"/>
            <ac:spMk id="170" creationId="{0C6BDF2C-2173-BF40-9870-61C4A5C45441}"/>
          </ac:spMkLst>
        </pc:spChg>
        <pc:spChg chg="del mod topLvl">
          <ac:chgData name="Ziyan Han" userId="3a0290bb0867d812" providerId="LiveId" clId="{54439120-5D07-494C-A5FC-5541CDCBFB30}" dt="2024-06-11T16:38:39.260" v="19070" actId="478"/>
          <ac:spMkLst>
            <pc:docMk/>
            <pc:sldMk cId="3970886067" sldId="299"/>
            <ac:spMk id="170" creationId="{FDC7F78C-B645-364B-A2F1-446AC81170CC}"/>
          </ac:spMkLst>
        </pc:spChg>
        <pc:spChg chg="del">
          <ac:chgData name="Ziyan Han" userId="3a0290bb0867d812" providerId="LiveId" clId="{54439120-5D07-494C-A5FC-5541CDCBFB30}" dt="2024-06-11T01:41:06.424" v="18309" actId="478"/>
          <ac:spMkLst>
            <pc:docMk/>
            <pc:sldMk cId="3970886067" sldId="299"/>
            <ac:spMk id="171" creationId="{B32244DB-DCF0-5649-AB72-EB2437B49D8B}"/>
          </ac:spMkLst>
        </pc:spChg>
        <pc:spChg chg="del mod">
          <ac:chgData name="Ziyan Han" userId="3a0290bb0867d812" providerId="LiveId" clId="{54439120-5D07-494C-A5FC-5541CDCBFB30}" dt="2024-06-11T16:38:39.260" v="19070" actId="478"/>
          <ac:spMkLst>
            <pc:docMk/>
            <pc:sldMk cId="3970886067" sldId="299"/>
            <ac:spMk id="171" creationId="{DAACAA00-6EEB-544C-A24E-550501E0FFA9}"/>
          </ac:spMkLst>
        </pc:spChg>
        <pc:grpChg chg="add del mod">
          <ac:chgData name="Ziyan Han" userId="3a0290bb0867d812" providerId="LiveId" clId="{54439120-5D07-494C-A5FC-5541CDCBFB30}" dt="2024-06-11T16:38:39.260" v="19070" actId="478"/>
          <ac:grpSpMkLst>
            <pc:docMk/>
            <pc:sldMk cId="3970886067" sldId="299"/>
            <ac:grpSpMk id="159" creationId="{58690111-1C9C-C243-B42C-4CC12DF95D97}"/>
          </ac:grpSpMkLst>
        </pc:grpChg>
        <pc:grpChg chg="del">
          <ac:chgData name="Ziyan Han" userId="3a0290bb0867d812" providerId="LiveId" clId="{54439120-5D07-494C-A5FC-5541CDCBFB30}" dt="2024-06-11T01:41:10.351" v="18311" actId="478"/>
          <ac:grpSpMkLst>
            <pc:docMk/>
            <pc:sldMk cId="3970886067" sldId="299"/>
            <ac:grpSpMk id="166" creationId="{ABEF64F9-455F-FF4F-B6ED-1AA6C4FBA577}"/>
          </ac:grpSpMkLst>
        </pc:grpChg>
        <pc:graphicFrameChg chg="del mod topLvl modGraphic">
          <ac:chgData name="Ziyan Han" userId="3a0290bb0867d812" providerId="LiveId" clId="{54439120-5D07-494C-A5FC-5541CDCBFB30}" dt="2024-06-11T16:41:09.942" v="19091" actId="478"/>
          <ac:graphicFrameMkLst>
            <pc:docMk/>
            <pc:sldMk cId="3970886067" sldId="299"/>
            <ac:graphicFrameMk id="166" creationId="{7238EE0A-D3A5-FF43-B71A-874E5D43EC03}"/>
          </ac:graphicFrameMkLst>
        </pc:graphicFrameChg>
        <pc:graphicFrameChg chg="mod topLvl modGraphic">
          <ac:chgData name="Ziyan Han" userId="3a0290bb0867d812" providerId="LiveId" clId="{54439120-5D07-494C-A5FC-5541CDCBFB30}" dt="2024-06-11T01:44:45.344" v="18369" actId="20577"/>
          <ac:graphicFrameMkLst>
            <pc:docMk/>
            <pc:sldMk cId="3970886067" sldId="299"/>
            <ac:graphicFrameMk id="168" creationId="{47972F45-EE37-2A48-B22A-DA316E3F5EFD}"/>
          </ac:graphicFrameMkLst>
        </pc:graphicFrameChg>
        <pc:graphicFrameChg chg="add mod modGraphic">
          <ac:chgData name="Ziyan Han" userId="3a0290bb0867d812" providerId="LiveId" clId="{54439120-5D07-494C-A5FC-5541CDCBFB30}" dt="2024-06-11T16:41:42.978" v="19099" actId="1076"/>
          <ac:graphicFrameMkLst>
            <pc:docMk/>
            <pc:sldMk cId="3970886067" sldId="299"/>
            <ac:graphicFrameMk id="172" creationId="{9F9C7363-CCDA-5941-8933-8FCC477E6FA3}"/>
          </ac:graphicFrameMkLst>
        </pc:graphicFrameChg>
      </pc:sldChg>
      <pc:sldChg chg="addSp delSp modSp add mod">
        <pc:chgData name="Ziyan Han" userId="3a0290bb0867d812" providerId="LiveId" clId="{54439120-5D07-494C-A5FC-5541CDCBFB30}" dt="2024-06-11T16:42:05.842" v="19105"/>
        <pc:sldMkLst>
          <pc:docMk/>
          <pc:sldMk cId="1003510470" sldId="300"/>
        </pc:sldMkLst>
        <pc:spChg chg="del">
          <ac:chgData name="Ziyan Han" userId="3a0290bb0867d812" providerId="LiveId" clId="{54439120-5D07-494C-A5FC-5541CDCBFB30}" dt="2024-06-11T16:42:03.608" v="19103" actId="478"/>
          <ac:spMkLst>
            <pc:docMk/>
            <pc:sldMk cId="1003510470" sldId="300"/>
            <ac:spMk id="2" creationId="{BA9A4FE5-CF77-F04F-B7A2-A2246E1548FF}"/>
          </ac:spMkLst>
        </pc:spChg>
        <pc:spChg chg="add del mod">
          <ac:chgData name="Ziyan Han" userId="3a0290bb0867d812" providerId="LiveId" clId="{54439120-5D07-494C-A5FC-5541CDCBFB30}" dt="2024-06-11T16:42:05.427" v="19104" actId="478"/>
          <ac:spMkLst>
            <pc:docMk/>
            <pc:sldMk cId="1003510470" sldId="300"/>
            <ac:spMk id="58" creationId="{3F860FF9-0E08-8446-BD54-703FE57EC1B7}"/>
          </ac:spMkLst>
        </pc:spChg>
        <pc:spChg chg="add mod">
          <ac:chgData name="Ziyan Han" userId="3a0290bb0867d812" providerId="LiveId" clId="{54439120-5D07-494C-A5FC-5541CDCBFB30}" dt="2024-06-11T01:51:37.099" v="18395" actId="14100"/>
          <ac:spMkLst>
            <pc:docMk/>
            <pc:sldMk cId="1003510470" sldId="300"/>
            <ac:spMk id="111" creationId="{AC83D3C5-7C83-2A45-B514-8AE45E8C82DC}"/>
          </ac:spMkLst>
        </pc:spChg>
        <pc:spChg chg="add mod">
          <ac:chgData name="Ziyan Han" userId="3a0290bb0867d812" providerId="LiveId" clId="{54439120-5D07-494C-A5FC-5541CDCBFB30}" dt="2024-06-11T01:51:59.049" v="18400" actId="14100"/>
          <ac:spMkLst>
            <pc:docMk/>
            <pc:sldMk cId="1003510470" sldId="300"/>
            <ac:spMk id="116" creationId="{2D0C7391-9E99-6140-A557-AD6F829D57CF}"/>
          </ac:spMkLst>
        </pc:spChg>
        <pc:spChg chg="add del mod">
          <ac:chgData name="Ziyan Han" userId="3a0290bb0867d812" providerId="LiveId" clId="{54439120-5D07-494C-A5FC-5541CDCBFB30}" dt="2024-06-11T01:51:29.108" v="18393" actId="478"/>
          <ac:spMkLst>
            <pc:docMk/>
            <pc:sldMk cId="1003510470" sldId="300"/>
            <ac:spMk id="127" creationId="{2A6BA8AB-4009-AD4B-9779-F79DB3307376}"/>
          </ac:spMkLst>
        </pc:spChg>
        <pc:spChg chg="add mod">
          <ac:chgData name="Ziyan Han" userId="3a0290bb0867d812" providerId="LiveId" clId="{54439120-5D07-494C-A5FC-5541CDCBFB30}" dt="2024-06-11T01:51:53.978" v="18399" actId="14100"/>
          <ac:spMkLst>
            <pc:docMk/>
            <pc:sldMk cId="1003510470" sldId="300"/>
            <ac:spMk id="159" creationId="{21075A76-2959-D94B-B5FB-C07D81B5529B}"/>
          </ac:spMkLst>
        </pc:spChg>
        <pc:graphicFrameChg chg="add mod">
          <ac:chgData name="Ziyan Han" userId="3a0290bb0867d812" providerId="LiveId" clId="{54439120-5D07-494C-A5FC-5541CDCBFB30}" dt="2024-06-11T16:42:05.842" v="19105"/>
          <ac:graphicFrameMkLst>
            <pc:docMk/>
            <pc:sldMk cId="1003510470" sldId="300"/>
            <ac:graphicFrameMk id="127" creationId="{BAFDA2CE-88E8-5F44-82CD-6E8DB190DF3B}"/>
          </ac:graphicFrameMkLst>
        </pc:graphicFrameChg>
      </pc:sldChg>
      <pc:sldChg chg="addSp delSp modSp add mod">
        <pc:chgData name="Ziyan Han" userId="3a0290bb0867d812" providerId="LiveId" clId="{54439120-5D07-494C-A5FC-5541CDCBFB30}" dt="2024-06-11T16:42:32.194" v="19108"/>
        <pc:sldMkLst>
          <pc:docMk/>
          <pc:sldMk cId="986771159" sldId="301"/>
        </pc:sldMkLst>
        <pc:spChg chg="del">
          <ac:chgData name="Ziyan Han" userId="3a0290bb0867d812" providerId="LiveId" clId="{54439120-5D07-494C-A5FC-5541CDCBFB30}" dt="2024-06-11T16:42:29.758" v="19106" actId="478"/>
          <ac:spMkLst>
            <pc:docMk/>
            <pc:sldMk cId="986771159" sldId="301"/>
            <ac:spMk id="2" creationId="{BA9A4FE5-CF77-F04F-B7A2-A2246E1548FF}"/>
          </ac:spMkLst>
        </pc:spChg>
        <pc:spChg chg="add del mod">
          <ac:chgData name="Ziyan Han" userId="3a0290bb0867d812" providerId="LiveId" clId="{54439120-5D07-494C-A5FC-5541CDCBFB30}" dt="2024-06-11T16:42:31.269" v="19107" actId="478"/>
          <ac:spMkLst>
            <pc:docMk/>
            <pc:sldMk cId="986771159" sldId="301"/>
            <ac:spMk id="58" creationId="{20EA6273-6B78-7E4C-A21D-880309694E05}"/>
          </ac:spMkLst>
        </pc:spChg>
        <pc:graphicFrameChg chg="add mod">
          <ac:chgData name="Ziyan Han" userId="3a0290bb0867d812" providerId="LiveId" clId="{54439120-5D07-494C-A5FC-5541CDCBFB30}" dt="2024-06-11T16:42:32.194" v="19108"/>
          <ac:graphicFrameMkLst>
            <pc:docMk/>
            <pc:sldMk cId="986771159" sldId="301"/>
            <ac:graphicFrameMk id="127" creationId="{61600CF6-1E89-FE42-85B4-A0BE6C2814CF}"/>
          </ac:graphicFrameMkLst>
        </pc:graphicFrameChg>
        <pc:graphicFrameChg chg="mod modGraphic">
          <ac:chgData name="Ziyan Han" userId="3a0290bb0867d812" providerId="LiveId" clId="{54439120-5D07-494C-A5FC-5541CDCBFB30}" dt="2024-06-11T01:52:28.036" v="18404"/>
          <ac:graphicFrameMkLst>
            <pc:docMk/>
            <pc:sldMk cId="986771159" sldId="301"/>
            <ac:graphicFrameMk id="173" creationId="{DA235181-FD28-164B-9109-698C4CD3D2C8}"/>
          </ac:graphicFrameMkLst>
        </pc:graphicFrameChg>
      </pc:sldChg>
      <pc:sldChg chg="addSp delSp modSp add mod ord">
        <pc:chgData name="Ziyan Han" userId="3a0290bb0867d812" providerId="LiveId" clId="{54439120-5D07-494C-A5FC-5541CDCBFB30}" dt="2024-06-11T16:50:25.586" v="19215"/>
        <pc:sldMkLst>
          <pc:docMk/>
          <pc:sldMk cId="1685683538" sldId="302"/>
        </pc:sldMkLst>
        <pc:spChg chg="del">
          <ac:chgData name="Ziyan Han" userId="3a0290bb0867d812" providerId="LiveId" clId="{54439120-5D07-494C-A5FC-5541CDCBFB30}" dt="2024-06-11T16:43:08.320" v="19123" actId="478"/>
          <ac:spMkLst>
            <pc:docMk/>
            <pc:sldMk cId="1685683538" sldId="302"/>
            <ac:spMk id="2" creationId="{BA9A4FE5-CF77-F04F-B7A2-A2246E1548FF}"/>
          </ac:spMkLst>
        </pc:spChg>
        <pc:spChg chg="add del mod">
          <ac:chgData name="Ziyan Han" userId="3a0290bb0867d812" providerId="LiveId" clId="{54439120-5D07-494C-A5FC-5541CDCBFB30}" dt="2024-06-11T16:43:09.864" v="19124" actId="478"/>
          <ac:spMkLst>
            <pc:docMk/>
            <pc:sldMk cId="1685683538" sldId="302"/>
            <ac:spMk id="58" creationId="{0F80D3E6-9EEA-E946-BF6C-273090BE74A2}"/>
          </ac:spMkLst>
        </pc:spChg>
        <pc:spChg chg="del">
          <ac:chgData name="Ziyan Han" userId="3a0290bb0867d812" providerId="LiveId" clId="{54439120-5D07-494C-A5FC-5541CDCBFB30}" dt="2024-06-11T01:52:57.719" v="18406" actId="478"/>
          <ac:spMkLst>
            <pc:docMk/>
            <pc:sldMk cId="1685683538" sldId="302"/>
            <ac:spMk id="111" creationId="{AC83D3C5-7C83-2A45-B514-8AE45E8C82DC}"/>
          </ac:spMkLst>
        </pc:spChg>
        <pc:spChg chg="add mod">
          <ac:chgData name="Ziyan Han" userId="3a0290bb0867d812" providerId="LiveId" clId="{54439120-5D07-494C-A5FC-5541CDCBFB30}" dt="2024-06-11T16:50:25.586" v="19215"/>
          <ac:spMkLst>
            <pc:docMk/>
            <pc:sldMk cId="1685683538" sldId="302"/>
            <ac:spMk id="115" creationId="{B9869E1C-A0FC-8B40-A379-67A5D4C5BFE4}"/>
          </ac:spMkLst>
        </pc:spChg>
        <pc:spChg chg="del">
          <ac:chgData name="Ziyan Han" userId="3a0290bb0867d812" providerId="LiveId" clId="{54439120-5D07-494C-A5FC-5541CDCBFB30}" dt="2024-06-11T01:52:59.290" v="18407" actId="478"/>
          <ac:spMkLst>
            <pc:docMk/>
            <pc:sldMk cId="1685683538" sldId="302"/>
            <ac:spMk id="116" creationId="{2D0C7391-9E99-6140-A557-AD6F829D57CF}"/>
          </ac:spMkLst>
        </pc:spChg>
        <pc:spChg chg="del">
          <ac:chgData name="Ziyan Han" userId="3a0290bb0867d812" providerId="LiveId" clId="{54439120-5D07-494C-A5FC-5541CDCBFB30}" dt="2024-06-11T01:53:17.687" v="18409" actId="478"/>
          <ac:spMkLst>
            <pc:docMk/>
            <pc:sldMk cId="1685683538" sldId="302"/>
            <ac:spMk id="159" creationId="{21075A76-2959-D94B-B5FB-C07D81B5529B}"/>
          </ac:spMkLst>
        </pc:spChg>
        <pc:spChg chg="del">
          <ac:chgData name="Ziyan Han" userId="3a0290bb0867d812" providerId="LiveId" clId="{54439120-5D07-494C-A5FC-5541CDCBFB30}" dt="2024-06-11T02:06:09.394" v="18483" actId="478"/>
          <ac:spMkLst>
            <pc:docMk/>
            <pc:sldMk cId="1685683538" sldId="302"/>
            <ac:spMk id="164" creationId="{60C3CD3B-99A4-0447-9895-87FBEEFD218D}"/>
          </ac:spMkLst>
        </pc:spChg>
        <pc:spChg chg="mod">
          <ac:chgData name="Ziyan Han" userId="3a0290bb0867d812" providerId="LiveId" clId="{54439120-5D07-494C-A5FC-5541CDCBFB30}" dt="2024-06-11T02:06:10.299" v="18484"/>
          <ac:spMkLst>
            <pc:docMk/>
            <pc:sldMk cId="1685683538" sldId="302"/>
            <ac:spMk id="166" creationId="{B6E41ADE-0A18-F548-BA55-FEC7F350808B}"/>
          </ac:spMkLst>
        </pc:spChg>
        <pc:spChg chg="del">
          <ac:chgData name="Ziyan Han" userId="3a0290bb0867d812" providerId="LiveId" clId="{54439120-5D07-494C-A5FC-5541CDCBFB30}" dt="2024-06-11T02:06:09.394" v="18483" actId="478"/>
          <ac:spMkLst>
            <pc:docMk/>
            <pc:sldMk cId="1685683538" sldId="302"/>
            <ac:spMk id="167" creationId="{6426A0AB-4423-0547-A7EF-C987D8E7599C}"/>
          </ac:spMkLst>
        </pc:spChg>
        <pc:spChg chg="mod">
          <ac:chgData name="Ziyan Han" userId="3a0290bb0867d812" providerId="LiveId" clId="{54439120-5D07-494C-A5FC-5541CDCBFB30}" dt="2024-06-11T02:06:10.299" v="18484"/>
          <ac:spMkLst>
            <pc:docMk/>
            <pc:sldMk cId="1685683538" sldId="302"/>
            <ac:spMk id="168" creationId="{963CB92E-4359-D744-AC94-77492CE24C3E}"/>
          </ac:spMkLst>
        </pc:spChg>
        <pc:spChg chg="mod">
          <ac:chgData name="Ziyan Han" userId="3a0290bb0867d812" providerId="LiveId" clId="{54439120-5D07-494C-A5FC-5541CDCBFB30}" dt="2024-06-11T02:06:10.299" v="18484"/>
          <ac:spMkLst>
            <pc:docMk/>
            <pc:sldMk cId="1685683538" sldId="302"/>
            <ac:spMk id="169" creationId="{76903909-AFF5-D248-A50F-134FB83B6ACB}"/>
          </ac:spMkLst>
        </pc:spChg>
        <pc:spChg chg="mod">
          <ac:chgData name="Ziyan Han" userId="3a0290bb0867d812" providerId="LiveId" clId="{54439120-5D07-494C-A5FC-5541CDCBFB30}" dt="2024-06-11T02:06:10.299" v="18484"/>
          <ac:spMkLst>
            <pc:docMk/>
            <pc:sldMk cId="1685683538" sldId="302"/>
            <ac:spMk id="170" creationId="{E47E7FBA-6752-A94C-A754-897F4010965B}"/>
          </ac:spMkLst>
        </pc:spChg>
        <pc:spChg chg="mod">
          <ac:chgData name="Ziyan Han" userId="3a0290bb0867d812" providerId="LiveId" clId="{54439120-5D07-494C-A5FC-5541CDCBFB30}" dt="2024-06-11T02:06:10.299" v="18484"/>
          <ac:spMkLst>
            <pc:docMk/>
            <pc:sldMk cId="1685683538" sldId="302"/>
            <ac:spMk id="171" creationId="{6FE6960D-6A9F-2541-9089-027412CE697A}"/>
          </ac:spMkLst>
        </pc:spChg>
        <pc:spChg chg="del">
          <ac:chgData name="Ziyan Han" userId="3a0290bb0867d812" providerId="LiveId" clId="{54439120-5D07-494C-A5FC-5541CDCBFB30}" dt="2024-06-11T02:06:09.394" v="18483" actId="478"/>
          <ac:spMkLst>
            <pc:docMk/>
            <pc:sldMk cId="1685683538" sldId="302"/>
            <ac:spMk id="172" creationId="{9598DD18-B331-BA45-B6BA-CE01EE425F63}"/>
          </ac:spMkLst>
        </pc:spChg>
        <pc:spChg chg="mod">
          <ac:chgData name="Ziyan Han" userId="3a0290bb0867d812" providerId="LiveId" clId="{54439120-5D07-494C-A5FC-5541CDCBFB30}" dt="2024-06-11T02:06:10.299" v="18484"/>
          <ac:spMkLst>
            <pc:docMk/>
            <pc:sldMk cId="1685683538" sldId="302"/>
            <ac:spMk id="174" creationId="{F3451987-798A-AE4E-AF92-0927D0B3AC9D}"/>
          </ac:spMkLst>
        </pc:spChg>
        <pc:spChg chg="mod">
          <ac:chgData name="Ziyan Han" userId="3a0290bb0867d812" providerId="LiveId" clId="{54439120-5D07-494C-A5FC-5541CDCBFB30}" dt="2024-06-11T02:06:10.299" v="18484"/>
          <ac:spMkLst>
            <pc:docMk/>
            <pc:sldMk cId="1685683538" sldId="302"/>
            <ac:spMk id="175" creationId="{5C16926B-9242-D34B-A0F4-C4ACAF36A924}"/>
          </ac:spMkLst>
        </pc:spChg>
        <pc:spChg chg="mod">
          <ac:chgData name="Ziyan Han" userId="3a0290bb0867d812" providerId="LiveId" clId="{54439120-5D07-494C-A5FC-5541CDCBFB30}" dt="2024-06-11T02:06:10.299" v="18484"/>
          <ac:spMkLst>
            <pc:docMk/>
            <pc:sldMk cId="1685683538" sldId="302"/>
            <ac:spMk id="176" creationId="{B805A6C4-B303-A544-841C-F3411E21B975}"/>
          </ac:spMkLst>
        </pc:spChg>
        <pc:spChg chg="mod">
          <ac:chgData name="Ziyan Han" userId="3a0290bb0867d812" providerId="LiveId" clId="{54439120-5D07-494C-A5FC-5541CDCBFB30}" dt="2024-06-11T02:06:10.299" v="18484"/>
          <ac:spMkLst>
            <pc:docMk/>
            <pc:sldMk cId="1685683538" sldId="302"/>
            <ac:spMk id="177" creationId="{722CEA67-D3AE-8845-8880-37D7969F089D}"/>
          </ac:spMkLst>
        </pc:spChg>
        <pc:spChg chg="mod">
          <ac:chgData name="Ziyan Han" userId="3a0290bb0867d812" providerId="LiveId" clId="{54439120-5D07-494C-A5FC-5541CDCBFB30}" dt="2024-06-11T02:06:10.299" v="18484"/>
          <ac:spMkLst>
            <pc:docMk/>
            <pc:sldMk cId="1685683538" sldId="302"/>
            <ac:spMk id="178" creationId="{C97979E1-EBDF-F845-85E7-601D309E3437}"/>
          </ac:spMkLst>
        </pc:spChg>
        <pc:spChg chg="mod">
          <ac:chgData name="Ziyan Han" userId="3a0290bb0867d812" providerId="LiveId" clId="{54439120-5D07-494C-A5FC-5541CDCBFB30}" dt="2024-06-11T02:06:10.299" v="18484"/>
          <ac:spMkLst>
            <pc:docMk/>
            <pc:sldMk cId="1685683538" sldId="302"/>
            <ac:spMk id="179" creationId="{ECA9F9FC-3711-204D-93C6-677574E22869}"/>
          </ac:spMkLst>
        </pc:spChg>
        <pc:spChg chg="mod">
          <ac:chgData name="Ziyan Han" userId="3a0290bb0867d812" providerId="LiveId" clId="{54439120-5D07-494C-A5FC-5541CDCBFB30}" dt="2024-06-11T02:06:10.299" v="18484"/>
          <ac:spMkLst>
            <pc:docMk/>
            <pc:sldMk cId="1685683538" sldId="302"/>
            <ac:spMk id="180" creationId="{B646D2ED-9E2A-5E4B-B372-5D33DB5B732A}"/>
          </ac:spMkLst>
        </pc:spChg>
        <pc:spChg chg="mod">
          <ac:chgData name="Ziyan Han" userId="3a0290bb0867d812" providerId="LiveId" clId="{54439120-5D07-494C-A5FC-5541CDCBFB30}" dt="2024-06-11T02:06:10.299" v="18484"/>
          <ac:spMkLst>
            <pc:docMk/>
            <pc:sldMk cId="1685683538" sldId="302"/>
            <ac:spMk id="181" creationId="{473E2031-7207-6840-B730-35B96860AA70}"/>
          </ac:spMkLst>
        </pc:spChg>
        <pc:spChg chg="mod">
          <ac:chgData name="Ziyan Han" userId="3a0290bb0867d812" providerId="LiveId" clId="{54439120-5D07-494C-A5FC-5541CDCBFB30}" dt="2024-06-11T02:06:10.299" v="18484"/>
          <ac:spMkLst>
            <pc:docMk/>
            <pc:sldMk cId="1685683538" sldId="302"/>
            <ac:spMk id="182" creationId="{FFE33BFA-2E83-A345-81D4-EC1CE4DDBF7F}"/>
          </ac:spMkLst>
        </pc:spChg>
        <pc:spChg chg="mod">
          <ac:chgData name="Ziyan Han" userId="3a0290bb0867d812" providerId="LiveId" clId="{54439120-5D07-494C-A5FC-5541CDCBFB30}" dt="2024-06-11T02:06:10.299" v="18484"/>
          <ac:spMkLst>
            <pc:docMk/>
            <pc:sldMk cId="1685683538" sldId="302"/>
            <ac:spMk id="183" creationId="{95678246-7A39-F541-A239-8CA45E674CF3}"/>
          </ac:spMkLst>
        </pc:spChg>
        <pc:spChg chg="mod">
          <ac:chgData name="Ziyan Han" userId="3a0290bb0867d812" providerId="LiveId" clId="{54439120-5D07-494C-A5FC-5541CDCBFB30}" dt="2024-06-11T02:06:10.299" v="18484"/>
          <ac:spMkLst>
            <pc:docMk/>
            <pc:sldMk cId="1685683538" sldId="302"/>
            <ac:spMk id="184" creationId="{FD8AAD4B-C4F4-C24D-B0AF-657468E6C797}"/>
          </ac:spMkLst>
        </pc:spChg>
        <pc:spChg chg="mod">
          <ac:chgData name="Ziyan Han" userId="3a0290bb0867d812" providerId="LiveId" clId="{54439120-5D07-494C-A5FC-5541CDCBFB30}" dt="2024-06-11T02:06:10.299" v="18484"/>
          <ac:spMkLst>
            <pc:docMk/>
            <pc:sldMk cId="1685683538" sldId="302"/>
            <ac:spMk id="185" creationId="{B35C5C10-971B-9840-AC6F-0ABCCD98E94A}"/>
          </ac:spMkLst>
        </pc:spChg>
        <pc:spChg chg="mod">
          <ac:chgData name="Ziyan Han" userId="3a0290bb0867d812" providerId="LiveId" clId="{54439120-5D07-494C-A5FC-5541CDCBFB30}" dt="2024-06-11T02:06:10.299" v="18484"/>
          <ac:spMkLst>
            <pc:docMk/>
            <pc:sldMk cId="1685683538" sldId="302"/>
            <ac:spMk id="186" creationId="{E44CC5E4-00AF-F440-9096-82527BC1417B}"/>
          </ac:spMkLst>
        </pc:spChg>
        <pc:spChg chg="mod">
          <ac:chgData name="Ziyan Han" userId="3a0290bb0867d812" providerId="LiveId" clId="{54439120-5D07-494C-A5FC-5541CDCBFB30}" dt="2024-06-11T02:06:10.299" v="18484"/>
          <ac:spMkLst>
            <pc:docMk/>
            <pc:sldMk cId="1685683538" sldId="302"/>
            <ac:spMk id="187" creationId="{50D431A3-D2D1-6F4B-9DF8-5C41E409DC1C}"/>
          </ac:spMkLst>
        </pc:spChg>
        <pc:spChg chg="mod">
          <ac:chgData name="Ziyan Han" userId="3a0290bb0867d812" providerId="LiveId" clId="{54439120-5D07-494C-A5FC-5541CDCBFB30}" dt="2024-06-11T02:06:10.299" v="18484"/>
          <ac:spMkLst>
            <pc:docMk/>
            <pc:sldMk cId="1685683538" sldId="302"/>
            <ac:spMk id="188" creationId="{D94B261B-826B-7546-8FC0-AD6BA92BAEA3}"/>
          </ac:spMkLst>
        </pc:spChg>
        <pc:spChg chg="mod">
          <ac:chgData name="Ziyan Han" userId="3a0290bb0867d812" providerId="LiveId" clId="{54439120-5D07-494C-A5FC-5541CDCBFB30}" dt="2024-06-11T02:06:10.299" v="18484"/>
          <ac:spMkLst>
            <pc:docMk/>
            <pc:sldMk cId="1685683538" sldId="302"/>
            <ac:spMk id="189" creationId="{0985B78D-9F59-2A4A-9173-6F95A6684051}"/>
          </ac:spMkLst>
        </pc:spChg>
        <pc:spChg chg="mod">
          <ac:chgData name="Ziyan Han" userId="3a0290bb0867d812" providerId="LiveId" clId="{54439120-5D07-494C-A5FC-5541CDCBFB30}" dt="2024-06-11T02:06:10.299" v="18484"/>
          <ac:spMkLst>
            <pc:docMk/>
            <pc:sldMk cId="1685683538" sldId="302"/>
            <ac:spMk id="190" creationId="{6097DA44-C807-3B40-ADCA-2CD8CB4927AE}"/>
          </ac:spMkLst>
        </pc:spChg>
        <pc:spChg chg="mod">
          <ac:chgData name="Ziyan Han" userId="3a0290bb0867d812" providerId="LiveId" clId="{54439120-5D07-494C-A5FC-5541CDCBFB30}" dt="2024-06-11T02:06:10.299" v="18484"/>
          <ac:spMkLst>
            <pc:docMk/>
            <pc:sldMk cId="1685683538" sldId="302"/>
            <ac:spMk id="191" creationId="{62837F0C-61C7-A74C-89A9-1EDC3D9FEFFE}"/>
          </ac:spMkLst>
        </pc:spChg>
        <pc:spChg chg="mod">
          <ac:chgData name="Ziyan Han" userId="3a0290bb0867d812" providerId="LiveId" clId="{54439120-5D07-494C-A5FC-5541CDCBFB30}" dt="2024-06-11T02:06:10.299" v="18484"/>
          <ac:spMkLst>
            <pc:docMk/>
            <pc:sldMk cId="1685683538" sldId="302"/>
            <ac:spMk id="192" creationId="{6A487EF6-3EFA-0742-B983-AABA4937D2A4}"/>
          </ac:spMkLst>
        </pc:spChg>
        <pc:spChg chg="mod">
          <ac:chgData name="Ziyan Han" userId="3a0290bb0867d812" providerId="LiveId" clId="{54439120-5D07-494C-A5FC-5541CDCBFB30}" dt="2024-06-11T02:06:10.299" v="18484"/>
          <ac:spMkLst>
            <pc:docMk/>
            <pc:sldMk cId="1685683538" sldId="302"/>
            <ac:spMk id="193" creationId="{848E3F86-323F-FD47-A1B6-13524917CB51}"/>
          </ac:spMkLst>
        </pc:spChg>
        <pc:spChg chg="mod">
          <ac:chgData name="Ziyan Han" userId="3a0290bb0867d812" providerId="LiveId" clId="{54439120-5D07-494C-A5FC-5541CDCBFB30}" dt="2024-06-11T02:06:10.299" v="18484"/>
          <ac:spMkLst>
            <pc:docMk/>
            <pc:sldMk cId="1685683538" sldId="302"/>
            <ac:spMk id="194" creationId="{E108C299-50BD-AE40-A2ED-D1557E604213}"/>
          </ac:spMkLst>
        </pc:spChg>
        <pc:spChg chg="mod">
          <ac:chgData name="Ziyan Han" userId="3a0290bb0867d812" providerId="LiveId" clId="{54439120-5D07-494C-A5FC-5541CDCBFB30}" dt="2024-06-11T02:06:10.299" v="18484"/>
          <ac:spMkLst>
            <pc:docMk/>
            <pc:sldMk cId="1685683538" sldId="302"/>
            <ac:spMk id="195" creationId="{D856E86C-53CF-394B-8071-9111FCC625D3}"/>
          </ac:spMkLst>
        </pc:spChg>
        <pc:spChg chg="mod">
          <ac:chgData name="Ziyan Han" userId="3a0290bb0867d812" providerId="LiveId" clId="{54439120-5D07-494C-A5FC-5541CDCBFB30}" dt="2024-06-11T02:06:10.299" v="18484"/>
          <ac:spMkLst>
            <pc:docMk/>
            <pc:sldMk cId="1685683538" sldId="302"/>
            <ac:spMk id="196" creationId="{84F81BA3-CC56-1A47-8AEF-E71D10D42CAC}"/>
          </ac:spMkLst>
        </pc:spChg>
        <pc:spChg chg="mod">
          <ac:chgData name="Ziyan Han" userId="3a0290bb0867d812" providerId="LiveId" clId="{54439120-5D07-494C-A5FC-5541CDCBFB30}" dt="2024-06-11T02:06:10.299" v="18484"/>
          <ac:spMkLst>
            <pc:docMk/>
            <pc:sldMk cId="1685683538" sldId="302"/>
            <ac:spMk id="197" creationId="{5DA47E9C-5D35-0842-8C54-D6A1854C4A78}"/>
          </ac:spMkLst>
        </pc:spChg>
        <pc:spChg chg="mod">
          <ac:chgData name="Ziyan Han" userId="3a0290bb0867d812" providerId="LiveId" clId="{54439120-5D07-494C-A5FC-5541CDCBFB30}" dt="2024-06-11T02:06:10.299" v="18484"/>
          <ac:spMkLst>
            <pc:docMk/>
            <pc:sldMk cId="1685683538" sldId="302"/>
            <ac:spMk id="198" creationId="{329320FE-DF82-2846-ACB2-B93061FCB038}"/>
          </ac:spMkLst>
        </pc:spChg>
        <pc:spChg chg="mod">
          <ac:chgData name="Ziyan Han" userId="3a0290bb0867d812" providerId="LiveId" clId="{54439120-5D07-494C-A5FC-5541CDCBFB30}" dt="2024-06-11T02:06:10.299" v="18484"/>
          <ac:spMkLst>
            <pc:docMk/>
            <pc:sldMk cId="1685683538" sldId="302"/>
            <ac:spMk id="199" creationId="{939F3FB8-8A97-4642-854B-D284C9C82A8D}"/>
          </ac:spMkLst>
        </pc:spChg>
        <pc:spChg chg="mod">
          <ac:chgData name="Ziyan Han" userId="3a0290bb0867d812" providerId="LiveId" clId="{54439120-5D07-494C-A5FC-5541CDCBFB30}" dt="2024-06-11T02:06:10.299" v="18484"/>
          <ac:spMkLst>
            <pc:docMk/>
            <pc:sldMk cId="1685683538" sldId="302"/>
            <ac:spMk id="200" creationId="{B69E59D0-FF90-4C40-8E98-CD17960F5AE9}"/>
          </ac:spMkLst>
        </pc:spChg>
        <pc:spChg chg="mod">
          <ac:chgData name="Ziyan Han" userId="3a0290bb0867d812" providerId="LiveId" clId="{54439120-5D07-494C-A5FC-5541CDCBFB30}" dt="2024-06-11T02:06:10.299" v="18484"/>
          <ac:spMkLst>
            <pc:docMk/>
            <pc:sldMk cId="1685683538" sldId="302"/>
            <ac:spMk id="201" creationId="{178DE24A-AA4E-5343-A6DC-FDF19F84E874}"/>
          </ac:spMkLst>
        </pc:spChg>
        <pc:spChg chg="mod">
          <ac:chgData name="Ziyan Han" userId="3a0290bb0867d812" providerId="LiveId" clId="{54439120-5D07-494C-A5FC-5541CDCBFB30}" dt="2024-06-11T02:06:10.299" v="18484"/>
          <ac:spMkLst>
            <pc:docMk/>
            <pc:sldMk cId="1685683538" sldId="302"/>
            <ac:spMk id="202" creationId="{188736DF-B024-2D44-939D-5AEC51275F26}"/>
          </ac:spMkLst>
        </pc:spChg>
        <pc:spChg chg="mod">
          <ac:chgData name="Ziyan Han" userId="3a0290bb0867d812" providerId="LiveId" clId="{54439120-5D07-494C-A5FC-5541CDCBFB30}" dt="2024-06-11T02:06:10.299" v="18484"/>
          <ac:spMkLst>
            <pc:docMk/>
            <pc:sldMk cId="1685683538" sldId="302"/>
            <ac:spMk id="203" creationId="{AC561791-B75C-D346-A169-761D13BF4B85}"/>
          </ac:spMkLst>
        </pc:spChg>
        <pc:spChg chg="mod">
          <ac:chgData name="Ziyan Han" userId="3a0290bb0867d812" providerId="LiveId" clId="{54439120-5D07-494C-A5FC-5541CDCBFB30}" dt="2024-06-11T02:06:10.299" v="18484"/>
          <ac:spMkLst>
            <pc:docMk/>
            <pc:sldMk cId="1685683538" sldId="302"/>
            <ac:spMk id="204" creationId="{75699BC6-0CB2-474B-8E33-91D4822B993A}"/>
          </ac:spMkLst>
        </pc:spChg>
        <pc:spChg chg="mod">
          <ac:chgData name="Ziyan Han" userId="3a0290bb0867d812" providerId="LiveId" clId="{54439120-5D07-494C-A5FC-5541CDCBFB30}" dt="2024-06-11T02:06:10.299" v="18484"/>
          <ac:spMkLst>
            <pc:docMk/>
            <pc:sldMk cId="1685683538" sldId="302"/>
            <ac:spMk id="205" creationId="{B9F6D0CF-F519-5C4B-8A25-1F16CED2C800}"/>
          </ac:spMkLst>
        </pc:spChg>
        <pc:spChg chg="mod">
          <ac:chgData name="Ziyan Han" userId="3a0290bb0867d812" providerId="LiveId" clId="{54439120-5D07-494C-A5FC-5541CDCBFB30}" dt="2024-06-11T02:06:10.299" v="18484"/>
          <ac:spMkLst>
            <pc:docMk/>
            <pc:sldMk cId="1685683538" sldId="302"/>
            <ac:spMk id="206" creationId="{E2425F91-AE5A-A444-B048-CCE700A17650}"/>
          </ac:spMkLst>
        </pc:spChg>
        <pc:spChg chg="mod">
          <ac:chgData name="Ziyan Han" userId="3a0290bb0867d812" providerId="LiveId" clId="{54439120-5D07-494C-A5FC-5541CDCBFB30}" dt="2024-06-11T02:06:10.299" v="18484"/>
          <ac:spMkLst>
            <pc:docMk/>
            <pc:sldMk cId="1685683538" sldId="302"/>
            <ac:spMk id="207" creationId="{AE10C7D4-A99E-F445-B031-2D5F0F2CD18C}"/>
          </ac:spMkLst>
        </pc:spChg>
        <pc:spChg chg="mod">
          <ac:chgData name="Ziyan Han" userId="3a0290bb0867d812" providerId="LiveId" clId="{54439120-5D07-494C-A5FC-5541CDCBFB30}" dt="2024-06-11T02:06:10.299" v="18484"/>
          <ac:spMkLst>
            <pc:docMk/>
            <pc:sldMk cId="1685683538" sldId="302"/>
            <ac:spMk id="208" creationId="{66BE250F-3BE4-134C-A8AE-D0C875ABB539}"/>
          </ac:spMkLst>
        </pc:spChg>
        <pc:spChg chg="mod">
          <ac:chgData name="Ziyan Han" userId="3a0290bb0867d812" providerId="LiveId" clId="{54439120-5D07-494C-A5FC-5541CDCBFB30}" dt="2024-06-11T02:06:10.299" v="18484"/>
          <ac:spMkLst>
            <pc:docMk/>
            <pc:sldMk cId="1685683538" sldId="302"/>
            <ac:spMk id="209" creationId="{CCDB7492-2FC0-C446-8376-C36B5026FD7F}"/>
          </ac:spMkLst>
        </pc:spChg>
        <pc:spChg chg="mod">
          <ac:chgData name="Ziyan Han" userId="3a0290bb0867d812" providerId="LiveId" clId="{54439120-5D07-494C-A5FC-5541CDCBFB30}" dt="2024-06-11T02:06:10.299" v="18484"/>
          <ac:spMkLst>
            <pc:docMk/>
            <pc:sldMk cId="1685683538" sldId="302"/>
            <ac:spMk id="210" creationId="{E05D8637-7F5F-D042-98AC-E6B05C59F288}"/>
          </ac:spMkLst>
        </pc:spChg>
        <pc:spChg chg="mod">
          <ac:chgData name="Ziyan Han" userId="3a0290bb0867d812" providerId="LiveId" clId="{54439120-5D07-494C-A5FC-5541CDCBFB30}" dt="2024-06-11T02:06:10.299" v="18484"/>
          <ac:spMkLst>
            <pc:docMk/>
            <pc:sldMk cId="1685683538" sldId="302"/>
            <ac:spMk id="211" creationId="{6BC27543-80C6-AD42-B44F-34470DD5ABB9}"/>
          </ac:spMkLst>
        </pc:spChg>
        <pc:spChg chg="mod">
          <ac:chgData name="Ziyan Han" userId="3a0290bb0867d812" providerId="LiveId" clId="{54439120-5D07-494C-A5FC-5541CDCBFB30}" dt="2024-06-11T02:06:10.299" v="18484"/>
          <ac:spMkLst>
            <pc:docMk/>
            <pc:sldMk cId="1685683538" sldId="302"/>
            <ac:spMk id="212" creationId="{68CAD2F0-03B3-CD42-87C3-367C43011A95}"/>
          </ac:spMkLst>
        </pc:spChg>
        <pc:spChg chg="mod">
          <ac:chgData name="Ziyan Han" userId="3a0290bb0867d812" providerId="LiveId" clId="{54439120-5D07-494C-A5FC-5541CDCBFB30}" dt="2024-06-11T02:06:10.299" v="18484"/>
          <ac:spMkLst>
            <pc:docMk/>
            <pc:sldMk cId="1685683538" sldId="302"/>
            <ac:spMk id="213" creationId="{1E70E373-79BD-624F-962C-6B924BB3CC9B}"/>
          </ac:spMkLst>
        </pc:spChg>
        <pc:spChg chg="mod">
          <ac:chgData name="Ziyan Han" userId="3a0290bb0867d812" providerId="LiveId" clId="{54439120-5D07-494C-A5FC-5541CDCBFB30}" dt="2024-06-11T02:06:10.299" v="18484"/>
          <ac:spMkLst>
            <pc:docMk/>
            <pc:sldMk cId="1685683538" sldId="302"/>
            <ac:spMk id="214" creationId="{57E29396-01D8-AC44-82A7-5541FC5783C4}"/>
          </ac:spMkLst>
        </pc:spChg>
        <pc:spChg chg="mod">
          <ac:chgData name="Ziyan Han" userId="3a0290bb0867d812" providerId="LiveId" clId="{54439120-5D07-494C-A5FC-5541CDCBFB30}" dt="2024-06-11T02:06:10.299" v="18484"/>
          <ac:spMkLst>
            <pc:docMk/>
            <pc:sldMk cId="1685683538" sldId="302"/>
            <ac:spMk id="215" creationId="{B487EE85-0350-2646-9412-7B592033A73B}"/>
          </ac:spMkLst>
        </pc:spChg>
        <pc:spChg chg="mod">
          <ac:chgData name="Ziyan Han" userId="3a0290bb0867d812" providerId="LiveId" clId="{54439120-5D07-494C-A5FC-5541CDCBFB30}" dt="2024-06-11T02:06:10.299" v="18484"/>
          <ac:spMkLst>
            <pc:docMk/>
            <pc:sldMk cId="1685683538" sldId="302"/>
            <ac:spMk id="216" creationId="{A66C778F-30AC-8244-BED4-4837BD55A37F}"/>
          </ac:spMkLst>
        </pc:spChg>
        <pc:spChg chg="mod">
          <ac:chgData name="Ziyan Han" userId="3a0290bb0867d812" providerId="LiveId" clId="{54439120-5D07-494C-A5FC-5541CDCBFB30}" dt="2024-06-11T02:06:10.299" v="18484"/>
          <ac:spMkLst>
            <pc:docMk/>
            <pc:sldMk cId="1685683538" sldId="302"/>
            <ac:spMk id="217" creationId="{38A07DDD-C127-8D4C-BB03-9CD4640D6756}"/>
          </ac:spMkLst>
        </pc:spChg>
        <pc:spChg chg="mod">
          <ac:chgData name="Ziyan Han" userId="3a0290bb0867d812" providerId="LiveId" clId="{54439120-5D07-494C-A5FC-5541CDCBFB30}" dt="2024-06-11T02:06:10.299" v="18484"/>
          <ac:spMkLst>
            <pc:docMk/>
            <pc:sldMk cId="1685683538" sldId="302"/>
            <ac:spMk id="218" creationId="{7B479871-4C35-FF4F-8304-062B0EA51E76}"/>
          </ac:spMkLst>
        </pc:spChg>
        <pc:spChg chg="mod">
          <ac:chgData name="Ziyan Han" userId="3a0290bb0867d812" providerId="LiveId" clId="{54439120-5D07-494C-A5FC-5541CDCBFB30}" dt="2024-06-11T02:06:10.299" v="18484"/>
          <ac:spMkLst>
            <pc:docMk/>
            <pc:sldMk cId="1685683538" sldId="302"/>
            <ac:spMk id="219" creationId="{96AE1B37-C939-AF43-B57E-1F23211209E8}"/>
          </ac:spMkLst>
        </pc:spChg>
        <pc:spChg chg="mod">
          <ac:chgData name="Ziyan Han" userId="3a0290bb0867d812" providerId="LiveId" clId="{54439120-5D07-494C-A5FC-5541CDCBFB30}" dt="2024-06-11T02:06:10.299" v="18484"/>
          <ac:spMkLst>
            <pc:docMk/>
            <pc:sldMk cId="1685683538" sldId="302"/>
            <ac:spMk id="220" creationId="{9760D652-6846-B349-AE05-56E2BDC86536}"/>
          </ac:spMkLst>
        </pc:spChg>
        <pc:spChg chg="add mod">
          <ac:chgData name="Ziyan Han" userId="3a0290bb0867d812" providerId="LiveId" clId="{54439120-5D07-494C-A5FC-5541CDCBFB30}" dt="2024-06-11T02:12:33.470" v="18532"/>
          <ac:spMkLst>
            <pc:docMk/>
            <pc:sldMk cId="1685683538" sldId="302"/>
            <ac:spMk id="222" creationId="{2D6DDF59-CFB1-6247-97A7-06F7486E3625}"/>
          </ac:spMkLst>
        </pc:spChg>
        <pc:grpChg chg="add mod">
          <ac:chgData name="Ziyan Han" userId="3a0290bb0867d812" providerId="LiveId" clId="{54439120-5D07-494C-A5FC-5541CDCBFB30}" dt="2024-06-11T02:06:10.299" v="18484"/>
          <ac:grpSpMkLst>
            <pc:docMk/>
            <pc:sldMk cId="1685683538" sldId="302"/>
            <ac:grpSpMk id="127" creationId="{7D408FF0-99F7-F140-9BD7-EA3E090ED9C7}"/>
          </ac:grpSpMkLst>
        </pc:grpChg>
        <pc:grpChg chg="del">
          <ac:chgData name="Ziyan Han" userId="3a0290bb0867d812" providerId="LiveId" clId="{54439120-5D07-494C-A5FC-5541CDCBFB30}" dt="2024-06-11T02:06:06.216" v="18482" actId="478"/>
          <ac:grpSpMkLst>
            <pc:docMk/>
            <pc:sldMk cId="1685683538" sldId="302"/>
            <ac:grpSpMk id="165" creationId="{6EF334CB-8F3F-264F-B707-113C65A85A9F}"/>
          </ac:grpSpMkLst>
        </pc:grpChg>
        <pc:graphicFrameChg chg="add mod">
          <ac:chgData name="Ziyan Han" userId="3a0290bb0867d812" providerId="LiveId" clId="{54439120-5D07-494C-A5FC-5541CDCBFB30}" dt="2024-06-11T16:43:10.237" v="19125"/>
          <ac:graphicFrameMkLst>
            <pc:docMk/>
            <pc:sldMk cId="1685683538" sldId="302"/>
            <ac:graphicFrameMk id="114" creationId="{38DB8EF5-735B-9844-8005-8EC370725102}"/>
          </ac:graphicFrameMkLst>
        </pc:graphicFrameChg>
        <pc:graphicFrameChg chg="del modGraphic">
          <ac:chgData name="Ziyan Han" userId="3a0290bb0867d812" providerId="LiveId" clId="{54439120-5D07-494C-A5FC-5541CDCBFB30}" dt="2024-06-11T02:06:37.703" v="18490" actId="478"/>
          <ac:graphicFrameMkLst>
            <pc:docMk/>
            <pc:sldMk cId="1685683538" sldId="302"/>
            <ac:graphicFrameMk id="173" creationId="{DA235181-FD28-164B-9109-698C4CD3D2C8}"/>
          </ac:graphicFrameMkLst>
        </pc:graphicFrameChg>
        <pc:graphicFrameChg chg="add mod">
          <ac:chgData name="Ziyan Han" userId="3a0290bb0867d812" providerId="LiveId" clId="{54439120-5D07-494C-A5FC-5541CDCBFB30}" dt="2024-06-11T02:07:50.394" v="18506"/>
          <ac:graphicFrameMkLst>
            <pc:docMk/>
            <pc:sldMk cId="1685683538" sldId="302"/>
            <ac:graphicFrameMk id="221" creationId="{4976D680-38B3-9747-8938-6085E9D9B34F}"/>
          </ac:graphicFrameMkLst>
        </pc:graphicFrameChg>
      </pc:sldChg>
      <pc:sldChg chg="addSp delSp modSp add mod ord">
        <pc:chgData name="Ziyan Han" userId="3a0290bb0867d812" providerId="LiveId" clId="{54439120-5D07-494C-A5FC-5541CDCBFB30}" dt="2024-06-11T16:49:03.750" v="19214" actId="122"/>
        <pc:sldMkLst>
          <pc:docMk/>
          <pc:sldMk cId="1190205010" sldId="303"/>
        </pc:sldMkLst>
        <pc:spChg chg="del">
          <ac:chgData name="Ziyan Han" userId="3a0290bb0867d812" providerId="LiveId" clId="{54439120-5D07-494C-A5FC-5541CDCBFB30}" dt="2024-06-11T16:42:59.137" v="19120" actId="478"/>
          <ac:spMkLst>
            <pc:docMk/>
            <pc:sldMk cId="1190205010" sldId="303"/>
            <ac:spMk id="2" creationId="{BA9A4FE5-CF77-F04F-B7A2-A2246E1548FF}"/>
          </ac:spMkLst>
        </pc:spChg>
        <pc:spChg chg="add del mod">
          <ac:chgData name="Ziyan Han" userId="3a0290bb0867d812" providerId="LiveId" clId="{54439120-5D07-494C-A5FC-5541CDCBFB30}" dt="2024-06-11T16:43:01.735" v="19121" actId="478"/>
          <ac:spMkLst>
            <pc:docMk/>
            <pc:sldMk cId="1190205010" sldId="303"/>
            <ac:spMk id="58" creationId="{355D1F39-F265-1E40-ADAF-F9FF61143A7B}"/>
          </ac:spMkLst>
        </pc:spChg>
        <pc:spChg chg="add mod">
          <ac:chgData name="Ziyan Han" userId="3a0290bb0867d812" providerId="LiveId" clId="{54439120-5D07-494C-A5FC-5541CDCBFB30}" dt="2024-06-11T16:49:03.750" v="19214" actId="122"/>
          <ac:spMkLst>
            <pc:docMk/>
            <pc:sldMk cId="1190205010" sldId="303"/>
            <ac:spMk id="59" creationId="{35424C4F-AC64-ED41-B862-B2F2F95452E2}"/>
          </ac:spMkLst>
        </pc:spChg>
        <pc:spChg chg="mod">
          <ac:chgData name="Ziyan Han" userId="3a0290bb0867d812" providerId="LiveId" clId="{54439120-5D07-494C-A5FC-5541CDCBFB30}" dt="2024-06-11T02:06:19.689" v="18488"/>
          <ac:spMkLst>
            <pc:docMk/>
            <pc:sldMk cId="1190205010" sldId="303"/>
            <ac:spMk id="127" creationId="{A8D8676D-B3CA-584C-A427-23884BB0AC49}"/>
          </ac:spMkLst>
        </pc:spChg>
        <pc:spChg chg="del">
          <ac:chgData name="Ziyan Han" userId="3a0290bb0867d812" providerId="LiveId" clId="{54439120-5D07-494C-A5FC-5541CDCBFB30}" dt="2024-06-11T02:06:15.058" v="18485" actId="478"/>
          <ac:spMkLst>
            <pc:docMk/>
            <pc:sldMk cId="1190205010" sldId="303"/>
            <ac:spMk id="128" creationId="{D9668B12-C327-2547-AB12-324BF4652DF7}"/>
          </ac:spMkLst>
        </pc:spChg>
        <pc:spChg chg="mod">
          <ac:chgData name="Ziyan Han" userId="3a0290bb0867d812" providerId="LiveId" clId="{54439120-5D07-494C-A5FC-5541CDCBFB30}" dt="2024-06-11T01:53:24.630" v="18410" actId="14100"/>
          <ac:spMkLst>
            <pc:docMk/>
            <pc:sldMk cId="1190205010" sldId="303"/>
            <ac:spMk id="159" creationId="{21075A76-2959-D94B-B5FB-C07D81B5529B}"/>
          </ac:spMkLst>
        </pc:spChg>
        <pc:spChg chg="del">
          <ac:chgData name="Ziyan Han" userId="3a0290bb0867d812" providerId="LiveId" clId="{54439120-5D07-494C-A5FC-5541CDCBFB30}" dt="2024-06-11T02:06:19.138" v="18487" actId="478"/>
          <ac:spMkLst>
            <pc:docMk/>
            <pc:sldMk cId="1190205010" sldId="303"/>
            <ac:spMk id="164" creationId="{60C3CD3B-99A4-0447-9895-87FBEEFD218D}"/>
          </ac:spMkLst>
        </pc:spChg>
        <pc:spChg chg="mod">
          <ac:chgData name="Ziyan Han" userId="3a0290bb0867d812" providerId="LiveId" clId="{54439120-5D07-494C-A5FC-5541CDCBFB30}" dt="2024-06-11T02:06:19.689" v="18488"/>
          <ac:spMkLst>
            <pc:docMk/>
            <pc:sldMk cId="1190205010" sldId="303"/>
            <ac:spMk id="166" creationId="{1EF45C8B-FA85-D744-9EE8-4C0297530A3E}"/>
          </ac:spMkLst>
        </pc:spChg>
        <pc:spChg chg="del">
          <ac:chgData name="Ziyan Han" userId="3a0290bb0867d812" providerId="LiveId" clId="{54439120-5D07-494C-A5FC-5541CDCBFB30}" dt="2024-06-11T02:06:19.138" v="18487" actId="478"/>
          <ac:spMkLst>
            <pc:docMk/>
            <pc:sldMk cId="1190205010" sldId="303"/>
            <ac:spMk id="167" creationId="{6426A0AB-4423-0547-A7EF-C987D8E7599C}"/>
          </ac:spMkLst>
        </pc:spChg>
        <pc:spChg chg="mod">
          <ac:chgData name="Ziyan Han" userId="3a0290bb0867d812" providerId="LiveId" clId="{54439120-5D07-494C-A5FC-5541CDCBFB30}" dt="2024-06-11T02:06:19.689" v="18488"/>
          <ac:spMkLst>
            <pc:docMk/>
            <pc:sldMk cId="1190205010" sldId="303"/>
            <ac:spMk id="168" creationId="{B81EE86A-7B00-AC4E-8B7A-632441A492C0}"/>
          </ac:spMkLst>
        </pc:spChg>
        <pc:spChg chg="mod">
          <ac:chgData name="Ziyan Han" userId="3a0290bb0867d812" providerId="LiveId" clId="{54439120-5D07-494C-A5FC-5541CDCBFB30}" dt="2024-06-11T02:06:19.689" v="18488"/>
          <ac:spMkLst>
            <pc:docMk/>
            <pc:sldMk cId="1190205010" sldId="303"/>
            <ac:spMk id="169" creationId="{FA54A026-F640-4C43-8C5A-F9319E70B2EE}"/>
          </ac:spMkLst>
        </pc:spChg>
        <pc:spChg chg="mod">
          <ac:chgData name="Ziyan Han" userId="3a0290bb0867d812" providerId="LiveId" clId="{54439120-5D07-494C-A5FC-5541CDCBFB30}" dt="2024-06-11T02:06:19.689" v="18488"/>
          <ac:spMkLst>
            <pc:docMk/>
            <pc:sldMk cId="1190205010" sldId="303"/>
            <ac:spMk id="170" creationId="{939E5732-213A-794C-A8EE-330B124E26DD}"/>
          </ac:spMkLst>
        </pc:spChg>
        <pc:spChg chg="mod">
          <ac:chgData name="Ziyan Han" userId="3a0290bb0867d812" providerId="LiveId" clId="{54439120-5D07-494C-A5FC-5541CDCBFB30}" dt="2024-06-11T02:06:19.689" v="18488"/>
          <ac:spMkLst>
            <pc:docMk/>
            <pc:sldMk cId="1190205010" sldId="303"/>
            <ac:spMk id="171" creationId="{5BC08B3F-C2C8-EF48-989D-B024F2A1DDE6}"/>
          </ac:spMkLst>
        </pc:spChg>
        <pc:spChg chg="del">
          <ac:chgData name="Ziyan Han" userId="3a0290bb0867d812" providerId="LiveId" clId="{54439120-5D07-494C-A5FC-5541CDCBFB30}" dt="2024-06-11T02:06:19.138" v="18487" actId="478"/>
          <ac:spMkLst>
            <pc:docMk/>
            <pc:sldMk cId="1190205010" sldId="303"/>
            <ac:spMk id="172" creationId="{9598DD18-B331-BA45-B6BA-CE01EE425F63}"/>
          </ac:spMkLst>
        </pc:spChg>
        <pc:spChg chg="mod">
          <ac:chgData name="Ziyan Han" userId="3a0290bb0867d812" providerId="LiveId" clId="{54439120-5D07-494C-A5FC-5541CDCBFB30}" dt="2024-06-11T02:06:19.689" v="18488"/>
          <ac:spMkLst>
            <pc:docMk/>
            <pc:sldMk cId="1190205010" sldId="303"/>
            <ac:spMk id="174" creationId="{4586D3DD-EC20-954B-AC94-4F58D7EA2523}"/>
          </ac:spMkLst>
        </pc:spChg>
        <pc:spChg chg="mod">
          <ac:chgData name="Ziyan Han" userId="3a0290bb0867d812" providerId="LiveId" clId="{54439120-5D07-494C-A5FC-5541CDCBFB30}" dt="2024-06-11T02:06:19.689" v="18488"/>
          <ac:spMkLst>
            <pc:docMk/>
            <pc:sldMk cId="1190205010" sldId="303"/>
            <ac:spMk id="175" creationId="{7C70D414-FF20-324C-8EAB-587976D5E743}"/>
          </ac:spMkLst>
        </pc:spChg>
        <pc:spChg chg="mod">
          <ac:chgData name="Ziyan Han" userId="3a0290bb0867d812" providerId="LiveId" clId="{54439120-5D07-494C-A5FC-5541CDCBFB30}" dt="2024-06-11T02:06:19.689" v="18488"/>
          <ac:spMkLst>
            <pc:docMk/>
            <pc:sldMk cId="1190205010" sldId="303"/>
            <ac:spMk id="176" creationId="{86EF4EC9-7B68-3D47-9FB0-49EF2D2A7C12}"/>
          </ac:spMkLst>
        </pc:spChg>
        <pc:spChg chg="mod">
          <ac:chgData name="Ziyan Han" userId="3a0290bb0867d812" providerId="LiveId" clId="{54439120-5D07-494C-A5FC-5541CDCBFB30}" dt="2024-06-11T02:06:19.689" v="18488"/>
          <ac:spMkLst>
            <pc:docMk/>
            <pc:sldMk cId="1190205010" sldId="303"/>
            <ac:spMk id="177" creationId="{E149E487-D100-7449-9848-94D20D85AA51}"/>
          </ac:spMkLst>
        </pc:spChg>
        <pc:spChg chg="mod">
          <ac:chgData name="Ziyan Han" userId="3a0290bb0867d812" providerId="LiveId" clId="{54439120-5D07-494C-A5FC-5541CDCBFB30}" dt="2024-06-11T02:06:19.689" v="18488"/>
          <ac:spMkLst>
            <pc:docMk/>
            <pc:sldMk cId="1190205010" sldId="303"/>
            <ac:spMk id="178" creationId="{67A4F821-66E3-C94D-9CB2-1E661DF4A3CA}"/>
          </ac:spMkLst>
        </pc:spChg>
        <pc:spChg chg="mod">
          <ac:chgData name="Ziyan Han" userId="3a0290bb0867d812" providerId="LiveId" clId="{54439120-5D07-494C-A5FC-5541CDCBFB30}" dt="2024-06-11T02:06:19.689" v="18488"/>
          <ac:spMkLst>
            <pc:docMk/>
            <pc:sldMk cId="1190205010" sldId="303"/>
            <ac:spMk id="179" creationId="{F34607A3-EF33-714A-9B7F-F458CE861525}"/>
          </ac:spMkLst>
        </pc:spChg>
        <pc:spChg chg="mod">
          <ac:chgData name="Ziyan Han" userId="3a0290bb0867d812" providerId="LiveId" clId="{54439120-5D07-494C-A5FC-5541CDCBFB30}" dt="2024-06-11T02:06:19.689" v="18488"/>
          <ac:spMkLst>
            <pc:docMk/>
            <pc:sldMk cId="1190205010" sldId="303"/>
            <ac:spMk id="180" creationId="{3F10C550-FB1E-3241-B79E-F79213B20E4B}"/>
          </ac:spMkLst>
        </pc:spChg>
        <pc:spChg chg="mod">
          <ac:chgData name="Ziyan Han" userId="3a0290bb0867d812" providerId="LiveId" clId="{54439120-5D07-494C-A5FC-5541CDCBFB30}" dt="2024-06-11T02:06:19.689" v="18488"/>
          <ac:spMkLst>
            <pc:docMk/>
            <pc:sldMk cId="1190205010" sldId="303"/>
            <ac:spMk id="181" creationId="{8045DA00-F3B9-C446-B8E2-602988B325FC}"/>
          </ac:spMkLst>
        </pc:spChg>
        <pc:spChg chg="mod">
          <ac:chgData name="Ziyan Han" userId="3a0290bb0867d812" providerId="LiveId" clId="{54439120-5D07-494C-A5FC-5541CDCBFB30}" dt="2024-06-11T02:06:19.689" v="18488"/>
          <ac:spMkLst>
            <pc:docMk/>
            <pc:sldMk cId="1190205010" sldId="303"/>
            <ac:spMk id="182" creationId="{AE204CB1-33CC-2244-A32A-5669331732BA}"/>
          </ac:spMkLst>
        </pc:spChg>
        <pc:spChg chg="mod">
          <ac:chgData name="Ziyan Han" userId="3a0290bb0867d812" providerId="LiveId" clId="{54439120-5D07-494C-A5FC-5541CDCBFB30}" dt="2024-06-11T02:06:19.689" v="18488"/>
          <ac:spMkLst>
            <pc:docMk/>
            <pc:sldMk cId="1190205010" sldId="303"/>
            <ac:spMk id="183" creationId="{888AD0BE-4C9A-CC4D-8356-7C14D8C4B1AB}"/>
          </ac:spMkLst>
        </pc:spChg>
        <pc:spChg chg="mod">
          <ac:chgData name="Ziyan Han" userId="3a0290bb0867d812" providerId="LiveId" clId="{54439120-5D07-494C-A5FC-5541CDCBFB30}" dt="2024-06-11T02:06:19.689" v="18488"/>
          <ac:spMkLst>
            <pc:docMk/>
            <pc:sldMk cId="1190205010" sldId="303"/>
            <ac:spMk id="184" creationId="{A85A237D-8BB1-624A-A8F2-F1E72498CE5C}"/>
          </ac:spMkLst>
        </pc:spChg>
        <pc:spChg chg="mod">
          <ac:chgData name="Ziyan Han" userId="3a0290bb0867d812" providerId="LiveId" clId="{54439120-5D07-494C-A5FC-5541CDCBFB30}" dt="2024-06-11T02:06:19.689" v="18488"/>
          <ac:spMkLst>
            <pc:docMk/>
            <pc:sldMk cId="1190205010" sldId="303"/>
            <ac:spMk id="185" creationId="{CC85899F-4D6E-CB4E-9976-D2B46DD754C4}"/>
          </ac:spMkLst>
        </pc:spChg>
        <pc:spChg chg="mod">
          <ac:chgData name="Ziyan Han" userId="3a0290bb0867d812" providerId="LiveId" clId="{54439120-5D07-494C-A5FC-5541CDCBFB30}" dt="2024-06-11T02:06:19.689" v="18488"/>
          <ac:spMkLst>
            <pc:docMk/>
            <pc:sldMk cId="1190205010" sldId="303"/>
            <ac:spMk id="186" creationId="{F0D6CD82-459B-1A4D-9998-BB56804592DE}"/>
          </ac:spMkLst>
        </pc:spChg>
        <pc:spChg chg="mod">
          <ac:chgData name="Ziyan Han" userId="3a0290bb0867d812" providerId="LiveId" clId="{54439120-5D07-494C-A5FC-5541CDCBFB30}" dt="2024-06-11T02:06:19.689" v="18488"/>
          <ac:spMkLst>
            <pc:docMk/>
            <pc:sldMk cId="1190205010" sldId="303"/>
            <ac:spMk id="187" creationId="{E71F28BC-B573-3D43-8847-95FE668EBD3D}"/>
          </ac:spMkLst>
        </pc:spChg>
        <pc:spChg chg="mod">
          <ac:chgData name="Ziyan Han" userId="3a0290bb0867d812" providerId="LiveId" clId="{54439120-5D07-494C-A5FC-5541CDCBFB30}" dt="2024-06-11T02:06:19.689" v="18488"/>
          <ac:spMkLst>
            <pc:docMk/>
            <pc:sldMk cId="1190205010" sldId="303"/>
            <ac:spMk id="188" creationId="{8DB3C987-7A3F-6449-80A4-03EAFB9051CF}"/>
          </ac:spMkLst>
        </pc:spChg>
        <pc:spChg chg="mod">
          <ac:chgData name="Ziyan Han" userId="3a0290bb0867d812" providerId="LiveId" clId="{54439120-5D07-494C-A5FC-5541CDCBFB30}" dt="2024-06-11T02:06:19.689" v="18488"/>
          <ac:spMkLst>
            <pc:docMk/>
            <pc:sldMk cId="1190205010" sldId="303"/>
            <ac:spMk id="189" creationId="{ACA465BB-F8C8-B84A-8CF9-3C7D177EBD79}"/>
          </ac:spMkLst>
        </pc:spChg>
        <pc:spChg chg="mod">
          <ac:chgData name="Ziyan Han" userId="3a0290bb0867d812" providerId="LiveId" clId="{54439120-5D07-494C-A5FC-5541CDCBFB30}" dt="2024-06-11T02:06:19.689" v="18488"/>
          <ac:spMkLst>
            <pc:docMk/>
            <pc:sldMk cId="1190205010" sldId="303"/>
            <ac:spMk id="190" creationId="{647A33CB-3D1B-5149-B4A6-C0FAFFD61DBC}"/>
          </ac:spMkLst>
        </pc:spChg>
        <pc:spChg chg="mod">
          <ac:chgData name="Ziyan Han" userId="3a0290bb0867d812" providerId="LiveId" clId="{54439120-5D07-494C-A5FC-5541CDCBFB30}" dt="2024-06-11T02:06:19.689" v="18488"/>
          <ac:spMkLst>
            <pc:docMk/>
            <pc:sldMk cId="1190205010" sldId="303"/>
            <ac:spMk id="191" creationId="{6531E5AE-27F0-0944-8F2F-2F5FE0582DC0}"/>
          </ac:spMkLst>
        </pc:spChg>
        <pc:spChg chg="mod">
          <ac:chgData name="Ziyan Han" userId="3a0290bb0867d812" providerId="LiveId" clId="{54439120-5D07-494C-A5FC-5541CDCBFB30}" dt="2024-06-11T02:06:19.689" v="18488"/>
          <ac:spMkLst>
            <pc:docMk/>
            <pc:sldMk cId="1190205010" sldId="303"/>
            <ac:spMk id="192" creationId="{C95CFA10-0346-B244-BB36-915127D4666F}"/>
          </ac:spMkLst>
        </pc:spChg>
        <pc:spChg chg="mod">
          <ac:chgData name="Ziyan Han" userId="3a0290bb0867d812" providerId="LiveId" clId="{54439120-5D07-494C-A5FC-5541CDCBFB30}" dt="2024-06-11T02:06:19.689" v="18488"/>
          <ac:spMkLst>
            <pc:docMk/>
            <pc:sldMk cId="1190205010" sldId="303"/>
            <ac:spMk id="193" creationId="{83A208B0-15AE-9949-AB38-EEA63AFEDC75}"/>
          </ac:spMkLst>
        </pc:spChg>
        <pc:spChg chg="mod">
          <ac:chgData name="Ziyan Han" userId="3a0290bb0867d812" providerId="LiveId" clId="{54439120-5D07-494C-A5FC-5541CDCBFB30}" dt="2024-06-11T02:06:19.689" v="18488"/>
          <ac:spMkLst>
            <pc:docMk/>
            <pc:sldMk cId="1190205010" sldId="303"/>
            <ac:spMk id="194" creationId="{AE4B71EF-83C1-5543-A3F5-A9CE1EB78EA8}"/>
          </ac:spMkLst>
        </pc:spChg>
        <pc:spChg chg="mod">
          <ac:chgData name="Ziyan Han" userId="3a0290bb0867d812" providerId="LiveId" clId="{54439120-5D07-494C-A5FC-5541CDCBFB30}" dt="2024-06-11T02:06:19.689" v="18488"/>
          <ac:spMkLst>
            <pc:docMk/>
            <pc:sldMk cId="1190205010" sldId="303"/>
            <ac:spMk id="195" creationId="{9019F2D1-5696-0B4B-95E9-E85A878F41F8}"/>
          </ac:spMkLst>
        </pc:spChg>
        <pc:spChg chg="mod">
          <ac:chgData name="Ziyan Han" userId="3a0290bb0867d812" providerId="LiveId" clId="{54439120-5D07-494C-A5FC-5541CDCBFB30}" dt="2024-06-11T02:06:19.689" v="18488"/>
          <ac:spMkLst>
            <pc:docMk/>
            <pc:sldMk cId="1190205010" sldId="303"/>
            <ac:spMk id="196" creationId="{E28E496D-DC1E-564F-A31C-E9A8B34364F4}"/>
          </ac:spMkLst>
        </pc:spChg>
        <pc:spChg chg="mod">
          <ac:chgData name="Ziyan Han" userId="3a0290bb0867d812" providerId="LiveId" clId="{54439120-5D07-494C-A5FC-5541CDCBFB30}" dt="2024-06-11T02:06:19.689" v="18488"/>
          <ac:spMkLst>
            <pc:docMk/>
            <pc:sldMk cId="1190205010" sldId="303"/>
            <ac:spMk id="197" creationId="{E865A386-E971-6949-BC08-7BAEA86C602F}"/>
          </ac:spMkLst>
        </pc:spChg>
        <pc:spChg chg="mod">
          <ac:chgData name="Ziyan Han" userId="3a0290bb0867d812" providerId="LiveId" clId="{54439120-5D07-494C-A5FC-5541CDCBFB30}" dt="2024-06-11T02:06:19.689" v="18488"/>
          <ac:spMkLst>
            <pc:docMk/>
            <pc:sldMk cId="1190205010" sldId="303"/>
            <ac:spMk id="198" creationId="{7ED0051A-F7D5-C148-A65A-4111007D31C3}"/>
          </ac:spMkLst>
        </pc:spChg>
        <pc:spChg chg="mod">
          <ac:chgData name="Ziyan Han" userId="3a0290bb0867d812" providerId="LiveId" clId="{54439120-5D07-494C-A5FC-5541CDCBFB30}" dt="2024-06-11T02:06:19.689" v="18488"/>
          <ac:spMkLst>
            <pc:docMk/>
            <pc:sldMk cId="1190205010" sldId="303"/>
            <ac:spMk id="199" creationId="{36283DBC-E144-8C4C-A47E-E98DDC9BC8BE}"/>
          </ac:spMkLst>
        </pc:spChg>
        <pc:spChg chg="mod">
          <ac:chgData name="Ziyan Han" userId="3a0290bb0867d812" providerId="LiveId" clId="{54439120-5D07-494C-A5FC-5541CDCBFB30}" dt="2024-06-11T02:06:19.689" v="18488"/>
          <ac:spMkLst>
            <pc:docMk/>
            <pc:sldMk cId="1190205010" sldId="303"/>
            <ac:spMk id="200" creationId="{3D3F06CE-140F-E747-BBA7-069DF2F3250B}"/>
          </ac:spMkLst>
        </pc:spChg>
        <pc:spChg chg="mod">
          <ac:chgData name="Ziyan Han" userId="3a0290bb0867d812" providerId="LiveId" clId="{54439120-5D07-494C-A5FC-5541CDCBFB30}" dt="2024-06-11T02:06:19.689" v="18488"/>
          <ac:spMkLst>
            <pc:docMk/>
            <pc:sldMk cId="1190205010" sldId="303"/>
            <ac:spMk id="201" creationId="{A188EBCE-0764-BA48-8513-B2206AB92077}"/>
          </ac:spMkLst>
        </pc:spChg>
        <pc:spChg chg="mod">
          <ac:chgData name="Ziyan Han" userId="3a0290bb0867d812" providerId="LiveId" clId="{54439120-5D07-494C-A5FC-5541CDCBFB30}" dt="2024-06-11T02:06:19.689" v="18488"/>
          <ac:spMkLst>
            <pc:docMk/>
            <pc:sldMk cId="1190205010" sldId="303"/>
            <ac:spMk id="202" creationId="{A6A02D55-EDD9-5E4F-B68D-110B2E2E43A2}"/>
          </ac:spMkLst>
        </pc:spChg>
        <pc:spChg chg="mod">
          <ac:chgData name="Ziyan Han" userId="3a0290bb0867d812" providerId="LiveId" clId="{54439120-5D07-494C-A5FC-5541CDCBFB30}" dt="2024-06-11T02:06:19.689" v="18488"/>
          <ac:spMkLst>
            <pc:docMk/>
            <pc:sldMk cId="1190205010" sldId="303"/>
            <ac:spMk id="203" creationId="{F786F5B7-08F5-454C-8711-8B03DDCAFA61}"/>
          </ac:spMkLst>
        </pc:spChg>
        <pc:spChg chg="mod">
          <ac:chgData name="Ziyan Han" userId="3a0290bb0867d812" providerId="LiveId" clId="{54439120-5D07-494C-A5FC-5541CDCBFB30}" dt="2024-06-11T02:06:19.689" v="18488"/>
          <ac:spMkLst>
            <pc:docMk/>
            <pc:sldMk cId="1190205010" sldId="303"/>
            <ac:spMk id="204" creationId="{64D3CD0B-082D-EA4E-962A-B07E124ADBA8}"/>
          </ac:spMkLst>
        </pc:spChg>
        <pc:spChg chg="mod">
          <ac:chgData name="Ziyan Han" userId="3a0290bb0867d812" providerId="LiveId" clId="{54439120-5D07-494C-A5FC-5541CDCBFB30}" dt="2024-06-11T02:06:19.689" v="18488"/>
          <ac:spMkLst>
            <pc:docMk/>
            <pc:sldMk cId="1190205010" sldId="303"/>
            <ac:spMk id="205" creationId="{58D909F4-C8F0-004D-83A7-77435BD4E50A}"/>
          </ac:spMkLst>
        </pc:spChg>
        <pc:spChg chg="mod">
          <ac:chgData name="Ziyan Han" userId="3a0290bb0867d812" providerId="LiveId" clId="{54439120-5D07-494C-A5FC-5541CDCBFB30}" dt="2024-06-11T02:06:19.689" v="18488"/>
          <ac:spMkLst>
            <pc:docMk/>
            <pc:sldMk cId="1190205010" sldId="303"/>
            <ac:spMk id="206" creationId="{42523C79-4B64-654F-8DCD-3F735BBFA0D2}"/>
          </ac:spMkLst>
        </pc:spChg>
        <pc:spChg chg="mod">
          <ac:chgData name="Ziyan Han" userId="3a0290bb0867d812" providerId="LiveId" clId="{54439120-5D07-494C-A5FC-5541CDCBFB30}" dt="2024-06-11T02:06:19.689" v="18488"/>
          <ac:spMkLst>
            <pc:docMk/>
            <pc:sldMk cId="1190205010" sldId="303"/>
            <ac:spMk id="207" creationId="{09D00F70-9383-8848-BF21-BDF81AB8E260}"/>
          </ac:spMkLst>
        </pc:spChg>
        <pc:spChg chg="mod">
          <ac:chgData name="Ziyan Han" userId="3a0290bb0867d812" providerId="LiveId" clId="{54439120-5D07-494C-A5FC-5541CDCBFB30}" dt="2024-06-11T02:06:19.689" v="18488"/>
          <ac:spMkLst>
            <pc:docMk/>
            <pc:sldMk cId="1190205010" sldId="303"/>
            <ac:spMk id="208" creationId="{C497FDC2-9223-8E46-B71B-7BEA2BE9C7E7}"/>
          </ac:spMkLst>
        </pc:spChg>
        <pc:spChg chg="mod">
          <ac:chgData name="Ziyan Han" userId="3a0290bb0867d812" providerId="LiveId" clId="{54439120-5D07-494C-A5FC-5541CDCBFB30}" dt="2024-06-11T02:06:19.689" v="18488"/>
          <ac:spMkLst>
            <pc:docMk/>
            <pc:sldMk cId="1190205010" sldId="303"/>
            <ac:spMk id="209" creationId="{D2CE635A-5EC7-2F43-BA1C-95563F527770}"/>
          </ac:spMkLst>
        </pc:spChg>
        <pc:spChg chg="mod">
          <ac:chgData name="Ziyan Han" userId="3a0290bb0867d812" providerId="LiveId" clId="{54439120-5D07-494C-A5FC-5541CDCBFB30}" dt="2024-06-11T02:06:19.689" v="18488"/>
          <ac:spMkLst>
            <pc:docMk/>
            <pc:sldMk cId="1190205010" sldId="303"/>
            <ac:spMk id="210" creationId="{6EC944B7-C8D2-6C47-9025-1C3C00A581EB}"/>
          </ac:spMkLst>
        </pc:spChg>
        <pc:spChg chg="mod">
          <ac:chgData name="Ziyan Han" userId="3a0290bb0867d812" providerId="LiveId" clId="{54439120-5D07-494C-A5FC-5541CDCBFB30}" dt="2024-06-11T02:06:19.689" v="18488"/>
          <ac:spMkLst>
            <pc:docMk/>
            <pc:sldMk cId="1190205010" sldId="303"/>
            <ac:spMk id="211" creationId="{3D94E4D0-F0E1-834E-A0B9-8825FC758B50}"/>
          </ac:spMkLst>
        </pc:spChg>
        <pc:spChg chg="mod">
          <ac:chgData name="Ziyan Han" userId="3a0290bb0867d812" providerId="LiveId" clId="{54439120-5D07-494C-A5FC-5541CDCBFB30}" dt="2024-06-11T02:06:19.689" v="18488"/>
          <ac:spMkLst>
            <pc:docMk/>
            <pc:sldMk cId="1190205010" sldId="303"/>
            <ac:spMk id="212" creationId="{AA709024-D31D-654C-B62A-6A2254B42CC1}"/>
          </ac:spMkLst>
        </pc:spChg>
        <pc:spChg chg="mod">
          <ac:chgData name="Ziyan Han" userId="3a0290bb0867d812" providerId="LiveId" clId="{54439120-5D07-494C-A5FC-5541CDCBFB30}" dt="2024-06-11T02:06:19.689" v="18488"/>
          <ac:spMkLst>
            <pc:docMk/>
            <pc:sldMk cId="1190205010" sldId="303"/>
            <ac:spMk id="213" creationId="{1F92DA23-132B-1540-A669-6557B90E5096}"/>
          </ac:spMkLst>
        </pc:spChg>
        <pc:spChg chg="mod">
          <ac:chgData name="Ziyan Han" userId="3a0290bb0867d812" providerId="LiveId" clId="{54439120-5D07-494C-A5FC-5541CDCBFB30}" dt="2024-06-11T02:06:19.689" v="18488"/>
          <ac:spMkLst>
            <pc:docMk/>
            <pc:sldMk cId="1190205010" sldId="303"/>
            <ac:spMk id="214" creationId="{EEC3266B-71BE-0847-9248-784BF20F7E52}"/>
          </ac:spMkLst>
        </pc:spChg>
        <pc:spChg chg="mod">
          <ac:chgData name="Ziyan Han" userId="3a0290bb0867d812" providerId="LiveId" clId="{54439120-5D07-494C-A5FC-5541CDCBFB30}" dt="2024-06-11T02:06:19.689" v="18488"/>
          <ac:spMkLst>
            <pc:docMk/>
            <pc:sldMk cId="1190205010" sldId="303"/>
            <ac:spMk id="215" creationId="{1C7733EA-AA7E-204B-987E-DC2CE79057E0}"/>
          </ac:spMkLst>
        </pc:spChg>
        <pc:spChg chg="mod">
          <ac:chgData name="Ziyan Han" userId="3a0290bb0867d812" providerId="LiveId" clId="{54439120-5D07-494C-A5FC-5541CDCBFB30}" dt="2024-06-11T02:06:19.689" v="18488"/>
          <ac:spMkLst>
            <pc:docMk/>
            <pc:sldMk cId="1190205010" sldId="303"/>
            <ac:spMk id="216" creationId="{549AE3F8-792A-0E49-B2F6-EA54C1E7B18F}"/>
          </ac:spMkLst>
        </pc:spChg>
        <pc:spChg chg="mod">
          <ac:chgData name="Ziyan Han" userId="3a0290bb0867d812" providerId="LiveId" clId="{54439120-5D07-494C-A5FC-5541CDCBFB30}" dt="2024-06-11T02:06:19.689" v="18488"/>
          <ac:spMkLst>
            <pc:docMk/>
            <pc:sldMk cId="1190205010" sldId="303"/>
            <ac:spMk id="217" creationId="{3AF9A17D-3170-B74F-A884-0EB9D8B34E70}"/>
          </ac:spMkLst>
        </pc:spChg>
        <pc:spChg chg="mod">
          <ac:chgData name="Ziyan Han" userId="3a0290bb0867d812" providerId="LiveId" clId="{54439120-5D07-494C-A5FC-5541CDCBFB30}" dt="2024-06-11T02:06:19.689" v="18488"/>
          <ac:spMkLst>
            <pc:docMk/>
            <pc:sldMk cId="1190205010" sldId="303"/>
            <ac:spMk id="218" creationId="{22C8A92C-462A-5E46-8EF2-7BEB3B7EC163}"/>
          </ac:spMkLst>
        </pc:spChg>
        <pc:spChg chg="mod">
          <ac:chgData name="Ziyan Han" userId="3a0290bb0867d812" providerId="LiveId" clId="{54439120-5D07-494C-A5FC-5541CDCBFB30}" dt="2024-06-11T02:06:19.689" v="18488"/>
          <ac:spMkLst>
            <pc:docMk/>
            <pc:sldMk cId="1190205010" sldId="303"/>
            <ac:spMk id="219" creationId="{8AFB276A-303A-C440-9FDE-C64C0F33F290}"/>
          </ac:spMkLst>
        </pc:spChg>
        <pc:grpChg chg="add mod">
          <ac:chgData name="Ziyan Han" userId="3a0290bb0867d812" providerId="LiveId" clId="{54439120-5D07-494C-A5FC-5541CDCBFB30}" dt="2024-06-11T02:06:19.689" v="18488"/>
          <ac:grpSpMkLst>
            <pc:docMk/>
            <pc:sldMk cId="1190205010" sldId="303"/>
            <ac:grpSpMk id="116" creationId="{0CF06D89-277E-F046-9795-2C3E7BB88807}"/>
          </ac:grpSpMkLst>
        </pc:grpChg>
        <pc:grpChg chg="del">
          <ac:chgData name="Ziyan Han" userId="3a0290bb0867d812" providerId="LiveId" clId="{54439120-5D07-494C-A5FC-5541CDCBFB30}" dt="2024-06-11T02:06:17.138" v="18486" actId="478"/>
          <ac:grpSpMkLst>
            <pc:docMk/>
            <pc:sldMk cId="1190205010" sldId="303"/>
            <ac:grpSpMk id="165" creationId="{6EF334CB-8F3F-264F-B707-113C65A85A9F}"/>
          </ac:grpSpMkLst>
        </pc:grpChg>
        <pc:graphicFrameChg chg="add mod">
          <ac:chgData name="Ziyan Han" userId="3a0290bb0867d812" providerId="LiveId" clId="{54439120-5D07-494C-A5FC-5541CDCBFB30}" dt="2024-06-11T16:43:02.370" v="19122"/>
          <ac:graphicFrameMkLst>
            <pc:docMk/>
            <pc:sldMk cId="1190205010" sldId="303"/>
            <ac:graphicFrameMk id="114" creationId="{877E6659-DAC3-8645-9A71-3BEAAC477506}"/>
          </ac:graphicFrameMkLst>
        </pc:graphicFrameChg>
        <pc:graphicFrameChg chg="del">
          <ac:chgData name="Ziyan Han" userId="3a0290bb0867d812" providerId="LiveId" clId="{54439120-5D07-494C-A5FC-5541CDCBFB30}" dt="2024-06-11T02:06:43.436" v="18492" actId="478"/>
          <ac:graphicFrameMkLst>
            <pc:docMk/>
            <pc:sldMk cId="1190205010" sldId="303"/>
            <ac:graphicFrameMk id="173" creationId="{DA235181-FD28-164B-9109-698C4CD3D2C8}"/>
          </ac:graphicFrameMkLst>
        </pc:graphicFrameChg>
        <pc:graphicFrameChg chg="add mod">
          <ac:chgData name="Ziyan Han" userId="3a0290bb0867d812" providerId="LiveId" clId="{54439120-5D07-494C-A5FC-5541CDCBFB30}" dt="2024-06-11T02:06:52.873" v="18495" actId="167"/>
          <ac:graphicFrameMkLst>
            <pc:docMk/>
            <pc:sldMk cId="1190205010" sldId="303"/>
            <ac:graphicFrameMk id="220" creationId="{A4340F87-68CC-6841-A94B-DD33B4845C15}"/>
          </ac:graphicFrameMkLst>
        </pc:graphicFrameChg>
      </pc:sldChg>
      <pc:sldChg chg="modSp add del mod ord">
        <pc:chgData name="Ziyan Han" userId="3a0290bb0867d812" providerId="LiveId" clId="{54439120-5D07-494C-A5FC-5541CDCBFB30}" dt="2024-06-11T02:07:33.057" v="18505" actId="2696"/>
        <pc:sldMkLst>
          <pc:docMk/>
          <pc:sldMk cId="2875764611" sldId="304"/>
        </pc:sldMkLst>
        <pc:graphicFrameChg chg="mod modGraphic">
          <ac:chgData name="Ziyan Han" userId="3a0290bb0867d812" providerId="LiveId" clId="{54439120-5D07-494C-A5FC-5541CDCBFB30}" dt="2024-06-11T01:54:07.158" v="18419" actId="403"/>
          <ac:graphicFrameMkLst>
            <pc:docMk/>
            <pc:sldMk cId="2875764611" sldId="304"/>
            <ac:graphicFrameMk id="173" creationId="{DA235181-FD28-164B-9109-698C4CD3D2C8}"/>
          </ac:graphicFrameMkLst>
        </pc:graphicFrameChg>
      </pc:sldChg>
      <pc:sldChg chg="addSp delSp modSp add mod ord">
        <pc:chgData name="Ziyan Han" userId="3a0290bb0867d812" providerId="LiveId" clId="{54439120-5D07-494C-A5FC-5541CDCBFB30}" dt="2024-06-11T16:42:55.172" v="19119"/>
        <pc:sldMkLst>
          <pc:docMk/>
          <pc:sldMk cId="2841522535" sldId="305"/>
        </pc:sldMkLst>
        <pc:spChg chg="del">
          <ac:chgData name="Ziyan Han" userId="3a0290bb0867d812" providerId="LiveId" clId="{54439120-5D07-494C-A5FC-5541CDCBFB30}" dt="2024-06-11T16:42:53.085" v="19117" actId="478"/>
          <ac:spMkLst>
            <pc:docMk/>
            <pc:sldMk cId="2841522535" sldId="305"/>
            <ac:spMk id="2" creationId="{BA9A4FE5-CF77-F04F-B7A2-A2246E1548FF}"/>
          </ac:spMkLst>
        </pc:spChg>
        <pc:spChg chg="add del mod">
          <ac:chgData name="Ziyan Han" userId="3a0290bb0867d812" providerId="LiveId" clId="{54439120-5D07-494C-A5FC-5541CDCBFB30}" dt="2024-06-11T16:42:54.730" v="19118" actId="478"/>
          <ac:spMkLst>
            <pc:docMk/>
            <pc:sldMk cId="2841522535" sldId="305"/>
            <ac:spMk id="58" creationId="{8D349BEA-FD66-3745-AADC-BEDF335874FF}"/>
          </ac:spMkLst>
        </pc:spChg>
        <pc:spChg chg="mod">
          <ac:chgData name="Ziyan Han" userId="3a0290bb0867d812" providerId="LiveId" clId="{54439120-5D07-494C-A5FC-5541CDCBFB30}" dt="2024-06-11T01:54:49.429" v="18425"/>
          <ac:spMkLst>
            <pc:docMk/>
            <pc:sldMk cId="2841522535" sldId="305"/>
            <ac:spMk id="127" creationId="{EE4CE0D9-1788-C94E-ADEA-46CC6CB801FE}"/>
          </ac:spMkLst>
        </pc:spChg>
        <pc:spChg chg="del">
          <ac:chgData name="Ziyan Han" userId="3a0290bb0867d812" providerId="LiveId" clId="{54439120-5D07-494C-A5FC-5541CDCBFB30}" dt="2024-06-11T01:55:51.667" v="18435" actId="478"/>
          <ac:spMkLst>
            <pc:docMk/>
            <pc:sldMk cId="2841522535" sldId="305"/>
            <ac:spMk id="159" creationId="{21075A76-2959-D94B-B5FB-C07D81B5529B}"/>
          </ac:spMkLst>
        </pc:spChg>
        <pc:spChg chg="del">
          <ac:chgData name="Ziyan Han" userId="3a0290bb0867d812" providerId="LiveId" clId="{54439120-5D07-494C-A5FC-5541CDCBFB30}" dt="2024-06-11T01:54:45.221" v="18422" actId="478"/>
          <ac:spMkLst>
            <pc:docMk/>
            <pc:sldMk cId="2841522535" sldId="305"/>
            <ac:spMk id="164" creationId="{60C3CD3B-99A4-0447-9895-87FBEEFD218D}"/>
          </ac:spMkLst>
        </pc:spChg>
        <pc:spChg chg="mod">
          <ac:chgData name="Ziyan Han" userId="3a0290bb0867d812" providerId="LiveId" clId="{54439120-5D07-494C-A5FC-5541CDCBFB30}" dt="2024-06-11T01:54:49.429" v="18425"/>
          <ac:spMkLst>
            <pc:docMk/>
            <pc:sldMk cId="2841522535" sldId="305"/>
            <ac:spMk id="166" creationId="{EC7ED887-D44F-E749-96B4-1F0BBA91EDA4}"/>
          </ac:spMkLst>
        </pc:spChg>
        <pc:spChg chg="del">
          <ac:chgData name="Ziyan Han" userId="3a0290bb0867d812" providerId="LiveId" clId="{54439120-5D07-494C-A5FC-5541CDCBFB30}" dt="2024-06-11T01:54:48.404" v="18424" actId="478"/>
          <ac:spMkLst>
            <pc:docMk/>
            <pc:sldMk cId="2841522535" sldId="305"/>
            <ac:spMk id="167" creationId="{6426A0AB-4423-0547-A7EF-C987D8E7599C}"/>
          </ac:spMkLst>
        </pc:spChg>
        <pc:spChg chg="mod">
          <ac:chgData name="Ziyan Han" userId="3a0290bb0867d812" providerId="LiveId" clId="{54439120-5D07-494C-A5FC-5541CDCBFB30}" dt="2024-06-11T01:54:49.429" v="18425"/>
          <ac:spMkLst>
            <pc:docMk/>
            <pc:sldMk cId="2841522535" sldId="305"/>
            <ac:spMk id="168" creationId="{D0C15828-C788-194F-8F06-6287B8C73118}"/>
          </ac:spMkLst>
        </pc:spChg>
        <pc:spChg chg="mod">
          <ac:chgData name="Ziyan Han" userId="3a0290bb0867d812" providerId="LiveId" clId="{54439120-5D07-494C-A5FC-5541CDCBFB30}" dt="2024-06-11T01:54:49.429" v="18425"/>
          <ac:spMkLst>
            <pc:docMk/>
            <pc:sldMk cId="2841522535" sldId="305"/>
            <ac:spMk id="169" creationId="{4A091CA8-4332-0340-9504-CB9BD904F32B}"/>
          </ac:spMkLst>
        </pc:spChg>
        <pc:spChg chg="mod">
          <ac:chgData name="Ziyan Han" userId="3a0290bb0867d812" providerId="LiveId" clId="{54439120-5D07-494C-A5FC-5541CDCBFB30}" dt="2024-06-11T01:54:49.429" v="18425"/>
          <ac:spMkLst>
            <pc:docMk/>
            <pc:sldMk cId="2841522535" sldId="305"/>
            <ac:spMk id="170" creationId="{5C339378-F2C1-9846-B123-9DDA23F97EA6}"/>
          </ac:spMkLst>
        </pc:spChg>
        <pc:spChg chg="mod">
          <ac:chgData name="Ziyan Han" userId="3a0290bb0867d812" providerId="LiveId" clId="{54439120-5D07-494C-A5FC-5541CDCBFB30}" dt="2024-06-11T01:54:49.429" v="18425"/>
          <ac:spMkLst>
            <pc:docMk/>
            <pc:sldMk cId="2841522535" sldId="305"/>
            <ac:spMk id="171" creationId="{27CB2938-4AEE-DF4D-9F2C-5A8FB1D9F0E2}"/>
          </ac:spMkLst>
        </pc:spChg>
        <pc:spChg chg="del">
          <ac:chgData name="Ziyan Han" userId="3a0290bb0867d812" providerId="LiveId" clId="{54439120-5D07-494C-A5FC-5541CDCBFB30}" dt="2024-06-11T01:54:47.365" v="18423" actId="478"/>
          <ac:spMkLst>
            <pc:docMk/>
            <pc:sldMk cId="2841522535" sldId="305"/>
            <ac:spMk id="172" creationId="{9598DD18-B331-BA45-B6BA-CE01EE425F63}"/>
          </ac:spMkLst>
        </pc:spChg>
        <pc:spChg chg="mod">
          <ac:chgData name="Ziyan Han" userId="3a0290bb0867d812" providerId="LiveId" clId="{54439120-5D07-494C-A5FC-5541CDCBFB30}" dt="2024-06-11T01:55:31.600" v="18433" actId="692"/>
          <ac:spMkLst>
            <pc:docMk/>
            <pc:sldMk cId="2841522535" sldId="305"/>
            <ac:spMk id="174" creationId="{79BF6C85-987A-904C-A10D-EE552B51F131}"/>
          </ac:spMkLst>
        </pc:spChg>
        <pc:spChg chg="mod">
          <ac:chgData name="Ziyan Han" userId="3a0290bb0867d812" providerId="LiveId" clId="{54439120-5D07-494C-A5FC-5541CDCBFB30}" dt="2024-06-11T01:54:49.429" v="18425"/>
          <ac:spMkLst>
            <pc:docMk/>
            <pc:sldMk cId="2841522535" sldId="305"/>
            <ac:spMk id="175" creationId="{2FB64969-4717-5B4D-8C5D-5659C64EE22B}"/>
          </ac:spMkLst>
        </pc:spChg>
        <pc:spChg chg="mod">
          <ac:chgData name="Ziyan Han" userId="3a0290bb0867d812" providerId="LiveId" clId="{54439120-5D07-494C-A5FC-5541CDCBFB30}" dt="2024-06-11T01:54:49.429" v="18425"/>
          <ac:spMkLst>
            <pc:docMk/>
            <pc:sldMk cId="2841522535" sldId="305"/>
            <ac:spMk id="176" creationId="{0E28D1E6-6EE7-834A-AD85-7837C97539B6}"/>
          </ac:spMkLst>
        </pc:spChg>
        <pc:spChg chg="mod">
          <ac:chgData name="Ziyan Han" userId="3a0290bb0867d812" providerId="LiveId" clId="{54439120-5D07-494C-A5FC-5541CDCBFB30}" dt="2024-06-11T01:54:49.429" v="18425"/>
          <ac:spMkLst>
            <pc:docMk/>
            <pc:sldMk cId="2841522535" sldId="305"/>
            <ac:spMk id="177" creationId="{A1E43E06-737D-3043-8C9E-2892B92951C0}"/>
          </ac:spMkLst>
        </pc:spChg>
        <pc:spChg chg="mod">
          <ac:chgData name="Ziyan Han" userId="3a0290bb0867d812" providerId="LiveId" clId="{54439120-5D07-494C-A5FC-5541CDCBFB30}" dt="2024-06-11T01:54:49.429" v="18425"/>
          <ac:spMkLst>
            <pc:docMk/>
            <pc:sldMk cId="2841522535" sldId="305"/>
            <ac:spMk id="178" creationId="{97B074F1-B733-B746-9FF5-BD9707C5FC53}"/>
          </ac:spMkLst>
        </pc:spChg>
        <pc:spChg chg="mod">
          <ac:chgData name="Ziyan Han" userId="3a0290bb0867d812" providerId="LiveId" clId="{54439120-5D07-494C-A5FC-5541CDCBFB30}" dt="2024-06-11T01:54:49.429" v="18425"/>
          <ac:spMkLst>
            <pc:docMk/>
            <pc:sldMk cId="2841522535" sldId="305"/>
            <ac:spMk id="179" creationId="{C8D6A14E-660D-224C-9E86-37D9BD64B58A}"/>
          </ac:spMkLst>
        </pc:spChg>
        <pc:spChg chg="mod">
          <ac:chgData name="Ziyan Han" userId="3a0290bb0867d812" providerId="LiveId" clId="{54439120-5D07-494C-A5FC-5541CDCBFB30}" dt="2024-06-11T01:54:49.429" v="18425"/>
          <ac:spMkLst>
            <pc:docMk/>
            <pc:sldMk cId="2841522535" sldId="305"/>
            <ac:spMk id="180" creationId="{E50FC50C-07B4-734E-BC66-6F061A5CD3A5}"/>
          </ac:spMkLst>
        </pc:spChg>
        <pc:spChg chg="mod">
          <ac:chgData name="Ziyan Han" userId="3a0290bb0867d812" providerId="LiveId" clId="{54439120-5D07-494C-A5FC-5541CDCBFB30}" dt="2024-06-11T01:54:49.429" v="18425"/>
          <ac:spMkLst>
            <pc:docMk/>
            <pc:sldMk cId="2841522535" sldId="305"/>
            <ac:spMk id="181" creationId="{2048AF06-CF54-474B-AFC6-D5CD54AB570D}"/>
          </ac:spMkLst>
        </pc:spChg>
        <pc:spChg chg="mod">
          <ac:chgData name="Ziyan Han" userId="3a0290bb0867d812" providerId="LiveId" clId="{54439120-5D07-494C-A5FC-5541CDCBFB30}" dt="2024-06-11T01:54:49.429" v="18425"/>
          <ac:spMkLst>
            <pc:docMk/>
            <pc:sldMk cId="2841522535" sldId="305"/>
            <ac:spMk id="182" creationId="{2D0FB443-A4C0-984A-A53C-77863A6D9274}"/>
          </ac:spMkLst>
        </pc:spChg>
        <pc:spChg chg="mod">
          <ac:chgData name="Ziyan Han" userId="3a0290bb0867d812" providerId="LiveId" clId="{54439120-5D07-494C-A5FC-5541CDCBFB30}" dt="2024-06-11T01:54:49.429" v="18425"/>
          <ac:spMkLst>
            <pc:docMk/>
            <pc:sldMk cId="2841522535" sldId="305"/>
            <ac:spMk id="183" creationId="{0F1DDC80-E7BF-B14B-939E-0A55EFA4D0C4}"/>
          </ac:spMkLst>
        </pc:spChg>
        <pc:spChg chg="mod">
          <ac:chgData name="Ziyan Han" userId="3a0290bb0867d812" providerId="LiveId" clId="{54439120-5D07-494C-A5FC-5541CDCBFB30}" dt="2024-06-11T01:54:49.429" v="18425"/>
          <ac:spMkLst>
            <pc:docMk/>
            <pc:sldMk cId="2841522535" sldId="305"/>
            <ac:spMk id="184" creationId="{92091580-3056-2740-832A-A29C43D20A9C}"/>
          </ac:spMkLst>
        </pc:spChg>
        <pc:spChg chg="mod">
          <ac:chgData name="Ziyan Han" userId="3a0290bb0867d812" providerId="LiveId" clId="{54439120-5D07-494C-A5FC-5541CDCBFB30}" dt="2024-06-11T01:55:36.466" v="18434" actId="207"/>
          <ac:spMkLst>
            <pc:docMk/>
            <pc:sldMk cId="2841522535" sldId="305"/>
            <ac:spMk id="185" creationId="{0D8B6FEF-EC95-364B-8BAF-34A50843901D}"/>
          </ac:spMkLst>
        </pc:spChg>
        <pc:spChg chg="mod">
          <ac:chgData name="Ziyan Han" userId="3a0290bb0867d812" providerId="LiveId" clId="{54439120-5D07-494C-A5FC-5541CDCBFB30}" dt="2024-06-11T01:54:49.429" v="18425"/>
          <ac:spMkLst>
            <pc:docMk/>
            <pc:sldMk cId="2841522535" sldId="305"/>
            <ac:spMk id="186" creationId="{7208922E-E4F3-A942-8E91-4421ABEA52A5}"/>
          </ac:spMkLst>
        </pc:spChg>
        <pc:spChg chg="mod">
          <ac:chgData name="Ziyan Han" userId="3a0290bb0867d812" providerId="LiveId" clId="{54439120-5D07-494C-A5FC-5541CDCBFB30}" dt="2024-06-11T01:54:49.429" v="18425"/>
          <ac:spMkLst>
            <pc:docMk/>
            <pc:sldMk cId="2841522535" sldId="305"/>
            <ac:spMk id="187" creationId="{027B73CD-ED00-AD41-81F0-F1D17B595940}"/>
          </ac:spMkLst>
        </pc:spChg>
        <pc:spChg chg="mod">
          <ac:chgData name="Ziyan Han" userId="3a0290bb0867d812" providerId="LiveId" clId="{54439120-5D07-494C-A5FC-5541CDCBFB30}" dt="2024-06-11T01:54:49.429" v="18425"/>
          <ac:spMkLst>
            <pc:docMk/>
            <pc:sldMk cId="2841522535" sldId="305"/>
            <ac:spMk id="188" creationId="{8E63DD90-10E4-5F4C-ABCD-0731EE4DFF80}"/>
          </ac:spMkLst>
        </pc:spChg>
        <pc:spChg chg="mod">
          <ac:chgData name="Ziyan Han" userId="3a0290bb0867d812" providerId="LiveId" clId="{54439120-5D07-494C-A5FC-5541CDCBFB30}" dt="2024-06-11T01:54:49.429" v="18425"/>
          <ac:spMkLst>
            <pc:docMk/>
            <pc:sldMk cId="2841522535" sldId="305"/>
            <ac:spMk id="189" creationId="{44FA4361-F8E6-BA47-B2A8-D4A793FA495A}"/>
          </ac:spMkLst>
        </pc:spChg>
        <pc:spChg chg="mod">
          <ac:chgData name="Ziyan Han" userId="3a0290bb0867d812" providerId="LiveId" clId="{54439120-5D07-494C-A5FC-5541CDCBFB30}" dt="2024-06-11T01:54:49.429" v="18425"/>
          <ac:spMkLst>
            <pc:docMk/>
            <pc:sldMk cId="2841522535" sldId="305"/>
            <ac:spMk id="190" creationId="{8812E152-00B7-7746-89CD-694988B9168F}"/>
          </ac:spMkLst>
        </pc:spChg>
        <pc:spChg chg="mod">
          <ac:chgData name="Ziyan Han" userId="3a0290bb0867d812" providerId="LiveId" clId="{54439120-5D07-494C-A5FC-5541CDCBFB30}" dt="2024-06-11T01:54:49.429" v="18425"/>
          <ac:spMkLst>
            <pc:docMk/>
            <pc:sldMk cId="2841522535" sldId="305"/>
            <ac:spMk id="191" creationId="{A0218AD7-A9D7-8F4F-B857-5144D2238B15}"/>
          </ac:spMkLst>
        </pc:spChg>
        <pc:spChg chg="mod">
          <ac:chgData name="Ziyan Han" userId="3a0290bb0867d812" providerId="LiveId" clId="{54439120-5D07-494C-A5FC-5541CDCBFB30}" dt="2024-06-11T01:54:49.429" v="18425"/>
          <ac:spMkLst>
            <pc:docMk/>
            <pc:sldMk cId="2841522535" sldId="305"/>
            <ac:spMk id="192" creationId="{86E238A6-D4A0-4249-93D2-3B226AA0FCB6}"/>
          </ac:spMkLst>
        </pc:spChg>
        <pc:spChg chg="mod">
          <ac:chgData name="Ziyan Han" userId="3a0290bb0867d812" providerId="LiveId" clId="{54439120-5D07-494C-A5FC-5541CDCBFB30}" dt="2024-06-11T01:54:49.429" v="18425"/>
          <ac:spMkLst>
            <pc:docMk/>
            <pc:sldMk cId="2841522535" sldId="305"/>
            <ac:spMk id="193" creationId="{23BE723B-2534-DF46-9269-DC6020CD6D00}"/>
          </ac:spMkLst>
        </pc:spChg>
        <pc:spChg chg="mod">
          <ac:chgData name="Ziyan Han" userId="3a0290bb0867d812" providerId="LiveId" clId="{54439120-5D07-494C-A5FC-5541CDCBFB30}" dt="2024-06-11T01:54:49.429" v="18425"/>
          <ac:spMkLst>
            <pc:docMk/>
            <pc:sldMk cId="2841522535" sldId="305"/>
            <ac:spMk id="194" creationId="{887E5749-4A51-6747-B430-83E2E7AE9D55}"/>
          </ac:spMkLst>
        </pc:spChg>
        <pc:spChg chg="mod">
          <ac:chgData name="Ziyan Han" userId="3a0290bb0867d812" providerId="LiveId" clId="{54439120-5D07-494C-A5FC-5541CDCBFB30}" dt="2024-06-11T01:54:49.429" v="18425"/>
          <ac:spMkLst>
            <pc:docMk/>
            <pc:sldMk cId="2841522535" sldId="305"/>
            <ac:spMk id="195" creationId="{F7B492BE-EA5A-784D-A351-F389D46B7843}"/>
          </ac:spMkLst>
        </pc:spChg>
        <pc:spChg chg="mod">
          <ac:chgData name="Ziyan Han" userId="3a0290bb0867d812" providerId="LiveId" clId="{54439120-5D07-494C-A5FC-5541CDCBFB30}" dt="2024-06-11T01:54:49.429" v="18425"/>
          <ac:spMkLst>
            <pc:docMk/>
            <pc:sldMk cId="2841522535" sldId="305"/>
            <ac:spMk id="196" creationId="{07F9645C-4A95-8449-8D75-85B254C6AD96}"/>
          </ac:spMkLst>
        </pc:spChg>
        <pc:spChg chg="mod">
          <ac:chgData name="Ziyan Han" userId="3a0290bb0867d812" providerId="LiveId" clId="{54439120-5D07-494C-A5FC-5541CDCBFB30}" dt="2024-06-11T01:54:49.429" v="18425"/>
          <ac:spMkLst>
            <pc:docMk/>
            <pc:sldMk cId="2841522535" sldId="305"/>
            <ac:spMk id="197" creationId="{902DF520-FA7D-4A4B-AE36-07FC2FAAAF13}"/>
          </ac:spMkLst>
        </pc:spChg>
        <pc:spChg chg="mod">
          <ac:chgData name="Ziyan Han" userId="3a0290bb0867d812" providerId="LiveId" clId="{54439120-5D07-494C-A5FC-5541CDCBFB30}" dt="2024-06-11T01:54:49.429" v="18425"/>
          <ac:spMkLst>
            <pc:docMk/>
            <pc:sldMk cId="2841522535" sldId="305"/>
            <ac:spMk id="198" creationId="{257DEB00-E7AA-4646-8A94-4F9CF599840E}"/>
          </ac:spMkLst>
        </pc:spChg>
        <pc:spChg chg="mod">
          <ac:chgData name="Ziyan Han" userId="3a0290bb0867d812" providerId="LiveId" clId="{54439120-5D07-494C-A5FC-5541CDCBFB30}" dt="2024-06-11T01:54:49.429" v="18425"/>
          <ac:spMkLst>
            <pc:docMk/>
            <pc:sldMk cId="2841522535" sldId="305"/>
            <ac:spMk id="199" creationId="{98B01D2B-ABD8-A649-8BD8-3D7560A29CB9}"/>
          </ac:spMkLst>
        </pc:spChg>
        <pc:spChg chg="mod">
          <ac:chgData name="Ziyan Han" userId="3a0290bb0867d812" providerId="LiveId" clId="{54439120-5D07-494C-A5FC-5541CDCBFB30}" dt="2024-06-11T01:54:49.429" v="18425"/>
          <ac:spMkLst>
            <pc:docMk/>
            <pc:sldMk cId="2841522535" sldId="305"/>
            <ac:spMk id="200" creationId="{2EF68081-8D56-C54E-BBFB-BD16B0066072}"/>
          </ac:spMkLst>
        </pc:spChg>
        <pc:spChg chg="mod">
          <ac:chgData name="Ziyan Han" userId="3a0290bb0867d812" providerId="LiveId" clId="{54439120-5D07-494C-A5FC-5541CDCBFB30}" dt="2024-06-11T01:54:49.429" v="18425"/>
          <ac:spMkLst>
            <pc:docMk/>
            <pc:sldMk cId="2841522535" sldId="305"/>
            <ac:spMk id="201" creationId="{B8CE4846-9B7E-3D44-B083-45F37593CEFF}"/>
          </ac:spMkLst>
        </pc:spChg>
        <pc:spChg chg="mod">
          <ac:chgData name="Ziyan Han" userId="3a0290bb0867d812" providerId="LiveId" clId="{54439120-5D07-494C-A5FC-5541CDCBFB30}" dt="2024-06-11T01:54:49.429" v="18425"/>
          <ac:spMkLst>
            <pc:docMk/>
            <pc:sldMk cId="2841522535" sldId="305"/>
            <ac:spMk id="202" creationId="{DE96089A-CC9E-F244-99AD-E5895415BB8F}"/>
          </ac:spMkLst>
        </pc:spChg>
        <pc:spChg chg="mod">
          <ac:chgData name="Ziyan Han" userId="3a0290bb0867d812" providerId="LiveId" clId="{54439120-5D07-494C-A5FC-5541CDCBFB30}" dt="2024-06-11T01:54:49.429" v="18425"/>
          <ac:spMkLst>
            <pc:docMk/>
            <pc:sldMk cId="2841522535" sldId="305"/>
            <ac:spMk id="203" creationId="{C68548D9-A2E0-364E-A22F-5CB01A755A51}"/>
          </ac:spMkLst>
        </pc:spChg>
        <pc:spChg chg="mod">
          <ac:chgData name="Ziyan Han" userId="3a0290bb0867d812" providerId="LiveId" clId="{54439120-5D07-494C-A5FC-5541CDCBFB30}" dt="2024-06-11T01:54:49.429" v="18425"/>
          <ac:spMkLst>
            <pc:docMk/>
            <pc:sldMk cId="2841522535" sldId="305"/>
            <ac:spMk id="204" creationId="{D305CA1D-390D-B548-A702-5F000D002E2C}"/>
          </ac:spMkLst>
        </pc:spChg>
        <pc:spChg chg="mod">
          <ac:chgData name="Ziyan Han" userId="3a0290bb0867d812" providerId="LiveId" clId="{54439120-5D07-494C-A5FC-5541CDCBFB30}" dt="2024-06-11T01:54:49.429" v="18425"/>
          <ac:spMkLst>
            <pc:docMk/>
            <pc:sldMk cId="2841522535" sldId="305"/>
            <ac:spMk id="205" creationId="{2AF97AC8-4A2B-064D-BEC0-06DF6DD43C6A}"/>
          </ac:spMkLst>
        </pc:spChg>
        <pc:spChg chg="mod">
          <ac:chgData name="Ziyan Han" userId="3a0290bb0867d812" providerId="LiveId" clId="{54439120-5D07-494C-A5FC-5541CDCBFB30}" dt="2024-06-11T01:54:49.429" v="18425"/>
          <ac:spMkLst>
            <pc:docMk/>
            <pc:sldMk cId="2841522535" sldId="305"/>
            <ac:spMk id="206" creationId="{42E0D390-F945-F64A-A29B-B5A7DA5A3FCB}"/>
          </ac:spMkLst>
        </pc:spChg>
        <pc:spChg chg="mod">
          <ac:chgData name="Ziyan Han" userId="3a0290bb0867d812" providerId="LiveId" clId="{54439120-5D07-494C-A5FC-5541CDCBFB30}" dt="2024-06-11T01:54:49.429" v="18425"/>
          <ac:spMkLst>
            <pc:docMk/>
            <pc:sldMk cId="2841522535" sldId="305"/>
            <ac:spMk id="207" creationId="{945A263F-53CF-6243-BC49-F9514223AF8D}"/>
          </ac:spMkLst>
        </pc:spChg>
        <pc:spChg chg="mod">
          <ac:chgData name="Ziyan Han" userId="3a0290bb0867d812" providerId="LiveId" clId="{54439120-5D07-494C-A5FC-5541CDCBFB30}" dt="2024-06-11T01:54:49.429" v="18425"/>
          <ac:spMkLst>
            <pc:docMk/>
            <pc:sldMk cId="2841522535" sldId="305"/>
            <ac:spMk id="208" creationId="{9C072369-030C-DB4B-9A2A-F1AB8C474C37}"/>
          </ac:spMkLst>
        </pc:spChg>
        <pc:spChg chg="mod">
          <ac:chgData name="Ziyan Han" userId="3a0290bb0867d812" providerId="LiveId" clId="{54439120-5D07-494C-A5FC-5541CDCBFB30}" dt="2024-06-11T01:54:49.429" v="18425"/>
          <ac:spMkLst>
            <pc:docMk/>
            <pc:sldMk cId="2841522535" sldId="305"/>
            <ac:spMk id="209" creationId="{2E3B7376-F5A9-3242-9034-B8BDA06B5FAF}"/>
          </ac:spMkLst>
        </pc:spChg>
        <pc:spChg chg="mod">
          <ac:chgData name="Ziyan Han" userId="3a0290bb0867d812" providerId="LiveId" clId="{54439120-5D07-494C-A5FC-5541CDCBFB30}" dt="2024-06-11T01:54:49.429" v="18425"/>
          <ac:spMkLst>
            <pc:docMk/>
            <pc:sldMk cId="2841522535" sldId="305"/>
            <ac:spMk id="210" creationId="{1C431912-BBCC-C04C-9166-44396F34EAB8}"/>
          </ac:spMkLst>
        </pc:spChg>
        <pc:spChg chg="mod">
          <ac:chgData name="Ziyan Han" userId="3a0290bb0867d812" providerId="LiveId" clId="{54439120-5D07-494C-A5FC-5541CDCBFB30}" dt="2024-06-11T01:54:49.429" v="18425"/>
          <ac:spMkLst>
            <pc:docMk/>
            <pc:sldMk cId="2841522535" sldId="305"/>
            <ac:spMk id="211" creationId="{BBD0BA3D-7FF7-0943-A04F-F7E9BCBCB558}"/>
          </ac:spMkLst>
        </pc:spChg>
        <pc:spChg chg="mod">
          <ac:chgData name="Ziyan Han" userId="3a0290bb0867d812" providerId="LiveId" clId="{54439120-5D07-494C-A5FC-5541CDCBFB30}" dt="2024-06-11T01:54:49.429" v="18425"/>
          <ac:spMkLst>
            <pc:docMk/>
            <pc:sldMk cId="2841522535" sldId="305"/>
            <ac:spMk id="212" creationId="{EB69A3AB-320D-7D4B-8006-499F461CBB0A}"/>
          </ac:spMkLst>
        </pc:spChg>
        <pc:spChg chg="mod">
          <ac:chgData name="Ziyan Han" userId="3a0290bb0867d812" providerId="LiveId" clId="{54439120-5D07-494C-A5FC-5541CDCBFB30}" dt="2024-06-11T01:54:49.429" v="18425"/>
          <ac:spMkLst>
            <pc:docMk/>
            <pc:sldMk cId="2841522535" sldId="305"/>
            <ac:spMk id="213" creationId="{81213518-3165-3740-8BEB-48C664F1DC93}"/>
          </ac:spMkLst>
        </pc:spChg>
        <pc:spChg chg="mod">
          <ac:chgData name="Ziyan Han" userId="3a0290bb0867d812" providerId="LiveId" clId="{54439120-5D07-494C-A5FC-5541CDCBFB30}" dt="2024-06-11T01:54:49.429" v="18425"/>
          <ac:spMkLst>
            <pc:docMk/>
            <pc:sldMk cId="2841522535" sldId="305"/>
            <ac:spMk id="214" creationId="{6EC4789D-5ECF-8441-8D18-B93C40946183}"/>
          </ac:spMkLst>
        </pc:spChg>
        <pc:spChg chg="mod">
          <ac:chgData name="Ziyan Han" userId="3a0290bb0867d812" providerId="LiveId" clId="{54439120-5D07-494C-A5FC-5541CDCBFB30}" dt="2024-06-11T01:54:49.429" v="18425"/>
          <ac:spMkLst>
            <pc:docMk/>
            <pc:sldMk cId="2841522535" sldId="305"/>
            <ac:spMk id="215" creationId="{5F4BE63A-F1DE-5747-A87F-92ADAB792943}"/>
          </ac:spMkLst>
        </pc:spChg>
        <pc:spChg chg="mod">
          <ac:chgData name="Ziyan Han" userId="3a0290bb0867d812" providerId="LiveId" clId="{54439120-5D07-494C-A5FC-5541CDCBFB30}" dt="2024-06-11T01:54:49.429" v="18425"/>
          <ac:spMkLst>
            <pc:docMk/>
            <pc:sldMk cId="2841522535" sldId="305"/>
            <ac:spMk id="216" creationId="{882B9961-37C0-BE43-A9EA-A4E65BC4EAE1}"/>
          </ac:spMkLst>
        </pc:spChg>
        <pc:spChg chg="mod">
          <ac:chgData name="Ziyan Han" userId="3a0290bb0867d812" providerId="LiveId" clId="{54439120-5D07-494C-A5FC-5541CDCBFB30}" dt="2024-06-11T01:54:49.429" v="18425"/>
          <ac:spMkLst>
            <pc:docMk/>
            <pc:sldMk cId="2841522535" sldId="305"/>
            <ac:spMk id="217" creationId="{44EAAEAE-A23A-F54D-B44C-FA440EB0127C}"/>
          </ac:spMkLst>
        </pc:spChg>
        <pc:spChg chg="mod">
          <ac:chgData name="Ziyan Han" userId="3a0290bb0867d812" providerId="LiveId" clId="{54439120-5D07-494C-A5FC-5541CDCBFB30}" dt="2024-06-11T01:54:49.429" v="18425"/>
          <ac:spMkLst>
            <pc:docMk/>
            <pc:sldMk cId="2841522535" sldId="305"/>
            <ac:spMk id="218" creationId="{F61C538E-3DDE-6447-A55F-02E3BDF05642}"/>
          </ac:spMkLst>
        </pc:spChg>
        <pc:spChg chg="mod">
          <ac:chgData name="Ziyan Han" userId="3a0290bb0867d812" providerId="LiveId" clId="{54439120-5D07-494C-A5FC-5541CDCBFB30}" dt="2024-06-11T01:54:49.429" v="18425"/>
          <ac:spMkLst>
            <pc:docMk/>
            <pc:sldMk cId="2841522535" sldId="305"/>
            <ac:spMk id="219" creationId="{B611ED9A-40D3-184B-A9AC-C9C791F3406E}"/>
          </ac:spMkLst>
        </pc:spChg>
        <pc:grpChg chg="add mod">
          <ac:chgData name="Ziyan Han" userId="3a0290bb0867d812" providerId="LiveId" clId="{54439120-5D07-494C-A5FC-5541CDCBFB30}" dt="2024-06-11T01:54:49.429" v="18425"/>
          <ac:grpSpMkLst>
            <pc:docMk/>
            <pc:sldMk cId="2841522535" sldId="305"/>
            <ac:grpSpMk id="116" creationId="{9BA18DAD-74C1-F149-8491-0A38E80C2EB0}"/>
          </ac:grpSpMkLst>
        </pc:grpChg>
        <pc:grpChg chg="del">
          <ac:chgData name="Ziyan Han" userId="3a0290bb0867d812" providerId="LiveId" clId="{54439120-5D07-494C-A5FC-5541CDCBFB30}" dt="2024-06-11T01:54:42.866" v="18421" actId="478"/>
          <ac:grpSpMkLst>
            <pc:docMk/>
            <pc:sldMk cId="2841522535" sldId="305"/>
            <ac:grpSpMk id="165" creationId="{6EF334CB-8F3F-264F-B707-113C65A85A9F}"/>
          </ac:grpSpMkLst>
        </pc:grpChg>
        <pc:graphicFrameChg chg="add mod">
          <ac:chgData name="Ziyan Han" userId="3a0290bb0867d812" providerId="LiveId" clId="{54439120-5D07-494C-A5FC-5541CDCBFB30}" dt="2024-06-11T16:42:55.172" v="19119"/>
          <ac:graphicFrameMkLst>
            <pc:docMk/>
            <pc:sldMk cId="2841522535" sldId="305"/>
            <ac:graphicFrameMk id="113" creationId="{A7C75860-DDED-3749-83DC-D55DB63BAD39}"/>
          </ac:graphicFrameMkLst>
        </pc:graphicFrameChg>
        <pc:graphicFrameChg chg="mod modGraphic">
          <ac:chgData name="Ziyan Han" userId="3a0290bb0867d812" providerId="LiveId" clId="{54439120-5D07-494C-A5FC-5541CDCBFB30}" dt="2024-06-11T02:05:46.718" v="18481" actId="403"/>
          <ac:graphicFrameMkLst>
            <pc:docMk/>
            <pc:sldMk cId="2841522535" sldId="305"/>
            <ac:graphicFrameMk id="173" creationId="{DA235181-FD28-164B-9109-698C4CD3D2C8}"/>
          </ac:graphicFrameMkLst>
        </pc:graphicFrameChg>
      </pc:sldChg>
      <pc:sldChg chg="addSp delSp modSp add mod">
        <pc:chgData name="Ziyan Han" userId="3a0290bb0867d812" providerId="LiveId" clId="{54439120-5D07-494C-A5FC-5541CDCBFB30}" dt="2024-06-11T16:42:39.510" v="19111"/>
        <pc:sldMkLst>
          <pc:docMk/>
          <pc:sldMk cId="840363285" sldId="306"/>
        </pc:sldMkLst>
        <pc:spChg chg="del">
          <ac:chgData name="Ziyan Han" userId="3a0290bb0867d812" providerId="LiveId" clId="{54439120-5D07-494C-A5FC-5541CDCBFB30}" dt="2024-06-11T16:42:37.320" v="19109" actId="478"/>
          <ac:spMkLst>
            <pc:docMk/>
            <pc:sldMk cId="840363285" sldId="306"/>
            <ac:spMk id="2" creationId="{BA9A4FE5-CF77-F04F-B7A2-A2246E1548FF}"/>
          </ac:spMkLst>
        </pc:spChg>
        <pc:spChg chg="add del mod">
          <ac:chgData name="Ziyan Han" userId="3a0290bb0867d812" providerId="LiveId" clId="{54439120-5D07-494C-A5FC-5541CDCBFB30}" dt="2024-06-11T16:42:39.181" v="19110" actId="478"/>
          <ac:spMkLst>
            <pc:docMk/>
            <pc:sldMk cId="840363285" sldId="306"/>
            <ac:spMk id="58" creationId="{DF864F74-E229-F34D-98E8-D9733FA3CFDF}"/>
          </ac:spMkLst>
        </pc:spChg>
        <pc:spChg chg="mod">
          <ac:chgData name="Ziyan Han" userId="3a0290bb0867d812" providerId="LiveId" clId="{54439120-5D07-494C-A5FC-5541CDCBFB30}" dt="2024-06-11T02:02:51.929" v="18455" actId="1035"/>
          <ac:spMkLst>
            <pc:docMk/>
            <pc:sldMk cId="840363285" sldId="306"/>
            <ac:spMk id="111" creationId="{AC83D3C5-7C83-2A45-B514-8AE45E8C82DC}"/>
          </ac:spMkLst>
        </pc:spChg>
        <pc:spChg chg="mod">
          <ac:chgData name="Ziyan Han" userId="3a0290bb0867d812" providerId="LiveId" clId="{54439120-5D07-494C-A5FC-5541CDCBFB30}" dt="2024-06-11T02:03:03.600" v="18458" actId="14100"/>
          <ac:spMkLst>
            <pc:docMk/>
            <pc:sldMk cId="840363285" sldId="306"/>
            <ac:spMk id="116" creationId="{2D0C7391-9E99-6140-A557-AD6F829D57CF}"/>
          </ac:spMkLst>
        </pc:spChg>
        <pc:spChg chg="mod">
          <ac:chgData name="Ziyan Han" userId="3a0290bb0867d812" providerId="LiveId" clId="{54439120-5D07-494C-A5FC-5541CDCBFB30}" dt="2024-06-11T02:03:17.268" v="18460" actId="14100"/>
          <ac:spMkLst>
            <pc:docMk/>
            <pc:sldMk cId="840363285" sldId="306"/>
            <ac:spMk id="159" creationId="{21075A76-2959-D94B-B5FB-C07D81B5529B}"/>
          </ac:spMkLst>
        </pc:spChg>
        <pc:graphicFrameChg chg="add mod">
          <ac:chgData name="Ziyan Han" userId="3a0290bb0867d812" providerId="LiveId" clId="{54439120-5D07-494C-A5FC-5541CDCBFB30}" dt="2024-06-11T16:42:39.510" v="19111"/>
          <ac:graphicFrameMkLst>
            <pc:docMk/>
            <pc:sldMk cId="840363285" sldId="306"/>
            <ac:graphicFrameMk id="127" creationId="{9F04FF3A-E3C7-464A-8131-254272FB0D45}"/>
          </ac:graphicFrameMkLst>
        </pc:graphicFrameChg>
      </pc:sldChg>
      <pc:sldChg chg="addSp delSp modSp add mod">
        <pc:chgData name="Ziyan Han" userId="3a0290bb0867d812" providerId="LiveId" clId="{54439120-5D07-494C-A5FC-5541CDCBFB30}" dt="2024-06-11T16:42:48.556" v="19116"/>
        <pc:sldMkLst>
          <pc:docMk/>
          <pc:sldMk cId="2093653052" sldId="307"/>
        </pc:sldMkLst>
        <pc:spChg chg="del">
          <ac:chgData name="Ziyan Han" userId="3a0290bb0867d812" providerId="LiveId" clId="{54439120-5D07-494C-A5FC-5541CDCBFB30}" dt="2024-06-11T16:42:44.082" v="19112" actId="478"/>
          <ac:spMkLst>
            <pc:docMk/>
            <pc:sldMk cId="2093653052" sldId="307"/>
            <ac:spMk id="2" creationId="{BA9A4FE5-CF77-F04F-B7A2-A2246E1548FF}"/>
          </ac:spMkLst>
        </pc:spChg>
        <pc:spChg chg="add del mod">
          <ac:chgData name="Ziyan Han" userId="3a0290bb0867d812" providerId="LiveId" clId="{54439120-5D07-494C-A5FC-5541CDCBFB30}" dt="2024-06-11T16:42:47.138" v="19114" actId="478"/>
          <ac:spMkLst>
            <pc:docMk/>
            <pc:sldMk cId="2093653052" sldId="307"/>
            <ac:spMk id="58" creationId="{E150C31C-FBD5-F542-A654-FE38D47418C9}"/>
          </ac:spMkLst>
        </pc:spChg>
        <pc:spChg chg="add del mod">
          <ac:chgData name="Ziyan Han" userId="3a0290bb0867d812" providerId="LiveId" clId="{54439120-5D07-494C-A5FC-5541CDCBFB30}" dt="2024-06-11T16:42:48.193" v="19115" actId="478"/>
          <ac:spMkLst>
            <pc:docMk/>
            <pc:sldMk cId="2093653052" sldId="307"/>
            <ac:spMk id="60" creationId="{E10EADE5-F555-0148-BC9B-51AC99BD9491}"/>
          </ac:spMkLst>
        </pc:spChg>
        <pc:graphicFrameChg chg="add mod">
          <ac:chgData name="Ziyan Han" userId="3a0290bb0867d812" providerId="LiveId" clId="{54439120-5D07-494C-A5FC-5541CDCBFB30}" dt="2024-06-11T16:42:48.556" v="19116"/>
          <ac:graphicFrameMkLst>
            <pc:docMk/>
            <pc:sldMk cId="2093653052" sldId="307"/>
            <ac:graphicFrameMk id="127" creationId="{BD728424-F362-A34A-AD05-1FEC781BE02E}"/>
          </ac:graphicFrameMkLst>
        </pc:graphicFrameChg>
        <pc:graphicFrameChg chg="mod modGraphic">
          <ac:chgData name="Ziyan Han" userId="3a0290bb0867d812" providerId="LiveId" clId="{54439120-5D07-494C-A5FC-5541CDCBFB30}" dt="2024-06-11T02:04:00.479" v="18464"/>
          <ac:graphicFrameMkLst>
            <pc:docMk/>
            <pc:sldMk cId="2093653052" sldId="307"/>
            <ac:graphicFrameMk id="173" creationId="{DA235181-FD28-164B-9109-698C4CD3D2C8}"/>
          </ac:graphicFrameMkLst>
        </pc:graphicFrameChg>
      </pc:sldChg>
      <pc:sldChg chg="addSp delSp modSp add mod">
        <pc:chgData name="Ziyan Han" userId="3a0290bb0867d812" providerId="LiveId" clId="{54439120-5D07-494C-A5FC-5541CDCBFB30}" dt="2024-06-11T16:43:20.438" v="19128"/>
        <pc:sldMkLst>
          <pc:docMk/>
          <pc:sldMk cId="4131883390" sldId="308"/>
        </pc:sldMkLst>
        <pc:spChg chg="del">
          <ac:chgData name="Ziyan Han" userId="3a0290bb0867d812" providerId="LiveId" clId="{54439120-5D07-494C-A5FC-5541CDCBFB30}" dt="2024-06-11T16:43:17.704" v="19126" actId="478"/>
          <ac:spMkLst>
            <pc:docMk/>
            <pc:sldMk cId="4131883390" sldId="308"/>
            <ac:spMk id="2" creationId="{BA9A4FE5-CF77-F04F-B7A2-A2246E1548FF}"/>
          </ac:spMkLst>
        </pc:spChg>
        <pc:spChg chg="add del mod">
          <ac:chgData name="Ziyan Han" userId="3a0290bb0867d812" providerId="LiveId" clId="{54439120-5D07-494C-A5FC-5541CDCBFB30}" dt="2024-06-11T16:43:19.464" v="19127" actId="478"/>
          <ac:spMkLst>
            <pc:docMk/>
            <pc:sldMk cId="4131883390" sldId="308"/>
            <ac:spMk id="58" creationId="{FFE5E0A6-99EF-D545-AA65-D68FE27CA2B5}"/>
          </ac:spMkLst>
        </pc:spChg>
        <pc:spChg chg="del">
          <ac:chgData name="Ziyan Han" userId="3a0290bb0867d812" providerId="LiveId" clId="{54439120-5D07-494C-A5FC-5541CDCBFB30}" dt="2024-06-11T02:12:31.643" v="18531" actId="21"/>
          <ac:spMkLst>
            <pc:docMk/>
            <pc:sldMk cId="4131883390" sldId="308"/>
            <ac:spMk id="159" creationId="{21075A76-2959-D94B-B5FB-C07D81B5529B}"/>
          </ac:spMkLst>
        </pc:spChg>
        <pc:graphicFrameChg chg="add mod">
          <ac:chgData name="Ziyan Han" userId="3a0290bb0867d812" providerId="LiveId" clId="{54439120-5D07-494C-A5FC-5541CDCBFB30}" dt="2024-06-11T16:43:20.438" v="19128"/>
          <ac:graphicFrameMkLst>
            <pc:docMk/>
            <pc:sldMk cId="4131883390" sldId="308"/>
            <ac:graphicFrameMk id="113" creationId="{24A26363-A9A0-5D44-BB94-41D7F0309EC9}"/>
          </ac:graphicFrameMkLst>
        </pc:graphicFrameChg>
        <pc:graphicFrameChg chg="mod modGraphic">
          <ac:chgData name="Ziyan Han" userId="3a0290bb0867d812" providerId="LiveId" clId="{54439120-5D07-494C-A5FC-5541CDCBFB30}" dt="2024-06-11T02:12:11.858" v="18529"/>
          <ac:graphicFrameMkLst>
            <pc:docMk/>
            <pc:sldMk cId="4131883390" sldId="308"/>
            <ac:graphicFrameMk id="220" creationId="{A4340F87-68CC-6841-A94B-DD33B4845C15}"/>
          </ac:graphicFrameMkLst>
        </pc:graphicFrameChg>
      </pc:sldChg>
      <pc:sldChg chg="add ord">
        <pc:chgData name="Ziyan Han" userId="3a0290bb0867d812" providerId="LiveId" clId="{54439120-5D07-494C-A5FC-5541CDCBFB30}" dt="2024-06-11T02:14:44.333" v="18540" actId="20578"/>
        <pc:sldMkLst>
          <pc:docMk/>
          <pc:sldMk cId="4224636135" sldId="309"/>
        </pc:sldMkLst>
      </pc:sldChg>
      <pc:sldChg chg="modSp add mod">
        <pc:chgData name="Ziyan Han" userId="3a0290bb0867d812" providerId="LiveId" clId="{54439120-5D07-494C-A5FC-5541CDCBFB30}" dt="2024-06-11T02:16:32.486" v="18565" actId="2710"/>
        <pc:sldMkLst>
          <pc:docMk/>
          <pc:sldMk cId="785213635" sldId="310"/>
        </pc:sldMkLst>
        <pc:spChg chg="mod">
          <ac:chgData name="Ziyan Han" userId="3a0290bb0867d812" providerId="LiveId" clId="{54439120-5D07-494C-A5FC-5541CDCBFB30}" dt="2024-06-11T02:16:32.486" v="18565" actId="2710"/>
          <ac:spMkLst>
            <pc:docMk/>
            <pc:sldMk cId="785213635" sldId="310"/>
            <ac:spMk id="3" creationId="{39DB978E-417C-A443-B65F-6F88EE96169C}"/>
          </ac:spMkLst>
        </pc:spChg>
      </pc:sldChg>
      <pc:sldChg chg="add">
        <pc:chgData name="Ziyan Han" userId="3a0290bb0867d812" providerId="LiveId" clId="{54439120-5D07-494C-A5FC-5541CDCBFB30}" dt="2024-06-11T02:17:17.710" v="18566"/>
        <pc:sldMkLst>
          <pc:docMk/>
          <pc:sldMk cId="3326687149" sldId="311"/>
        </pc:sldMkLst>
      </pc:sldChg>
      <pc:sldChg chg="add mod modShow">
        <pc:chgData name="Ziyan Han" userId="3a0290bb0867d812" providerId="LiveId" clId="{54439120-5D07-494C-A5FC-5541CDCBFB30}" dt="2024-06-11T02:17:28.005" v="18568" actId="729"/>
        <pc:sldMkLst>
          <pc:docMk/>
          <pc:sldMk cId="2168800895" sldId="312"/>
        </pc:sldMkLst>
      </pc:sldChg>
      <pc:sldChg chg="delSp modSp add mod ord modNotesTx">
        <pc:chgData name="Ziyan Han" userId="3a0290bb0867d812" providerId="LiveId" clId="{54439120-5D07-494C-A5FC-5541CDCBFB30}" dt="2024-06-11T02:33:33.160" v="18984" actId="20577"/>
        <pc:sldMkLst>
          <pc:docMk/>
          <pc:sldMk cId="2286027155" sldId="313"/>
        </pc:sldMkLst>
        <pc:spChg chg="mod">
          <ac:chgData name="Ziyan Han" userId="3a0290bb0867d812" providerId="LiveId" clId="{54439120-5D07-494C-A5FC-5541CDCBFB30}" dt="2024-06-11T02:33:33.160" v="18984" actId="20577"/>
          <ac:spMkLst>
            <pc:docMk/>
            <pc:sldMk cId="2286027155" sldId="313"/>
            <ac:spMk id="3" creationId="{39DB978E-417C-A443-B65F-6F88EE96169C}"/>
          </ac:spMkLst>
        </pc:spChg>
        <pc:spChg chg="del">
          <ac:chgData name="Ziyan Han" userId="3a0290bb0867d812" providerId="LiveId" clId="{54439120-5D07-494C-A5FC-5541CDCBFB30}" dt="2024-06-11T02:22:34.856" v="18673" actId="478"/>
          <ac:spMkLst>
            <pc:docMk/>
            <pc:sldMk cId="2286027155" sldId="313"/>
            <ac:spMk id="5" creationId="{D78FE4F3-6396-E74F-A97D-2A3C3C0AEBD5}"/>
          </ac:spMkLst>
        </pc:spChg>
      </pc:sldChg>
      <pc:sldChg chg="add">
        <pc:chgData name="Ziyan Han" userId="3a0290bb0867d812" providerId="LiveId" clId="{54439120-5D07-494C-A5FC-5541CDCBFB30}" dt="2024-06-11T02:18:17.441" v="18572"/>
        <pc:sldMkLst>
          <pc:docMk/>
          <pc:sldMk cId="2968222333" sldId="314"/>
        </pc:sldMkLst>
      </pc:sldChg>
      <pc:sldChg chg="addSp delSp modSp add mod">
        <pc:chgData name="Ziyan Han" userId="3a0290bb0867d812" providerId="LiveId" clId="{54439120-5D07-494C-A5FC-5541CDCBFB30}" dt="2024-06-11T02:23:50.304" v="18680" actId="1076"/>
        <pc:sldMkLst>
          <pc:docMk/>
          <pc:sldMk cId="1339456706" sldId="315"/>
        </pc:sldMkLst>
        <pc:spChg chg="del">
          <ac:chgData name="Ziyan Han" userId="3a0290bb0867d812" providerId="LiveId" clId="{54439120-5D07-494C-A5FC-5541CDCBFB30}" dt="2024-06-11T02:23:36.635" v="18677" actId="478"/>
          <ac:spMkLst>
            <pc:docMk/>
            <pc:sldMk cId="1339456706" sldId="315"/>
            <ac:spMk id="3" creationId="{732F10D9-2610-8944-B28A-89C9639D8541}"/>
          </ac:spMkLst>
        </pc:spChg>
        <pc:spChg chg="mod">
          <ac:chgData name="Ziyan Han" userId="3a0290bb0867d812" providerId="LiveId" clId="{54439120-5D07-494C-A5FC-5541CDCBFB30}" dt="2024-06-11T02:23:50.304" v="18680" actId="1076"/>
          <ac:spMkLst>
            <pc:docMk/>
            <pc:sldMk cId="1339456706" sldId="315"/>
            <ac:spMk id="4" creationId="{56C6BCF8-9967-1742-9385-3082425583B8}"/>
          </ac:spMkLst>
        </pc:spChg>
        <pc:spChg chg="mod">
          <ac:chgData name="Ziyan Han" userId="3a0290bb0867d812" providerId="LiveId" clId="{54439120-5D07-494C-A5FC-5541CDCBFB30}" dt="2024-06-11T02:23:45.549" v="18679" actId="1076"/>
          <ac:spMkLst>
            <pc:docMk/>
            <pc:sldMk cId="1339456706" sldId="315"/>
            <ac:spMk id="5" creationId="{263AA5AC-83EF-CC49-99BF-033A1C964CF5}"/>
          </ac:spMkLst>
        </pc:spChg>
        <pc:spChg chg="add del mod">
          <ac:chgData name="Ziyan Han" userId="3a0290bb0867d812" providerId="LiveId" clId="{54439120-5D07-494C-A5FC-5541CDCBFB30}" dt="2024-06-11T02:23:40.911" v="18678" actId="478"/>
          <ac:spMkLst>
            <pc:docMk/>
            <pc:sldMk cId="1339456706" sldId="315"/>
            <ac:spMk id="7" creationId="{265A0D45-ACBD-2049-8814-A0F9424EF50A}"/>
          </ac:spMkLst>
        </pc:spChg>
      </pc:sldChg>
      <pc:sldChg chg="modSp add mod">
        <pc:chgData name="Ziyan Han" userId="3a0290bb0867d812" providerId="LiveId" clId="{54439120-5D07-494C-A5FC-5541CDCBFB30}" dt="2024-06-11T02:28:41.825" v="18918" actId="207"/>
        <pc:sldMkLst>
          <pc:docMk/>
          <pc:sldMk cId="2416042473" sldId="316"/>
        </pc:sldMkLst>
        <pc:spChg chg="mod">
          <ac:chgData name="Ziyan Han" userId="3a0290bb0867d812" providerId="LiveId" clId="{54439120-5D07-494C-A5FC-5541CDCBFB30}" dt="2024-06-11T02:28:41.825" v="18918" actId="207"/>
          <ac:spMkLst>
            <pc:docMk/>
            <pc:sldMk cId="2416042473" sldId="316"/>
            <ac:spMk id="3" creationId="{39DB978E-417C-A443-B65F-6F88EE96169C}"/>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65C626-31AD-6944-AFBC-2ACF2FA4E483}" type="datetimeFigureOut">
              <a:rPr kumimoji="1" lang="zh-CN" altLang="en-US" smtClean="0"/>
              <a:t>2024/10/11</a:t>
            </a:fld>
            <a:endParaRPr kumimoji="1"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F456C3-7442-C346-ADCE-84DCAEB99586}" type="slidenum">
              <a:rPr kumimoji="1" lang="zh-CN" altLang="en-US" smtClean="0"/>
              <a:t>‹#›</a:t>
            </a:fld>
            <a:endParaRPr kumimoji="1" lang="zh-CN" altLang="en-US"/>
          </a:p>
        </p:txBody>
      </p:sp>
    </p:spTree>
    <p:extLst>
      <p:ext uri="{BB962C8B-B14F-4D97-AF65-F5344CB8AC3E}">
        <p14:creationId xmlns:p14="http://schemas.microsoft.com/office/powerpoint/2010/main" val="505069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Good afternoon, everyone.</a:t>
            </a:r>
          </a:p>
          <a:p>
            <a:r>
              <a:rPr kumimoji="1" lang="en-US" altLang="zh-CN" dirty="0"/>
              <a:t>My name is </a:t>
            </a:r>
            <a:r>
              <a:rPr kumimoji="1" lang="en-US" altLang="zh-CN" dirty="0" err="1"/>
              <a:t>Ziyan</a:t>
            </a:r>
            <a:r>
              <a:rPr kumimoji="1" lang="en-US" altLang="zh-CN" dirty="0"/>
              <a:t> Han, from </a:t>
            </a:r>
            <a:r>
              <a:rPr kumimoji="1" lang="en-US" altLang="zh-CN" dirty="0" err="1"/>
              <a:t>Beihang</a:t>
            </a:r>
            <a:r>
              <a:rPr kumimoji="1" lang="en-US" altLang="zh-CN" dirty="0"/>
              <a:t> University.</a:t>
            </a:r>
          </a:p>
          <a:p>
            <a:r>
              <a:rPr kumimoji="1" lang="en-US" altLang="zh-CN" dirty="0"/>
              <a:t>Today, I will introduce our work about splitting tuples of mismatched entities.</a:t>
            </a:r>
          </a:p>
        </p:txBody>
      </p:sp>
      <p:sp>
        <p:nvSpPr>
          <p:cNvPr id="4" name="灯片编号占位符 3"/>
          <p:cNvSpPr>
            <a:spLocks noGrp="1"/>
          </p:cNvSpPr>
          <p:nvPr>
            <p:ph type="sldNum" sz="quarter" idx="5"/>
          </p:nvPr>
        </p:nvSpPr>
        <p:spPr/>
        <p:txBody>
          <a:bodyPr/>
          <a:lstStyle/>
          <a:p>
            <a:fld id="{22F456C3-7442-C346-ADCE-84DCAEB99586}" type="slidenum">
              <a:rPr kumimoji="1" lang="zh-CN" altLang="en-US" smtClean="0"/>
              <a:t>1</a:t>
            </a:fld>
            <a:endParaRPr kumimoji="1" lang="zh-CN" altLang="en-US"/>
          </a:p>
        </p:txBody>
      </p:sp>
    </p:spTree>
    <p:extLst>
      <p:ext uri="{BB962C8B-B14F-4D97-AF65-F5344CB8AC3E}">
        <p14:creationId xmlns:p14="http://schemas.microsoft.com/office/powerpoint/2010/main" val="9147574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endParaRPr kumimoji="1" lang="zh-CN" altLang="en-US" dirty="0"/>
              </a:p>
            </p:txBody>
          </p:sp>
        </mc:Choice>
        <mc:Fallback xmlns="">
          <p:sp>
            <p:nvSpPr>
              <p:cNvPr id="3" name="备注占位符 2"/>
              <p:cNvSpPr>
                <a:spLocks noGrp="1"/>
              </p:cNvSpPr>
              <p:nvPr>
                <p:ph type="body" idx="1"/>
              </p:nvPr>
            </p:nvSpPr>
            <p:spPr/>
            <p:txBody>
              <a:bodyPr/>
              <a:lstStyle/>
              <a:p>
                <a:r>
                  <a:rPr kumimoji="1" lang="en-US" altLang="zh-CN" dirty="0"/>
                  <a:t>Before</a:t>
                </a:r>
                <a:r>
                  <a:rPr kumimoji="1" lang="zh-CN" altLang="en-US" dirty="0"/>
                  <a:t> </a:t>
                </a:r>
                <a:r>
                  <a:rPr kumimoji="1" lang="en-US" altLang="zh-CN" dirty="0"/>
                  <a:t>present  our method, we first introduce the REE rules and its extended version in this paper.</a:t>
                </a:r>
              </a:p>
              <a:p>
                <a:endParaRPr kumimoji="1" lang="en-US" altLang="zh-CN" dirty="0"/>
              </a:p>
              <a:p>
                <a:r>
                  <a:rPr kumimoji="1" lang="en-US" altLang="zh-CN" dirty="0"/>
                  <a:t>REEs is </a:t>
                </a:r>
                <a:r>
                  <a:rPr kumimoji="1" lang="en-US" altLang="zh-CN" sz="1200" dirty="0">
                    <a:latin typeface="Arial" panose="020B0604020202020204" pitchFamily="34" charset="0"/>
                    <a:cs typeface="Arial" panose="020B0604020202020204" pitchFamily="34" charset="0"/>
                  </a:rPr>
                  <a:t>a first-order logic formula in the form of X implies </a:t>
                </a:r>
                <a:r>
                  <a:rPr lang="en-US" altLang="zh-CN" sz="1200" b="0" i="0" dirty="0">
                    <a:solidFill>
                      <a:schemeClr val="tx1"/>
                    </a:solidFill>
                    <a:effectLst/>
                    <a:latin typeface="Cambria Math" panose="02040503050406030204" pitchFamily="18" charset="0"/>
                  </a:rPr>
                  <a:t>𝑝_0</a:t>
                </a:r>
                <a:r>
                  <a:rPr kumimoji="1" lang="en-US" altLang="zh-CN" sz="1200" dirty="0">
                    <a:latin typeface="Arial" panose="020B0604020202020204" pitchFamily="34" charset="0"/>
                    <a:cs typeface="Arial" panose="020B0604020202020204" pitchFamily="34" charset="0"/>
                  </a:rPr>
                  <a:t>.</a:t>
                </a:r>
              </a:p>
              <a:p>
                <a:r>
                  <a:rPr kumimoji="1" lang="en-US" altLang="zh-CN" sz="1200" dirty="0">
                    <a:latin typeface="Arial" panose="020B0604020202020204" pitchFamily="34" charset="0"/>
                    <a:cs typeface="Arial" panose="020B0604020202020204" pitchFamily="34" charset="0"/>
                  </a:rPr>
                  <a:t>Here X is the precondition of rule, it is</a:t>
                </a:r>
                <a:r>
                  <a:rPr kumimoji="1" lang="en-US" altLang="zh-CN" dirty="0"/>
                  <a:t> a set of predicates. </a:t>
                </a:r>
                <a:r>
                  <a:rPr lang="en-US" altLang="zh-CN" sz="1200" b="0" i="0" dirty="0">
                    <a:solidFill>
                      <a:schemeClr val="tx1"/>
                    </a:solidFill>
                    <a:effectLst/>
                    <a:latin typeface="Cambria Math" panose="02040503050406030204" pitchFamily="18" charset="0"/>
                  </a:rPr>
                  <a:t>𝑝_0</a:t>
                </a:r>
                <a:r>
                  <a:rPr kumimoji="1" lang="en-US" altLang="zh-CN" dirty="0"/>
                  <a:t> is the consequence</a:t>
                </a:r>
                <a:r>
                  <a:rPr kumimoji="1" lang="en-US" altLang="zh-CN" baseline="0" dirty="0"/>
                  <a:t> of rule.</a:t>
                </a:r>
              </a:p>
              <a:p>
                <a:r>
                  <a:rPr kumimoji="1" lang="en-US" altLang="zh-CN" baseline="0" dirty="0"/>
                  <a:t>Predicates are the traditional constant and non-constant predicates, they are commonly used.</a:t>
                </a:r>
                <a:endParaRPr kumimoji="1" lang="zh-CN" altLang="en-US" dirty="0"/>
              </a:p>
            </p:txBody>
          </p:sp>
        </mc:Fallback>
      </mc:AlternateContent>
      <p:sp>
        <p:nvSpPr>
          <p:cNvPr id="4" name="灯片编号占位符 3"/>
          <p:cNvSpPr>
            <a:spLocks noGrp="1"/>
          </p:cNvSpPr>
          <p:nvPr>
            <p:ph type="sldNum" sz="quarter" idx="5"/>
          </p:nvPr>
        </p:nvSpPr>
        <p:spPr/>
        <p:txBody>
          <a:bodyPr/>
          <a:lstStyle/>
          <a:p>
            <a:fld id="{22F456C3-7442-C346-ADCE-84DCAEB99586}" type="slidenum">
              <a:rPr kumimoji="1" lang="zh-CN" altLang="en-US" smtClean="0"/>
              <a:t>10</a:t>
            </a:fld>
            <a:endParaRPr kumimoji="1" lang="zh-CN" altLang="en-US"/>
          </a:p>
        </p:txBody>
      </p:sp>
    </p:spTree>
    <p:extLst>
      <p:ext uri="{BB962C8B-B14F-4D97-AF65-F5344CB8AC3E}">
        <p14:creationId xmlns:p14="http://schemas.microsoft.com/office/powerpoint/2010/main" val="17003198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dirty="0">
              <a:latin typeface="Calibri" panose="020F0502020204030204" pitchFamily="34" charset="0"/>
              <a:cs typeface="Calibri" panose="020F0502020204030204" pitchFamily="34" charset="0"/>
            </a:endParaRPr>
          </a:p>
        </p:txBody>
      </p:sp>
      <p:sp>
        <p:nvSpPr>
          <p:cNvPr id="4" name="灯片编号占位符 3"/>
          <p:cNvSpPr>
            <a:spLocks noGrp="1"/>
          </p:cNvSpPr>
          <p:nvPr>
            <p:ph type="sldNum" sz="quarter" idx="5"/>
          </p:nvPr>
        </p:nvSpPr>
        <p:spPr/>
        <p:txBody>
          <a:bodyPr/>
          <a:lstStyle/>
          <a:p>
            <a:fld id="{22F456C3-7442-C346-ADCE-84DCAEB99586}" type="slidenum">
              <a:rPr kumimoji="1" lang="zh-CN" altLang="en-US" smtClean="0"/>
              <a:t>12</a:t>
            </a:fld>
            <a:endParaRPr kumimoji="1" lang="zh-CN" altLang="en-US"/>
          </a:p>
        </p:txBody>
      </p:sp>
    </p:spTree>
    <p:extLst>
      <p:ext uri="{BB962C8B-B14F-4D97-AF65-F5344CB8AC3E}">
        <p14:creationId xmlns:p14="http://schemas.microsoft.com/office/powerpoint/2010/main" val="29990098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dirty="0">
                <a:solidFill>
                  <a:schemeClr val="tx1"/>
                </a:solidFill>
                <a:latin typeface="Arial" panose="020B0604020202020204" pitchFamily="34" charset="0"/>
                <a:cs typeface="Arial" panose="020B0604020202020204" pitchFamily="34" charset="0"/>
              </a:rPr>
              <a:t>Bases on the extended REE+ rules, we propose a scheme for tuple splitting problem, named SET.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dirty="0">
                <a:solidFill>
                  <a:schemeClr val="tx1"/>
                </a:solidFill>
                <a:latin typeface="Arial" panose="020B0604020202020204" pitchFamily="34" charset="0"/>
                <a:cs typeface="Arial" panose="020B0604020202020204" pitchFamily="34" charset="0"/>
              </a:rPr>
              <a:t>It includes three phases:</a:t>
            </a:r>
          </a:p>
          <a:p>
            <a:pPr marL="228600" indent="-228600">
              <a:buAutoNum type="arabicPeriod"/>
            </a:pPr>
            <a:r>
              <a:rPr kumimoji="1" lang="en" altLang="zh-CN" b="0" i="0" dirty="0" err="1">
                <a:solidFill>
                  <a:srgbClr val="000000"/>
                </a:solidFill>
                <a:effectLst/>
                <a:latin typeface="-apple-system"/>
              </a:rPr>
              <a:t>DecideTS</a:t>
            </a:r>
            <a:r>
              <a:rPr kumimoji="1" lang="en" altLang="zh-CN" b="0" i="0" dirty="0">
                <a:solidFill>
                  <a:srgbClr val="000000"/>
                </a:solidFill>
                <a:effectLst/>
                <a:latin typeface="-apple-system"/>
              </a:rPr>
              <a:t>: is to detect the conflicts in tuples and do the initial split for mismatched tuples;</a:t>
            </a:r>
          </a:p>
          <a:p>
            <a:pPr marL="228600" indent="-228600">
              <a:buAutoNum type="arabicPeriod"/>
            </a:pPr>
            <a:r>
              <a:rPr kumimoji="1" lang="en" altLang="zh-CN" b="0" i="0" dirty="0">
                <a:solidFill>
                  <a:srgbClr val="000000"/>
                </a:solidFill>
                <a:effectLst/>
                <a:latin typeface="-apple-system"/>
              </a:rPr>
              <a:t>Splitting: is to split tuples of mismatched entities and correct tuples with errors.</a:t>
            </a:r>
          </a:p>
          <a:p>
            <a:pPr marL="228600" indent="-228600">
              <a:buAutoNum type="arabicPeriod"/>
            </a:pPr>
            <a:r>
              <a:rPr lang="en-US" altLang="zh-CN" sz="1200" dirty="0">
                <a:solidFill>
                  <a:schemeClr val="tx1"/>
                </a:solidFill>
                <a:latin typeface="Arial" panose="020B0604020202020204" pitchFamily="34" charset="0"/>
                <a:cs typeface="Arial" panose="020B0604020202020204" pitchFamily="34" charset="0"/>
              </a:rPr>
              <a:t>Completing: is to d</a:t>
            </a:r>
            <a:r>
              <a:rPr kumimoji="1" lang="en" altLang="zh-CN" b="0" i="0" dirty="0">
                <a:solidFill>
                  <a:srgbClr val="000000"/>
                </a:solidFill>
                <a:effectLst/>
                <a:latin typeface="-apple-system"/>
              </a:rPr>
              <a:t>educe and fill in missing values of </a:t>
            </a:r>
            <a:r>
              <a:rPr lang="en-US" altLang="zh-CN" sz="1200" dirty="0">
                <a:solidFill>
                  <a:schemeClr val="tx1"/>
                </a:solidFill>
                <a:latin typeface="Arial" panose="020B0604020202020204" pitchFamily="34" charset="0"/>
                <a:cs typeface="Arial" panose="020B0604020202020204" pitchFamily="34" charset="0"/>
              </a:rPr>
              <a:t>split tuples</a:t>
            </a:r>
            <a:r>
              <a:rPr kumimoji="1" lang="en" altLang="zh-CN" b="0" i="0" dirty="0">
                <a:solidFill>
                  <a:srgbClr val="000000"/>
                </a:solidFill>
                <a:effectLst/>
                <a:latin typeface="-apple-system"/>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dirty="0">
                <a:solidFill>
                  <a:schemeClr val="tx1"/>
                </a:solidFill>
                <a:latin typeface="Arial" panose="020B0604020202020204" pitchFamily="34" charset="0"/>
                <a:cs typeface="Arial" panose="020B0604020202020204" pitchFamily="34" charset="0"/>
              </a:rPr>
              <a:t>All phases support three strategies: logic deduction, data extraction from knowledge graphs, and ML prediction.</a:t>
            </a:r>
          </a:p>
        </p:txBody>
      </p:sp>
      <p:sp>
        <p:nvSpPr>
          <p:cNvPr id="4" name="灯片编号占位符 3"/>
          <p:cNvSpPr>
            <a:spLocks noGrp="1"/>
          </p:cNvSpPr>
          <p:nvPr>
            <p:ph type="sldNum" sz="quarter" idx="5"/>
          </p:nvPr>
        </p:nvSpPr>
        <p:spPr/>
        <p:txBody>
          <a:bodyPr/>
          <a:lstStyle/>
          <a:p>
            <a:fld id="{22F456C3-7442-C346-ADCE-84DCAEB99586}" type="slidenum">
              <a:rPr kumimoji="1" lang="zh-CN" altLang="en-US" smtClean="0"/>
              <a:t>13</a:t>
            </a:fld>
            <a:endParaRPr kumimoji="1" lang="zh-CN" altLang="en-US"/>
          </a:p>
        </p:txBody>
      </p:sp>
    </p:spTree>
    <p:extLst>
      <p:ext uri="{BB962C8B-B14F-4D97-AF65-F5344CB8AC3E}">
        <p14:creationId xmlns:p14="http://schemas.microsoft.com/office/powerpoint/2010/main" val="4497124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In this paper, we extended REE rules to REE+ rules, by supporting more predicates.</a:t>
            </a:r>
          </a:p>
          <a:p>
            <a:endParaRPr kumimoji="1" lang="en-US" altLang="zh-CN" dirty="0"/>
          </a:p>
          <a:p>
            <a:r>
              <a:rPr kumimoji="1" lang="en-US" altLang="zh-CN" dirty="0"/>
              <a:t>1. The first four predicates</a:t>
            </a:r>
            <a:r>
              <a:rPr kumimoji="1" lang="zh-CN" altLang="en-US" dirty="0"/>
              <a:t> </a:t>
            </a:r>
            <a:r>
              <a:rPr kumimoji="1" lang="en-US" altLang="zh-CN" dirty="0"/>
              <a:t>are</a:t>
            </a:r>
            <a:r>
              <a:rPr kumimoji="1" lang="zh-CN" altLang="en-US" dirty="0"/>
              <a:t> </a:t>
            </a:r>
            <a:r>
              <a:rPr kumimoji="1" lang="en-US" altLang="zh-CN" dirty="0"/>
              <a:t>to identify entities across relational data D to the knowledge graph G.</a:t>
            </a:r>
          </a:p>
          <a:p>
            <a:r>
              <a:rPr kumimoji="1" lang="en-US" altLang="zh-CN" dirty="0"/>
              <a:t>2. The two Mc predicates is used to assess correlation between values.</a:t>
            </a:r>
          </a:p>
          <a:p>
            <a:r>
              <a:rPr kumimoji="1" lang="en-US" altLang="zh-CN" dirty="0"/>
              <a:t>3. The last Md predicate is to suggest a value for missing values.</a:t>
            </a:r>
          </a:p>
        </p:txBody>
      </p:sp>
      <p:sp>
        <p:nvSpPr>
          <p:cNvPr id="4" name="灯片编号占位符 3"/>
          <p:cNvSpPr>
            <a:spLocks noGrp="1"/>
          </p:cNvSpPr>
          <p:nvPr>
            <p:ph type="sldNum" sz="quarter" idx="5"/>
          </p:nvPr>
        </p:nvSpPr>
        <p:spPr/>
        <p:txBody>
          <a:bodyPr/>
          <a:lstStyle/>
          <a:p>
            <a:fld id="{22F456C3-7442-C346-ADCE-84DCAEB99586}" type="slidenum">
              <a:rPr kumimoji="1" lang="zh-CN" altLang="en-US" smtClean="0"/>
              <a:t>14</a:t>
            </a:fld>
            <a:endParaRPr kumimoji="1" lang="zh-CN" altLang="en-US"/>
          </a:p>
        </p:txBody>
      </p:sp>
    </p:spTree>
    <p:extLst>
      <p:ext uri="{BB962C8B-B14F-4D97-AF65-F5344CB8AC3E}">
        <p14:creationId xmlns:p14="http://schemas.microsoft.com/office/powerpoint/2010/main" val="35594639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pPr marL="0" lvl="0" indent="0">
                  <a:buFont typeface="Wingdings" panose="05000000000000000000" charset="0"/>
                  <a:buNone/>
                </a:pPr>
                <a:r>
                  <a:rPr lang="en-US" altLang="zh-CN" sz="1200" dirty="0">
                    <a:solidFill>
                      <a:srgbClr val="1266D4"/>
                    </a:solidFill>
                    <a:latin typeface="Arial" panose="020B0604020202020204" pitchFamily="34" charset="0"/>
                    <a:cs typeface="Arial" panose="020B0604020202020204" pitchFamily="34" charset="0"/>
                  </a:rPr>
                  <a:t>Here we briefly introduce our Mc and Md model. </a:t>
                </a:r>
              </a:p>
              <a:p>
                <a:pPr marL="0" lvl="0" indent="0">
                  <a:buFont typeface="Wingdings" panose="05000000000000000000" charset="0"/>
                  <a:buNone/>
                </a:pPr>
                <a:r>
                  <a:rPr lang="en-US" altLang="zh-CN" sz="1200" dirty="0">
                    <a:solidFill>
                      <a:srgbClr val="1266D4"/>
                    </a:solidFill>
                    <a:latin typeface="Arial" panose="020B0604020202020204" pitchFamily="34" charset="0"/>
                    <a:cs typeface="Arial" panose="020B0604020202020204" pitchFamily="34" charset="0"/>
                  </a:rPr>
                  <a:t>Mc</a:t>
                </a:r>
                <a:r>
                  <a:rPr kumimoji="1" lang="en-US" altLang="zh-CN" dirty="0"/>
                  <a:t> is used to assess correlation between values. It mainly includes learning graph pretraining embeddings and context-aware embeddings.</a:t>
                </a:r>
                <a:endParaRPr lang="en-US" altLang="zh-CN" sz="1200" dirty="0">
                  <a:solidFill>
                    <a:srgbClr val="1266D4"/>
                  </a:solidFill>
                  <a:latin typeface="Arial" panose="020B0604020202020204" pitchFamily="34" charset="0"/>
                  <a:cs typeface="Arial" panose="020B0604020202020204" pitchFamily="34" charset="0"/>
                </a:endParaRPr>
              </a:p>
              <a:p>
                <a:pPr marL="171450" lvl="0" indent="-171450">
                  <a:buFont typeface="Wingdings" pitchFamily="2" charset="2"/>
                  <a:buChar char="p"/>
                </a:pPr>
                <a:r>
                  <a:rPr lang="en-US" altLang="zh-CN" sz="1200" dirty="0">
                    <a:solidFill>
                      <a:srgbClr val="1266D4"/>
                    </a:solidFill>
                    <a:latin typeface="Arial" panose="020B0604020202020204" pitchFamily="34" charset="0"/>
                    <a:cs typeface="Arial" panose="020B0604020202020204" pitchFamily="34" charset="0"/>
                  </a:rPr>
                  <a:t>Graph pretraining. </a:t>
                </a:r>
                <a:r>
                  <a:rPr lang="en-US" altLang="zh-CN" sz="1200" dirty="0">
                    <a:latin typeface="Arial" panose="020B0604020202020204" pitchFamily="34" charset="0"/>
                    <a:cs typeface="Arial" panose="020B0604020202020204" pitchFamily="34" charset="0"/>
                  </a:rPr>
                  <a:t>We pretrain graph embeddings on a knowledge graph G, so that we can implicitly learn rich contextual information (e.g., </a:t>
                </a:r>
                <a:r>
                  <a:rPr lang="en-US" altLang="zh-CN" sz="1200" dirty="0" err="1">
                    <a:latin typeface="Arial" panose="020B0604020202020204" pitchFamily="34" charset="0"/>
                    <a:cs typeface="Arial" panose="020B0604020202020204" pitchFamily="34" charset="0"/>
                  </a:rPr>
                  <a:t>DOK.fest</a:t>
                </a:r>
                <a:r>
                  <a:rPr lang="en-US" altLang="zh-CN" sz="1200" dirty="0">
                    <a:latin typeface="Arial" panose="020B0604020202020204" pitchFamily="34" charset="0"/>
                    <a:cs typeface="Arial" panose="020B0604020202020204" pitchFamily="34" charset="0"/>
                  </a:rPr>
                  <a:t> held in Munich) from pretrained embedding.</a:t>
                </a:r>
              </a:p>
              <a:p>
                <a:pPr marL="171450" lvl="0" indent="-171450">
                  <a:buFont typeface="Wingdings" pitchFamily="2" charset="2"/>
                  <a:buChar char="p"/>
                </a:pPr>
                <a:r>
                  <a:rPr lang="en-US" altLang="zh-CN" sz="1200" dirty="0">
                    <a:solidFill>
                      <a:srgbClr val="1266D4"/>
                    </a:solidFill>
                    <a:latin typeface="Arial" panose="020B0604020202020204" pitchFamily="34" charset="0"/>
                    <a:cs typeface="Arial" panose="020B0604020202020204" pitchFamily="34" charset="0"/>
                  </a:rPr>
                  <a:t>Context-aware embedding. </a:t>
                </a:r>
                <a:r>
                  <a:rPr lang="en-US" altLang="zh-CN" sz="1200" dirty="0">
                    <a:latin typeface="Arial" panose="020B0604020202020204" pitchFamily="34" charset="0"/>
                    <a:cs typeface="Arial" panose="020B0604020202020204" pitchFamily="34" charset="0"/>
                  </a:rPr>
                  <a:t>We model </a:t>
                </a:r>
                <a14:m>
                  <m:oMath xmlns:m="http://schemas.openxmlformats.org/officeDocument/2006/math">
                    <m:r>
                      <a:rPr lang="en-US" altLang="zh-CN" sz="1200" i="1" dirty="0" smtClean="0">
                        <a:latin typeface="Cambria Math" panose="02040503050406030204" pitchFamily="18" charset="0"/>
                        <a:cs typeface="Arial" panose="020B0604020202020204" pitchFamily="34" charset="0"/>
                      </a:rPr>
                      <m:t>𝐼</m:t>
                    </m:r>
                    <m:r>
                      <a:rPr lang="en-US" altLang="zh-CN" sz="1200" i="1" baseline="-25000" dirty="0">
                        <a:latin typeface="Cambria Math" panose="02040503050406030204" pitchFamily="18" charset="0"/>
                        <a:cs typeface="Arial" panose="020B0604020202020204" pitchFamily="34" charset="0"/>
                      </a:rPr>
                      <m:t>𝑡</m:t>
                    </m:r>
                    <m:r>
                      <a:rPr lang="en-US" altLang="zh-CN" sz="1200" i="1" dirty="0">
                        <a:latin typeface="Cambria Math" panose="02040503050406030204" pitchFamily="18" charset="0"/>
                        <a:cs typeface="Arial" panose="020B0604020202020204" pitchFamily="34" charset="0"/>
                      </a:rPr>
                      <m:t> = (</m:t>
                    </m:r>
                    <m:r>
                      <a:rPr lang="en-US" altLang="zh-CN" sz="1200" i="1" dirty="0">
                        <a:latin typeface="Cambria Math" panose="02040503050406030204" pitchFamily="18" charset="0"/>
                        <a:cs typeface="Arial" panose="020B0604020202020204" pitchFamily="34" charset="0"/>
                        <a:sym typeface="+mn-ea"/>
                      </a:rPr>
                      <m:t>𝑡</m:t>
                    </m:r>
                    <m:r>
                      <a:rPr lang="en-US" altLang="zh-CN" sz="1200" i="1" dirty="0">
                        <a:latin typeface="Cambria Math" panose="02040503050406030204" pitchFamily="18" charset="0"/>
                        <a:cs typeface="Arial" panose="020B0604020202020204" pitchFamily="34" charset="0"/>
                        <a:sym typeface="+mn-ea"/>
                      </a:rPr>
                      <m:t>[</m:t>
                    </m:r>
                    <m:acc>
                      <m:accPr>
                        <m:chr m:val="̅"/>
                        <m:ctrlPr>
                          <a:rPr lang="en-US" altLang="zh-CN" sz="1200" i="1" dirty="0">
                            <a:latin typeface="Cambria Math" panose="02040503050406030204" pitchFamily="18" charset="0"/>
                            <a:cs typeface="Arial" panose="020B0604020202020204" pitchFamily="34" charset="0"/>
                          </a:rPr>
                        </m:ctrlPr>
                      </m:accPr>
                      <m:e>
                        <m:r>
                          <a:rPr lang="en-US" altLang="zh-CN" sz="1200" dirty="0">
                            <a:latin typeface="Cambria Math" panose="02040503050406030204" pitchFamily="18" charset="0"/>
                            <a:cs typeface="Arial" panose="020B0604020202020204" pitchFamily="34" charset="0"/>
                          </a:rPr>
                          <m:t>𝐴</m:t>
                        </m:r>
                      </m:e>
                    </m:acc>
                    <m:r>
                      <a:rPr lang="en-US" altLang="zh-CN" sz="1200" i="1" dirty="0" smtClean="0">
                        <a:latin typeface="Cambria Math" panose="02040503050406030204" pitchFamily="18" charset="0"/>
                        <a:cs typeface="Arial" panose="020B0604020202020204" pitchFamily="34" charset="0"/>
                        <a:sym typeface="+mn-ea"/>
                      </a:rPr>
                      <m:t>]</m:t>
                    </m:r>
                    <m:r>
                      <a:rPr lang="en-US" altLang="zh-CN" sz="1200" i="1" dirty="0">
                        <a:latin typeface="Cambria Math" panose="02040503050406030204" pitchFamily="18" charset="0"/>
                        <a:cs typeface="Arial" panose="020B0604020202020204" pitchFamily="34" charset="0"/>
                      </a:rPr>
                      <m:t>, </m:t>
                    </m:r>
                    <m:r>
                      <a:rPr lang="en-US" altLang="zh-CN" sz="1200" i="1" dirty="0">
                        <a:latin typeface="Cambria Math" panose="02040503050406030204" pitchFamily="18" charset="0"/>
                        <a:cs typeface="Arial" panose="020B0604020202020204" pitchFamily="34" charset="0"/>
                        <a:sym typeface="+mn-ea"/>
                      </a:rPr>
                      <m:t>𝑡</m:t>
                    </m:r>
                    <m:r>
                      <a:rPr lang="en-US" altLang="zh-CN" sz="1200" i="1" dirty="0">
                        <a:latin typeface="Cambria Math" panose="02040503050406030204" pitchFamily="18" charset="0"/>
                        <a:cs typeface="Arial" panose="020B0604020202020204" pitchFamily="34" charset="0"/>
                        <a:sym typeface="+mn-ea"/>
                      </a:rPr>
                      <m:t>[</m:t>
                    </m:r>
                    <m:r>
                      <a:rPr lang="en-US" altLang="zh-CN" sz="1200" dirty="0">
                        <a:latin typeface="Cambria Math" panose="02040503050406030204" pitchFamily="18" charset="0"/>
                        <a:cs typeface="Arial" panose="020B0604020202020204" pitchFamily="34" charset="0"/>
                      </a:rPr>
                      <m:t>𝐵</m:t>
                    </m:r>
                    <m:r>
                      <a:rPr lang="en-US" altLang="zh-CN" sz="1200" i="1" dirty="0" smtClean="0">
                        <a:latin typeface="Cambria Math" panose="02040503050406030204" pitchFamily="18" charset="0"/>
                        <a:cs typeface="Arial" panose="020B0604020202020204" pitchFamily="34" charset="0"/>
                        <a:sym typeface="+mn-ea"/>
                      </a:rPr>
                      <m:t>]</m:t>
                    </m:r>
                    <m:r>
                      <a:rPr lang="en-US" altLang="zh-CN" sz="1200" i="1" dirty="0">
                        <a:latin typeface="Cambria Math" panose="02040503050406030204" pitchFamily="18" charset="0"/>
                        <a:cs typeface="Arial" panose="020B0604020202020204" pitchFamily="34" charset="0"/>
                      </a:rPr>
                      <m:t>) </m:t>
                    </m:r>
                  </m:oMath>
                </a14:m>
                <a:r>
                  <a:rPr lang="en-US" altLang="zh-CN" sz="1200" dirty="0">
                    <a:latin typeface="Arial" panose="020B0604020202020204" pitchFamily="34" charset="0"/>
                    <a:cs typeface="Arial" panose="020B0604020202020204" pitchFamily="34" charset="0"/>
                  </a:rPr>
                  <a:t>as a sequence by concatenating attribute values) and design encoders to obtain two representations of </a:t>
                </a:r>
                <a14:m>
                  <m:oMath xmlns:m="http://schemas.openxmlformats.org/officeDocument/2006/math">
                    <m:r>
                      <a:rPr lang="en-US" altLang="zh-CN" sz="1200" i="1" dirty="0">
                        <a:latin typeface="Cambria Math" panose="02040503050406030204" pitchFamily="18" charset="0"/>
                        <a:cs typeface="Arial" panose="020B0604020202020204" pitchFamily="34" charset="0"/>
                      </a:rPr>
                      <m:t>𝐼</m:t>
                    </m:r>
                    <m:r>
                      <a:rPr lang="en-US" altLang="zh-CN" sz="1200" i="1" baseline="-25000" dirty="0">
                        <a:latin typeface="Cambria Math" panose="02040503050406030204" pitchFamily="18" charset="0"/>
                        <a:cs typeface="Arial" panose="020B0604020202020204" pitchFamily="34" charset="0"/>
                      </a:rPr>
                      <m:t>𝑡</m:t>
                    </m:r>
                  </m:oMath>
                </a14:m>
                <a:r>
                  <a:rPr lang="en-US" altLang="zh-CN" sz="1200" baseline="-25000" dirty="0">
                    <a:latin typeface="Arial" panose="020B0604020202020204" pitchFamily="34" charset="0"/>
                    <a:cs typeface="Arial" panose="020B0604020202020204" pitchFamily="34" charset="0"/>
                    <a:sym typeface="+mn-ea"/>
                  </a:rPr>
                  <a:t> </a:t>
                </a:r>
                <a:r>
                  <a:rPr lang="en-US" altLang="zh-CN" sz="1200" dirty="0">
                    <a:latin typeface="Arial" panose="020B0604020202020204" pitchFamily="34" charset="0"/>
                    <a:cs typeface="Arial" panose="020B0604020202020204" pitchFamily="34" charset="0"/>
                  </a:rPr>
                  <a:t>via graph embeddings and language models, respectively. After a softmax layer, we combine the classifications and generate a confidence score by incorporating semantics.</a:t>
                </a:r>
              </a:p>
              <a:p>
                <a:pPr lvl="0">
                  <a:buFont typeface="Wingdings" panose="05000000000000000000" charset="0"/>
                  <a:buChar char="p"/>
                </a:pPr>
                <a:endParaRPr lang="en-US" altLang="zh-CN" sz="1200" dirty="0">
                  <a:latin typeface="Arial" panose="020B0604020202020204" pitchFamily="34" charset="0"/>
                  <a:cs typeface="Arial" panose="020B0604020202020204" pitchFamily="34" charset="0"/>
                </a:endParaRPr>
              </a:p>
              <a:p>
                <a:pPr lvl="0">
                  <a:buFont typeface="Wingdings" panose="05000000000000000000" charset="0"/>
                  <a:buChar char="p"/>
                </a:pPr>
                <a:endParaRPr lang="en-US" altLang="zh-CN" sz="1200" dirty="0">
                  <a:latin typeface="Arial" panose="020B0604020202020204" pitchFamily="34" charset="0"/>
                  <a:cs typeface="Arial" panose="020B0604020202020204" pitchFamily="34" charset="0"/>
                </a:endParaRPr>
              </a:p>
              <a:p>
                <a:pPr lvl="0">
                  <a:buFont typeface="Wingdings" panose="05000000000000000000" charset="0"/>
                  <a:buNone/>
                </a:pPr>
                <a:r>
                  <a:rPr lang="en-US" altLang="zh-CN" sz="1200" dirty="0">
                    <a:latin typeface="Arial" panose="020B0604020202020204" pitchFamily="34" charset="0"/>
                    <a:cs typeface="Arial" panose="020B0604020202020204" pitchFamily="34" charset="0"/>
                  </a:rPr>
                  <a:t>Md is </a:t>
                </a:r>
                <a:r>
                  <a:rPr kumimoji="1" lang="en-US" altLang="zh-CN" dirty="0"/>
                  <a:t>to suggest a value for missing values. It first retrieve candidate values by HER, then train a ranking model to select the top-ranked value for the </a:t>
                </a:r>
                <a:r>
                  <a:rPr kumimoji="1" lang="en-US" altLang="zh-CN" dirty="0" err="1"/>
                  <a:t>inputaiton</a:t>
                </a:r>
                <a:r>
                  <a:rPr kumimoji="1" lang="en-US" altLang="zh-CN" dirty="0"/>
                  <a:t>.</a:t>
                </a:r>
                <a:endParaRPr lang="en-US" altLang="zh-CN" sz="1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 altLang="zh-CN" sz="1800" dirty="0">
                    <a:effectLst/>
                    <a:latin typeface="LinLibertineTI"/>
                  </a:rPr>
                  <a:t>Candidate values retrieval. </a:t>
                </a:r>
                <a:r>
                  <a:rPr lang="en" altLang="zh-CN" sz="1800" dirty="0">
                    <a:effectLst/>
                    <a:latin typeface="LinLibertineT"/>
                  </a:rPr>
                  <a:t>We retrieve the set </a:t>
                </a:r>
                <a:r>
                  <a:rPr lang="en" altLang="zh-CN" sz="1800" dirty="0" err="1">
                    <a:effectLst/>
                    <a:latin typeface="LinBiolinumT"/>
                  </a:rPr>
                  <a:t>Cand</a:t>
                </a:r>
                <a:r>
                  <a:rPr lang="en" altLang="zh-CN" sz="1800" dirty="0">
                    <a:effectLst/>
                    <a:latin typeface="LinBiolinumT"/>
                  </a:rPr>
                  <a:t> </a:t>
                </a:r>
                <a:r>
                  <a:rPr lang="en" altLang="zh-CN" sz="1800" dirty="0">
                    <a:effectLst/>
                    <a:latin typeface="LinLibertineT"/>
                  </a:rPr>
                  <a:t>of candidate values for </a:t>
                </a:r>
                <a:r>
                  <a:rPr lang="en" altLang="zh-CN" sz="1800" dirty="0">
                    <a:effectLst/>
                    <a:latin typeface="LibertineMathMI"/>
                  </a:rPr>
                  <a:t>𝑡 </a:t>
                </a:r>
                <a:r>
                  <a:rPr lang="en" altLang="zh-CN" sz="1800" dirty="0">
                    <a:effectLst/>
                    <a:latin typeface="txsys"/>
                  </a:rPr>
                  <a:t>[</a:t>
                </a:r>
                <a:r>
                  <a:rPr lang="en" altLang="zh-CN" sz="1800" dirty="0">
                    <a:effectLst/>
                    <a:latin typeface="LibertineMathMI"/>
                  </a:rPr>
                  <a:t>𝐵</a:t>
                </a:r>
                <a:r>
                  <a:rPr lang="en" altLang="zh-CN" sz="1800" dirty="0">
                    <a:effectLst/>
                    <a:latin typeface="txsys"/>
                  </a:rPr>
                  <a:t>] </a:t>
                </a:r>
                <a:r>
                  <a:rPr lang="en" altLang="zh-CN" sz="1800" dirty="0">
                    <a:effectLst/>
                    <a:latin typeface="LinLibertineT"/>
                  </a:rPr>
                  <a:t>via </a:t>
                </a:r>
                <a:r>
                  <a:rPr lang="en" altLang="zh-CN" sz="1800" dirty="0">
                    <a:effectLst/>
                    <a:latin typeface="LinBiolinumT"/>
                  </a:rPr>
                  <a:t>HER</a:t>
                </a:r>
                <a:r>
                  <a:rPr lang="en" altLang="zh-CN" sz="1800" dirty="0">
                    <a:effectLst/>
                    <a:latin typeface="LinLibertineT"/>
                  </a:rPr>
                  <a:t>. </a:t>
                </a:r>
                <a:endParaRPr lang="en" altLang="zh-CN" sz="2800" dirty="0"/>
              </a:p>
              <a:p>
                <a:r>
                  <a:rPr lang="en" altLang="zh-CN" sz="1800" dirty="0">
                    <a:effectLst/>
                    <a:latin typeface="LinLibertineTI"/>
                  </a:rPr>
                  <a:t>Ranking Model.</a:t>
                </a:r>
                <a:r>
                  <a:rPr lang="en" altLang="zh-CN" sz="1800" dirty="0">
                    <a:effectLst/>
                    <a:latin typeface="LinLibertineT"/>
                  </a:rPr>
                  <a:t> </a:t>
                </a:r>
              </a:p>
              <a:p>
                <a:pPr marL="285750" indent="-285750">
                  <a:buFont typeface="Arial" panose="020B0604020202020204" pitchFamily="34" charset="0"/>
                  <a:buChar char="•"/>
                </a:pPr>
                <a:r>
                  <a:rPr lang="en" altLang="zh-CN" sz="1800" dirty="0">
                    <a:effectLst/>
                    <a:latin typeface="LinLibertineT"/>
                  </a:rPr>
                  <a:t>Next we train a ranking model to get the top-ranked value in </a:t>
                </a:r>
                <a:r>
                  <a:rPr lang="en" altLang="zh-CN" sz="1800" dirty="0" err="1">
                    <a:effectLst/>
                    <a:latin typeface="LinBiolinumT"/>
                  </a:rPr>
                  <a:t>Cand</a:t>
                </a:r>
                <a:r>
                  <a:rPr lang="en" altLang="zh-CN" sz="1800" dirty="0">
                    <a:effectLst/>
                    <a:latin typeface="LinBiolinumT"/>
                  </a:rPr>
                  <a:t> </a:t>
                </a:r>
                <a:r>
                  <a:rPr lang="en" altLang="zh-CN" sz="1800" dirty="0">
                    <a:effectLst/>
                    <a:latin typeface="LinLibertineT"/>
                  </a:rPr>
                  <a:t>as the </a:t>
                </a:r>
                <a:r>
                  <a:rPr lang="en" altLang="zh-CN" sz="1800" dirty="0">
                    <a:effectLst/>
                    <a:latin typeface="LibertineMathMI7"/>
                  </a:rPr>
                  <a:t>𝐵 </a:t>
                </a:r>
                <a:r>
                  <a:rPr lang="en" altLang="zh-CN" sz="1800" dirty="0">
                    <a:effectLst/>
                    <a:latin typeface="LinLibertineT"/>
                  </a:rPr>
                  <a:t>suggested value for </a:t>
                </a:r>
                <a:r>
                  <a:rPr lang="en" altLang="zh-CN" sz="1800" dirty="0">
                    <a:effectLst/>
                    <a:latin typeface="LibertineMathMI"/>
                  </a:rPr>
                  <a:t>𝑡 </a:t>
                </a:r>
                <a:r>
                  <a:rPr lang="en" altLang="zh-CN" sz="1800" dirty="0">
                    <a:effectLst/>
                    <a:latin typeface="txsys"/>
                  </a:rPr>
                  <a:t>[</a:t>
                </a:r>
                <a:r>
                  <a:rPr lang="en" altLang="zh-CN" sz="1800" dirty="0">
                    <a:effectLst/>
                    <a:latin typeface="LibertineMathMI"/>
                  </a:rPr>
                  <a:t>𝐵</a:t>
                </a:r>
                <a:r>
                  <a:rPr lang="en" altLang="zh-CN" sz="1800" dirty="0">
                    <a:effectLst/>
                    <a:latin typeface="txsys"/>
                  </a:rPr>
                  <a:t>]</a:t>
                </a:r>
                <a:r>
                  <a:rPr lang="en" altLang="zh-CN" sz="1800" dirty="0">
                    <a:effectLst/>
                    <a:latin typeface="LinLibertineT"/>
                  </a:rPr>
                  <a:t>. </a:t>
                </a:r>
                <a:endParaRPr lang="en" altLang="zh-CN" dirty="0"/>
              </a:p>
            </p:txBody>
          </p:sp>
        </mc:Choice>
        <mc:Fallback xmlns="">
          <p:sp>
            <p:nvSpPr>
              <p:cNvPr id="3" name="备注占位符 2"/>
              <p:cNvSpPr>
                <a:spLocks noGrp="1"/>
              </p:cNvSpPr>
              <p:nvPr>
                <p:ph type="body" idx="1"/>
              </p:nvPr>
            </p:nvSpPr>
            <p:spPr/>
            <p:txBody>
              <a:bodyPr/>
              <a:lstStyle/>
              <a:p>
                <a:pPr marL="0" lvl="0" indent="0">
                  <a:buFont typeface="Wingdings" panose="05000000000000000000" charset="0"/>
                  <a:buNone/>
                </a:pPr>
                <a:r>
                  <a:rPr lang="en-US" altLang="zh-CN" sz="1200" dirty="0">
                    <a:solidFill>
                      <a:srgbClr val="1266D4"/>
                    </a:solidFill>
                    <a:latin typeface="Arial" panose="020B0604020202020204" pitchFamily="34" charset="0"/>
                    <a:cs typeface="Arial" panose="020B0604020202020204" pitchFamily="34" charset="0"/>
                  </a:rPr>
                  <a:t>Here we briefly introduce our Mc and Md model. </a:t>
                </a:r>
              </a:p>
              <a:p>
                <a:pPr marL="0" lvl="0" indent="0">
                  <a:buFont typeface="Wingdings" panose="05000000000000000000" charset="0"/>
                  <a:buNone/>
                </a:pPr>
                <a:r>
                  <a:rPr lang="en-US" altLang="zh-CN" sz="1200" dirty="0">
                    <a:solidFill>
                      <a:srgbClr val="1266D4"/>
                    </a:solidFill>
                    <a:latin typeface="Arial" panose="020B0604020202020204" pitchFamily="34" charset="0"/>
                    <a:cs typeface="Arial" panose="020B0604020202020204" pitchFamily="34" charset="0"/>
                  </a:rPr>
                  <a:t>Mc</a:t>
                </a:r>
                <a:r>
                  <a:rPr kumimoji="1" lang="en-US" altLang="zh-CN" dirty="0"/>
                  <a:t> is used to assess correlation between values. It mainly includes learning graph pretraining embeddings and context-aware embeddings.</a:t>
                </a:r>
                <a:endParaRPr lang="en-US" altLang="zh-CN" sz="1200" dirty="0">
                  <a:solidFill>
                    <a:srgbClr val="1266D4"/>
                  </a:solidFill>
                  <a:latin typeface="Arial" panose="020B0604020202020204" pitchFamily="34" charset="0"/>
                  <a:cs typeface="Arial" panose="020B0604020202020204" pitchFamily="34" charset="0"/>
                </a:endParaRPr>
              </a:p>
              <a:p>
                <a:pPr marL="457200" lvl="0" indent="-457200">
                  <a:buFont typeface="Wingdings" panose="05000000000000000000" charset="0"/>
                  <a:buChar char="p"/>
                </a:pPr>
                <a:r>
                  <a:rPr lang="en-US" altLang="zh-CN" sz="1200" dirty="0">
                    <a:solidFill>
                      <a:srgbClr val="1266D4"/>
                    </a:solidFill>
                    <a:latin typeface="Arial" panose="020B0604020202020204" pitchFamily="34" charset="0"/>
                    <a:cs typeface="Arial" panose="020B0604020202020204" pitchFamily="34" charset="0"/>
                  </a:rPr>
                  <a:t>Graph pretraining. </a:t>
                </a:r>
                <a:r>
                  <a:rPr lang="en-US" altLang="zh-CN" sz="1200" dirty="0">
                    <a:latin typeface="Arial" panose="020B0604020202020204" pitchFamily="34" charset="0"/>
                    <a:cs typeface="Arial" panose="020B0604020202020204" pitchFamily="34" charset="0"/>
                  </a:rPr>
                  <a:t>We pretrain graph embeddings on a knowledge graph G, so that we can implicitly learn rich contextual information (e.g., DOK.fest held in Munich) from pretrained embedding.</a:t>
                </a:r>
              </a:p>
              <a:p>
                <a:pPr lvl="0">
                  <a:buFont typeface="Wingdings" panose="05000000000000000000" charset="0"/>
                  <a:buChar char="p"/>
                </a:pPr>
                <a:r>
                  <a:rPr lang="en-US" altLang="zh-CN" sz="1200" dirty="0">
                    <a:solidFill>
                      <a:srgbClr val="1266D4"/>
                    </a:solidFill>
                    <a:latin typeface="Arial" panose="020B0604020202020204" pitchFamily="34" charset="0"/>
                    <a:cs typeface="Arial" panose="020B0604020202020204" pitchFamily="34" charset="0"/>
                  </a:rPr>
                  <a:t> Context-aware embedding. </a:t>
                </a:r>
                <a:r>
                  <a:rPr lang="en-US" altLang="zh-CN" sz="1200" dirty="0">
                    <a:latin typeface="Arial" panose="020B0604020202020204" pitchFamily="34" charset="0"/>
                    <a:cs typeface="Arial" panose="020B0604020202020204" pitchFamily="34" charset="0"/>
                  </a:rPr>
                  <a:t>We model </a:t>
                </a:r>
                <a:r>
                  <a:rPr lang="en-US" altLang="zh-CN" sz="1200" i="0" dirty="0">
                    <a:latin typeface="Cambria Math" panose="02040503050406030204" pitchFamily="18" charset="0"/>
                    <a:cs typeface="Arial" panose="020B0604020202020204" pitchFamily="34" charset="0"/>
                  </a:rPr>
                  <a:t>𝐼</a:t>
                </a:r>
                <a:r>
                  <a:rPr lang="en-US" altLang="zh-CN" sz="1200" i="0" baseline="-25000" dirty="0">
                    <a:latin typeface="Cambria Math" panose="02040503050406030204" pitchFamily="18" charset="0"/>
                    <a:cs typeface="Arial" panose="020B0604020202020204" pitchFamily="34" charset="0"/>
                  </a:rPr>
                  <a:t>𝑡</a:t>
                </a:r>
                <a:r>
                  <a:rPr lang="en-US" altLang="zh-CN" sz="1200" i="0" dirty="0">
                    <a:latin typeface="Cambria Math" panose="02040503050406030204" pitchFamily="18" charset="0"/>
                    <a:cs typeface="Arial" panose="020B0604020202020204" pitchFamily="34" charset="0"/>
                  </a:rPr>
                  <a:t> = (</a:t>
                </a:r>
                <a:r>
                  <a:rPr lang="en-US" altLang="zh-CN" sz="1200" i="0" dirty="0">
                    <a:latin typeface="Cambria Math" panose="02040503050406030204" pitchFamily="18" charset="0"/>
                    <a:cs typeface="Arial" panose="020B0604020202020204" pitchFamily="34" charset="0"/>
                    <a:sym typeface="+mn-ea"/>
                  </a:rPr>
                  <a:t>𝑡[</a:t>
                </a:r>
                <a:r>
                  <a:rPr lang="en-US" altLang="zh-CN" sz="1200" i="0" dirty="0">
                    <a:latin typeface="Cambria Math" panose="02040503050406030204" pitchFamily="18" charset="0"/>
                    <a:cs typeface="Arial" panose="020B0604020202020204" pitchFamily="34" charset="0"/>
                  </a:rPr>
                  <a:t>𝐴 ̅</a:t>
                </a:r>
                <a:r>
                  <a:rPr lang="en-US" altLang="zh-CN" sz="1200" i="0" dirty="0">
                    <a:latin typeface="Cambria Math" panose="02040503050406030204" pitchFamily="18" charset="0"/>
                    <a:cs typeface="Arial" panose="020B0604020202020204" pitchFamily="34" charset="0"/>
                    <a:sym typeface="+mn-ea"/>
                  </a:rPr>
                  <a:t>]</a:t>
                </a:r>
                <a:r>
                  <a:rPr lang="en-US" altLang="zh-CN" sz="1200" i="0" dirty="0">
                    <a:latin typeface="Cambria Math" panose="02040503050406030204" pitchFamily="18" charset="0"/>
                    <a:cs typeface="Arial" panose="020B0604020202020204" pitchFamily="34" charset="0"/>
                  </a:rPr>
                  <a:t>, </a:t>
                </a:r>
                <a:r>
                  <a:rPr lang="en-US" altLang="zh-CN" sz="1200" i="0" dirty="0">
                    <a:latin typeface="Cambria Math" panose="02040503050406030204" pitchFamily="18" charset="0"/>
                    <a:cs typeface="Arial" panose="020B0604020202020204" pitchFamily="34" charset="0"/>
                    <a:sym typeface="+mn-ea"/>
                  </a:rPr>
                  <a:t>𝑡[</a:t>
                </a:r>
                <a:r>
                  <a:rPr lang="en-US" altLang="zh-CN" sz="1200" i="0" dirty="0">
                    <a:latin typeface="Cambria Math" panose="02040503050406030204" pitchFamily="18" charset="0"/>
                    <a:cs typeface="Arial" panose="020B0604020202020204" pitchFamily="34" charset="0"/>
                  </a:rPr>
                  <a:t>𝐵</a:t>
                </a:r>
                <a:r>
                  <a:rPr lang="en-US" altLang="zh-CN" sz="1200" i="0" dirty="0">
                    <a:latin typeface="Cambria Math" panose="02040503050406030204" pitchFamily="18" charset="0"/>
                    <a:cs typeface="Arial" panose="020B0604020202020204" pitchFamily="34" charset="0"/>
                    <a:sym typeface="+mn-ea"/>
                  </a:rPr>
                  <a:t>]</a:t>
                </a:r>
                <a:r>
                  <a:rPr lang="en-US" altLang="zh-CN" sz="1200" i="0" dirty="0">
                    <a:latin typeface="Cambria Math" panose="02040503050406030204" pitchFamily="18" charset="0"/>
                    <a:cs typeface="Arial" panose="020B0604020202020204" pitchFamily="34" charset="0"/>
                  </a:rPr>
                  <a:t>) </a:t>
                </a:r>
                <a:r>
                  <a:rPr lang="en-US" altLang="zh-CN" sz="1200" dirty="0">
                    <a:latin typeface="Arial" panose="020B0604020202020204" pitchFamily="34" charset="0"/>
                    <a:cs typeface="Arial" panose="020B0604020202020204" pitchFamily="34" charset="0"/>
                  </a:rPr>
                  <a:t>as a sequence by concatenating attribute values) and design encoders to obtain two representations of </a:t>
                </a:r>
                <a:r>
                  <a:rPr lang="en-US" altLang="zh-CN" sz="1200" i="0" dirty="0">
                    <a:latin typeface="Cambria Math" panose="02040503050406030204" pitchFamily="18" charset="0"/>
                    <a:cs typeface="Arial" panose="020B0604020202020204" pitchFamily="34" charset="0"/>
                  </a:rPr>
                  <a:t>𝐼</a:t>
                </a:r>
                <a:r>
                  <a:rPr lang="en-US" altLang="zh-CN" sz="1200" i="0" baseline="-25000" dirty="0">
                    <a:latin typeface="Cambria Math" panose="02040503050406030204" pitchFamily="18" charset="0"/>
                    <a:cs typeface="Arial" panose="020B0604020202020204" pitchFamily="34" charset="0"/>
                  </a:rPr>
                  <a:t>𝑡</a:t>
                </a:r>
                <a:r>
                  <a:rPr lang="en-US" altLang="zh-CN" sz="1200" baseline="-25000" dirty="0">
                    <a:latin typeface="Arial" panose="020B0604020202020204" pitchFamily="34" charset="0"/>
                    <a:cs typeface="Arial" panose="020B0604020202020204" pitchFamily="34" charset="0"/>
                    <a:sym typeface="+mn-ea"/>
                  </a:rPr>
                  <a:t> </a:t>
                </a:r>
                <a:r>
                  <a:rPr lang="en-US" altLang="zh-CN" sz="1200" dirty="0">
                    <a:latin typeface="Arial" panose="020B0604020202020204" pitchFamily="34" charset="0"/>
                    <a:cs typeface="Arial" panose="020B0604020202020204" pitchFamily="34" charset="0"/>
                  </a:rPr>
                  <a:t>via graph embeddings and language models, respectively. After a softmax layer, we combine the classifications and generate a confidence score by incorporating semantics.</a:t>
                </a:r>
              </a:p>
              <a:p>
                <a:pPr lvl="0">
                  <a:buFont typeface="Wingdings" panose="05000000000000000000" charset="0"/>
                  <a:buChar char="p"/>
                </a:pPr>
                <a:endParaRPr lang="en-US" altLang="zh-CN" sz="1200" dirty="0">
                  <a:latin typeface="Arial" panose="020B0604020202020204" pitchFamily="34" charset="0"/>
                  <a:cs typeface="Arial" panose="020B0604020202020204" pitchFamily="34" charset="0"/>
                </a:endParaRPr>
              </a:p>
              <a:p>
                <a:pPr lvl="0">
                  <a:buFont typeface="Wingdings" panose="05000000000000000000" charset="0"/>
                  <a:buChar char="p"/>
                </a:pPr>
                <a:endParaRPr lang="en-US" altLang="zh-CN" sz="1200" dirty="0">
                  <a:latin typeface="Arial" panose="020B0604020202020204" pitchFamily="34" charset="0"/>
                  <a:cs typeface="Arial" panose="020B0604020202020204" pitchFamily="34" charset="0"/>
                </a:endParaRPr>
              </a:p>
              <a:p>
                <a:pPr lvl="0">
                  <a:buFont typeface="Wingdings" panose="05000000000000000000" charset="0"/>
                  <a:buNone/>
                </a:pPr>
                <a:r>
                  <a:rPr lang="en-US" altLang="zh-CN" sz="1200" dirty="0">
                    <a:latin typeface="Arial" panose="020B0604020202020204" pitchFamily="34" charset="0"/>
                    <a:cs typeface="Arial" panose="020B0604020202020204" pitchFamily="34" charset="0"/>
                  </a:rPr>
                  <a:t>Md is </a:t>
                </a:r>
                <a:r>
                  <a:rPr kumimoji="1" lang="en-US" altLang="zh-CN" dirty="0"/>
                  <a:t>to suggest a value for missing values. It first retrieve candidate values by HER, then train a ranking model to select the top-ranked value for the </a:t>
                </a:r>
                <a:r>
                  <a:rPr kumimoji="1" lang="en-US" altLang="zh-CN" dirty="0" err="1"/>
                  <a:t>inputaiton</a:t>
                </a:r>
                <a:r>
                  <a:rPr kumimoji="1" lang="en-US" altLang="zh-CN" dirty="0"/>
                  <a:t>.</a:t>
                </a:r>
                <a:endParaRPr lang="en-US" altLang="zh-CN" sz="1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 altLang="zh-CN" sz="1800" dirty="0">
                    <a:effectLst/>
                    <a:latin typeface="LinLibertineTI"/>
                  </a:rPr>
                  <a:t>Candidate values retrieval. </a:t>
                </a:r>
                <a:r>
                  <a:rPr lang="en" altLang="zh-CN" sz="1800" dirty="0">
                    <a:effectLst/>
                    <a:latin typeface="LinLibertineT"/>
                  </a:rPr>
                  <a:t>We retrieve the set </a:t>
                </a:r>
                <a:r>
                  <a:rPr lang="en" altLang="zh-CN" sz="1800" dirty="0" err="1">
                    <a:effectLst/>
                    <a:latin typeface="LinBiolinumT"/>
                  </a:rPr>
                  <a:t>Cand</a:t>
                </a:r>
                <a:r>
                  <a:rPr lang="en" altLang="zh-CN" sz="1800" dirty="0">
                    <a:effectLst/>
                    <a:latin typeface="LinBiolinumT"/>
                  </a:rPr>
                  <a:t> </a:t>
                </a:r>
                <a:r>
                  <a:rPr lang="en" altLang="zh-CN" sz="1800" dirty="0">
                    <a:effectLst/>
                    <a:latin typeface="LinLibertineT"/>
                  </a:rPr>
                  <a:t>of candidate values for </a:t>
                </a:r>
                <a:r>
                  <a:rPr lang="en" altLang="zh-CN" sz="1800" dirty="0">
                    <a:effectLst/>
                    <a:latin typeface="LibertineMathMI"/>
                  </a:rPr>
                  <a:t>𝑡 </a:t>
                </a:r>
                <a:r>
                  <a:rPr lang="en" altLang="zh-CN" sz="1800" dirty="0">
                    <a:effectLst/>
                    <a:latin typeface="txsys"/>
                  </a:rPr>
                  <a:t>[</a:t>
                </a:r>
                <a:r>
                  <a:rPr lang="en" altLang="zh-CN" sz="1800" dirty="0">
                    <a:effectLst/>
                    <a:latin typeface="LibertineMathMI"/>
                  </a:rPr>
                  <a:t>𝐵</a:t>
                </a:r>
                <a:r>
                  <a:rPr lang="en" altLang="zh-CN" sz="1800" dirty="0">
                    <a:effectLst/>
                    <a:latin typeface="txsys"/>
                  </a:rPr>
                  <a:t>] </a:t>
                </a:r>
                <a:r>
                  <a:rPr lang="en" altLang="zh-CN" sz="1800" dirty="0">
                    <a:effectLst/>
                    <a:latin typeface="LinLibertineT"/>
                  </a:rPr>
                  <a:t>via </a:t>
                </a:r>
                <a:r>
                  <a:rPr lang="en" altLang="zh-CN" sz="1800" dirty="0">
                    <a:effectLst/>
                    <a:latin typeface="LinBiolinumT"/>
                  </a:rPr>
                  <a:t>HER</a:t>
                </a:r>
                <a:r>
                  <a:rPr lang="en" altLang="zh-CN" sz="1800" dirty="0">
                    <a:effectLst/>
                    <a:latin typeface="LinLibertineT"/>
                  </a:rPr>
                  <a:t>. </a:t>
                </a:r>
                <a:endParaRPr lang="en" altLang="zh-CN" sz="2800" dirty="0"/>
              </a:p>
              <a:p>
                <a:r>
                  <a:rPr lang="en" altLang="zh-CN" sz="1800" dirty="0">
                    <a:effectLst/>
                    <a:latin typeface="LinLibertineTI"/>
                  </a:rPr>
                  <a:t>Ranking Model.</a:t>
                </a:r>
                <a:r>
                  <a:rPr lang="en" altLang="zh-CN" sz="1800" dirty="0">
                    <a:effectLst/>
                    <a:latin typeface="LinLibertineT"/>
                  </a:rPr>
                  <a:t> </a:t>
                </a:r>
              </a:p>
              <a:p>
                <a:pPr marL="285750" indent="-285750">
                  <a:buFont typeface="Arial" panose="020B0604020202020204" pitchFamily="34" charset="0"/>
                  <a:buChar char="•"/>
                </a:pPr>
                <a:r>
                  <a:rPr lang="en" altLang="zh-CN" sz="1800" dirty="0">
                    <a:effectLst/>
                    <a:latin typeface="LinLibertineT"/>
                  </a:rPr>
                  <a:t>Next we train a ranking model to get the top-ranked value in </a:t>
                </a:r>
                <a:r>
                  <a:rPr lang="en" altLang="zh-CN" sz="1800" dirty="0" err="1">
                    <a:effectLst/>
                    <a:latin typeface="LinBiolinumT"/>
                  </a:rPr>
                  <a:t>Cand</a:t>
                </a:r>
                <a:r>
                  <a:rPr lang="en" altLang="zh-CN" sz="1800" dirty="0">
                    <a:effectLst/>
                    <a:latin typeface="LinBiolinumT"/>
                  </a:rPr>
                  <a:t> </a:t>
                </a:r>
                <a:r>
                  <a:rPr lang="en" altLang="zh-CN" sz="1800" dirty="0">
                    <a:effectLst/>
                    <a:latin typeface="LinLibertineT"/>
                  </a:rPr>
                  <a:t>as the </a:t>
                </a:r>
                <a:r>
                  <a:rPr lang="en" altLang="zh-CN" sz="1800" dirty="0">
                    <a:effectLst/>
                    <a:latin typeface="LibertineMathMI7"/>
                  </a:rPr>
                  <a:t>𝐵 </a:t>
                </a:r>
                <a:r>
                  <a:rPr lang="en" altLang="zh-CN" sz="1800" dirty="0">
                    <a:effectLst/>
                    <a:latin typeface="LinLibertineT"/>
                  </a:rPr>
                  <a:t>suggested value for </a:t>
                </a:r>
                <a:r>
                  <a:rPr lang="en" altLang="zh-CN" sz="1800" dirty="0">
                    <a:effectLst/>
                    <a:latin typeface="LibertineMathMI"/>
                  </a:rPr>
                  <a:t>𝑡 </a:t>
                </a:r>
                <a:r>
                  <a:rPr lang="en" altLang="zh-CN" sz="1800" dirty="0">
                    <a:effectLst/>
                    <a:latin typeface="txsys"/>
                  </a:rPr>
                  <a:t>[</a:t>
                </a:r>
                <a:r>
                  <a:rPr lang="en" altLang="zh-CN" sz="1800" dirty="0">
                    <a:effectLst/>
                    <a:latin typeface="LibertineMathMI"/>
                  </a:rPr>
                  <a:t>𝐵</a:t>
                </a:r>
                <a:r>
                  <a:rPr lang="en" altLang="zh-CN" sz="1800" dirty="0">
                    <a:effectLst/>
                    <a:latin typeface="txsys"/>
                  </a:rPr>
                  <a:t>]</a:t>
                </a:r>
                <a:r>
                  <a:rPr lang="en" altLang="zh-CN" sz="1800" dirty="0">
                    <a:effectLst/>
                    <a:latin typeface="LinLibertineT"/>
                  </a:rPr>
                  <a:t>. </a:t>
                </a:r>
                <a:endParaRPr lang="en" altLang="zh-CN" dirty="0"/>
              </a:p>
            </p:txBody>
          </p:sp>
        </mc:Fallback>
      </mc:AlternateContent>
      <p:sp>
        <p:nvSpPr>
          <p:cNvPr id="4" name="灯片编号占位符 3"/>
          <p:cNvSpPr>
            <a:spLocks noGrp="1"/>
          </p:cNvSpPr>
          <p:nvPr>
            <p:ph type="sldNum" sz="quarter" idx="5"/>
          </p:nvPr>
        </p:nvSpPr>
        <p:spPr/>
        <p:txBody>
          <a:bodyPr/>
          <a:lstStyle/>
          <a:p>
            <a:fld id="{22F456C3-7442-C346-ADCE-84DCAEB99586}" type="slidenum">
              <a:rPr kumimoji="1" lang="zh-CN" altLang="en-US" smtClean="0"/>
              <a:t>15</a:t>
            </a:fld>
            <a:endParaRPr kumimoji="1" lang="zh-CN" altLang="en-US"/>
          </a:p>
        </p:txBody>
      </p:sp>
    </p:spTree>
    <p:extLst>
      <p:ext uri="{BB962C8B-B14F-4D97-AF65-F5344CB8AC3E}">
        <p14:creationId xmlns:p14="http://schemas.microsoft.com/office/powerpoint/2010/main" val="39066432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22F456C3-7442-C346-ADCE-84DCAEB99586}" type="slidenum">
              <a:rPr kumimoji="1" lang="zh-CN" altLang="en-US" smtClean="0"/>
              <a:t>16</a:t>
            </a:fld>
            <a:endParaRPr kumimoji="1" lang="zh-CN" altLang="en-US"/>
          </a:p>
        </p:txBody>
      </p:sp>
    </p:spTree>
    <p:extLst>
      <p:ext uri="{BB962C8B-B14F-4D97-AF65-F5344CB8AC3E}">
        <p14:creationId xmlns:p14="http://schemas.microsoft.com/office/powerpoint/2010/main" val="7576734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22F456C3-7442-C346-ADCE-84DCAEB99586}" type="slidenum">
              <a:rPr kumimoji="1" lang="zh-CN" altLang="en-US" smtClean="0"/>
              <a:t>17</a:t>
            </a:fld>
            <a:endParaRPr kumimoji="1" lang="zh-CN" altLang="en-US"/>
          </a:p>
        </p:txBody>
      </p:sp>
    </p:spTree>
    <p:extLst>
      <p:ext uri="{BB962C8B-B14F-4D97-AF65-F5344CB8AC3E}">
        <p14:creationId xmlns:p14="http://schemas.microsoft.com/office/powerpoint/2010/main" val="14427663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22F456C3-7442-C346-ADCE-84DCAEB99586}" type="slidenum">
              <a:rPr kumimoji="1" lang="zh-CN" altLang="en-US" smtClean="0"/>
              <a:t>18</a:t>
            </a:fld>
            <a:endParaRPr kumimoji="1" lang="zh-CN" altLang="en-US"/>
          </a:p>
        </p:txBody>
      </p:sp>
    </p:spTree>
    <p:extLst>
      <p:ext uri="{BB962C8B-B14F-4D97-AF65-F5344CB8AC3E}">
        <p14:creationId xmlns:p14="http://schemas.microsoft.com/office/powerpoint/2010/main" val="24016487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 altLang="zh-CN" sz="1200" dirty="0">
                <a:latin typeface="Arial" panose="020B0604020202020204" pitchFamily="34" charset="0"/>
                <a:cs typeface="Arial" panose="020B0604020202020204" pitchFamily="34" charset="0"/>
              </a:rPr>
              <a:t>no short film named “Sturm” was nominated at “</a:t>
            </a:r>
            <a:r>
              <a:rPr kumimoji="1" lang="en" altLang="zh-CN" sz="1200" dirty="0" err="1">
                <a:latin typeface="Arial" panose="020B0604020202020204" pitchFamily="34" charset="0"/>
                <a:cs typeface="Arial" panose="020B0604020202020204" pitchFamily="34" charset="0"/>
              </a:rPr>
              <a:t>DOK.fest</a:t>
            </a:r>
            <a:r>
              <a:rPr kumimoji="1" lang="en" altLang="zh-CN" sz="1200" dirty="0">
                <a:latin typeface="Arial" panose="020B0604020202020204" pitchFamily="34" charset="0"/>
                <a:cs typeface="Arial" panose="020B0604020202020204" pitchFamily="34" charset="0"/>
              </a:rPr>
              <a:t>”</a:t>
            </a:r>
          </a:p>
          <a:p>
            <a:endParaRPr kumimoji="1" lang="zh-CN" altLang="en-US" dirty="0"/>
          </a:p>
        </p:txBody>
      </p:sp>
      <p:sp>
        <p:nvSpPr>
          <p:cNvPr id="4" name="灯片编号占位符 3"/>
          <p:cNvSpPr>
            <a:spLocks noGrp="1"/>
          </p:cNvSpPr>
          <p:nvPr>
            <p:ph type="sldNum" sz="quarter" idx="5"/>
          </p:nvPr>
        </p:nvSpPr>
        <p:spPr/>
        <p:txBody>
          <a:bodyPr/>
          <a:lstStyle/>
          <a:p>
            <a:fld id="{22F456C3-7442-C346-ADCE-84DCAEB99586}" type="slidenum">
              <a:rPr kumimoji="1" lang="zh-CN" altLang="en-US" smtClean="0"/>
              <a:t>19</a:t>
            </a:fld>
            <a:endParaRPr kumimoji="1" lang="zh-CN" altLang="en-US"/>
          </a:p>
        </p:txBody>
      </p:sp>
    </p:spTree>
    <p:extLst>
      <p:ext uri="{BB962C8B-B14F-4D97-AF65-F5344CB8AC3E}">
        <p14:creationId xmlns:p14="http://schemas.microsoft.com/office/powerpoint/2010/main" val="11225640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22F456C3-7442-C346-ADCE-84DCAEB99586}" type="slidenum">
              <a:rPr kumimoji="1" lang="zh-CN" altLang="en-US" smtClean="0"/>
              <a:t>20</a:t>
            </a:fld>
            <a:endParaRPr kumimoji="1" lang="zh-CN" altLang="en-US"/>
          </a:p>
        </p:txBody>
      </p:sp>
    </p:spTree>
    <p:extLst>
      <p:ext uri="{BB962C8B-B14F-4D97-AF65-F5344CB8AC3E}">
        <p14:creationId xmlns:p14="http://schemas.microsoft.com/office/powerpoint/2010/main" val="16313161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dirty="0">
                <a:latin typeface="Calibri" panose="020F0502020204030204" pitchFamily="34" charset="0"/>
                <a:cs typeface="Calibri" panose="020F0502020204030204" pitchFamily="34" charset="0"/>
              </a:rPr>
              <a:t>Rules play a critical role in many aspects of data management</a:t>
            </a:r>
          </a:p>
        </p:txBody>
      </p:sp>
      <p:sp>
        <p:nvSpPr>
          <p:cNvPr id="4" name="灯片编号占位符 3"/>
          <p:cNvSpPr>
            <a:spLocks noGrp="1"/>
          </p:cNvSpPr>
          <p:nvPr>
            <p:ph type="sldNum" sz="quarter" idx="5"/>
          </p:nvPr>
        </p:nvSpPr>
        <p:spPr/>
        <p:txBody>
          <a:bodyPr/>
          <a:lstStyle/>
          <a:p>
            <a:fld id="{22F456C3-7442-C346-ADCE-84DCAEB99586}" type="slidenum">
              <a:rPr kumimoji="1" lang="zh-CN" altLang="en-US" smtClean="0"/>
              <a:t>2</a:t>
            </a:fld>
            <a:endParaRPr kumimoji="1" lang="zh-CN" altLang="en-US"/>
          </a:p>
        </p:txBody>
      </p:sp>
    </p:spTree>
    <p:extLst>
      <p:ext uri="{BB962C8B-B14F-4D97-AF65-F5344CB8AC3E}">
        <p14:creationId xmlns:p14="http://schemas.microsoft.com/office/powerpoint/2010/main" val="5908343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22F456C3-7442-C346-ADCE-84DCAEB99586}" type="slidenum">
              <a:rPr kumimoji="1" lang="zh-CN" altLang="en-US" smtClean="0"/>
              <a:t>21</a:t>
            </a:fld>
            <a:endParaRPr kumimoji="1" lang="zh-CN" altLang="en-US"/>
          </a:p>
        </p:txBody>
      </p:sp>
    </p:spTree>
    <p:extLst>
      <p:ext uri="{BB962C8B-B14F-4D97-AF65-F5344CB8AC3E}">
        <p14:creationId xmlns:p14="http://schemas.microsoft.com/office/powerpoint/2010/main" val="31952005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22F456C3-7442-C346-ADCE-84DCAEB99586}" type="slidenum">
              <a:rPr kumimoji="1" lang="zh-CN" altLang="en-US" smtClean="0"/>
              <a:t>22</a:t>
            </a:fld>
            <a:endParaRPr kumimoji="1" lang="zh-CN" altLang="en-US"/>
          </a:p>
        </p:txBody>
      </p:sp>
    </p:spTree>
    <p:extLst>
      <p:ext uri="{BB962C8B-B14F-4D97-AF65-F5344CB8AC3E}">
        <p14:creationId xmlns:p14="http://schemas.microsoft.com/office/powerpoint/2010/main" val="24296684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22F456C3-7442-C346-ADCE-84DCAEB99586}" type="slidenum">
              <a:rPr kumimoji="1" lang="zh-CN" altLang="en-US" smtClean="0"/>
              <a:t>23</a:t>
            </a:fld>
            <a:endParaRPr kumimoji="1" lang="zh-CN" altLang="en-US"/>
          </a:p>
        </p:txBody>
      </p:sp>
    </p:spTree>
    <p:extLst>
      <p:ext uri="{BB962C8B-B14F-4D97-AF65-F5344CB8AC3E}">
        <p14:creationId xmlns:p14="http://schemas.microsoft.com/office/powerpoint/2010/main" val="6098797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22F456C3-7442-C346-ADCE-84DCAEB99586}" type="slidenum">
              <a:rPr kumimoji="1" lang="zh-CN" altLang="en-US" smtClean="0"/>
              <a:t>24</a:t>
            </a:fld>
            <a:endParaRPr kumimoji="1" lang="zh-CN" altLang="en-US"/>
          </a:p>
        </p:txBody>
      </p:sp>
    </p:spTree>
    <p:extLst>
      <p:ext uri="{BB962C8B-B14F-4D97-AF65-F5344CB8AC3E}">
        <p14:creationId xmlns:p14="http://schemas.microsoft.com/office/powerpoint/2010/main" val="40848939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22F456C3-7442-C346-ADCE-84DCAEB99586}" type="slidenum">
              <a:rPr kumimoji="1" lang="zh-CN" altLang="en-US" smtClean="0"/>
              <a:t>25</a:t>
            </a:fld>
            <a:endParaRPr kumimoji="1" lang="zh-CN" altLang="en-US"/>
          </a:p>
        </p:txBody>
      </p:sp>
    </p:spTree>
    <p:extLst>
      <p:ext uri="{BB962C8B-B14F-4D97-AF65-F5344CB8AC3E}">
        <p14:creationId xmlns:p14="http://schemas.microsoft.com/office/powerpoint/2010/main" val="5626249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22F456C3-7442-C346-ADCE-84DCAEB99586}" type="slidenum">
              <a:rPr kumimoji="1" lang="zh-CN" altLang="en-US" smtClean="0"/>
              <a:t>26</a:t>
            </a:fld>
            <a:endParaRPr kumimoji="1" lang="zh-CN" altLang="en-US"/>
          </a:p>
        </p:txBody>
      </p:sp>
    </p:spTree>
    <p:extLst>
      <p:ext uri="{BB962C8B-B14F-4D97-AF65-F5344CB8AC3E}">
        <p14:creationId xmlns:p14="http://schemas.microsoft.com/office/powerpoint/2010/main" val="27344846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22F456C3-7442-C346-ADCE-84DCAEB99586}" type="slidenum">
              <a:rPr kumimoji="1" lang="zh-CN" altLang="en-US" smtClean="0"/>
              <a:t>27</a:t>
            </a:fld>
            <a:endParaRPr kumimoji="1" lang="zh-CN" altLang="en-US"/>
          </a:p>
        </p:txBody>
      </p:sp>
    </p:spTree>
    <p:extLst>
      <p:ext uri="{BB962C8B-B14F-4D97-AF65-F5344CB8AC3E}">
        <p14:creationId xmlns:p14="http://schemas.microsoft.com/office/powerpoint/2010/main" val="1246788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22F456C3-7442-C346-ADCE-84DCAEB99586}" type="slidenum">
              <a:rPr kumimoji="1" lang="zh-CN" altLang="en-US" smtClean="0"/>
              <a:t>28</a:t>
            </a:fld>
            <a:endParaRPr kumimoji="1" lang="zh-CN" altLang="en-US"/>
          </a:p>
        </p:txBody>
      </p:sp>
    </p:spTree>
    <p:extLst>
      <p:ext uri="{BB962C8B-B14F-4D97-AF65-F5344CB8AC3E}">
        <p14:creationId xmlns:p14="http://schemas.microsoft.com/office/powerpoint/2010/main" val="10857723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22F456C3-7442-C346-ADCE-84DCAEB99586}" type="slidenum">
              <a:rPr kumimoji="1" lang="zh-CN" altLang="en-US" smtClean="0"/>
              <a:t>29</a:t>
            </a:fld>
            <a:endParaRPr kumimoji="1" lang="zh-CN" altLang="en-US"/>
          </a:p>
        </p:txBody>
      </p:sp>
    </p:spTree>
    <p:extLst>
      <p:ext uri="{BB962C8B-B14F-4D97-AF65-F5344CB8AC3E}">
        <p14:creationId xmlns:p14="http://schemas.microsoft.com/office/powerpoint/2010/main" val="43146596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22F456C3-7442-C346-ADCE-84DCAEB99586}" type="slidenum">
              <a:rPr kumimoji="1" lang="zh-CN" altLang="en-US" smtClean="0"/>
              <a:t>30</a:t>
            </a:fld>
            <a:endParaRPr kumimoji="1" lang="zh-CN" altLang="en-US"/>
          </a:p>
        </p:txBody>
      </p:sp>
    </p:spTree>
    <p:extLst>
      <p:ext uri="{BB962C8B-B14F-4D97-AF65-F5344CB8AC3E}">
        <p14:creationId xmlns:p14="http://schemas.microsoft.com/office/powerpoint/2010/main" val="18231654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r>
                  <a:rPr kumimoji="1" lang="en-US" altLang="zh-CN" sz="2400" i="0" dirty="0">
                    <a:solidFill>
                      <a:schemeClr val="accent1"/>
                    </a:solidFill>
                    <a:latin typeface="Cambria Math" panose="02040503050406030204" pitchFamily="18" charset="0"/>
                    <a:cs typeface="Arial" panose="020B0604020202020204" pitchFamily="34" charset="0"/>
                  </a:rPr>
                  <a:t>We</a:t>
                </a:r>
                <a:r>
                  <a:rPr kumimoji="1" lang="zh-CN" altLang="en-US" sz="2400" i="0" dirty="0">
                    <a:solidFill>
                      <a:schemeClr val="accent1"/>
                    </a:solidFill>
                    <a:latin typeface="Cambria Math" panose="02040503050406030204" pitchFamily="18" charset="0"/>
                    <a:cs typeface="Arial" panose="020B0604020202020204" pitchFamily="34" charset="0"/>
                  </a:rPr>
                  <a:t> </a:t>
                </a:r>
                <a:r>
                  <a:rPr kumimoji="1" lang="en-US" altLang="zh-CN" sz="2400" i="0" dirty="0">
                    <a:solidFill>
                      <a:schemeClr val="accent1"/>
                    </a:solidFill>
                    <a:latin typeface="Cambria Math" panose="02040503050406030204" pitchFamily="18" charset="0"/>
                    <a:cs typeface="Arial" panose="020B0604020202020204" pitchFamily="34" charset="0"/>
                  </a:rPr>
                  <a:t>motivate our work by a real mismatch example in IMDB.</a:t>
                </a:r>
              </a:p>
              <a:p>
                <a:r>
                  <a:rPr kumimoji="1" lang="en-US" altLang="zh-CN" sz="2400" i="0" dirty="0">
                    <a:solidFill>
                      <a:schemeClr val="accent1"/>
                    </a:solidFill>
                    <a:latin typeface="Cambria Math" panose="02040503050406030204" pitchFamily="18" charset="0"/>
                    <a:cs typeface="Arial" panose="020B0604020202020204" pitchFamily="34" charset="0"/>
                  </a:rPr>
                  <a:t>Here are two directors with the same name.</a:t>
                </a:r>
              </a:p>
              <a:p>
                <a:r>
                  <a:rPr kumimoji="1" lang="en-US" altLang="zh-CN" sz="2400" i="0" dirty="0">
                    <a:solidFill>
                      <a:schemeClr val="accent1"/>
                    </a:solidFill>
                    <a:latin typeface="Cambria Math" panose="02040503050406030204" pitchFamily="18" charset="0"/>
                    <a:cs typeface="Arial" panose="020B0604020202020204" pitchFamily="34" charset="0"/>
                  </a:rPr>
                  <a:t>The green values is the information of a Swiss director, the yellow values is the information of a German director, and the red values is erroneous.</a:t>
                </a:r>
              </a:p>
              <a:p>
                <a:r>
                  <a:rPr kumimoji="1" lang="en-US" altLang="zh-CN" sz="2400" i="0" dirty="0">
                    <a:solidFill>
                      <a:schemeClr val="accent1"/>
                    </a:solidFill>
                    <a:latin typeface="Cambria Math" panose="02040503050406030204" pitchFamily="18" charset="0"/>
                    <a:cs typeface="Arial" panose="020B0604020202020204" pitchFamily="34" charset="0"/>
                  </a:rPr>
                  <a:t>As we can see, both tuples contain conflicts.</a:t>
                </a:r>
              </a:p>
              <a:p>
                <a:r>
                  <a:rPr kumimoji="1" lang="en-US" altLang="zh-CN" sz="2400" i="0" dirty="0">
                    <a:solidFill>
                      <a:schemeClr val="accent1"/>
                    </a:solidFill>
                    <a:latin typeface="Cambria Math" panose="02040503050406030204" pitchFamily="18" charset="0"/>
                    <a:cs typeface="Arial" panose="020B0604020202020204" pitchFamily="34" charset="0"/>
                  </a:rPr>
                  <a:t>For the tuple </a:t>
                </a:r>
                <a:r>
                  <a:rPr kumimoji="1" lang="en-US" altLang="zh-CN" sz="2400" i="0" dirty="0" err="1">
                    <a:solidFill>
                      <a:schemeClr val="accent1"/>
                    </a:solidFill>
                    <a:latin typeface="Cambria Math" panose="02040503050406030204" pitchFamily="18" charset="0"/>
                    <a:cs typeface="Arial" panose="020B0604020202020204" pitchFamily="34" charset="0"/>
                  </a:rPr>
                  <a:t>t_c</a:t>
                </a:r>
                <a:r>
                  <a:rPr kumimoji="1" lang="en-US" altLang="zh-CN" sz="2400" i="0" dirty="0">
                    <a:solidFill>
                      <a:schemeClr val="accent1"/>
                    </a:solidFill>
                    <a:latin typeface="Cambria Math" panose="02040503050406030204" pitchFamily="18" charset="0"/>
                    <a:cs typeface="Arial" panose="020B0604020202020204" pitchFamily="34" charset="0"/>
                  </a:rPr>
                  <a:t>, we can just use some error correction method to fix its error.</a:t>
                </a:r>
              </a:p>
              <a:p>
                <a:r>
                  <a:rPr kumimoji="1" lang="en-US" altLang="zh-CN" sz="2400" i="0" dirty="0">
                    <a:solidFill>
                      <a:schemeClr val="accent1"/>
                    </a:solidFill>
                    <a:latin typeface="Cambria Math" panose="02040503050406030204" pitchFamily="18" charset="0"/>
                    <a:cs typeface="Arial" panose="020B0604020202020204" pitchFamily="34" charset="0"/>
                  </a:rPr>
                  <a:t>However, we find it won't work for tuple </a:t>
                </a:r>
                <a:r>
                  <a:rPr kumimoji="1" lang="en-US" altLang="zh-CN" sz="2400" i="0" dirty="0" err="1">
                    <a:solidFill>
                      <a:schemeClr val="accent1"/>
                    </a:solidFill>
                    <a:latin typeface="Cambria Math" panose="02040503050406030204" pitchFamily="18" charset="0"/>
                    <a:cs typeface="Arial" panose="020B0604020202020204" pitchFamily="34" charset="0"/>
                  </a:rPr>
                  <a:t>t_s</a:t>
                </a:r>
                <a:r>
                  <a:rPr kumimoji="1" lang="en-US" altLang="zh-CN" sz="2400" i="0" dirty="0">
                    <a:solidFill>
                      <a:schemeClr val="accent1"/>
                    </a:solidFill>
                    <a:latin typeface="Cambria Math" panose="02040503050406030204" pitchFamily="18" charset="0"/>
                    <a:cs typeface="Arial" panose="020B0604020202020204" pitchFamily="34" charset="0"/>
                  </a:rPr>
                  <a:t>,</a:t>
                </a:r>
              </a:p>
              <a:p>
                <a:r>
                  <a:rPr kumimoji="1" lang="en-US" altLang="zh-CN" sz="2400" i="0" dirty="0">
                    <a:solidFill>
                      <a:schemeClr val="accent1"/>
                    </a:solidFill>
                    <a:latin typeface="Cambria Math" panose="02040503050406030204" pitchFamily="18" charset="0"/>
                    <a:cs typeface="Arial" panose="020B0604020202020204" pitchFamily="34" charset="0"/>
                  </a:rPr>
                  <a:t>since </a:t>
                </a:r>
                <a:r>
                  <a:rPr kumimoji="1" lang="en-US" altLang="zh-CN" sz="2400" i="0" dirty="0" err="1">
                    <a:solidFill>
                      <a:schemeClr val="accent1"/>
                    </a:solidFill>
                    <a:latin typeface="Cambria Math" panose="02040503050406030204" pitchFamily="18" charset="0"/>
                    <a:cs typeface="Arial" panose="020B0604020202020204" pitchFamily="34" charset="0"/>
                  </a:rPr>
                  <a:t>t_s</a:t>
                </a:r>
                <a:r>
                  <a:rPr kumimoji="1" lang="en-US" altLang="zh-CN" sz="2400" i="0" dirty="0">
                    <a:solidFill>
                      <a:schemeClr val="accent1"/>
                    </a:solidFill>
                    <a:latin typeface="Cambria Math" panose="02040503050406030204" pitchFamily="18" charset="0"/>
                    <a:cs typeface="Arial" panose="020B0604020202020204" pitchFamily="34" charset="0"/>
                  </a:rPr>
                  <a:t> contain the information of two directors. It is a merged tuple of mismatched entities.</a:t>
                </a:r>
              </a:p>
              <a:p>
                <a:r>
                  <a:rPr kumimoji="1" lang="en-US" altLang="zh-CN" sz="2400" i="0" dirty="0">
                    <a:solidFill>
                      <a:schemeClr val="accent1"/>
                    </a:solidFill>
                    <a:latin typeface="Cambria Math" panose="02040503050406030204" pitchFamily="18" charset="0"/>
                    <a:cs typeface="Arial" panose="020B0604020202020204" pitchFamily="34" charset="0"/>
                  </a:rPr>
                  <a:t>If we repair </a:t>
                </a:r>
                <a:r>
                  <a:rPr kumimoji="1" lang="en-US" altLang="zh-CN" sz="2400" i="0" dirty="0" err="1">
                    <a:solidFill>
                      <a:schemeClr val="accent1"/>
                    </a:solidFill>
                    <a:latin typeface="Cambria Math" panose="02040503050406030204" pitchFamily="18" charset="0"/>
                    <a:cs typeface="Arial" panose="020B0604020202020204" pitchFamily="34" charset="0"/>
                  </a:rPr>
                  <a:t>t_s</a:t>
                </a:r>
                <a:r>
                  <a:rPr kumimoji="1" lang="en-US" altLang="zh-CN" sz="2400" i="0" dirty="0">
                    <a:solidFill>
                      <a:schemeClr val="accent1"/>
                    </a:solidFill>
                    <a:latin typeface="Cambria Math" panose="02040503050406030204" pitchFamily="18" charset="0"/>
                    <a:cs typeface="Arial" panose="020B0604020202020204" pitchFamily="34" charset="0"/>
                  </a:rPr>
                  <a:t> by error correction methods, we will drop the information of one director and only remain the information of another director. This is not what we want,</a:t>
                </a:r>
              </a:p>
              <a:p>
                <a:r>
                  <a:rPr kumimoji="1" lang="en-US" altLang="zh-CN" sz="2400" i="0" dirty="0">
                    <a:solidFill>
                      <a:schemeClr val="accent1"/>
                    </a:solidFill>
                    <a:latin typeface="Cambria Math" panose="02040503050406030204" pitchFamily="18" charset="0"/>
                    <a:cs typeface="Arial" panose="020B0604020202020204" pitchFamily="34" charset="0"/>
                  </a:rPr>
                  <a:t>what we want is to fix conflicts in </a:t>
                </a:r>
                <a:r>
                  <a:rPr kumimoji="1" lang="en-US" altLang="zh-CN" sz="2400" i="0" dirty="0" err="1">
                    <a:solidFill>
                      <a:schemeClr val="accent1"/>
                    </a:solidFill>
                    <a:latin typeface="Cambria Math" panose="02040503050406030204" pitchFamily="18" charset="0"/>
                    <a:cs typeface="Arial" panose="020B0604020202020204" pitchFamily="34" charset="0"/>
                  </a:rPr>
                  <a:t>t_s</a:t>
                </a:r>
                <a:r>
                  <a:rPr kumimoji="1" lang="en-US" altLang="zh-CN" sz="2400" i="0" dirty="0">
                    <a:solidFill>
                      <a:schemeClr val="accent1"/>
                    </a:solidFill>
                    <a:latin typeface="Cambria Math" panose="02040503050406030204" pitchFamily="18" charset="0"/>
                    <a:cs typeface="Arial" panose="020B0604020202020204" pitchFamily="34" charset="0"/>
                  </a:rPr>
                  <a:t> </a:t>
                </a:r>
              </a:p>
              <a:p>
                <a:r>
                  <a:rPr kumimoji="1" lang="en-US" altLang="zh-CN" sz="2400" i="0" dirty="0">
                    <a:solidFill>
                      <a:schemeClr val="accent1"/>
                    </a:solidFill>
                    <a:latin typeface="Cambria Math" panose="02040503050406030204" pitchFamily="18" charset="0"/>
                    <a:cs typeface="Arial" panose="020B0604020202020204" pitchFamily="34" charset="0"/>
                  </a:rPr>
                  <a:t>without the loss of information.</a:t>
                </a:r>
              </a:p>
              <a:p>
                <a:r>
                  <a:rPr kumimoji="1" lang="en-US" altLang="zh-CN" sz="2400" i="0" dirty="0">
                    <a:solidFill>
                      <a:schemeClr val="accent1"/>
                    </a:solidFill>
                    <a:latin typeface="Cambria Math" panose="02040503050406030204" pitchFamily="18" charset="0"/>
                    <a:cs typeface="Arial" panose="020B0604020202020204" pitchFamily="34" charset="0"/>
                  </a:rPr>
                  <a:t>In this case, </a:t>
                </a:r>
                <a:r>
                  <a:rPr kumimoji="1" lang="en-US" altLang="zh-CN" sz="2400" i="0" dirty="0" err="1">
                    <a:solidFill>
                      <a:schemeClr val="accent1"/>
                    </a:solidFill>
                    <a:latin typeface="Cambria Math" panose="02040503050406030204" pitchFamily="18" charset="0"/>
                    <a:cs typeface="Arial" panose="020B0604020202020204" pitchFamily="34" charset="0"/>
                  </a:rPr>
                  <a:t>t_s</a:t>
                </a:r>
                <a:r>
                  <a:rPr kumimoji="1" lang="en-US" altLang="zh-CN" sz="2400" i="0" dirty="0">
                    <a:solidFill>
                      <a:schemeClr val="accent1"/>
                    </a:solidFill>
                    <a:latin typeface="Cambria Math" panose="02040503050406030204" pitchFamily="18" charset="0"/>
                    <a:cs typeface="Arial" panose="020B0604020202020204" pitchFamily="34" charset="0"/>
                  </a:rPr>
                  <a:t> needs to be split rather than simply corrected.</a:t>
                </a:r>
              </a:p>
              <a:p>
                <a:endParaRPr kumimoji="1" lang="en-US" altLang="zh-CN" sz="2400" i="0" dirty="0">
                  <a:solidFill>
                    <a:schemeClr val="accent1"/>
                  </a:solidFill>
                  <a:latin typeface="Cambria Math" panose="02040503050406030204" pitchFamily="18" charset="0"/>
                  <a:cs typeface="Arial" panose="020B0604020202020204" pitchFamily="34" charset="0"/>
                </a:endParaRPr>
              </a:p>
              <a:p>
                <a:endParaRPr kumimoji="1" lang="en-US" altLang="zh-CN" sz="2400" i="0" dirty="0">
                  <a:solidFill>
                    <a:schemeClr val="accent1"/>
                  </a:solidFill>
                  <a:latin typeface="Cambria Math" panose="02040503050406030204" pitchFamily="18" charset="0"/>
                  <a:cs typeface="Arial" panose="020B0604020202020204" pitchFamily="34" charset="0"/>
                </a:endParaRPr>
              </a:p>
              <a:p>
                <a:endParaRPr kumimoji="1" lang="en-US" altLang="zh-CN" sz="2400" i="0" dirty="0">
                  <a:solidFill>
                    <a:schemeClr val="accent1"/>
                  </a:solidFill>
                  <a:latin typeface="Cambria Math" panose="02040503050406030204" pitchFamily="18" charset="0"/>
                  <a:cs typeface="Arial" panose="020B0604020202020204" pitchFamily="34" charset="0"/>
                </a:endParaRPr>
              </a:p>
            </p:txBody>
          </p:sp>
        </mc:Choice>
        <mc:Fallback xmlns="">
          <p:sp>
            <p:nvSpPr>
              <p:cNvPr id="3" name="备注占位符 2"/>
              <p:cNvSpPr>
                <a:spLocks noGrp="1"/>
              </p:cNvSpPr>
              <p:nvPr>
                <p:ph type="body" idx="1"/>
              </p:nvPr>
            </p:nvSpPr>
            <p:spPr/>
            <p:txBody>
              <a:bodyPr/>
              <a:lstStyle/>
              <a:p>
                <a:r>
                  <a:rPr kumimoji="1" lang="en-US" altLang="zh-CN" sz="2400" i="0" dirty="0">
                    <a:solidFill>
                      <a:schemeClr val="accent1"/>
                    </a:solidFill>
                    <a:latin typeface="Cambria Math" panose="02040503050406030204" pitchFamily="18" charset="0"/>
                    <a:cs typeface="Arial" panose="020B0604020202020204" pitchFamily="34" charset="0"/>
                  </a:rPr>
                  <a:t>We also find a real mismatch case in IMDB.</a:t>
                </a:r>
              </a:p>
              <a:p>
                <a:r>
                  <a:rPr kumimoji="1" lang="en-US" altLang="zh-CN" sz="2400" i="0" dirty="0">
                    <a:solidFill>
                      <a:schemeClr val="accent1"/>
                    </a:solidFill>
                    <a:latin typeface="Cambria Math" panose="02040503050406030204" pitchFamily="18" charset="0"/>
                    <a:cs typeface="Arial" panose="020B0604020202020204" pitchFamily="34" charset="0"/>
                  </a:rPr>
                  <a:t>Here are two directors with the same name, they are merged by mistake.</a:t>
                </a:r>
              </a:p>
              <a:p>
                <a:r>
                  <a:rPr kumimoji="1" lang="en-US" altLang="zh-CN" sz="2400" i="0" dirty="0">
                    <a:solidFill>
                      <a:schemeClr val="accent1"/>
                    </a:solidFill>
                    <a:latin typeface="Cambria Math" panose="02040503050406030204" pitchFamily="18" charset="0"/>
                    <a:cs typeface="Arial" panose="020B0604020202020204" pitchFamily="34" charset="0"/>
                  </a:rPr>
                  <a:t>One of directors is a German, born in </a:t>
                </a:r>
                <a:r>
                  <a:rPr lang="en" altLang="zh-CN" sz="3600" dirty="0">
                    <a:effectLst/>
                  </a:rPr>
                  <a:t>Munich </a:t>
                </a:r>
                <a:r>
                  <a:rPr lang="en-US" altLang="zh-CN" sz="3600" dirty="0">
                    <a:effectLst/>
                  </a:rPr>
                  <a:t>and</a:t>
                </a:r>
                <a:r>
                  <a:rPr lang="en" altLang="zh-CN" sz="3600" dirty="0">
                    <a:effectLst/>
                  </a:rPr>
                  <a:t> </a:t>
                </a:r>
                <a:r>
                  <a:rPr lang="en-US" altLang="zh-CN" sz="3600" dirty="0">
                    <a:effectLst/>
                  </a:rPr>
                  <a:t>studied</a:t>
                </a:r>
                <a:r>
                  <a:rPr lang="en" altLang="zh-CN" sz="3600" dirty="0">
                    <a:effectLst/>
                  </a:rPr>
                  <a:t> </a:t>
                </a:r>
                <a:r>
                  <a:rPr lang="en-US" altLang="zh-CN" sz="3600" dirty="0">
                    <a:effectLst/>
                  </a:rPr>
                  <a:t>film there; The other is a Swiss, born in </a:t>
                </a:r>
                <a:r>
                  <a:rPr kumimoji="1" lang="en" altLang="zh-CN" sz="2400" dirty="0" err="1">
                    <a:latin typeface="Arial" panose="020B0604020202020204" pitchFamily="34" charset="0"/>
                    <a:cs typeface="Arial" panose="020B0604020202020204" pitchFamily="34" charset="0"/>
                  </a:rPr>
                  <a:t>Brugg</a:t>
                </a:r>
                <a:r>
                  <a:rPr kumimoji="1" lang="en" altLang="zh-CN" sz="2400" dirty="0">
                    <a:latin typeface="Arial" panose="020B0604020202020204" pitchFamily="34" charset="0"/>
                    <a:cs typeface="Arial" panose="020B0604020202020204" pitchFamily="34" charset="0"/>
                  </a:rPr>
                  <a:t> and studied in another place.</a:t>
                </a:r>
              </a:p>
              <a:p>
                <a:r>
                  <a:rPr kumimoji="1" lang="en" altLang="zh-CN" sz="2400" i="0" dirty="0">
                    <a:solidFill>
                      <a:schemeClr val="accent1"/>
                    </a:solidFill>
                    <a:latin typeface="Arial" panose="020B0604020202020204" pitchFamily="34" charset="0"/>
                    <a:cs typeface="Arial" panose="020B0604020202020204" pitchFamily="34" charset="0"/>
                  </a:rPr>
                  <a:t>They were both nominated for an award in some file festivals.</a:t>
                </a:r>
              </a:p>
              <a:p>
                <a:endParaRPr kumimoji="1" lang="en-US" altLang="zh-CN" sz="2400" i="0" dirty="0">
                  <a:solidFill>
                    <a:schemeClr val="accent1"/>
                  </a:solidFill>
                  <a:latin typeface="Cambria Math" panose="02040503050406030204" pitchFamily="18" charset="0"/>
                  <a:cs typeface="Arial" panose="020B0604020202020204" pitchFamily="34" charset="0"/>
                </a:endParaRPr>
              </a:p>
              <a:p>
                <a:r>
                  <a:rPr kumimoji="1" lang="en-US" altLang="zh-CN" sz="2400" i="0" dirty="0">
                    <a:solidFill>
                      <a:schemeClr val="accent1"/>
                    </a:solidFill>
                    <a:latin typeface="Cambria Math" panose="02040503050406030204" pitchFamily="18" charset="0"/>
                    <a:cs typeface="Arial" panose="020B0604020202020204" pitchFamily="34" charset="0"/>
                  </a:rPr>
                  <a:t>By checking, we find tuple </a:t>
                </a:r>
                <a:r>
                  <a:rPr kumimoji="1" lang="en-US" altLang="zh-CN" sz="2400" b="0" i="0" dirty="0">
                    <a:solidFill>
                      <a:schemeClr val="accent1"/>
                    </a:solidFill>
                    <a:latin typeface="Cambria Math" panose="02040503050406030204" pitchFamily="18" charset="0"/>
                    <a:cs typeface="Arial" panose="020B0604020202020204" pitchFamily="34" charset="0"/>
                  </a:rPr>
                  <a:t>𝑡_𝑠</a:t>
                </a:r>
                <a:r>
                  <a:rPr kumimoji="1" lang="en-US" altLang="zh-CN" sz="2400" i="0" dirty="0">
                    <a:solidFill>
                      <a:schemeClr val="accent1"/>
                    </a:solidFill>
                    <a:latin typeface="Cambria Math" panose="02040503050406030204" pitchFamily="18" charset="0"/>
                    <a:cs typeface="Arial" panose="020B0604020202020204" pitchFamily="34" charset="0"/>
                  </a:rPr>
                  <a:t> is a mismatched</a:t>
                </a:r>
                <a:r>
                  <a:rPr kumimoji="1" lang="en-US" altLang="zh-CN" sz="2400" i="0" baseline="0" dirty="0">
                    <a:solidFill>
                      <a:schemeClr val="accent1"/>
                    </a:solidFill>
                    <a:latin typeface="Cambria Math" panose="02040503050406030204" pitchFamily="18" charset="0"/>
                    <a:cs typeface="Arial" panose="020B0604020202020204" pitchFamily="34" charset="0"/>
                  </a:rPr>
                  <a:t> tuple,</a:t>
                </a:r>
                <a:r>
                  <a:rPr kumimoji="1" lang="en-US" altLang="zh-CN" sz="2400" i="0" dirty="0">
                    <a:solidFill>
                      <a:schemeClr val="accent1"/>
                    </a:solidFill>
                    <a:latin typeface="Cambria Math" panose="02040503050406030204" pitchFamily="18" charset="0"/>
                    <a:cs typeface="Arial" panose="020B0604020202020204" pitchFamily="34" charset="0"/>
                  </a:rPr>
                  <a:t> it </a:t>
                </a:r>
                <a:r>
                  <a:rPr kumimoji="1" lang="en" altLang="zh-CN" sz="2400" dirty="0">
                    <a:solidFill>
                      <a:schemeClr val="tx1"/>
                    </a:solidFill>
                  </a:rPr>
                  <a:t>includes the information of two distinct directors, e.g., the film of one and the award nomination of the other; this is called a conflation/mismatch.</a:t>
                </a:r>
              </a:p>
              <a:p>
                <a:r>
                  <a:rPr kumimoji="1" lang="en" altLang="zh-CN" sz="2400" dirty="0">
                    <a:solidFill>
                      <a:schemeClr val="tx1"/>
                    </a:solidFill>
                  </a:rPr>
                  <a:t>Cause its film conflicts with its </a:t>
                </a:r>
                <a:r>
                  <a:rPr kumimoji="1" lang="en" altLang="zh-CN" sz="2400" dirty="0" err="1">
                    <a:solidFill>
                      <a:schemeClr val="tx1"/>
                    </a:solidFill>
                  </a:rPr>
                  <a:t>filmFestival</a:t>
                </a:r>
                <a:r>
                  <a:rPr kumimoji="1" lang="en" altLang="zh-CN" sz="2400" dirty="0">
                    <a:solidFill>
                      <a:schemeClr val="tx1"/>
                    </a:solidFill>
                  </a:rPr>
                  <a:t>.</a:t>
                </a:r>
              </a:p>
            </p:txBody>
          </p:sp>
        </mc:Fallback>
      </mc:AlternateContent>
      <p:sp>
        <p:nvSpPr>
          <p:cNvPr id="4" name="灯片编号占位符 3"/>
          <p:cNvSpPr>
            <a:spLocks noGrp="1"/>
          </p:cNvSpPr>
          <p:nvPr>
            <p:ph type="sldNum" sz="quarter" idx="5"/>
          </p:nvPr>
        </p:nvSpPr>
        <p:spPr/>
        <p:txBody>
          <a:bodyPr/>
          <a:lstStyle/>
          <a:p>
            <a:fld id="{22F456C3-7442-C346-ADCE-84DCAEB99586}" type="slidenum">
              <a:rPr kumimoji="1" lang="zh-CN" altLang="en-US" smtClean="0"/>
              <a:t>3</a:t>
            </a:fld>
            <a:endParaRPr kumimoji="1" lang="zh-CN" altLang="en-US"/>
          </a:p>
        </p:txBody>
      </p:sp>
    </p:spTree>
    <p:extLst>
      <p:ext uri="{BB962C8B-B14F-4D97-AF65-F5344CB8AC3E}">
        <p14:creationId xmlns:p14="http://schemas.microsoft.com/office/powerpoint/2010/main" val="401056148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22F456C3-7442-C346-ADCE-84DCAEB99586}" type="slidenum">
              <a:rPr kumimoji="1" lang="zh-CN" altLang="en-US" smtClean="0"/>
              <a:t>31</a:t>
            </a:fld>
            <a:endParaRPr kumimoji="1" lang="zh-CN" altLang="en-US"/>
          </a:p>
        </p:txBody>
      </p:sp>
    </p:spTree>
    <p:extLst>
      <p:ext uri="{BB962C8B-B14F-4D97-AF65-F5344CB8AC3E}">
        <p14:creationId xmlns:p14="http://schemas.microsoft.com/office/powerpoint/2010/main" val="347946922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22F456C3-7442-C346-ADCE-84DCAEB99586}" type="slidenum">
              <a:rPr kumimoji="1" lang="zh-CN" altLang="en-US" smtClean="0"/>
              <a:t>32</a:t>
            </a:fld>
            <a:endParaRPr kumimoji="1" lang="zh-CN" altLang="en-US"/>
          </a:p>
        </p:txBody>
      </p:sp>
    </p:spTree>
    <p:extLst>
      <p:ext uri="{BB962C8B-B14F-4D97-AF65-F5344CB8AC3E}">
        <p14:creationId xmlns:p14="http://schemas.microsoft.com/office/powerpoint/2010/main" val="177277870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r>
                  <a:rPr kumimoji="1" lang="en-US" altLang="zh-CN" dirty="0"/>
                  <a:t>We tested our method in four real life data and compared with four baselines and some variants.</a:t>
                </a:r>
              </a:p>
              <a:p>
                <a:endParaRPr kumimoji="1" lang="en-US" altLang="zh-CN" dirty="0"/>
              </a:p>
              <a:p>
                <a:r>
                  <a:rPr kumimoji="1" lang="en-US" altLang="zh-CN" dirty="0"/>
                  <a:t>We compared our method with some baseline, such as ML-based Bert and </a:t>
                </a:r>
                <a:r>
                  <a:rPr kumimoji="1" lang="en-US" altLang="zh-CN" dirty="0" err="1"/>
                  <a:t>Raran</a:t>
                </a:r>
                <a:r>
                  <a:rPr kumimoji="1" lang="en-US" altLang="zh-CN" dirty="0"/>
                  <a:t>. </a:t>
                </a:r>
                <a:r>
                  <a:rPr kumimoji="1" lang="en-US" altLang="zh-CN" dirty="0" err="1"/>
                  <a:t>Raran</a:t>
                </a:r>
                <a:r>
                  <a:rPr kumimoji="1" lang="en-US" altLang="zh-CN" dirty="0"/>
                  <a:t> is the combination of </a:t>
                </a:r>
                <a:r>
                  <a:rPr kumimoji="1" lang="en-US" altLang="zh-CN" dirty="0" err="1"/>
                  <a:t>Raha</a:t>
                </a:r>
                <a:r>
                  <a:rPr kumimoji="1" lang="en-US" altLang="zh-CN" dirty="0"/>
                  <a:t> and Baran,</a:t>
                </a:r>
              </a:p>
              <a:p>
                <a:r>
                  <a:rPr kumimoji="1" lang="en-US" altLang="zh-CN" dirty="0"/>
                  <a:t>We also compared with rule-based </a:t>
                </a:r>
                <a:r>
                  <a:rPr kumimoji="1" lang="en-US" altLang="zh-CN" dirty="0" err="1"/>
                  <a:t>Holoclean</a:t>
                </a:r>
                <a:r>
                  <a:rPr kumimoji="1" lang="en-US" altLang="zh-CN" dirty="0"/>
                  <a:t> and Imp3C.</a:t>
                </a:r>
              </a:p>
              <a:p>
                <a:r>
                  <a:rPr kumimoji="1" lang="en-US" altLang="zh-CN" dirty="0"/>
                  <a:t>To test the </a:t>
                </a:r>
                <a:r>
                  <a:rPr kumimoji="1" lang="en-US" altLang="zh-CN" dirty="0" err="1"/>
                  <a:t>preformance</a:t>
                </a:r>
                <a:r>
                  <a:rPr kumimoji="1" lang="en-US" altLang="zh-CN" dirty="0"/>
                  <a:t> of some components of our method, we compared some variants.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dirty="0">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m:rPr>
                        <m:sty m:val="p"/>
                      </m:rPr>
                      <a:rPr lang="en-US" altLang="zh-CN" sz="1200" i="1" dirty="0" smtClean="0">
                        <a:latin typeface="Cambria Math" panose="02040503050406030204" pitchFamily="18" charset="0"/>
                        <a:ea typeface="黑体" panose="02010609060101010101" pitchFamily="2" charset="-122"/>
                      </a:rPr>
                      <m:t>B</m:t>
                    </m:r>
                    <m:r>
                      <m:rPr>
                        <m:sty m:val="p"/>
                      </m:rPr>
                      <a:rPr lang="en-US" altLang="zh-CN" sz="1200" b="0" i="0" dirty="0" smtClean="0">
                        <a:latin typeface="Cambria Math" panose="02040503050406030204" pitchFamily="18" charset="0"/>
                        <a:ea typeface="黑体" panose="02010609060101010101" pitchFamily="2" charset="-122"/>
                      </a:rPr>
                      <m:t>ert</m:t>
                    </m:r>
                  </m:oMath>
                </a14:m>
                <a:r>
                  <a:rPr kumimoji="1" lang="en-US" altLang="zh-CN" sz="1200" dirty="0">
                    <a:solidFill>
                      <a:srgbClr val="0070C0"/>
                    </a:solidFill>
                    <a:latin typeface="Calibri" panose="020F0502020204030204" pitchFamily="34" charset="0"/>
                    <a:ea typeface="黑体" panose="02010609060101010101" pitchFamily="2" charset="-122"/>
                    <a:cs typeface="Calibri" panose="020F0502020204030204" pitchFamily="34" charset="0"/>
                  </a:rPr>
                  <a:t>: Treats DS and MI as Downstream tasks of pretrained Bert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dirty="0">
                  <a:latin typeface="Calibri" panose="020F0502020204030204" pitchFamily="34" charset="0"/>
                  <a:cs typeface="Calibri" panose="020F0502020204030204" pitchFamily="34" charset="0"/>
                </a:endParaRPr>
              </a:p>
            </p:txBody>
          </p:sp>
        </mc:Choice>
        <mc:Fallback xmlns="">
          <p:sp>
            <p:nvSpPr>
              <p:cNvPr id="3" name="备注占位符 2"/>
              <p:cNvSpPr>
                <a:spLocks noGrp="1"/>
              </p:cNvSpPr>
              <p:nvPr>
                <p:ph type="body" idx="1"/>
              </p:nvPr>
            </p:nvSpPr>
            <p:spPr/>
            <p:txBody>
              <a:bodyPr/>
              <a:lstStyle/>
              <a:p>
                <a:r>
                  <a:rPr kumimoji="1" lang="en-US" altLang="zh-CN" dirty="0"/>
                  <a:t>We tested our method in four real life data and compared with four baselines and some variants.</a:t>
                </a:r>
              </a:p>
              <a:p>
                <a:endParaRPr kumimoji="1" lang="en-US" altLang="zh-CN" dirty="0"/>
              </a:p>
              <a:p>
                <a:r>
                  <a:rPr kumimoji="1" lang="en-US" altLang="zh-CN" dirty="0"/>
                  <a:t>We compared our method with some baseline, such as ML-based Bert and </a:t>
                </a:r>
                <a:r>
                  <a:rPr kumimoji="1" lang="en-US" altLang="zh-CN" dirty="0" err="1"/>
                  <a:t>Raran</a:t>
                </a:r>
                <a:r>
                  <a:rPr kumimoji="1" lang="en-US" altLang="zh-CN" dirty="0"/>
                  <a:t>. </a:t>
                </a:r>
                <a:r>
                  <a:rPr kumimoji="1" lang="en-US" altLang="zh-CN" dirty="0" err="1"/>
                  <a:t>Raran</a:t>
                </a:r>
                <a:r>
                  <a:rPr kumimoji="1" lang="en-US" altLang="zh-CN" dirty="0"/>
                  <a:t> is the combination of </a:t>
                </a:r>
                <a:r>
                  <a:rPr kumimoji="1" lang="en-US" altLang="zh-CN" dirty="0" err="1"/>
                  <a:t>Raha</a:t>
                </a:r>
                <a:r>
                  <a:rPr kumimoji="1" lang="en-US" altLang="zh-CN" dirty="0"/>
                  <a:t> and Baran,</a:t>
                </a:r>
              </a:p>
              <a:p>
                <a:r>
                  <a:rPr kumimoji="1" lang="en-US" altLang="zh-CN" dirty="0"/>
                  <a:t>We also compared with rule-based </a:t>
                </a:r>
                <a:r>
                  <a:rPr kumimoji="1" lang="en-US" altLang="zh-CN" dirty="0" err="1"/>
                  <a:t>Holoclean</a:t>
                </a:r>
                <a:r>
                  <a:rPr kumimoji="1" lang="en-US" altLang="zh-CN" dirty="0"/>
                  <a:t> and Imp3C.</a:t>
                </a:r>
              </a:p>
              <a:p>
                <a:r>
                  <a:rPr kumimoji="1" lang="en-US" altLang="zh-CN" dirty="0"/>
                  <a:t>To test the </a:t>
                </a:r>
                <a:r>
                  <a:rPr kumimoji="1" lang="en-US" altLang="zh-CN" dirty="0" err="1"/>
                  <a:t>preformance</a:t>
                </a:r>
                <a:r>
                  <a:rPr kumimoji="1" lang="en-US" altLang="zh-CN" dirty="0"/>
                  <a:t> of some components of our method, we compared some variants.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dirty="0">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i="0" dirty="0">
                    <a:latin typeface="Cambria Math" panose="02040503050406030204" pitchFamily="18" charset="0"/>
                    <a:ea typeface="黑体" panose="02010609060101010101" pitchFamily="2" charset="-122"/>
                  </a:rPr>
                  <a:t>B</a:t>
                </a:r>
                <a:r>
                  <a:rPr lang="en-US" altLang="zh-CN" sz="1200" b="0" i="0" dirty="0">
                    <a:latin typeface="Cambria Math" panose="02040503050406030204" pitchFamily="18" charset="0"/>
                    <a:ea typeface="黑体" panose="02010609060101010101" pitchFamily="2" charset="-122"/>
                  </a:rPr>
                  <a:t>ert</a:t>
                </a:r>
                <a:r>
                  <a:rPr kumimoji="1" lang="en-US" altLang="zh-CN" sz="1200" dirty="0">
                    <a:solidFill>
                      <a:srgbClr val="0070C0"/>
                    </a:solidFill>
                    <a:latin typeface="Calibri" panose="020F0502020204030204" pitchFamily="34" charset="0"/>
                    <a:ea typeface="黑体" panose="02010609060101010101" pitchFamily="2" charset="-122"/>
                    <a:cs typeface="Calibri" panose="020F0502020204030204" pitchFamily="34" charset="0"/>
                  </a:rPr>
                  <a:t>: Treats DS and MI as Downstream tasks of pretrained Bert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dirty="0">
                  <a:latin typeface="Calibri" panose="020F0502020204030204" pitchFamily="34" charset="0"/>
                  <a:cs typeface="Calibri" panose="020F0502020204030204" pitchFamily="34" charset="0"/>
                </a:endParaRPr>
              </a:p>
            </p:txBody>
          </p:sp>
        </mc:Fallback>
      </mc:AlternateContent>
      <p:sp>
        <p:nvSpPr>
          <p:cNvPr id="4" name="灯片编号占位符 3"/>
          <p:cNvSpPr>
            <a:spLocks noGrp="1"/>
          </p:cNvSpPr>
          <p:nvPr>
            <p:ph type="sldNum" sz="quarter" idx="5"/>
          </p:nvPr>
        </p:nvSpPr>
        <p:spPr/>
        <p:txBody>
          <a:bodyPr/>
          <a:lstStyle/>
          <a:p>
            <a:fld id="{22F456C3-7442-C346-ADCE-84DCAEB99586}" type="slidenum">
              <a:rPr kumimoji="1" lang="zh-CN" altLang="en-US" smtClean="0"/>
              <a:t>33</a:t>
            </a:fld>
            <a:endParaRPr kumimoji="1" lang="zh-CN" altLang="en-US"/>
          </a:p>
        </p:txBody>
      </p:sp>
    </p:spTree>
    <p:extLst>
      <p:ext uri="{BB962C8B-B14F-4D97-AF65-F5344CB8AC3E}">
        <p14:creationId xmlns:p14="http://schemas.microsoft.com/office/powerpoint/2010/main" val="189189338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dirty="0">
              <a:latin typeface="Calibri" panose="020F0502020204030204" pitchFamily="34" charset="0"/>
              <a:cs typeface="Calibri" panose="020F0502020204030204" pitchFamily="34" charset="0"/>
            </a:endParaRPr>
          </a:p>
        </p:txBody>
      </p:sp>
      <p:sp>
        <p:nvSpPr>
          <p:cNvPr id="4" name="灯片编号占位符 3"/>
          <p:cNvSpPr>
            <a:spLocks noGrp="1"/>
          </p:cNvSpPr>
          <p:nvPr>
            <p:ph type="sldNum" sz="quarter" idx="5"/>
          </p:nvPr>
        </p:nvSpPr>
        <p:spPr/>
        <p:txBody>
          <a:bodyPr/>
          <a:lstStyle/>
          <a:p>
            <a:fld id="{22F456C3-7442-C346-ADCE-84DCAEB99586}" type="slidenum">
              <a:rPr kumimoji="1" lang="zh-CN" altLang="en-US" smtClean="0"/>
              <a:t>34</a:t>
            </a:fld>
            <a:endParaRPr kumimoji="1" lang="zh-CN" altLang="en-US"/>
          </a:p>
        </p:txBody>
      </p:sp>
    </p:spTree>
    <p:extLst>
      <p:ext uri="{BB962C8B-B14F-4D97-AF65-F5344CB8AC3E}">
        <p14:creationId xmlns:p14="http://schemas.microsoft.com/office/powerpoint/2010/main" val="67756650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dirty="0">
              <a:latin typeface="Calibri" panose="020F0502020204030204" pitchFamily="34" charset="0"/>
              <a:cs typeface="Calibri" panose="020F0502020204030204" pitchFamily="34" charset="0"/>
            </a:endParaRPr>
          </a:p>
        </p:txBody>
      </p:sp>
      <p:sp>
        <p:nvSpPr>
          <p:cNvPr id="4" name="灯片编号占位符 3"/>
          <p:cNvSpPr>
            <a:spLocks noGrp="1"/>
          </p:cNvSpPr>
          <p:nvPr>
            <p:ph type="sldNum" sz="quarter" idx="5"/>
          </p:nvPr>
        </p:nvSpPr>
        <p:spPr/>
        <p:txBody>
          <a:bodyPr/>
          <a:lstStyle/>
          <a:p>
            <a:fld id="{22F456C3-7442-C346-ADCE-84DCAEB99586}" type="slidenum">
              <a:rPr kumimoji="1" lang="zh-CN" altLang="en-US" smtClean="0"/>
              <a:t>35</a:t>
            </a:fld>
            <a:endParaRPr kumimoji="1" lang="zh-CN" altLang="en-US"/>
          </a:p>
        </p:txBody>
      </p:sp>
    </p:spTree>
    <p:extLst>
      <p:ext uri="{BB962C8B-B14F-4D97-AF65-F5344CB8AC3E}">
        <p14:creationId xmlns:p14="http://schemas.microsoft.com/office/powerpoint/2010/main" val="348011430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We present the case study to show how we split tuples using our scheme.</a:t>
            </a:r>
          </a:p>
          <a:p>
            <a:r>
              <a:rPr kumimoji="1" lang="en-US" altLang="zh-CN" dirty="0"/>
              <a:t>But due to the time limitation, I will not give the details, anyone interested can refer to our paper.</a:t>
            </a:r>
            <a:endParaRPr kumimoji="1" lang="zh-CN" altLang="en-US" dirty="0"/>
          </a:p>
        </p:txBody>
      </p:sp>
      <p:sp>
        <p:nvSpPr>
          <p:cNvPr id="4" name="灯片编号占位符 3"/>
          <p:cNvSpPr>
            <a:spLocks noGrp="1"/>
          </p:cNvSpPr>
          <p:nvPr>
            <p:ph type="sldNum" sz="quarter" idx="5"/>
          </p:nvPr>
        </p:nvSpPr>
        <p:spPr/>
        <p:txBody>
          <a:bodyPr/>
          <a:lstStyle/>
          <a:p>
            <a:fld id="{22F456C3-7442-C346-ADCE-84DCAEB99586}" type="slidenum">
              <a:rPr kumimoji="1" lang="zh-CN" altLang="en-US" smtClean="0"/>
              <a:t>36</a:t>
            </a:fld>
            <a:endParaRPr kumimoji="1" lang="zh-CN" altLang="en-US"/>
          </a:p>
        </p:txBody>
      </p:sp>
    </p:spTree>
    <p:extLst>
      <p:ext uri="{BB962C8B-B14F-4D97-AF65-F5344CB8AC3E}">
        <p14:creationId xmlns:p14="http://schemas.microsoft.com/office/powerpoint/2010/main" val="88908600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22F456C3-7442-C346-ADCE-84DCAEB99586}" type="slidenum">
              <a:rPr kumimoji="1" lang="zh-CN" altLang="en-US" smtClean="0"/>
              <a:t>37</a:t>
            </a:fld>
            <a:endParaRPr kumimoji="1" lang="zh-CN" altLang="en-US"/>
          </a:p>
        </p:txBody>
      </p:sp>
    </p:spTree>
    <p:extLst>
      <p:ext uri="{BB962C8B-B14F-4D97-AF65-F5344CB8AC3E}">
        <p14:creationId xmlns:p14="http://schemas.microsoft.com/office/powerpoint/2010/main" val="296240504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In conclusion, we have studied the tuple splitting problem.</a:t>
            </a:r>
          </a:p>
          <a:p>
            <a:r>
              <a:rPr kumimoji="1" lang="en-US" altLang="zh-CN" dirty="0"/>
              <a:t>We propose a scheme, it solves error correction and tuple splitting, by using logic rules, ML models, and data extraction in the same process.</a:t>
            </a:r>
          </a:p>
          <a:p>
            <a:endParaRPr kumimoji="1"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dirty="0">
                <a:latin typeface="Arial" panose="020B0604020202020204" pitchFamily="34" charset="0"/>
                <a:cs typeface="Arial" panose="020B0604020202020204" pitchFamily="34" charset="0"/>
              </a:rPr>
              <a:t>Our experimental study</a:t>
            </a:r>
            <a:r>
              <a:rPr lang="en-US" altLang="zh-CN" sz="1200" dirty="0">
                <a:latin typeface="Arial" panose="020B0604020202020204" pitchFamily="34" charset="0"/>
                <a:cs typeface="Arial" panose="020B0604020202020204" pitchFamily="34" charset="0"/>
              </a:rPr>
              <a:t> </a:t>
            </a:r>
            <a:r>
              <a:rPr lang="zh-CN" altLang="en-US" sz="1200" dirty="0">
                <a:latin typeface="Arial" panose="020B0604020202020204" pitchFamily="34" charset="0"/>
                <a:cs typeface="Arial" panose="020B0604020202020204" pitchFamily="34" charset="0"/>
              </a:rPr>
              <a:t>show</a:t>
            </a:r>
            <a:r>
              <a:rPr lang="en-US" altLang="zh-CN" sz="1200" dirty="0">
                <a:latin typeface="Arial" panose="020B0604020202020204" pitchFamily="34" charset="0"/>
                <a:cs typeface="Arial" panose="020B0604020202020204" pitchFamily="34" charset="0"/>
              </a:rPr>
              <a:t>s</a:t>
            </a:r>
            <a:r>
              <a:rPr lang="zh-CN" altLang="en-US" sz="1200" dirty="0">
                <a:latin typeface="Arial" panose="020B0604020202020204" pitchFamily="34" charset="0"/>
                <a:cs typeface="Arial" panose="020B0604020202020204" pitchFamily="34" charset="0"/>
              </a:rPr>
              <a:t> that </a:t>
            </a:r>
            <a:r>
              <a:rPr lang="en-US" altLang="zh-CN" sz="1200" dirty="0">
                <a:latin typeface="Arial" panose="020B0604020202020204" pitchFamily="34" charset="0"/>
                <a:cs typeface="Arial" panose="020B0604020202020204" pitchFamily="34" charset="0"/>
              </a:rPr>
              <a:t>our method</a:t>
            </a:r>
            <a:r>
              <a:rPr lang="zh-CN" altLang="en-US" sz="1200" dirty="0">
                <a:latin typeface="Arial" panose="020B0604020202020204" pitchFamily="34" charset="0"/>
                <a:cs typeface="Arial" panose="020B0604020202020204" pitchFamily="34" charset="0"/>
              </a:rPr>
              <a:t> is </a:t>
            </a:r>
            <a:r>
              <a:rPr lang="en-US" altLang="zh-CN" sz="1200" dirty="0">
                <a:latin typeface="Arial" panose="020B0604020202020204" pitchFamily="34" charset="0"/>
                <a:cs typeface="Arial" panose="020B0604020202020204" pitchFamily="34" charset="0"/>
              </a:rPr>
              <a:t>very </a:t>
            </a:r>
            <a:r>
              <a:rPr lang="zh-CN" altLang="en-US" sz="1200" dirty="0">
                <a:latin typeface="Arial" panose="020B0604020202020204" pitchFamily="34" charset="0"/>
                <a:cs typeface="Arial" panose="020B0604020202020204" pitchFamily="34" charset="0"/>
              </a:rPr>
              <a:t>promising in practice.</a:t>
            </a:r>
          </a:p>
        </p:txBody>
      </p:sp>
      <p:sp>
        <p:nvSpPr>
          <p:cNvPr id="4" name="灯片编号占位符 3"/>
          <p:cNvSpPr>
            <a:spLocks noGrp="1"/>
          </p:cNvSpPr>
          <p:nvPr>
            <p:ph type="sldNum" sz="quarter" idx="5"/>
          </p:nvPr>
        </p:nvSpPr>
        <p:spPr/>
        <p:txBody>
          <a:bodyPr/>
          <a:lstStyle/>
          <a:p>
            <a:fld id="{22F456C3-7442-C346-ADCE-84DCAEB99586}" type="slidenum">
              <a:rPr kumimoji="1" lang="zh-CN" altLang="en-US" smtClean="0"/>
              <a:t>38</a:t>
            </a:fld>
            <a:endParaRPr kumimoji="1" lang="zh-CN" altLang="en-US"/>
          </a:p>
        </p:txBody>
      </p:sp>
    </p:spTree>
    <p:extLst>
      <p:ext uri="{BB962C8B-B14F-4D97-AF65-F5344CB8AC3E}">
        <p14:creationId xmlns:p14="http://schemas.microsoft.com/office/powerpoint/2010/main" val="28768580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sz="1400" dirty="0"/>
              <a:t>Actually, this tuples of mismatched entities can happened in many scenarios, such as in the user-contributed projects, or when data is purchased from third party, or when data cleaning starts from checkpoints.</a:t>
            </a:r>
          </a:p>
          <a:p>
            <a:r>
              <a:rPr kumimoji="1" lang="en-US" altLang="zh-CN" sz="1400" dirty="0"/>
              <a:t>This issue can also be found in </a:t>
            </a:r>
            <a:r>
              <a:rPr kumimoji="1" lang="en-US" altLang="zh-CN" sz="1400" dirty="0" err="1"/>
              <a:t>Wikidata</a:t>
            </a:r>
            <a:r>
              <a:rPr kumimoji="1" lang="en-US" altLang="zh-CN" sz="1400" dirty="0"/>
              <a:t>.</a:t>
            </a:r>
          </a:p>
        </p:txBody>
      </p:sp>
      <p:sp>
        <p:nvSpPr>
          <p:cNvPr id="4" name="灯片编号占位符 3"/>
          <p:cNvSpPr>
            <a:spLocks noGrp="1"/>
          </p:cNvSpPr>
          <p:nvPr>
            <p:ph type="sldNum" sz="quarter" idx="5"/>
          </p:nvPr>
        </p:nvSpPr>
        <p:spPr/>
        <p:txBody>
          <a:bodyPr/>
          <a:lstStyle/>
          <a:p>
            <a:fld id="{22F456C3-7442-C346-ADCE-84DCAEB99586}" type="slidenum">
              <a:rPr kumimoji="1" lang="zh-CN" altLang="en-US" smtClean="0"/>
              <a:t>4</a:t>
            </a:fld>
            <a:endParaRPr kumimoji="1" lang="zh-CN" altLang="en-US"/>
          </a:p>
        </p:txBody>
      </p:sp>
    </p:spTree>
    <p:extLst>
      <p:ext uri="{BB962C8B-B14F-4D97-AF65-F5344CB8AC3E}">
        <p14:creationId xmlns:p14="http://schemas.microsoft.com/office/powerpoint/2010/main" val="34745836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For a mismatched tuple that needs be split,</a:t>
            </a:r>
          </a:p>
          <a:p>
            <a:r>
              <a:rPr kumimoji="1" lang="en-US" altLang="zh-CN" dirty="0"/>
              <a:t>one may wonder that if we already know what ER methods are applied on the data, then we can just revert the wrong merge, it is not hard to do this.</a:t>
            </a:r>
          </a:p>
          <a:p>
            <a:endParaRPr kumimoji="1" lang="en-US" altLang="zh-CN" dirty="0"/>
          </a:p>
          <a:p>
            <a:r>
              <a:rPr kumimoji="1" lang="en-US" altLang="zh-CN" dirty="0"/>
              <a:t>However, in the practice, we have a data, but we usually don’t know what ER was used on this data. When we find that there are mismatches in the data, we don’t know how to solve it.</a:t>
            </a:r>
          </a:p>
          <a:p>
            <a:r>
              <a:rPr kumimoji="1" lang="en-US" altLang="zh-CN" dirty="0"/>
              <a:t>That’s why we propose the tuple splitting problem.</a:t>
            </a:r>
            <a:endParaRPr kumimoji="1" lang="zh-CN" altLang="en-US" dirty="0"/>
          </a:p>
        </p:txBody>
      </p:sp>
      <p:sp>
        <p:nvSpPr>
          <p:cNvPr id="4" name="灯片编号占位符 3"/>
          <p:cNvSpPr>
            <a:spLocks noGrp="1"/>
          </p:cNvSpPr>
          <p:nvPr>
            <p:ph type="sldNum" sz="quarter" idx="5"/>
          </p:nvPr>
        </p:nvSpPr>
        <p:spPr/>
        <p:txBody>
          <a:bodyPr/>
          <a:lstStyle/>
          <a:p>
            <a:fld id="{22F456C3-7442-C346-ADCE-84DCAEB99586}" type="slidenum">
              <a:rPr kumimoji="1" lang="zh-CN" altLang="en-US" smtClean="0"/>
              <a:t>5</a:t>
            </a:fld>
            <a:endParaRPr kumimoji="1" lang="zh-CN" altLang="en-US"/>
          </a:p>
        </p:txBody>
      </p:sp>
    </p:spTree>
    <p:extLst>
      <p:ext uri="{BB962C8B-B14F-4D97-AF65-F5344CB8AC3E}">
        <p14:creationId xmlns:p14="http://schemas.microsoft.com/office/powerpoint/2010/main" val="1471754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dirty="0">
                <a:latin typeface="Calibri" panose="020F0502020204030204" pitchFamily="34" charset="0"/>
                <a:cs typeface="Calibri" panose="020F0502020204030204" pitchFamily="34" charset="0"/>
              </a:rPr>
              <a:t>Rules play a critical role in many aspects of data management</a:t>
            </a:r>
          </a:p>
        </p:txBody>
      </p:sp>
      <p:sp>
        <p:nvSpPr>
          <p:cNvPr id="4" name="灯片编号占位符 3"/>
          <p:cNvSpPr>
            <a:spLocks noGrp="1"/>
          </p:cNvSpPr>
          <p:nvPr>
            <p:ph type="sldNum" sz="quarter" idx="5"/>
          </p:nvPr>
        </p:nvSpPr>
        <p:spPr/>
        <p:txBody>
          <a:bodyPr/>
          <a:lstStyle/>
          <a:p>
            <a:fld id="{22F456C3-7442-C346-ADCE-84DCAEB99586}" type="slidenum">
              <a:rPr kumimoji="1" lang="zh-CN" altLang="en-US" smtClean="0"/>
              <a:t>6</a:t>
            </a:fld>
            <a:endParaRPr kumimoji="1" lang="zh-CN" altLang="en-US"/>
          </a:p>
        </p:txBody>
      </p:sp>
    </p:spTree>
    <p:extLst>
      <p:ext uri="{BB962C8B-B14F-4D97-AF65-F5344CB8AC3E}">
        <p14:creationId xmlns:p14="http://schemas.microsoft.com/office/powerpoint/2010/main" val="17764119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dirty="0">
              <a:latin typeface="Calibri" panose="020F0502020204030204" pitchFamily="34" charset="0"/>
              <a:cs typeface="Calibri" panose="020F0502020204030204" pitchFamily="34" charset="0"/>
            </a:endParaRPr>
          </a:p>
        </p:txBody>
      </p:sp>
      <p:sp>
        <p:nvSpPr>
          <p:cNvPr id="4" name="灯片编号占位符 3"/>
          <p:cNvSpPr>
            <a:spLocks noGrp="1"/>
          </p:cNvSpPr>
          <p:nvPr>
            <p:ph type="sldNum" sz="quarter" idx="5"/>
          </p:nvPr>
        </p:nvSpPr>
        <p:spPr/>
        <p:txBody>
          <a:bodyPr/>
          <a:lstStyle/>
          <a:p>
            <a:fld id="{22F456C3-7442-C346-ADCE-84DCAEB99586}" type="slidenum">
              <a:rPr kumimoji="1" lang="zh-CN" altLang="en-US" smtClean="0"/>
              <a:t>7</a:t>
            </a:fld>
            <a:endParaRPr kumimoji="1" lang="zh-CN" altLang="en-US"/>
          </a:p>
        </p:txBody>
      </p:sp>
    </p:spTree>
    <p:extLst>
      <p:ext uri="{BB962C8B-B14F-4D97-AF65-F5344CB8AC3E}">
        <p14:creationId xmlns:p14="http://schemas.microsoft.com/office/powerpoint/2010/main" val="35014606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dirty="0">
              <a:latin typeface="Calibri" panose="020F0502020204030204" pitchFamily="34" charset="0"/>
              <a:cs typeface="Calibri" panose="020F0502020204030204" pitchFamily="34" charset="0"/>
            </a:endParaRPr>
          </a:p>
        </p:txBody>
      </p:sp>
      <p:sp>
        <p:nvSpPr>
          <p:cNvPr id="4" name="灯片编号占位符 3"/>
          <p:cNvSpPr>
            <a:spLocks noGrp="1"/>
          </p:cNvSpPr>
          <p:nvPr>
            <p:ph type="sldNum" sz="quarter" idx="5"/>
          </p:nvPr>
        </p:nvSpPr>
        <p:spPr/>
        <p:txBody>
          <a:bodyPr/>
          <a:lstStyle/>
          <a:p>
            <a:fld id="{22F456C3-7442-C346-ADCE-84DCAEB99586}" type="slidenum">
              <a:rPr kumimoji="1" lang="zh-CN" altLang="en-US" smtClean="0"/>
              <a:t>8</a:t>
            </a:fld>
            <a:endParaRPr kumimoji="1" lang="zh-CN" altLang="en-US"/>
          </a:p>
        </p:txBody>
      </p:sp>
    </p:spTree>
    <p:extLst>
      <p:ext uri="{BB962C8B-B14F-4D97-AF65-F5344CB8AC3E}">
        <p14:creationId xmlns:p14="http://schemas.microsoft.com/office/powerpoint/2010/main" val="1086801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r>
                  <a:rPr kumimoji="1" lang="en-US" altLang="zh-CN" dirty="0"/>
                  <a:t>Before</a:t>
                </a:r>
                <a:r>
                  <a:rPr kumimoji="1" lang="zh-CN" altLang="en-US" dirty="0"/>
                  <a:t> </a:t>
                </a:r>
                <a:r>
                  <a:rPr kumimoji="1" lang="en-US" altLang="zh-CN" dirty="0"/>
                  <a:t>present our method, we first introduce the REE rules and its extended version in this paper.</a:t>
                </a:r>
              </a:p>
              <a:p>
                <a:endParaRPr kumimoji="1" lang="en-US" altLang="zh-CN" dirty="0"/>
              </a:p>
              <a:p>
                <a:r>
                  <a:rPr kumimoji="1" lang="en-US" altLang="zh-CN" dirty="0"/>
                  <a:t>REEs is </a:t>
                </a:r>
                <a:r>
                  <a:rPr kumimoji="1" lang="en-US" altLang="zh-CN" sz="1200" dirty="0">
                    <a:latin typeface="Arial" panose="020B0604020202020204" pitchFamily="34" charset="0"/>
                    <a:cs typeface="Arial" panose="020B0604020202020204" pitchFamily="34" charset="0"/>
                  </a:rPr>
                  <a:t>a first-order logic formula in the form of X implies </a:t>
                </a:r>
                <a14:m>
                  <m:oMath xmlns:m="http://schemas.openxmlformats.org/officeDocument/2006/math">
                    <m:sSub>
                      <m:sSubPr>
                        <m:ctrlPr>
                          <a:rPr lang="en-US" altLang="zh-CN" sz="1200" b="0" i="1" dirty="0" smtClean="0">
                            <a:solidFill>
                              <a:schemeClr val="tx1"/>
                            </a:solidFill>
                            <a:effectLst/>
                            <a:latin typeface="Cambria Math" panose="02040503050406030204" pitchFamily="18" charset="0"/>
                          </a:rPr>
                        </m:ctrlPr>
                      </m:sSubPr>
                      <m:e>
                        <m:r>
                          <a:rPr lang="en-US" altLang="zh-CN" sz="1200" b="0" i="1" dirty="0" smtClean="0">
                            <a:solidFill>
                              <a:schemeClr val="tx1"/>
                            </a:solidFill>
                            <a:effectLst/>
                            <a:latin typeface="Cambria Math" panose="02040503050406030204" pitchFamily="18" charset="0"/>
                          </a:rPr>
                          <m:t>𝑝</m:t>
                        </m:r>
                      </m:e>
                      <m:sub>
                        <m:r>
                          <a:rPr lang="en-US" altLang="zh-CN" sz="1200" b="0" i="1" dirty="0" smtClean="0">
                            <a:solidFill>
                              <a:schemeClr val="tx1"/>
                            </a:solidFill>
                            <a:effectLst/>
                            <a:latin typeface="Cambria Math" panose="02040503050406030204" pitchFamily="18" charset="0"/>
                          </a:rPr>
                          <m:t>0</m:t>
                        </m:r>
                      </m:sub>
                    </m:sSub>
                  </m:oMath>
                </a14:m>
                <a:r>
                  <a:rPr kumimoji="1" lang="en-US" altLang="zh-CN" sz="1200" dirty="0">
                    <a:latin typeface="Arial" panose="020B0604020202020204" pitchFamily="34" charset="0"/>
                    <a:cs typeface="Arial" panose="020B0604020202020204" pitchFamily="34" charset="0"/>
                  </a:rPr>
                  <a:t>.</a:t>
                </a:r>
              </a:p>
              <a:p>
                <a:r>
                  <a:rPr kumimoji="1" lang="en-US" altLang="zh-CN" sz="1200" dirty="0">
                    <a:latin typeface="Arial" panose="020B0604020202020204" pitchFamily="34" charset="0"/>
                    <a:cs typeface="Arial" panose="020B0604020202020204" pitchFamily="34" charset="0"/>
                  </a:rPr>
                  <a:t>Here X is the precondition of rule, it is</a:t>
                </a:r>
                <a:r>
                  <a:rPr kumimoji="1" lang="en-US" altLang="zh-CN" dirty="0"/>
                  <a:t> a set of predicates. </a:t>
                </a:r>
                <a14:m>
                  <m:oMath xmlns:m="http://schemas.openxmlformats.org/officeDocument/2006/math">
                    <m:sSub>
                      <m:sSubPr>
                        <m:ctrlPr>
                          <a:rPr lang="en-US" altLang="zh-CN" sz="1200" b="0" i="1" dirty="0" smtClean="0">
                            <a:solidFill>
                              <a:schemeClr val="tx1"/>
                            </a:solidFill>
                            <a:effectLst/>
                            <a:latin typeface="Cambria Math" panose="02040503050406030204" pitchFamily="18" charset="0"/>
                          </a:rPr>
                        </m:ctrlPr>
                      </m:sSubPr>
                      <m:e>
                        <m:r>
                          <a:rPr lang="en-US" altLang="zh-CN" sz="1200" b="0" i="1" dirty="0" smtClean="0">
                            <a:solidFill>
                              <a:schemeClr val="tx1"/>
                            </a:solidFill>
                            <a:effectLst/>
                            <a:latin typeface="Cambria Math" panose="02040503050406030204" pitchFamily="18" charset="0"/>
                          </a:rPr>
                          <m:t>𝑝</m:t>
                        </m:r>
                      </m:e>
                      <m:sub>
                        <m:r>
                          <a:rPr lang="en-US" altLang="zh-CN" sz="1200" b="0" i="1" dirty="0" smtClean="0">
                            <a:solidFill>
                              <a:schemeClr val="tx1"/>
                            </a:solidFill>
                            <a:effectLst/>
                            <a:latin typeface="Cambria Math" panose="02040503050406030204" pitchFamily="18" charset="0"/>
                          </a:rPr>
                          <m:t>0</m:t>
                        </m:r>
                      </m:sub>
                    </m:sSub>
                  </m:oMath>
                </a14:m>
                <a:r>
                  <a:rPr kumimoji="1" lang="en-US" altLang="zh-CN" dirty="0"/>
                  <a:t> is the consequence</a:t>
                </a:r>
                <a:r>
                  <a:rPr kumimoji="1" lang="en-US" altLang="zh-CN" baseline="0" dirty="0"/>
                  <a:t> of rule.</a:t>
                </a:r>
              </a:p>
              <a:p>
                <a:r>
                  <a:rPr kumimoji="1" lang="en-US" altLang="zh-CN" baseline="0" dirty="0"/>
                  <a:t>Predicates are the traditional constant and non-constant predicates, they are commonly used.</a:t>
                </a:r>
                <a:endParaRPr kumimoji="1" lang="zh-CN" altLang="en-US" dirty="0"/>
              </a:p>
            </p:txBody>
          </p:sp>
        </mc:Choice>
        <mc:Fallback xmlns="">
          <p:sp>
            <p:nvSpPr>
              <p:cNvPr id="3" name="备注占位符 2"/>
              <p:cNvSpPr>
                <a:spLocks noGrp="1"/>
              </p:cNvSpPr>
              <p:nvPr>
                <p:ph type="body" idx="1"/>
              </p:nvPr>
            </p:nvSpPr>
            <p:spPr/>
            <p:txBody>
              <a:bodyPr/>
              <a:lstStyle/>
              <a:p>
                <a:r>
                  <a:rPr kumimoji="1" lang="en-US" altLang="zh-CN" dirty="0"/>
                  <a:t>Before</a:t>
                </a:r>
                <a:r>
                  <a:rPr kumimoji="1" lang="zh-CN" altLang="en-US" dirty="0"/>
                  <a:t> </a:t>
                </a:r>
                <a:r>
                  <a:rPr kumimoji="1" lang="en-US" altLang="zh-CN" dirty="0"/>
                  <a:t>present  our method, we first introduce the REE rules and its extended version in this paper.</a:t>
                </a:r>
              </a:p>
              <a:p>
                <a:endParaRPr kumimoji="1" lang="en-US" altLang="zh-CN" dirty="0"/>
              </a:p>
              <a:p>
                <a:r>
                  <a:rPr kumimoji="1" lang="en-US" altLang="zh-CN" dirty="0"/>
                  <a:t>REEs is </a:t>
                </a:r>
                <a:r>
                  <a:rPr kumimoji="1" lang="en-US" altLang="zh-CN" sz="1200" dirty="0">
                    <a:latin typeface="Arial" panose="020B0604020202020204" pitchFamily="34" charset="0"/>
                    <a:cs typeface="Arial" panose="020B0604020202020204" pitchFamily="34" charset="0"/>
                  </a:rPr>
                  <a:t>a first-order logic formula in the form of X implies </a:t>
                </a:r>
                <a:r>
                  <a:rPr lang="en-US" altLang="zh-CN" sz="1200" b="0" i="0" dirty="0">
                    <a:solidFill>
                      <a:schemeClr val="tx1"/>
                    </a:solidFill>
                    <a:effectLst/>
                    <a:latin typeface="Cambria Math" panose="02040503050406030204" pitchFamily="18" charset="0"/>
                  </a:rPr>
                  <a:t>𝑝_0</a:t>
                </a:r>
                <a:r>
                  <a:rPr kumimoji="1" lang="en-US" altLang="zh-CN" sz="1200" dirty="0">
                    <a:latin typeface="Arial" panose="020B0604020202020204" pitchFamily="34" charset="0"/>
                    <a:cs typeface="Arial" panose="020B0604020202020204" pitchFamily="34" charset="0"/>
                  </a:rPr>
                  <a:t>.</a:t>
                </a:r>
              </a:p>
              <a:p>
                <a:r>
                  <a:rPr kumimoji="1" lang="en-US" altLang="zh-CN" sz="1200" dirty="0">
                    <a:latin typeface="Arial" panose="020B0604020202020204" pitchFamily="34" charset="0"/>
                    <a:cs typeface="Arial" panose="020B0604020202020204" pitchFamily="34" charset="0"/>
                  </a:rPr>
                  <a:t>Here X is the precondition of rule, it is</a:t>
                </a:r>
                <a:r>
                  <a:rPr kumimoji="1" lang="en-US" altLang="zh-CN" dirty="0"/>
                  <a:t> a set of predicates. </a:t>
                </a:r>
                <a:r>
                  <a:rPr lang="en-US" altLang="zh-CN" sz="1200" b="0" i="0" dirty="0">
                    <a:solidFill>
                      <a:schemeClr val="tx1"/>
                    </a:solidFill>
                    <a:effectLst/>
                    <a:latin typeface="Cambria Math" panose="02040503050406030204" pitchFamily="18" charset="0"/>
                  </a:rPr>
                  <a:t>𝑝_0</a:t>
                </a:r>
                <a:r>
                  <a:rPr kumimoji="1" lang="en-US" altLang="zh-CN" dirty="0"/>
                  <a:t> is the consequence</a:t>
                </a:r>
                <a:r>
                  <a:rPr kumimoji="1" lang="en-US" altLang="zh-CN" baseline="0" dirty="0"/>
                  <a:t> of rule.</a:t>
                </a:r>
              </a:p>
              <a:p>
                <a:r>
                  <a:rPr kumimoji="1" lang="en-US" altLang="zh-CN" baseline="0" dirty="0"/>
                  <a:t>Predicates are the traditional constant and non-constant predicates, they are commonly used.</a:t>
                </a:r>
                <a:endParaRPr kumimoji="1" lang="zh-CN" altLang="en-US" dirty="0"/>
              </a:p>
            </p:txBody>
          </p:sp>
        </mc:Fallback>
      </mc:AlternateContent>
      <p:sp>
        <p:nvSpPr>
          <p:cNvPr id="4" name="灯片编号占位符 3"/>
          <p:cNvSpPr>
            <a:spLocks noGrp="1"/>
          </p:cNvSpPr>
          <p:nvPr>
            <p:ph type="sldNum" sz="quarter" idx="5"/>
          </p:nvPr>
        </p:nvSpPr>
        <p:spPr/>
        <p:txBody>
          <a:bodyPr/>
          <a:lstStyle/>
          <a:p>
            <a:fld id="{22F456C3-7442-C346-ADCE-84DCAEB99586}" type="slidenum">
              <a:rPr kumimoji="1" lang="zh-CN" altLang="en-US" smtClean="0"/>
              <a:t>9</a:t>
            </a:fld>
            <a:endParaRPr kumimoji="1" lang="zh-CN" altLang="en-US"/>
          </a:p>
        </p:txBody>
      </p:sp>
    </p:spTree>
    <p:extLst>
      <p:ext uri="{BB962C8B-B14F-4D97-AF65-F5344CB8AC3E}">
        <p14:creationId xmlns:p14="http://schemas.microsoft.com/office/powerpoint/2010/main" val="27875353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42D2179-3759-B34B-8B1A-F39AD908F38C}"/>
              </a:ext>
            </a:extLst>
          </p:cNvPr>
          <p:cNvSpPr>
            <a:spLocks noGrp="1"/>
          </p:cNvSpPr>
          <p:nvPr>
            <p:ph type="ctrTitle"/>
          </p:nvPr>
        </p:nvSpPr>
        <p:spPr>
          <a:xfrm>
            <a:off x="1524000" y="1122363"/>
            <a:ext cx="9144000" cy="2387600"/>
          </a:xfrm>
        </p:spPr>
        <p:txBody>
          <a:bodyPr anchor="b"/>
          <a:lstStyle>
            <a:lvl1pPr algn="ctr">
              <a:defRPr sz="6000"/>
            </a:lvl1pPr>
          </a:lstStyle>
          <a:p>
            <a:r>
              <a:rPr kumimoji="1" lang="zh-CN" altLang="en-US"/>
              <a:t>单击此处编辑母版标题样式</a:t>
            </a:r>
          </a:p>
        </p:txBody>
      </p:sp>
      <p:sp>
        <p:nvSpPr>
          <p:cNvPr id="3" name="副标题 2">
            <a:extLst>
              <a:ext uri="{FF2B5EF4-FFF2-40B4-BE49-F238E27FC236}">
                <a16:creationId xmlns:a16="http://schemas.microsoft.com/office/drawing/2014/main" id="{FDBD605E-D416-4042-8423-79AD7709F5A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zh-CN" altLang="en-US"/>
              <a:t>单击此处编辑母版副标题样式</a:t>
            </a:r>
          </a:p>
        </p:txBody>
      </p:sp>
      <p:sp>
        <p:nvSpPr>
          <p:cNvPr id="4" name="日期占位符 3">
            <a:extLst>
              <a:ext uri="{FF2B5EF4-FFF2-40B4-BE49-F238E27FC236}">
                <a16:creationId xmlns:a16="http://schemas.microsoft.com/office/drawing/2014/main" id="{C5180637-15AF-1B45-99C6-7FA35BCD3906}"/>
              </a:ext>
            </a:extLst>
          </p:cNvPr>
          <p:cNvSpPr>
            <a:spLocks noGrp="1"/>
          </p:cNvSpPr>
          <p:nvPr>
            <p:ph type="dt" sz="half" idx="10"/>
          </p:nvPr>
        </p:nvSpPr>
        <p:spPr/>
        <p:txBody>
          <a:bodyPr/>
          <a:lstStyle/>
          <a:p>
            <a:fld id="{5DA1F175-5442-2040-97B8-49AF585ECDCB}" type="datetimeFigureOut">
              <a:rPr kumimoji="1" lang="zh-CN" altLang="en-US" smtClean="0"/>
              <a:t>2024/10/11</a:t>
            </a:fld>
            <a:endParaRPr kumimoji="1" lang="zh-CN" altLang="en-US"/>
          </a:p>
        </p:txBody>
      </p:sp>
      <p:sp>
        <p:nvSpPr>
          <p:cNvPr id="5" name="页脚占位符 4">
            <a:extLst>
              <a:ext uri="{FF2B5EF4-FFF2-40B4-BE49-F238E27FC236}">
                <a16:creationId xmlns:a16="http://schemas.microsoft.com/office/drawing/2014/main" id="{47653621-2737-EF47-80F3-639EBCACF063}"/>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0B6F01A8-C329-DC45-84AA-2B6884DD856D}"/>
              </a:ext>
            </a:extLst>
          </p:cNvPr>
          <p:cNvSpPr>
            <a:spLocks noGrp="1"/>
          </p:cNvSpPr>
          <p:nvPr>
            <p:ph type="sldNum" sz="quarter" idx="12"/>
          </p:nvPr>
        </p:nvSpPr>
        <p:spPr/>
        <p:txBody>
          <a:bodyPr/>
          <a:lstStyle/>
          <a:p>
            <a:fld id="{8E039FF8-519D-344A-B6A9-7BF383F4D016}" type="slidenum">
              <a:rPr kumimoji="1" lang="zh-CN" altLang="en-US" smtClean="0"/>
              <a:t>‹#›</a:t>
            </a:fld>
            <a:endParaRPr kumimoji="1" lang="zh-CN" altLang="en-US"/>
          </a:p>
        </p:txBody>
      </p:sp>
    </p:spTree>
    <p:extLst>
      <p:ext uri="{BB962C8B-B14F-4D97-AF65-F5344CB8AC3E}">
        <p14:creationId xmlns:p14="http://schemas.microsoft.com/office/powerpoint/2010/main" val="29509102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409A58B-E0DD-A542-96F0-A96628D94245}"/>
              </a:ext>
            </a:extLst>
          </p:cNvPr>
          <p:cNvSpPr>
            <a:spLocks noGrp="1"/>
          </p:cNvSpPr>
          <p:nvPr>
            <p:ph type="title"/>
          </p:nvPr>
        </p:nvSpPr>
        <p:spPr/>
        <p:txBody>
          <a:bodyPr/>
          <a:lstStyle/>
          <a:p>
            <a:r>
              <a:rPr kumimoji="1" lang="zh-CN" altLang="en-US"/>
              <a:t>单击此处编辑母版标题样式</a:t>
            </a:r>
          </a:p>
        </p:txBody>
      </p:sp>
      <p:sp>
        <p:nvSpPr>
          <p:cNvPr id="3" name="竖排文字占位符 2">
            <a:extLst>
              <a:ext uri="{FF2B5EF4-FFF2-40B4-BE49-F238E27FC236}">
                <a16:creationId xmlns:a16="http://schemas.microsoft.com/office/drawing/2014/main" id="{1BF17771-B086-794B-9816-2724E22CDAF4}"/>
              </a:ext>
            </a:extLst>
          </p:cNvPr>
          <p:cNvSpPr>
            <a:spLocks noGrp="1"/>
          </p:cNvSpPr>
          <p:nvPr>
            <p:ph type="body" orient="vert" idx="1"/>
          </p:nvPr>
        </p:nvSpPr>
        <p:spPr/>
        <p:txBody>
          <a:bodyPr vert="eaVert"/>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a:extLst>
              <a:ext uri="{FF2B5EF4-FFF2-40B4-BE49-F238E27FC236}">
                <a16:creationId xmlns:a16="http://schemas.microsoft.com/office/drawing/2014/main" id="{78EF0704-2BA5-D242-B182-D4128E248214}"/>
              </a:ext>
            </a:extLst>
          </p:cNvPr>
          <p:cNvSpPr>
            <a:spLocks noGrp="1"/>
          </p:cNvSpPr>
          <p:nvPr>
            <p:ph type="dt" sz="half" idx="10"/>
          </p:nvPr>
        </p:nvSpPr>
        <p:spPr/>
        <p:txBody>
          <a:bodyPr/>
          <a:lstStyle/>
          <a:p>
            <a:fld id="{5DA1F175-5442-2040-97B8-49AF585ECDCB}" type="datetimeFigureOut">
              <a:rPr kumimoji="1" lang="zh-CN" altLang="en-US" smtClean="0"/>
              <a:t>2024/10/11</a:t>
            </a:fld>
            <a:endParaRPr kumimoji="1" lang="zh-CN" altLang="en-US"/>
          </a:p>
        </p:txBody>
      </p:sp>
      <p:sp>
        <p:nvSpPr>
          <p:cNvPr id="5" name="页脚占位符 4">
            <a:extLst>
              <a:ext uri="{FF2B5EF4-FFF2-40B4-BE49-F238E27FC236}">
                <a16:creationId xmlns:a16="http://schemas.microsoft.com/office/drawing/2014/main" id="{469D4F60-E099-3F4C-9774-60FBF20FB58C}"/>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C1D678D6-75F2-4341-B1FF-E907F6FAD32E}"/>
              </a:ext>
            </a:extLst>
          </p:cNvPr>
          <p:cNvSpPr>
            <a:spLocks noGrp="1"/>
          </p:cNvSpPr>
          <p:nvPr>
            <p:ph type="sldNum" sz="quarter" idx="12"/>
          </p:nvPr>
        </p:nvSpPr>
        <p:spPr/>
        <p:txBody>
          <a:bodyPr/>
          <a:lstStyle/>
          <a:p>
            <a:fld id="{8E039FF8-519D-344A-B6A9-7BF383F4D016}" type="slidenum">
              <a:rPr kumimoji="1" lang="zh-CN" altLang="en-US" smtClean="0"/>
              <a:t>‹#›</a:t>
            </a:fld>
            <a:endParaRPr kumimoji="1" lang="zh-CN" altLang="en-US"/>
          </a:p>
        </p:txBody>
      </p:sp>
    </p:spTree>
    <p:extLst>
      <p:ext uri="{BB962C8B-B14F-4D97-AF65-F5344CB8AC3E}">
        <p14:creationId xmlns:p14="http://schemas.microsoft.com/office/powerpoint/2010/main" val="39970632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023CC19D-F6FA-7043-872D-11424EC73F60}"/>
              </a:ext>
            </a:extLst>
          </p:cNvPr>
          <p:cNvSpPr>
            <a:spLocks noGrp="1"/>
          </p:cNvSpPr>
          <p:nvPr>
            <p:ph type="title" orient="vert"/>
          </p:nvPr>
        </p:nvSpPr>
        <p:spPr>
          <a:xfrm>
            <a:off x="8724900" y="365125"/>
            <a:ext cx="2628900" cy="5811838"/>
          </a:xfrm>
        </p:spPr>
        <p:txBody>
          <a:bodyPr vert="eaVert"/>
          <a:lstStyle/>
          <a:p>
            <a:r>
              <a:rPr kumimoji="1" lang="zh-CN" altLang="en-US"/>
              <a:t>单击此处编辑母版标题样式</a:t>
            </a:r>
          </a:p>
        </p:txBody>
      </p:sp>
      <p:sp>
        <p:nvSpPr>
          <p:cNvPr id="3" name="竖排文字占位符 2">
            <a:extLst>
              <a:ext uri="{FF2B5EF4-FFF2-40B4-BE49-F238E27FC236}">
                <a16:creationId xmlns:a16="http://schemas.microsoft.com/office/drawing/2014/main" id="{DA7C3123-FF4D-3349-9519-2D89758F6777}"/>
              </a:ext>
            </a:extLst>
          </p:cNvPr>
          <p:cNvSpPr>
            <a:spLocks noGrp="1"/>
          </p:cNvSpPr>
          <p:nvPr>
            <p:ph type="body" orient="vert" idx="1"/>
          </p:nvPr>
        </p:nvSpPr>
        <p:spPr>
          <a:xfrm>
            <a:off x="838200" y="365125"/>
            <a:ext cx="7734300" cy="5811838"/>
          </a:xfrm>
        </p:spPr>
        <p:txBody>
          <a:bodyPr vert="eaVert"/>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a:extLst>
              <a:ext uri="{FF2B5EF4-FFF2-40B4-BE49-F238E27FC236}">
                <a16:creationId xmlns:a16="http://schemas.microsoft.com/office/drawing/2014/main" id="{917C41B5-BA9B-E145-B1BC-995F00FEB7B2}"/>
              </a:ext>
            </a:extLst>
          </p:cNvPr>
          <p:cNvSpPr>
            <a:spLocks noGrp="1"/>
          </p:cNvSpPr>
          <p:nvPr>
            <p:ph type="dt" sz="half" idx="10"/>
          </p:nvPr>
        </p:nvSpPr>
        <p:spPr/>
        <p:txBody>
          <a:bodyPr/>
          <a:lstStyle/>
          <a:p>
            <a:fld id="{5DA1F175-5442-2040-97B8-49AF585ECDCB}" type="datetimeFigureOut">
              <a:rPr kumimoji="1" lang="zh-CN" altLang="en-US" smtClean="0"/>
              <a:t>2024/10/11</a:t>
            </a:fld>
            <a:endParaRPr kumimoji="1" lang="zh-CN" altLang="en-US"/>
          </a:p>
        </p:txBody>
      </p:sp>
      <p:sp>
        <p:nvSpPr>
          <p:cNvPr id="5" name="页脚占位符 4">
            <a:extLst>
              <a:ext uri="{FF2B5EF4-FFF2-40B4-BE49-F238E27FC236}">
                <a16:creationId xmlns:a16="http://schemas.microsoft.com/office/drawing/2014/main" id="{3642CB9A-521F-6E4A-918C-687C47BC2CE0}"/>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CC279AAA-3294-8940-ABB6-DEC4DC788903}"/>
              </a:ext>
            </a:extLst>
          </p:cNvPr>
          <p:cNvSpPr>
            <a:spLocks noGrp="1"/>
          </p:cNvSpPr>
          <p:nvPr>
            <p:ph type="sldNum" sz="quarter" idx="12"/>
          </p:nvPr>
        </p:nvSpPr>
        <p:spPr/>
        <p:txBody>
          <a:bodyPr/>
          <a:lstStyle/>
          <a:p>
            <a:fld id="{8E039FF8-519D-344A-B6A9-7BF383F4D016}" type="slidenum">
              <a:rPr kumimoji="1" lang="zh-CN" altLang="en-US" smtClean="0"/>
              <a:t>‹#›</a:t>
            </a:fld>
            <a:endParaRPr kumimoji="1" lang="zh-CN" altLang="en-US"/>
          </a:p>
        </p:txBody>
      </p:sp>
    </p:spTree>
    <p:extLst>
      <p:ext uri="{BB962C8B-B14F-4D97-AF65-F5344CB8AC3E}">
        <p14:creationId xmlns:p14="http://schemas.microsoft.com/office/powerpoint/2010/main" val="33420858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B776AD8-1445-1847-A203-BD28C73C325E}"/>
              </a:ext>
            </a:extLst>
          </p:cNvPr>
          <p:cNvSpPr>
            <a:spLocks noGrp="1"/>
          </p:cNvSpPr>
          <p:nvPr>
            <p:ph type="title"/>
          </p:nvPr>
        </p:nvSpPr>
        <p:spPr/>
        <p:txBody>
          <a:bodyPr/>
          <a:lstStyle/>
          <a:p>
            <a:r>
              <a:rPr kumimoji="1" lang="zh-CN" altLang="en-US"/>
              <a:t>单击此处编辑母版标题样式</a:t>
            </a:r>
          </a:p>
        </p:txBody>
      </p:sp>
      <p:sp>
        <p:nvSpPr>
          <p:cNvPr id="3" name="内容占位符 2">
            <a:extLst>
              <a:ext uri="{FF2B5EF4-FFF2-40B4-BE49-F238E27FC236}">
                <a16:creationId xmlns:a16="http://schemas.microsoft.com/office/drawing/2014/main" id="{98C74E3C-08D4-464A-AC54-DF9821135A55}"/>
              </a:ext>
            </a:extLst>
          </p:cNvPr>
          <p:cNvSpPr>
            <a:spLocks noGrp="1"/>
          </p:cNvSpPr>
          <p:nvPr>
            <p:ph idx="1"/>
          </p:nvPr>
        </p:nvSpPr>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a:extLst>
              <a:ext uri="{FF2B5EF4-FFF2-40B4-BE49-F238E27FC236}">
                <a16:creationId xmlns:a16="http://schemas.microsoft.com/office/drawing/2014/main" id="{4066E7FB-9F1D-B342-9077-E38FD72A264C}"/>
              </a:ext>
            </a:extLst>
          </p:cNvPr>
          <p:cNvSpPr>
            <a:spLocks noGrp="1"/>
          </p:cNvSpPr>
          <p:nvPr>
            <p:ph type="dt" sz="half" idx="10"/>
          </p:nvPr>
        </p:nvSpPr>
        <p:spPr/>
        <p:txBody>
          <a:bodyPr/>
          <a:lstStyle/>
          <a:p>
            <a:fld id="{5DA1F175-5442-2040-97B8-49AF585ECDCB}" type="datetimeFigureOut">
              <a:rPr kumimoji="1" lang="zh-CN" altLang="en-US" smtClean="0"/>
              <a:t>2024/10/11</a:t>
            </a:fld>
            <a:endParaRPr kumimoji="1" lang="zh-CN" altLang="en-US"/>
          </a:p>
        </p:txBody>
      </p:sp>
      <p:sp>
        <p:nvSpPr>
          <p:cNvPr id="5" name="页脚占位符 4">
            <a:extLst>
              <a:ext uri="{FF2B5EF4-FFF2-40B4-BE49-F238E27FC236}">
                <a16:creationId xmlns:a16="http://schemas.microsoft.com/office/drawing/2014/main" id="{272ECC97-23E4-484B-879E-2F2F17BDB201}"/>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6D0A4897-1097-B74E-96DD-6DD83E5D4614}"/>
              </a:ext>
            </a:extLst>
          </p:cNvPr>
          <p:cNvSpPr>
            <a:spLocks noGrp="1"/>
          </p:cNvSpPr>
          <p:nvPr>
            <p:ph type="sldNum" sz="quarter" idx="12"/>
          </p:nvPr>
        </p:nvSpPr>
        <p:spPr/>
        <p:txBody>
          <a:bodyPr/>
          <a:lstStyle/>
          <a:p>
            <a:fld id="{8E039FF8-519D-344A-B6A9-7BF383F4D016}" type="slidenum">
              <a:rPr kumimoji="1" lang="zh-CN" altLang="en-US" smtClean="0"/>
              <a:t>‹#›</a:t>
            </a:fld>
            <a:endParaRPr kumimoji="1" lang="zh-CN" altLang="en-US"/>
          </a:p>
        </p:txBody>
      </p:sp>
    </p:spTree>
    <p:extLst>
      <p:ext uri="{BB962C8B-B14F-4D97-AF65-F5344CB8AC3E}">
        <p14:creationId xmlns:p14="http://schemas.microsoft.com/office/powerpoint/2010/main" val="23779806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6CE805C-A258-394A-85B4-827E5AE6D0FF}"/>
              </a:ext>
            </a:extLst>
          </p:cNvPr>
          <p:cNvSpPr>
            <a:spLocks noGrp="1"/>
          </p:cNvSpPr>
          <p:nvPr>
            <p:ph type="title"/>
          </p:nvPr>
        </p:nvSpPr>
        <p:spPr>
          <a:xfrm>
            <a:off x="831850" y="1709738"/>
            <a:ext cx="10515600" cy="2852737"/>
          </a:xfrm>
        </p:spPr>
        <p:txBody>
          <a:bodyPr anchor="b"/>
          <a:lstStyle>
            <a:lvl1pPr>
              <a:defRPr sz="6000"/>
            </a:lvl1pPr>
          </a:lstStyle>
          <a:p>
            <a:r>
              <a:rPr kumimoji="1" lang="zh-CN" altLang="en-US"/>
              <a:t>单击此处编辑母版标题样式</a:t>
            </a:r>
          </a:p>
        </p:txBody>
      </p:sp>
      <p:sp>
        <p:nvSpPr>
          <p:cNvPr id="3" name="文本占位符 2">
            <a:extLst>
              <a:ext uri="{FF2B5EF4-FFF2-40B4-BE49-F238E27FC236}">
                <a16:creationId xmlns:a16="http://schemas.microsoft.com/office/drawing/2014/main" id="{E736EC25-C779-A148-B296-C3BA03FE994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zh-CN" altLang="en-US"/>
              <a:t>单击此处编辑母版文本样式</a:t>
            </a:r>
          </a:p>
        </p:txBody>
      </p:sp>
      <p:sp>
        <p:nvSpPr>
          <p:cNvPr id="4" name="日期占位符 3">
            <a:extLst>
              <a:ext uri="{FF2B5EF4-FFF2-40B4-BE49-F238E27FC236}">
                <a16:creationId xmlns:a16="http://schemas.microsoft.com/office/drawing/2014/main" id="{D6EB823A-7587-7F4E-9370-22CE43030A95}"/>
              </a:ext>
            </a:extLst>
          </p:cNvPr>
          <p:cNvSpPr>
            <a:spLocks noGrp="1"/>
          </p:cNvSpPr>
          <p:nvPr>
            <p:ph type="dt" sz="half" idx="10"/>
          </p:nvPr>
        </p:nvSpPr>
        <p:spPr/>
        <p:txBody>
          <a:bodyPr/>
          <a:lstStyle/>
          <a:p>
            <a:fld id="{5DA1F175-5442-2040-97B8-49AF585ECDCB}" type="datetimeFigureOut">
              <a:rPr kumimoji="1" lang="zh-CN" altLang="en-US" smtClean="0"/>
              <a:t>2024/10/11</a:t>
            </a:fld>
            <a:endParaRPr kumimoji="1" lang="zh-CN" altLang="en-US"/>
          </a:p>
        </p:txBody>
      </p:sp>
      <p:sp>
        <p:nvSpPr>
          <p:cNvPr id="5" name="页脚占位符 4">
            <a:extLst>
              <a:ext uri="{FF2B5EF4-FFF2-40B4-BE49-F238E27FC236}">
                <a16:creationId xmlns:a16="http://schemas.microsoft.com/office/drawing/2014/main" id="{A22B4995-488E-234A-841C-0A88D18C3656}"/>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91D99F0B-B7AB-2C45-96CD-FA4D8EB09474}"/>
              </a:ext>
            </a:extLst>
          </p:cNvPr>
          <p:cNvSpPr>
            <a:spLocks noGrp="1"/>
          </p:cNvSpPr>
          <p:nvPr>
            <p:ph type="sldNum" sz="quarter" idx="12"/>
          </p:nvPr>
        </p:nvSpPr>
        <p:spPr/>
        <p:txBody>
          <a:bodyPr/>
          <a:lstStyle/>
          <a:p>
            <a:fld id="{8E039FF8-519D-344A-B6A9-7BF383F4D016}" type="slidenum">
              <a:rPr kumimoji="1" lang="zh-CN" altLang="en-US" smtClean="0"/>
              <a:t>‹#›</a:t>
            </a:fld>
            <a:endParaRPr kumimoji="1" lang="zh-CN" altLang="en-US"/>
          </a:p>
        </p:txBody>
      </p:sp>
    </p:spTree>
    <p:extLst>
      <p:ext uri="{BB962C8B-B14F-4D97-AF65-F5344CB8AC3E}">
        <p14:creationId xmlns:p14="http://schemas.microsoft.com/office/powerpoint/2010/main" val="2168055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294981E-9193-564C-93E5-FFD807E80B73}"/>
              </a:ext>
            </a:extLst>
          </p:cNvPr>
          <p:cNvSpPr>
            <a:spLocks noGrp="1"/>
          </p:cNvSpPr>
          <p:nvPr>
            <p:ph type="title"/>
          </p:nvPr>
        </p:nvSpPr>
        <p:spPr/>
        <p:txBody>
          <a:bodyPr/>
          <a:lstStyle/>
          <a:p>
            <a:r>
              <a:rPr kumimoji="1" lang="zh-CN" altLang="en-US"/>
              <a:t>单击此处编辑母版标题样式</a:t>
            </a:r>
          </a:p>
        </p:txBody>
      </p:sp>
      <p:sp>
        <p:nvSpPr>
          <p:cNvPr id="3" name="内容占位符 2">
            <a:extLst>
              <a:ext uri="{FF2B5EF4-FFF2-40B4-BE49-F238E27FC236}">
                <a16:creationId xmlns:a16="http://schemas.microsoft.com/office/drawing/2014/main" id="{A65CF21C-9E0D-B44E-8BE0-92B7CD110A12}"/>
              </a:ext>
            </a:extLst>
          </p:cNvPr>
          <p:cNvSpPr>
            <a:spLocks noGrp="1"/>
          </p:cNvSpPr>
          <p:nvPr>
            <p:ph sz="half" idx="1"/>
          </p:nvPr>
        </p:nvSpPr>
        <p:spPr>
          <a:xfrm>
            <a:off x="838200" y="1825625"/>
            <a:ext cx="5181600" cy="435133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内容占位符 3">
            <a:extLst>
              <a:ext uri="{FF2B5EF4-FFF2-40B4-BE49-F238E27FC236}">
                <a16:creationId xmlns:a16="http://schemas.microsoft.com/office/drawing/2014/main" id="{EC1CD2AF-3655-F049-A096-DB83702D3024}"/>
              </a:ext>
            </a:extLst>
          </p:cNvPr>
          <p:cNvSpPr>
            <a:spLocks noGrp="1"/>
          </p:cNvSpPr>
          <p:nvPr>
            <p:ph sz="half" idx="2"/>
          </p:nvPr>
        </p:nvSpPr>
        <p:spPr>
          <a:xfrm>
            <a:off x="6172200" y="1825625"/>
            <a:ext cx="5181600" cy="435133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5" name="日期占位符 4">
            <a:extLst>
              <a:ext uri="{FF2B5EF4-FFF2-40B4-BE49-F238E27FC236}">
                <a16:creationId xmlns:a16="http://schemas.microsoft.com/office/drawing/2014/main" id="{5C299AF7-03CC-874F-A88B-4F7606C83C19}"/>
              </a:ext>
            </a:extLst>
          </p:cNvPr>
          <p:cNvSpPr>
            <a:spLocks noGrp="1"/>
          </p:cNvSpPr>
          <p:nvPr>
            <p:ph type="dt" sz="half" idx="10"/>
          </p:nvPr>
        </p:nvSpPr>
        <p:spPr/>
        <p:txBody>
          <a:bodyPr/>
          <a:lstStyle/>
          <a:p>
            <a:fld id="{5DA1F175-5442-2040-97B8-49AF585ECDCB}" type="datetimeFigureOut">
              <a:rPr kumimoji="1" lang="zh-CN" altLang="en-US" smtClean="0"/>
              <a:t>2024/10/11</a:t>
            </a:fld>
            <a:endParaRPr kumimoji="1" lang="zh-CN" altLang="en-US"/>
          </a:p>
        </p:txBody>
      </p:sp>
      <p:sp>
        <p:nvSpPr>
          <p:cNvPr id="6" name="页脚占位符 5">
            <a:extLst>
              <a:ext uri="{FF2B5EF4-FFF2-40B4-BE49-F238E27FC236}">
                <a16:creationId xmlns:a16="http://schemas.microsoft.com/office/drawing/2014/main" id="{166B2FD4-671F-4243-8869-FCF1B30E7726}"/>
              </a:ext>
            </a:extLst>
          </p:cNvPr>
          <p:cNvSpPr>
            <a:spLocks noGrp="1"/>
          </p:cNvSpPr>
          <p:nvPr>
            <p:ph type="ftr" sz="quarter" idx="11"/>
          </p:nvPr>
        </p:nvSpPr>
        <p:spPr/>
        <p:txBody>
          <a:bodyPr/>
          <a:lstStyle/>
          <a:p>
            <a:endParaRPr kumimoji="1" lang="zh-CN" altLang="en-US"/>
          </a:p>
        </p:txBody>
      </p:sp>
      <p:sp>
        <p:nvSpPr>
          <p:cNvPr id="7" name="灯片编号占位符 6">
            <a:extLst>
              <a:ext uri="{FF2B5EF4-FFF2-40B4-BE49-F238E27FC236}">
                <a16:creationId xmlns:a16="http://schemas.microsoft.com/office/drawing/2014/main" id="{20E5C48C-75EE-EA4C-82BC-532A7FD2749A}"/>
              </a:ext>
            </a:extLst>
          </p:cNvPr>
          <p:cNvSpPr>
            <a:spLocks noGrp="1"/>
          </p:cNvSpPr>
          <p:nvPr>
            <p:ph type="sldNum" sz="quarter" idx="12"/>
          </p:nvPr>
        </p:nvSpPr>
        <p:spPr/>
        <p:txBody>
          <a:bodyPr/>
          <a:lstStyle/>
          <a:p>
            <a:fld id="{8E039FF8-519D-344A-B6A9-7BF383F4D016}" type="slidenum">
              <a:rPr kumimoji="1" lang="zh-CN" altLang="en-US" smtClean="0"/>
              <a:t>‹#›</a:t>
            </a:fld>
            <a:endParaRPr kumimoji="1" lang="zh-CN" altLang="en-US"/>
          </a:p>
        </p:txBody>
      </p:sp>
    </p:spTree>
    <p:extLst>
      <p:ext uri="{BB962C8B-B14F-4D97-AF65-F5344CB8AC3E}">
        <p14:creationId xmlns:p14="http://schemas.microsoft.com/office/powerpoint/2010/main" val="7108526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10F0862-C664-9E49-A32C-5F7AD38340C1}"/>
              </a:ext>
            </a:extLst>
          </p:cNvPr>
          <p:cNvSpPr>
            <a:spLocks noGrp="1"/>
          </p:cNvSpPr>
          <p:nvPr>
            <p:ph type="title"/>
          </p:nvPr>
        </p:nvSpPr>
        <p:spPr>
          <a:xfrm>
            <a:off x="839788" y="365125"/>
            <a:ext cx="10515600" cy="1325563"/>
          </a:xfrm>
        </p:spPr>
        <p:txBody>
          <a:bodyPr/>
          <a:lstStyle/>
          <a:p>
            <a:r>
              <a:rPr kumimoji="1" lang="zh-CN" altLang="en-US"/>
              <a:t>单击此处编辑母版标题样式</a:t>
            </a:r>
          </a:p>
        </p:txBody>
      </p:sp>
      <p:sp>
        <p:nvSpPr>
          <p:cNvPr id="3" name="文本占位符 2">
            <a:extLst>
              <a:ext uri="{FF2B5EF4-FFF2-40B4-BE49-F238E27FC236}">
                <a16:creationId xmlns:a16="http://schemas.microsoft.com/office/drawing/2014/main" id="{BCE825E0-3600-2B4D-8496-0EB8432D710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p>
        </p:txBody>
      </p:sp>
      <p:sp>
        <p:nvSpPr>
          <p:cNvPr id="4" name="内容占位符 3">
            <a:extLst>
              <a:ext uri="{FF2B5EF4-FFF2-40B4-BE49-F238E27FC236}">
                <a16:creationId xmlns:a16="http://schemas.microsoft.com/office/drawing/2014/main" id="{01DEB75B-B265-A543-830C-5735DE929894}"/>
              </a:ext>
            </a:extLst>
          </p:cNvPr>
          <p:cNvSpPr>
            <a:spLocks noGrp="1"/>
          </p:cNvSpPr>
          <p:nvPr>
            <p:ph sz="half" idx="2"/>
          </p:nvPr>
        </p:nvSpPr>
        <p:spPr>
          <a:xfrm>
            <a:off x="839788" y="2505075"/>
            <a:ext cx="5157787" cy="368458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5" name="文本占位符 4">
            <a:extLst>
              <a:ext uri="{FF2B5EF4-FFF2-40B4-BE49-F238E27FC236}">
                <a16:creationId xmlns:a16="http://schemas.microsoft.com/office/drawing/2014/main" id="{4718ABE5-4D2F-B046-94EF-AEC7305AF59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p>
        </p:txBody>
      </p:sp>
      <p:sp>
        <p:nvSpPr>
          <p:cNvPr id="6" name="内容占位符 5">
            <a:extLst>
              <a:ext uri="{FF2B5EF4-FFF2-40B4-BE49-F238E27FC236}">
                <a16:creationId xmlns:a16="http://schemas.microsoft.com/office/drawing/2014/main" id="{1A155772-2A05-8A4E-A508-9A068F7808A2}"/>
              </a:ext>
            </a:extLst>
          </p:cNvPr>
          <p:cNvSpPr>
            <a:spLocks noGrp="1"/>
          </p:cNvSpPr>
          <p:nvPr>
            <p:ph sz="quarter" idx="4"/>
          </p:nvPr>
        </p:nvSpPr>
        <p:spPr>
          <a:xfrm>
            <a:off x="6172200" y="2505075"/>
            <a:ext cx="5183188" cy="368458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7" name="日期占位符 6">
            <a:extLst>
              <a:ext uri="{FF2B5EF4-FFF2-40B4-BE49-F238E27FC236}">
                <a16:creationId xmlns:a16="http://schemas.microsoft.com/office/drawing/2014/main" id="{E16FB085-0A98-3D4A-98FD-265932FA39DA}"/>
              </a:ext>
            </a:extLst>
          </p:cNvPr>
          <p:cNvSpPr>
            <a:spLocks noGrp="1"/>
          </p:cNvSpPr>
          <p:nvPr>
            <p:ph type="dt" sz="half" idx="10"/>
          </p:nvPr>
        </p:nvSpPr>
        <p:spPr/>
        <p:txBody>
          <a:bodyPr/>
          <a:lstStyle/>
          <a:p>
            <a:fld id="{5DA1F175-5442-2040-97B8-49AF585ECDCB}" type="datetimeFigureOut">
              <a:rPr kumimoji="1" lang="zh-CN" altLang="en-US" smtClean="0"/>
              <a:t>2024/10/11</a:t>
            </a:fld>
            <a:endParaRPr kumimoji="1" lang="zh-CN" altLang="en-US"/>
          </a:p>
        </p:txBody>
      </p:sp>
      <p:sp>
        <p:nvSpPr>
          <p:cNvPr id="8" name="页脚占位符 7">
            <a:extLst>
              <a:ext uri="{FF2B5EF4-FFF2-40B4-BE49-F238E27FC236}">
                <a16:creationId xmlns:a16="http://schemas.microsoft.com/office/drawing/2014/main" id="{76D4A8DD-A459-D943-BD6B-87659CDE3F5A}"/>
              </a:ext>
            </a:extLst>
          </p:cNvPr>
          <p:cNvSpPr>
            <a:spLocks noGrp="1"/>
          </p:cNvSpPr>
          <p:nvPr>
            <p:ph type="ftr" sz="quarter" idx="11"/>
          </p:nvPr>
        </p:nvSpPr>
        <p:spPr/>
        <p:txBody>
          <a:bodyPr/>
          <a:lstStyle/>
          <a:p>
            <a:endParaRPr kumimoji="1" lang="zh-CN" altLang="en-US"/>
          </a:p>
        </p:txBody>
      </p:sp>
      <p:sp>
        <p:nvSpPr>
          <p:cNvPr id="9" name="灯片编号占位符 8">
            <a:extLst>
              <a:ext uri="{FF2B5EF4-FFF2-40B4-BE49-F238E27FC236}">
                <a16:creationId xmlns:a16="http://schemas.microsoft.com/office/drawing/2014/main" id="{9DBF52A0-7E2B-874A-B38B-9F7531F15AEE}"/>
              </a:ext>
            </a:extLst>
          </p:cNvPr>
          <p:cNvSpPr>
            <a:spLocks noGrp="1"/>
          </p:cNvSpPr>
          <p:nvPr>
            <p:ph type="sldNum" sz="quarter" idx="12"/>
          </p:nvPr>
        </p:nvSpPr>
        <p:spPr/>
        <p:txBody>
          <a:bodyPr/>
          <a:lstStyle/>
          <a:p>
            <a:fld id="{8E039FF8-519D-344A-B6A9-7BF383F4D016}" type="slidenum">
              <a:rPr kumimoji="1" lang="zh-CN" altLang="en-US" smtClean="0"/>
              <a:t>‹#›</a:t>
            </a:fld>
            <a:endParaRPr kumimoji="1" lang="zh-CN" altLang="en-US"/>
          </a:p>
        </p:txBody>
      </p:sp>
    </p:spTree>
    <p:extLst>
      <p:ext uri="{BB962C8B-B14F-4D97-AF65-F5344CB8AC3E}">
        <p14:creationId xmlns:p14="http://schemas.microsoft.com/office/powerpoint/2010/main" val="22003611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D8CC9B2-940D-A64B-B913-0E87A0ADBAD5}"/>
              </a:ext>
            </a:extLst>
          </p:cNvPr>
          <p:cNvSpPr>
            <a:spLocks noGrp="1"/>
          </p:cNvSpPr>
          <p:nvPr>
            <p:ph type="title"/>
          </p:nvPr>
        </p:nvSpPr>
        <p:spPr/>
        <p:txBody>
          <a:bodyPr/>
          <a:lstStyle/>
          <a:p>
            <a:r>
              <a:rPr kumimoji="1" lang="zh-CN" altLang="en-US"/>
              <a:t>单击此处编辑母版标题样式</a:t>
            </a:r>
          </a:p>
        </p:txBody>
      </p:sp>
      <p:sp>
        <p:nvSpPr>
          <p:cNvPr id="3" name="日期占位符 2">
            <a:extLst>
              <a:ext uri="{FF2B5EF4-FFF2-40B4-BE49-F238E27FC236}">
                <a16:creationId xmlns:a16="http://schemas.microsoft.com/office/drawing/2014/main" id="{F7FF691A-DBDC-4644-AC92-6CF3AC73EDC5}"/>
              </a:ext>
            </a:extLst>
          </p:cNvPr>
          <p:cNvSpPr>
            <a:spLocks noGrp="1"/>
          </p:cNvSpPr>
          <p:nvPr>
            <p:ph type="dt" sz="half" idx="10"/>
          </p:nvPr>
        </p:nvSpPr>
        <p:spPr/>
        <p:txBody>
          <a:bodyPr/>
          <a:lstStyle/>
          <a:p>
            <a:fld id="{5DA1F175-5442-2040-97B8-49AF585ECDCB}" type="datetimeFigureOut">
              <a:rPr kumimoji="1" lang="zh-CN" altLang="en-US" smtClean="0"/>
              <a:t>2024/10/11</a:t>
            </a:fld>
            <a:endParaRPr kumimoji="1" lang="zh-CN" altLang="en-US"/>
          </a:p>
        </p:txBody>
      </p:sp>
      <p:sp>
        <p:nvSpPr>
          <p:cNvPr id="4" name="页脚占位符 3">
            <a:extLst>
              <a:ext uri="{FF2B5EF4-FFF2-40B4-BE49-F238E27FC236}">
                <a16:creationId xmlns:a16="http://schemas.microsoft.com/office/drawing/2014/main" id="{6530AB29-916D-B74B-9B04-0D31BAD1C4FE}"/>
              </a:ext>
            </a:extLst>
          </p:cNvPr>
          <p:cNvSpPr>
            <a:spLocks noGrp="1"/>
          </p:cNvSpPr>
          <p:nvPr>
            <p:ph type="ftr" sz="quarter" idx="11"/>
          </p:nvPr>
        </p:nvSpPr>
        <p:spPr/>
        <p:txBody>
          <a:bodyPr/>
          <a:lstStyle/>
          <a:p>
            <a:endParaRPr kumimoji="1" lang="zh-CN" altLang="en-US"/>
          </a:p>
        </p:txBody>
      </p:sp>
      <p:sp>
        <p:nvSpPr>
          <p:cNvPr id="5" name="灯片编号占位符 4">
            <a:extLst>
              <a:ext uri="{FF2B5EF4-FFF2-40B4-BE49-F238E27FC236}">
                <a16:creationId xmlns:a16="http://schemas.microsoft.com/office/drawing/2014/main" id="{48F300E2-7855-A34F-964F-7E3A4AE6B5A8}"/>
              </a:ext>
            </a:extLst>
          </p:cNvPr>
          <p:cNvSpPr>
            <a:spLocks noGrp="1"/>
          </p:cNvSpPr>
          <p:nvPr>
            <p:ph type="sldNum" sz="quarter" idx="12"/>
          </p:nvPr>
        </p:nvSpPr>
        <p:spPr/>
        <p:txBody>
          <a:bodyPr/>
          <a:lstStyle/>
          <a:p>
            <a:fld id="{8E039FF8-519D-344A-B6A9-7BF383F4D016}" type="slidenum">
              <a:rPr kumimoji="1" lang="zh-CN" altLang="en-US" smtClean="0"/>
              <a:t>‹#›</a:t>
            </a:fld>
            <a:endParaRPr kumimoji="1" lang="zh-CN" altLang="en-US"/>
          </a:p>
        </p:txBody>
      </p:sp>
    </p:spTree>
    <p:extLst>
      <p:ext uri="{BB962C8B-B14F-4D97-AF65-F5344CB8AC3E}">
        <p14:creationId xmlns:p14="http://schemas.microsoft.com/office/powerpoint/2010/main" val="33602198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72C00258-829F-344C-9364-22624CA21BAE}"/>
              </a:ext>
            </a:extLst>
          </p:cNvPr>
          <p:cNvSpPr>
            <a:spLocks noGrp="1"/>
          </p:cNvSpPr>
          <p:nvPr>
            <p:ph type="dt" sz="half" idx="10"/>
          </p:nvPr>
        </p:nvSpPr>
        <p:spPr/>
        <p:txBody>
          <a:bodyPr/>
          <a:lstStyle/>
          <a:p>
            <a:fld id="{5DA1F175-5442-2040-97B8-49AF585ECDCB}" type="datetimeFigureOut">
              <a:rPr kumimoji="1" lang="zh-CN" altLang="en-US" smtClean="0"/>
              <a:t>2024/10/11</a:t>
            </a:fld>
            <a:endParaRPr kumimoji="1" lang="zh-CN" altLang="en-US"/>
          </a:p>
        </p:txBody>
      </p:sp>
      <p:sp>
        <p:nvSpPr>
          <p:cNvPr id="3" name="页脚占位符 2">
            <a:extLst>
              <a:ext uri="{FF2B5EF4-FFF2-40B4-BE49-F238E27FC236}">
                <a16:creationId xmlns:a16="http://schemas.microsoft.com/office/drawing/2014/main" id="{6EDF1267-9FED-9248-98C1-B387238A0D60}"/>
              </a:ext>
            </a:extLst>
          </p:cNvPr>
          <p:cNvSpPr>
            <a:spLocks noGrp="1"/>
          </p:cNvSpPr>
          <p:nvPr>
            <p:ph type="ftr" sz="quarter" idx="11"/>
          </p:nvPr>
        </p:nvSpPr>
        <p:spPr/>
        <p:txBody>
          <a:bodyPr/>
          <a:lstStyle/>
          <a:p>
            <a:endParaRPr kumimoji="1" lang="zh-CN" altLang="en-US"/>
          </a:p>
        </p:txBody>
      </p:sp>
      <p:sp>
        <p:nvSpPr>
          <p:cNvPr id="4" name="灯片编号占位符 3">
            <a:extLst>
              <a:ext uri="{FF2B5EF4-FFF2-40B4-BE49-F238E27FC236}">
                <a16:creationId xmlns:a16="http://schemas.microsoft.com/office/drawing/2014/main" id="{F2C94F91-8ADF-3540-B5EC-B0AE7BA82D19}"/>
              </a:ext>
            </a:extLst>
          </p:cNvPr>
          <p:cNvSpPr>
            <a:spLocks noGrp="1"/>
          </p:cNvSpPr>
          <p:nvPr>
            <p:ph type="sldNum" sz="quarter" idx="12"/>
          </p:nvPr>
        </p:nvSpPr>
        <p:spPr/>
        <p:txBody>
          <a:bodyPr/>
          <a:lstStyle/>
          <a:p>
            <a:fld id="{8E039FF8-519D-344A-B6A9-7BF383F4D016}" type="slidenum">
              <a:rPr kumimoji="1" lang="zh-CN" altLang="en-US" smtClean="0"/>
              <a:t>‹#›</a:t>
            </a:fld>
            <a:endParaRPr kumimoji="1" lang="zh-CN" altLang="en-US"/>
          </a:p>
        </p:txBody>
      </p:sp>
    </p:spTree>
    <p:extLst>
      <p:ext uri="{BB962C8B-B14F-4D97-AF65-F5344CB8AC3E}">
        <p14:creationId xmlns:p14="http://schemas.microsoft.com/office/powerpoint/2010/main" val="540039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7E74CD4-4CBF-B744-B225-1CC0826EADF7}"/>
              </a:ext>
            </a:extLst>
          </p:cNvPr>
          <p:cNvSpPr>
            <a:spLocks noGrp="1"/>
          </p:cNvSpPr>
          <p:nvPr>
            <p:ph type="title"/>
          </p:nvPr>
        </p:nvSpPr>
        <p:spPr>
          <a:xfrm>
            <a:off x="839788" y="457200"/>
            <a:ext cx="3932237" cy="1600200"/>
          </a:xfrm>
        </p:spPr>
        <p:txBody>
          <a:bodyPr anchor="b"/>
          <a:lstStyle>
            <a:lvl1pPr>
              <a:defRPr sz="3200"/>
            </a:lvl1pPr>
          </a:lstStyle>
          <a:p>
            <a:r>
              <a:rPr kumimoji="1" lang="zh-CN" altLang="en-US"/>
              <a:t>单击此处编辑母版标题样式</a:t>
            </a:r>
          </a:p>
        </p:txBody>
      </p:sp>
      <p:sp>
        <p:nvSpPr>
          <p:cNvPr id="3" name="内容占位符 2">
            <a:extLst>
              <a:ext uri="{FF2B5EF4-FFF2-40B4-BE49-F238E27FC236}">
                <a16:creationId xmlns:a16="http://schemas.microsoft.com/office/drawing/2014/main" id="{B7395001-44B0-9A4A-86C1-2627C1CFE52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文本占位符 3">
            <a:extLst>
              <a:ext uri="{FF2B5EF4-FFF2-40B4-BE49-F238E27FC236}">
                <a16:creationId xmlns:a16="http://schemas.microsoft.com/office/drawing/2014/main" id="{DC459BEF-2E1B-994B-A5EB-B4BE286764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a:t>单击此处编辑母版文本样式</a:t>
            </a:r>
          </a:p>
        </p:txBody>
      </p:sp>
      <p:sp>
        <p:nvSpPr>
          <p:cNvPr id="5" name="日期占位符 4">
            <a:extLst>
              <a:ext uri="{FF2B5EF4-FFF2-40B4-BE49-F238E27FC236}">
                <a16:creationId xmlns:a16="http://schemas.microsoft.com/office/drawing/2014/main" id="{DE93ED3D-68E6-1B47-AC4F-29ED675D729A}"/>
              </a:ext>
            </a:extLst>
          </p:cNvPr>
          <p:cNvSpPr>
            <a:spLocks noGrp="1"/>
          </p:cNvSpPr>
          <p:nvPr>
            <p:ph type="dt" sz="half" idx="10"/>
          </p:nvPr>
        </p:nvSpPr>
        <p:spPr/>
        <p:txBody>
          <a:bodyPr/>
          <a:lstStyle/>
          <a:p>
            <a:fld id="{5DA1F175-5442-2040-97B8-49AF585ECDCB}" type="datetimeFigureOut">
              <a:rPr kumimoji="1" lang="zh-CN" altLang="en-US" smtClean="0"/>
              <a:t>2024/10/11</a:t>
            </a:fld>
            <a:endParaRPr kumimoji="1" lang="zh-CN" altLang="en-US"/>
          </a:p>
        </p:txBody>
      </p:sp>
      <p:sp>
        <p:nvSpPr>
          <p:cNvPr id="6" name="页脚占位符 5">
            <a:extLst>
              <a:ext uri="{FF2B5EF4-FFF2-40B4-BE49-F238E27FC236}">
                <a16:creationId xmlns:a16="http://schemas.microsoft.com/office/drawing/2014/main" id="{9285D60E-1FA9-5248-9E23-A60DE85F4738}"/>
              </a:ext>
            </a:extLst>
          </p:cNvPr>
          <p:cNvSpPr>
            <a:spLocks noGrp="1"/>
          </p:cNvSpPr>
          <p:nvPr>
            <p:ph type="ftr" sz="quarter" idx="11"/>
          </p:nvPr>
        </p:nvSpPr>
        <p:spPr/>
        <p:txBody>
          <a:bodyPr/>
          <a:lstStyle/>
          <a:p>
            <a:endParaRPr kumimoji="1" lang="zh-CN" altLang="en-US"/>
          </a:p>
        </p:txBody>
      </p:sp>
      <p:sp>
        <p:nvSpPr>
          <p:cNvPr id="7" name="灯片编号占位符 6">
            <a:extLst>
              <a:ext uri="{FF2B5EF4-FFF2-40B4-BE49-F238E27FC236}">
                <a16:creationId xmlns:a16="http://schemas.microsoft.com/office/drawing/2014/main" id="{9F626C7A-8FDE-1A4A-B89A-68D9CB3EAA3A}"/>
              </a:ext>
            </a:extLst>
          </p:cNvPr>
          <p:cNvSpPr>
            <a:spLocks noGrp="1"/>
          </p:cNvSpPr>
          <p:nvPr>
            <p:ph type="sldNum" sz="quarter" idx="12"/>
          </p:nvPr>
        </p:nvSpPr>
        <p:spPr/>
        <p:txBody>
          <a:bodyPr/>
          <a:lstStyle/>
          <a:p>
            <a:fld id="{8E039FF8-519D-344A-B6A9-7BF383F4D016}" type="slidenum">
              <a:rPr kumimoji="1" lang="zh-CN" altLang="en-US" smtClean="0"/>
              <a:t>‹#›</a:t>
            </a:fld>
            <a:endParaRPr kumimoji="1" lang="zh-CN" altLang="en-US"/>
          </a:p>
        </p:txBody>
      </p:sp>
    </p:spTree>
    <p:extLst>
      <p:ext uri="{BB962C8B-B14F-4D97-AF65-F5344CB8AC3E}">
        <p14:creationId xmlns:p14="http://schemas.microsoft.com/office/powerpoint/2010/main" val="19841289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0F1CC5F-41AB-4F4E-839A-33339878A846}"/>
              </a:ext>
            </a:extLst>
          </p:cNvPr>
          <p:cNvSpPr>
            <a:spLocks noGrp="1"/>
          </p:cNvSpPr>
          <p:nvPr>
            <p:ph type="title"/>
          </p:nvPr>
        </p:nvSpPr>
        <p:spPr>
          <a:xfrm>
            <a:off x="839788" y="457200"/>
            <a:ext cx="3932237" cy="1600200"/>
          </a:xfrm>
        </p:spPr>
        <p:txBody>
          <a:bodyPr anchor="b"/>
          <a:lstStyle>
            <a:lvl1pPr>
              <a:defRPr sz="3200"/>
            </a:lvl1pPr>
          </a:lstStyle>
          <a:p>
            <a:r>
              <a:rPr kumimoji="1" lang="zh-CN" altLang="en-US"/>
              <a:t>单击此处编辑母版标题样式</a:t>
            </a:r>
          </a:p>
        </p:txBody>
      </p:sp>
      <p:sp>
        <p:nvSpPr>
          <p:cNvPr id="3" name="图片占位符 2">
            <a:extLst>
              <a:ext uri="{FF2B5EF4-FFF2-40B4-BE49-F238E27FC236}">
                <a16:creationId xmlns:a16="http://schemas.microsoft.com/office/drawing/2014/main" id="{54890439-9160-9746-ACB8-DE9FFE20311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zh-CN" altLang="en-US"/>
          </a:p>
        </p:txBody>
      </p:sp>
      <p:sp>
        <p:nvSpPr>
          <p:cNvPr id="4" name="文本占位符 3">
            <a:extLst>
              <a:ext uri="{FF2B5EF4-FFF2-40B4-BE49-F238E27FC236}">
                <a16:creationId xmlns:a16="http://schemas.microsoft.com/office/drawing/2014/main" id="{6970E1CD-AB94-EE42-83FA-34FFFDB867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a:t>单击此处编辑母版文本样式</a:t>
            </a:r>
          </a:p>
        </p:txBody>
      </p:sp>
      <p:sp>
        <p:nvSpPr>
          <p:cNvPr id="5" name="日期占位符 4">
            <a:extLst>
              <a:ext uri="{FF2B5EF4-FFF2-40B4-BE49-F238E27FC236}">
                <a16:creationId xmlns:a16="http://schemas.microsoft.com/office/drawing/2014/main" id="{906A8E1F-533D-774D-BB47-418C745D3F78}"/>
              </a:ext>
            </a:extLst>
          </p:cNvPr>
          <p:cNvSpPr>
            <a:spLocks noGrp="1"/>
          </p:cNvSpPr>
          <p:nvPr>
            <p:ph type="dt" sz="half" idx="10"/>
          </p:nvPr>
        </p:nvSpPr>
        <p:spPr/>
        <p:txBody>
          <a:bodyPr/>
          <a:lstStyle/>
          <a:p>
            <a:fld id="{5DA1F175-5442-2040-97B8-49AF585ECDCB}" type="datetimeFigureOut">
              <a:rPr kumimoji="1" lang="zh-CN" altLang="en-US" smtClean="0"/>
              <a:t>2024/10/11</a:t>
            </a:fld>
            <a:endParaRPr kumimoji="1" lang="zh-CN" altLang="en-US"/>
          </a:p>
        </p:txBody>
      </p:sp>
      <p:sp>
        <p:nvSpPr>
          <p:cNvPr id="6" name="页脚占位符 5">
            <a:extLst>
              <a:ext uri="{FF2B5EF4-FFF2-40B4-BE49-F238E27FC236}">
                <a16:creationId xmlns:a16="http://schemas.microsoft.com/office/drawing/2014/main" id="{F065BF4F-D732-7E49-ACFC-8827A321B055}"/>
              </a:ext>
            </a:extLst>
          </p:cNvPr>
          <p:cNvSpPr>
            <a:spLocks noGrp="1"/>
          </p:cNvSpPr>
          <p:nvPr>
            <p:ph type="ftr" sz="quarter" idx="11"/>
          </p:nvPr>
        </p:nvSpPr>
        <p:spPr/>
        <p:txBody>
          <a:bodyPr/>
          <a:lstStyle/>
          <a:p>
            <a:endParaRPr kumimoji="1" lang="zh-CN" altLang="en-US"/>
          </a:p>
        </p:txBody>
      </p:sp>
      <p:sp>
        <p:nvSpPr>
          <p:cNvPr id="7" name="灯片编号占位符 6">
            <a:extLst>
              <a:ext uri="{FF2B5EF4-FFF2-40B4-BE49-F238E27FC236}">
                <a16:creationId xmlns:a16="http://schemas.microsoft.com/office/drawing/2014/main" id="{279620B1-BBED-EC4F-A31F-7A5AA74BCBA7}"/>
              </a:ext>
            </a:extLst>
          </p:cNvPr>
          <p:cNvSpPr>
            <a:spLocks noGrp="1"/>
          </p:cNvSpPr>
          <p:nvPr>
            <p:ph type="sldNum" sz="quarter" idx="12"/>
          </p:nvPr>
        </p:nvSpPr>
        <p:spPr/>
        <p:txBody>
          <a:bodyPr/>
          <a:lstStyle/>
          <a:p>
            <a:fld id="{8E039FF8-519D-344A-B6A9-7BF383F4D016}" type="slidenum">
              <a:rPr kumimoji="1" lang="zh-CN" altLang="en-US" smtClean="0"/>
              <a:t>‹#›</a:t>
            </a:fld>
            <a:endParaRPr kumimoji="1" lang="zh-CN" altLang="en-US"/>
          </a:p>
        </p:txBody>
      </p:sp>
    </p:spTree>
    <p:extLst>
      <p:ext uri="{BB962C8B-B14F-4D97-AF65-F5344CB8AC3E}">
        <p14:creationId xmlns:p14="http://schemas.microsoft.com/office/powerpoint/2010/main" val="24082167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42F62E4E-3063-F848-817F-C8FB1423C0D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zh-CN" altLang="en-US"/>
              <a:t>单击此处编辑母版标题样式</a:t>
            </a:r>
          </a:p>
        </p:txBody>
      </p:sp>
      <p:sp>
        <p:nvSpPr>
          <p:cNvPr id="3" name="文本占位符 2">
            <a:extLst>
              <a:ext uri="{FF2B5EF4-FFF2-40B4-BE49-F238E27FC236}">
                <a16:creationId xmlns:a16="http://schemas.microsoft.com/office/drawing/2014/main" id="{0C2BA9EA-BDBE-CE49-8870-124C5FF5118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a:extLst>
              <a:ext uri="{FF2B5EF4-FFF2-40B4-BE49-F238E27FC236}">
                <a16:creationId xmlns:a16="http://schemas.microsoft.com/office/drawing/2014/main" id="{E43BF005-CA05-7A47-843B-7875C263457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A1F175-5442-2040-97B8-49AF585ECDCB}" type="datetimeFigureOut">
              <a:rPr kumimoji="1" lang="zh-CN" altLang="en-US" smtClean="0"/>
              <a:t>2024/10/11</a:t>
            </a:fld>
            <a:endParaRPr kumimoji="1" lang="zh-CN" altLang="en-US"/>
          </a:p>
        </p:txBody>
      </p:sp>
      <p:sp>
        <p:nvSpPr>
          <p:cNvPr id="5" name="页脚占位符 4">
            <a:extLst>
              <a:ext uri="{FF2B5EF4-FFF2-40B4-BE49-F238E27FC236}">
                <a16:creationId xmlns:a16="http://schemas.microsoft.com/office/drawing/2014/main" id="{2047FE29-533B-4740-911F-9CF2FEDA364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zh-CN" altLang="en-US"/>
          </a:p>
        </p:txBody>
      </p:sp>
      <p:sp>
        <p:nvSpPr>
          <p:cNvPr id="6" name="灯片编号占位符 5">
            <a:extLst>
              <a:ext uri="{FF2B5EF4-FFF2-40B4-BE49-F238E27FC236}">
                <a16:creationId xmlns:a16="http://schemas.microsoft.com/office/drawing/2014/main" id="{5188846E-BAD6-0144-8DA1-8967B267B72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039FF8-519D-344A-B6A9-7BF383F4D016}" type="slidenum">
              <a:rPr kumimoji="1" lang="zh-CN" altLang="en-US" smtClean="0"/>
              <a:t>‹#›</a:t>
            </a:fld>
            <a:endParaRPr kumimoji="1" lang="zh-CN" altLang="en-US"/>
          </a:p>
        </p:txBody>
      </p:sp>
    </p:spTree>
    <p:extLst>
      <p:ext uri="{BB962C8B-B14F-4D97-AF65-F5344CB8AC3E}">
        <p14:creationId xmlns:p14="http://schemas.microsoft.com/office/powerpoint/2010/main" val="9120455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NUL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tiff"/><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_rels/slide15.xml.rels><?xml version="1.0" encoding="UTF-8" standalone="yes"?>
<Relationships xmlns="http://schemas.openxmlformats.org/package/2006/relationships"><Relationship Id="rId8" Type="http://schemas.openxmlformats.org/officeDocument/2006/relationships/image" Target="../media/image2000.png"/><Relationship Id="rId3" Type="http://schemas.openxmlformats.org/officeDocument/2006/relationships/tags" Target="../tags/tag9.xml"/><Relationship Id="rId7" Type="http://schemas.openxmlformats.org/officeDocument/2006/relationships/image" Target="../media/image25.png"/><Relationship Id="rId12" Type="http://schemas.openxmlformats.org/officeDocument/2006/relationships/image" Target="../media/image288.png"/><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notesSlide" Target="../notesSlides/notesSlide14.xml"/><Relationship Id="rId11" Type="http://schemas.openxmlformats.org/officeDocument/2006/relationships/tags" Target="../tags/tag1400.xml"/><Relationship Id="rId5" Type="http://schemas.openxmlformats.org/officeDocument/2006/relationships/slideLayout" Target="../slideLayouts/slideLayout2.xml"/><Relationship Id="rId10" Type="http://schemas.openxmlformats.org/officeDocument/2006/relationships/image" Target="../media/image287.png"/><Relationship Id="rId4" Type="http://schemas.openxmlformats.org/officeDocument/2006/relationships/tags" Target="../tags/tag10.xml"/><Relationship Id="rId9" Type="http://schemas.openxmlformats.org/officeDocument/2006/relationships/image" Target="../media/image1211.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 Id="rId5" Type="http://schemas.openxmlformats.org/officeDocument/2006/relationships/notesSlide" Target="../notesSlides/notesSlide16.xml"/><Relationship Id="rId4"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tags" Target="../tags/tag14.xml"/><Relationship Id="rId5" Type="http://schemas.openxmlformats.org/officeDocument/2006/relationships/notesSlide" Target="../notesSlides/notesSlide17.xml"/><Relationship Id="rId4"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5" Type="http://schemas.openxmlformats.org/officeDocument/2006/relationships/notesSlide" Target="../notesSlides/notesSlide18.xml"/><Relationship Id="rId4"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1.xml"/><Relationship Id="rId1" Type="http://schemas.openxmlformats.org/officeDocument/2006/relationships/tags" Target="../tags/tag20.xml"/><Relationship Id="rId4"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4.xml"/><Relationship Id="rId1" Type="http://schemas.openxmlformats.org/officeDocument/2006/relationships/tags" Target="../tags/tag23.xml"/><Relationship Id="rId4"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6.xml"/><Relationship Id="rId1" Type="http://schemas.openxmlformats.org/officeDocument/2006/relationships/tags" Target="../tags/tag25.xml"/><Relationship Id="rId4" Type="http://schemas.openxmlformats.org/officeDocument/2006/relationships/notesSlide" Target="../notesSlides/notesSlide22.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8.xml"/><Relationship Id="rId1" Type="http://schemas.openxmlformats.org/officeDocument/2006/relationships/tags" Target="../tags/tag27.xml"/><Relationship Id="rId4" Type="http://schemas.openxmlformats.org/officeDocument/2006/relationships/notesSlide" Target="../notesSlides/notesSlide23.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0.xml"/><Relationship Id="rId1" Type="http://schemas.openxmlformats.org/officeDocument/2006/relationships/tags" Target="../tags/tag29.xml"/><Relationship Id="rId4" Type="http://schemas.openxmlformats.org/officeDocument/2006/relationships/notesSlide" Target="../notesSlides/notesSlide24.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2.xml"/><Relationship Id="rId1" Type="http://schemas.openxmlformats.org/officeDocument/2006/relationships/tags" Target="../tags/tag31.xml"/><Relationship Id="rId4" Type="http://schemas.openxmlformats.org/officeDocument/2006/relationships/notesSlide" Target="../notesSlides/notesSlide25.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4.xml"/><Relationship Id="rId1" Type="http://schemas.openxmlformats.org/officeDocument/2006/relationships/tags" Target="../tags/tag33.xml"/><Relationship Id="rId4" Type="http://schemas.openxmlformats.org/officeDocument/2006/relationships/notesSlide" Target="../notesSlides/notesSlide26.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35.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7.xml"/><Relationship Id="rId1" Type="http://schemas.openxmlformats.org/officeDocument/2006/relationships/tags" Target="../tags/tag36.xml"/><Relationship Id="rId4"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5.png"/><Relationship Id="rId5" Type="http://schemas.openxmlformats.org/officeDocument/2006/relationships/notesSlide" Target="../notesSlides/notesSlide3.xml"/><Relationship Id="rId4"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9.xml"/><Relationship Id="rId1" Type="http://schemas.openxmlformats.org/officeDocument/2006/relationships/tags" Target="../tags/tag38.xml"/><Relationship Id="rId5" Type="http://schemas.openxmlformats.org/officeDocument/2006/relationships/image" Target="../media/image26.png"/><Relationship Id="rId4" Type="http://schemas.openxmlformats.org/officeDocument/2006/relationships/notesSlide" Target="../notesSlides/notesSlide29.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1.xml"/><Relationship Id="rId1" Type="http://schemas.openxmlformats.org/officeDocument/2006/relationships/tags" Target="../tags/tag40.xml"/><Relationship Id="rId5" Type="http://schemas.openxmlformats.org/officeDocument/2006/relationships/image" Target="../media/image1210.png"/><Relationship Id="rId4" Type="http://schemas.openxmlformats.org/officeDocument/2006/relationships/notesSlide" Target="../notesSlides/notesSlide30.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3.xml"/><Relationship Id="rId1" Type="http://schemas.openxmlformats.org/officeDocument/2006/relationships/tags" Target="../tags/tag42.xml"/><Relationship Id="rId4" Type="http://schemas.openxmlformats.org/officeDocument/2006/relationships/notesSlide" Target="../notesSlides/notesSlide31.xml"/></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35.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6.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0.png"/></Relationships>
</file>

<file path=ppt/slides/_rels/slide3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tags" Target="../tags/tag6.xml"/><Relationship Id="rId7" Type="http://schemas.openxmlformats.org/officeDocument/2006/relationships/image" Target="../media/image9.png"/><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8.png"/><Relationship Id="rId5" Type="http://schemas.openxmlformats.org/officeDocument/2006/relationships/notesSlide" Target="../notesSlides/notesSlide8.xml"/><Relationship Id="rId4" Type="http://schemas.openxmlformats.org/officeDocument/2006/relationships/slideLayout" Target="../slideLayouts/slideLayout2.xml"/><Relationship Id="rId9"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NULL"/><Relationship Id="rId5" Type="http://schemas.openxmlformats.org/officeDocument/2006/relationships/image" Target="NULL"/><Relationship Id="rId4" Type="http://schemas.openxmlformats.org/officeDocument/2006/relationships/image" Target="NUL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EF22C1D-FF60-6E46-B134-ECE0624A60AF}"/>
              </a:ext>
            </a:extLst>
          </p:cNvPr>
          <p:cNvSpPr>
            <a:spLocks noGrp="1"/>
          </p:cNvSpPr>
          <p:nvPr>
            <p:ph type="ctrTitle"/>
          </p:nvPr>
        </p:nvSpPr>
        <p:spPr>
          <a:xfrm>
            <a:off x="1313736" y="1087821"/>
            <a:ext cx="9564528" cy="1722694"/>
          </a:xfrm>
        </p:spPr>
        <p:txBody>
          <a:bodyPr>
            <a:normAutofit/>
          </a:bodyPr>
          <a:lstStyle/>
          <a:p>
            <a:r>
              <a:rPr lang="en-US" altLang="zh-CN" sz="5400" b="1" dirty="0">
                <a:latin typeface="Arial" panose="020B0604020202020204"/>
                <a:ea typeface="Microsoft YaHei UI" panose="020B0503020204020204" charset="-122"/>
              </a:rPr>
              <a:t> </a:t>
            </a:r>
            <a:r>
              <a:rPr lang="en-US" altLang="zh-CN" sz="5600" b="1" dirty="0">
                <a:latin typeface="Arial" panose="020B0604020202020204"/>
                <a:ea typeface="Microsoft YaHei UI" panose="020B0503020204020204" charset="-122"/>
              </a:rPr>
              <a:t>Splitting Tuples of </a:t>
            </a:r>
            <a:br>
              <a:rPr lang="en-US" altLang="zh-CN" sz="5600" b="1" dirty="0">
                <a:latin typeface="Arial" panose="020B0604020202020204"/>
                <a:ea typeface="Microsoft YaHei UI" panose="020B0503020204020204" charset="-122"/>
              </a:rPr>
            </a:br>
            <a:r>
              <a:rPr lang="en-US" altLang="zh-CN" sz="5600" b="1" dirty="0">
                <a:latin typeface="Arial" panose="020B0604020202020204"/>
                <a:ea typeface="Microsoft YaHei UI" panose="020B0503020204020204" charset="-122"/>
              </a:rPr>
              <a:t>Mismatched Entities</a:t>
            </a:r>
            <a:endParaRPr kumimoji="1" lang="zh-CN" altLang="en-US" sz="5600" b="1" dirty="0"/>
          </a:p>
        </p:txBody>
      </p:sp>
      <p:sp>
        <p:nvSpPr>
          <p:cNvPr id="3" name="副标题 2">
            <a:extLst>
              <a:ext uri="{FF2B5EF4-FFF2-40B4-BE49-F238E27FC236}">
                <a16:creationId xmlns:a16="http://schemas.microsoft.com/office/drawing/2014/main" id="{93555C7E-F999-9445-AD2E-653B9F4899EF}"/>
              </a:ext>
            </a:extLst>
          </p:cNvPr>
          <p:cNvSpPr>
            <a:spLocks noGrp="1"/>
          </p:cNvSpPr>
          <p:nvPr>
            <p:ph type="subTitle" idx="1"/>
          </p:nvPr>
        </p:nvSpPr>
        <p:spPr>
          <a:xfrm>
            <a:off x="877986" y="3148342"/>
            <a:ext cx="10436028" cy="1334104"/>
          </a:xfrm>
        </p:spPr>
        <p:txBody>
          <a:bodyPr>
            <a:noAutofit/>
          </a:bodyPr>
          <a:lstStyle/>
          <a:p>
            <a:pPr indent="0" fontAlgn="auto">
              <a:lnSpc>
                <a:spcPct val="150000"/>
              </a:lnSpc>
              <a:spcBef>
                <a:spcPts val="0"/>
              </a:spcBef>
            </a:pPr>
            <a:r>
              <a:rPr lang="en-US" altLang="zh-CN" sz="2800" b="1" dirty="0" err="1">
                <a:solidFill>
                  <a:srgbClr val="000000"/>
                </a:solidFill>
                <a:ea typeface="宋体" panose="02010600030101010101" pitchFamily="2" charset="-122"/>
                <a:cs typeface="Microsoft Sans Serif" panose="020B0604020202020204" pitchFamily="34" charset="0"/>
              </a:rPr>
              <a:t>Wenfei</a:t>
            </a:r>
            <a:r>
              <a:rPr lang="en-US" altLang="zh-CN" sz="2800" b="1" dirty="0">
                <a:solidFill>
                  <a:srgbClr val="000000"/>
                </a:solidFill>
                <a:ea typeface="宋体" panose="02010600030101010101" pitchFamily="2" charset="-122"/>
                <a:cs typeface="Microsoft Sans Serif" panose="020B0604020202020204" pitchFamily="34" charset="0"/>
              </a:rPr>
              <a:t> Fan </a:t>
            </a:r>
            <a:r>
              <a:rPr lang="zh-CN" altLang="en-US" sz="2800" b="1" dirty="0">
                <a:solidFill>
                  <a:srgbClr val="000000"/>
                </a:solidFill>
                <a:ea typeface="宋体" panose="02010600030101010101" pitchFamily="2" charset="-122"/>
                <a:cs typeface="Microsoft Sans Serif" panose="020B0604020202020204" pitchFamily="34" charset="0"/>
              </a:rPr>
              <a:t> </a:t>
            </a:r>
            <a:r>
              <a:rPr lang="en-US" altLang="zh-CN" sz="2800" b="1" dirty="0">
                <a:solidFill>
                  <a:srgbClr val="000000"/>
                </a:solidFill>
                <a:ea typeface="宋体" panose="02010600030101010101" pitchFamily="2" charset="-122"/>
                <a:cs typeface="Microsoft Sans Serif" panose="020B0604020202020204" pitchFamily="34" charset="0"/>
              </a:rPr>
              <a:t> </a:t>
            </a:r>
            <a:r>
              <a:rPr lang="zh-CN" altLang="en-US" sz="2800" b="1" dirty="0">
                <a:solidFill>
                  <a:srgbClr val="000000"/>
                </a:solidFill>
                <a:ea typeface="宋体" panose="02010600030101010101" pitchFamily="2" charset="-122"/>
                <a:cs typeface="Microsoft Sans Serif" panose="020B0604020202020204" pitchFamily="34" charset="0"/>
              </a:rPr>
              <a:t>   </a:t>
            </a:r>
            <a:r>
              <a:rPr lang="en-US" altLang="zh-CN" sz="2800" b="1" dirty="0" err="1">
                <a:solidFill>
                  <a:srgbClr val="000000"/>
                </a:solidFill>
                <a:ea typeface="宋体" panose="02010600030101010101" pitchFamily="2" charset="-122"/>
                <a:cs typeface="Microsoft Sans Serif" panose="020B0604020202020204" pitchFamily="34" charset="0"/>
              </a:rPr>
              <a:t>Ziyan</a:t>
            </a:r>
            <a:r>
              <a:rPr lang="en-US" altLang="zh-CN" sz="2800" b="1" dirty="0">
                <a:solidFill>
                  <a:srgbClr val="000000"/>
                </a:solidFill>
                <a:ea typeface="宋体" panose="02010600030101010101" pitchFamily="2" charset="-122"/>
                <a:cs typeface="Microsoft Sans Serif" panose="020B0604020202020204" pitchFamily="34" charset="0"/>
              </a:rPr>
              <a:t> Han </a:t>
            </a:r>
            <a:r>
              <a:rPr lang="zh-CN" altLang="en-US" sz="2800" b="1" dirty="0">
                <a:solidFill>
                  <a:srgbClr val="000000"/>
                </a:solidFill>
                <a:ea typeface="宋体" panose="02010600030101010101" pitchFamily="2" charset="-122"/>
                <a:cs typeface="Microsoft Sans Serif" panose="020B0604020202020204" pitchFamily="34" charset="0"/>
              </a:rPr>
              <a:t>     </a:t>
            </a:r>
            <a:r>
              <a:rPr lang="en-US" altLang="zh-CN" sz="2800" b="1" dirty="0" err="1">
                <a:solidFill>
                  <a:srgbClr val="000000"/>
                </a:solidFill>
                <a:ea typeface="宋体" panose="02010600030101010101" pitchFamily="2" charset="-122"/>
                <a:cs typeface="Microsoft Sans Serif" panose="020B0604020202020204" pitchFamily="34" charset="0"/>
              </a:rPr>
              <a:t>Weilong</a:t>
            </a:r>
            <a:r>
              <a:rPr lang="en-US" altLang="zh-CN" sz="2800" b="1" dirty="0">
                <a:solidFill>
                  <a:srgbClr val="000000"/>
                </a:solidFill>
                <a:ea typeface="宋体" panose="02010600030101010101" pitchFamily="2" charset="-122"/>
                <a:cs typeface="Microsoft Sans Serif" panose="020B0604020202020204" pitchFamily="34" charset="0"/>
              </a:rPr>
              <a:t> Ren</a:t>
            </a:r>
            <a:r>
              <a:rPr lang="en-US" altLang="zh-CN" sz="2800" b="1" baseline="30000" dirty="0">
                <a:solidFill>
                  <a:srgbClr val="000000"/>
                </a:solidFill>
                <a:ea typeface="宋体" panose="02010600030101010101" pitchFamily="2" charset="-122"/>
                <a:cs typeface="Microsoft Sans Serif" panose="020B0604020202020204" pitchFamily="34" charset="0"/>
                <a:sym typeface="+mn-ea"/>
              </a:rPr>
              <a:t>*</a:t>
            </a:r>
            <a:r>
              <a:rPr lang="zh-CN" altLang="en-US" sz="2800" b="1" dirty="0">
                <a:solidFill>
                  <a:srgbClr val="000000"/>
                </a:solidFill>
                <a:ea typeface="宋体" panose="02010600030101010101" pitchFamily="2" charset="-122"/>
                <a:cs typeface="Microsoft Sans Serif" panose="020B0604020202020204" pitchFamily="34" charset="0"/>
                <a:sym typeface="+mn-ea"/>
              </a:rPr>
              <a:t>       </a:t>
            </a:r>
            <a:r>
              <a:rPr lang="en-US" altLang="zh-CN" sz="2800" b="1" dirty="0">
                <a:solidFill>
                  <a:srgbClr val="000000"/>
                </a:solidFill>
                <a:ea typeface="宋体" panose="02010600030101010101" pitchFamily="2" charset="-122"/>
                <a:cs typeface="Microsoft Sans Serif" panose="020B0604020202020204" pitchFamily="34" charset="0"/>
                <a:sym typeface="+mn-ea"/>
              </a:rPr>
              <a:t>Ding Wang</a:t>
            </a:r>
            <a:r>
              <a:rPr lang="zh-CN" altLang="en-US" sz="2800" b="1" dirty="0">
                <a:solidFill>
                  <a:srgbClr val="000000"/>
                </a:solidFill>
                <a:ea typeface="宋体" panose="02010600030101010101" pitchFamily="2" charset="-122"/>
                <a:cs typeface="Microsoft Sans Serif" panose="020B0604020202020204" pitchFamily="34" charset="0"/>
                <a:sym typeface="+mn-ea"/>
              </a:rPr>
              <a:t> </a:t>
            </a:r>
            <a:endParaRPr lang="en-US" altLang="zh-CN" sz="2800" b="1" dirty="0">
              <a:solidFill>
                <a:srgbClr val="000000"/>
              </a:solidFill>
              <a:ea typeface="宋体" panose="02010600030101010101" pitchFamily="2" charset="-122"/>
              <a:cs typeface="Microsoft Sans Serif" panose="020B0604020202020204" pitchFamily="34" charset="0"/>
              <a:sym typeface="+mn-ea"/>
            </a:endParaRPr>
          </a:p>
          <a:p>
            <a:pPr indent="0" fontAlgn="auto">
              <a:lnSpc>
                <a:spcPct val="150000"/>
              </a:lnSpc>
              <a:spcBef>
                <a:spcPts val="0"/>
              </a:spcBef>
            </a:pPr>
            <a:r>
              <a:rPr lang="en-US" altLang="zh-CN" sz="2800" b="1" dirty="0" err="1">
                <a:solidFill>
                  <a:srgbClr val="000000"/>
                </a:solidFill>
                <a:ea typeface="宋体" panose="02010600030101010101" pitchFamily="2" charset="-122"/>
                <a:cs typeface="Microsoft Sans Serif" panose="020B0604020202020204" pitchFamily="34" charset="0"/>
                <a:sym typeface="+mn-ea"/>
              </a:rPr>
              <a:t>Yaoshu</a:t>
            </a:r>
            <a:r>
              <a:rPr lang="zh-CN" altLang="en-US" sz="2800" b="1" dirty="0">
                <a:solidFill>
                  <a:srgbClr val="000000"/>
                </a:solidFill>
                <a:ea typeface="宋体" panose="02010600030101010101" pitchFamily="2" charset="-122"/>
                <a:cs typeface="Microsoft Sans Serif" panose="020B0604020202020204" pitchFamily="34" charset="0"/>
                <a:sym typeface="+mn-ea"/>
              </a:rPr>
              <a:t> </a:t>
            </a:r>
            <a:r>
              <a:rPr lang="en-US" altLang="zh-CN" sz="2800" b="1" dirty="0">
                <a:solidFill>
                  <a:srgbClr val="000000"/>
                </a:solidFill>
                <a:ea typeface="宋体" panose="02010600030101010101" pitchFamily="2" charset="-122"/>
                <a:cs typeface="Microsoft Sans Serif" panose="020B0604020202020204" pitchFamily="34" charset="0"/>
                <a:sym typeface="+mn-ea"/>
              </a:rPr>
              <a:t>Wang         Min </a:t>
            </a:r>
            <a:r>
              <a:rPr lang="en-US" altLang="zh-CN" sz="2800" b="1" dirty="0" err="1">
                <a:solidFill>
                  <a:srgbClr val="000000"/>
                </a:solidFill>
                <a:ea typeface="宋体" panose="02010600030101010101" pitchFamily="2" charset="-122"/>
                <a:cs typeface="Microsoft Sans Serif" panose="020B0604020202020204" pitchFamily="34" charset="0"/>
                <a:sym typeface="+mn-ea"/>
              </a:rPr>
              <a:t>Xie</a:t>
            </a:r>
            <a:r>
              <a:rPr lang="en-US" altLang="zh-CN" sz="2800" b="1" dirty="0">
                <a:solidFill>
                  <a:srgbClr val="000000"/>
                </a:solidFill>
                <a:ea typeface="宋体" panose="02010600030101010101" pitchFamily="2" charset="-122"/>
                <a:cs typeface="Microsoft Sans Serif" panose="020B0604020202020204" pitchFamily="34" charset="0"/>
                <a:sym typeface="+mn-ea"/>
              </a:rPr>
              <a:t>         </a:t>
            </a:r>
            <a:r>
              <a:rPr lang="en-US" altLang="zh-CN" sz="2800" b="1" dirty="0" err="1">
                <a:solidFill>
                  <a:srgbClr val="000000"/>
                </a:solidFill>
                <a:ea typeface="宋体" panose="02010600030101010101" pitchFamily="2" charset="-122"/>
                <a:cs typeface="Microsoft Sans Serif" panose="020B0604020202020204" pitchFamily="34" charset="0"/>
                <a:sym typeface="+mn-ea"/>
              </a:rPr>
              <a:t>Mengyi</a:t>
            </a:r>
            <a:r>
              <a:rPr lang="en-US" altLang="zh-CN" sz="2800" b="1" dirty="0">
                <a:solidFill>
                  <a:srgbClr val="000000"/>
                </a:solidFill>
                <a:ea typeface="宋体" panose="02010600030101010101" pitchFamily="2" charset="-122"/>
                <a:cs typeface="Microsoft Sans Serif" panose="020B0604020202020204" pitchFamily="34" charset="0"/>
                <a:sym typeface="+mn-ea"/>
              </a:rPr>
              <a:t> Yan</a:t>
            </a:r>
            <a:r>
              <a:rPr lang="en-US" altLang="zh-CN" sz="2800" b="1" dirty="0">
                <a:solidFill>
                  <a:srgbClr val="000000"/>
                </a:solidFill>
                <a:ea typeface="宋体" panose="02010600030101010101" pitchFamily="2" charset="-122"/>
                <a:cs typeface="Microsoft Sans Serif" panose="020B0604020202020204" pitchFamily="34" charset="0"/>
              </a:rPr>
              <a:t>  </a:t>
            </a:r>
          </a:p>
        </p:txBody>
      </p:sp>
      <p:grpSp>
        <p:nvGrpSpPr>
          <p:cNvPr id="8" name="组合 7">
            <a:extLst>
              <a:ext uri="{FF2B5EF4-FFF2-40B4-BE49-F238E27FC236}">
                <a16:creationId xmlns:a16="http://schemas.microsoft.com/office/drawing/2014/main" id="{CED3BF44-00F7-1749-848D-8C695162E723}"/>
              </a:ext>
            </a:extLst>
          </p:cNvPr>
          <p:cNvGrpSpPr/>
          <p:nvPr/>
        </p:nvGrpSpPr>
        <p:grpSpPr>
          <a:xfrm>
            <a:off x="1313736" y="4807209"/>
            <a:ext cx="9564528" cy="1563465"/>
            <a:chOff x="1313736" y="5050512"/>
            <a:chExt cx="9564528" cy="1563465"/>
          </a:xfrm>
        </p:grpSpPr>
        <p:pic>
          <p:nvPicPr>
            <p:cNvPr id="4" name="图片 3">
              <a:extLst>
                <a:ext uri="{FF2B5EF4-FFF2-40B4-BE49-F238E27FC236}">
                  <a16:creationId xmlns:a16="http://schemas.microsoft.com/office/drawing/2014/main" id="{C6C2FCBC-E727-314E-BC51-9DD40CDB022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13736" y="5050512"/>
              <a:ext cx="1563465" cy="1563465"/>
            </a:xfrm>
            <a:prstGeom prst="rect">
              <a:avLst/>
            </a:prstGeom>
          </p:spPr>
        </p:pic>
        <p:pic>
          <p:nvPicPr>
            <p:cNvPr id="5" name="图片 4" descr="徽标, 公司名称&#10;&#10;描述已自动生成">
              <a:extLst>
                <a:ext uri="{FF2B5EF4-FFF2-40B4-BE49-F238E27FC236}">
                  <a16:creationId xmlns:a16="http://schemas.microsoft.com/office/drawing/2014/main" id="{91104AB2-D664-7B48-A49E-386248EC8E0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1951" t="21699" r="31491" b="19083"/>
            <a:stretch>
              <a:fillRect/>
            </a:stretch>
          </p:blipFill>
          <p:spPr>
            <a:xfrm>
              <a:off x="3946235" y="5050512"/>
              <a:ext cx="1712929" cy="1560533"/>
            </a:xfrm>
            <a:prstGeom prst="rect">
              <a:avLst/>
            </a:prstGeom>
          </p:spPr>
        </p:pic>
        <p:pic>
          <p:nvPicPr>
            <p:cNvPr id="6" name="图片 5">
              <a:extLst>
                <a:ext uri="{FF2B5EF4-FFF2-40B4-BE49-F238E27FC236}">
                  <a16:creationId xmlns:a16="http://schemas.microsoft.com/office/drawing/2014/main" id="{1550411E-E239-1746-A275-5028C015F0E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28198" y="5095945"/>
              <a:ext cx="1459687" cy="1469665"/>
            </a:xfrm>
            <a:prstGeom prst="rect">
              <a:avLst/>
            </a:prstGeom>
          </p:spPr>
        </p:pic>
        <p:pic>
          <p:nvPicPr>
            <p:cNvPr id="7" name="图片 6">
              <a:extLst>
                <a:ext uri="{FF2B5EF4-FFF2-40B4-BE49-F238E27FC236}">
                  <a16:creationId xmlns:a16="http://schemas.microsoft.com/office/drawing/2014/main" id="{525AFEF2-1719-364E-BC1C-C77E694FF6A3}"/>
                </a:ext>
              </a:extLst>
            </p:cNvPr>
            <p:cNvPicPr>
              <a:picLocks noChangeAspect="1"/>
            </p:cNvPicPr>
            <p:nvPr/>
          </p:nvPicPr>
          <p:blipFill>
            <a:blip r:embed="rId6"/>
            <a:stretch>
              <a:fillRect/>
            </a:stretch>
          </p:blipFill>
          <p:spPr>
            <a:xfrm>
              <a:off x="9398714" y="5085669"/>
              <a:ext cx="1479550" cy="1479550"/>
            </a:xfrm>
            <a:prstGeom prst="rect">
              <a:avLst/>
            </a:prstGeom>
          </p:spPr>
        </p:pic>
      </p:grpSp>
    </p:spTree>
    <p:extLst>
      <p:ext uri="{BB962C8B-B14F-4D97-AF65-F5344CB8AC3E}">
        <p14:creationId xmlns:p14="http://schemas.microsoft.com/office/powerpoint/2010/main" val="35027819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D2D1BF2-617D-754C-A2F5-413DB96094A1}"/>
              </a:ext>
            </a:extLst>
          </p:cNvPr>
          <p:cNvSpPr>
            <a:spLocks noGrp="1"/>
          </p:cNvSpPr>
          <p:nvPr>
            <p:ph type="title"/>
          </p:nvPr>
        </p:nvSpPr>
        <p:spPr>
          <a:xfrm>
            <a:off x="-1" y="-5446"/>
            <a:ext cx="12192001" cy="1039968"/>
          </a:xfrm>
        </p:spPr>
        <p:txBody>
          <a:bodyPr>
            <a:normAutofit/>
          </a:bodyPr>
          <a:lstStyle/>
          <a:p>
            <a:r>
              <a:rPr kumimoji="1" lang="en-US" altLang="zh-CN" b="1" dirty="0">
                <a:latin typeface="Calibri" panose="020F0502020204030204" pitchFamily="34" charset="0"/>
                <a:cs typeface="Calibri" panose="020F0502020204030204" pitchFamily="34" charset="0"/>
              </a:rPr>
              <a:t> </a:t>
            </a:r>
            <a:r>
              <a:rPr kumimoji="1" lang="en-US" altLang="zh-CN" sz="4400" b="1" dirty="0">
                <a:latin typeface="Calibri" panose="020F0502020204030204" pitchFamily="34" charset="0"/>
                <a:cs typeface="Calibri" panose="020F0502020204030204" pitchFamily="34" charset="0"/>
              </a:rPr>
              <a:t>Preliminaries: Examples of </a:t>
            </a:r>
            <a:r>
              <a:rPr kumimoji="1" lang="en-US" altLang="zh-CN" b="1" dirty="0">
                <a:latin typeface="Calibri" panose="020F0502020204030204" pitchFamily="34" charset="0"/>
                <a:cs typeface="Calibri" panose="020F0502020204030204" pitchFamily="34" charset="0"/>
              </a:rPr>
              <a:t>REEs</a:t>
            </a:r>
            <a:endParaRPr kumimoji="1" lang="zh-CN" altLang="en-US" b="1" dirty="0">
              <a:latin typeface="Calibri" panose="020F0502020204030204" pitchFamily="34" charset="0"/>
              <a:cs typeface="Calibri" panose="020F0502020204030204" pitchFamily="34" charset="0"/>
            </a:endParaRP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007C3E02-E725-E94B-9CAF-D67393AB82CD}"/>
                  </a:ext>
                </a:extLst>
              </p:cNvPr>
              <p:cNvSpPr>
                <a:spLocks noGrp="1"/>
              </p:cNvSpPr>
              <p:nvPr>
                <p:ph idx="1"/>
              </p:nvPr>
            </p:nvSpPr>
            <p:spPr>
              <a:xfrm>
                <a:off x="136514" y="4950375"/>
                <a:ext cx="11918972" cy="1825329"/>
              </a:xfrm>
            </p:spPr>
            <p:txBody>
              <a:bodyPr>
                <a:noAutofit/>
              </a:bodyPr>
              <a:lstStyle/>
              <a:p>
                <a:pPr marL="0" indent="0">
                  <a:lnSpc>
                    <a:spcPct val="100000"/>
                  </a:lnSpc>
                  <a:buNone/>
                </a:pPr>
                <a14:m>
                  <m:oMathPara xmlns:m="http://schemas.openxmlformats.org/officeDocument/2006/math">
                    <m:oMathParaPr>
                      <m:jc m:val="left"/>
                    </m:oMathParaPr>
                    <m:oMath xmlns:m="http://schemas.openxmlformats.org/officeDocument/2006/math">
                      <m:sSub>
                        <m:sSubPr>
                          <m:ctrlPr>
                            <a:rPr lang="en-US" altLang="zh-CN" sz="2200" b="1" i="1" dirty="0" smtClean="0">
                              <a:solidFill>
                                <a:srgbClr val="0463C1"/>
                              </a:solidFill>
                              <a:effectLst/>
                              <a:latin typeface="Cambria Math" panose="02040503050406030204" pitchFamily="18" charset="0"/>
                              <a:cs typeface="Arial" panose="020B0604020202020204" pitchFamily="34" charset="0"/>
                            </a:rPr>
                          </m:ctrlPr>
                        </m:sSubPr>
                        <m:e>
                          <m:r>
                            <a:rPr lang="en" altLang="zh-CN" sz="2200" b="1" i="1" dirty="0" smtClean="0">
                              <a:solidFill>
                                <a:srgbClr val="0463C1"/>
                              </a:solidFill>
                              <a:effectLst/>
                              <a:latin typeface="Cambria Math" panose="02040503050406030204" pitchFamily="18" charset="0"/>
                              <a:cs typeface="Arial" panose="020B0604020202020204" pitchFamily="34" charset="0"/>
                            </a:rPr>
                            <m:t>𝝋</m:t>
                          </m:r>
                        </m:e>
                        <m:sub>
                          <m:r>
                            <a:rPr lang="en" altLang="zh-CN" sz="2200" b="1" i="1" dirty="0" smtClean="0">
                              <a:solidFill>
                                <a:srgbClr val="0463C1"/>
                              </a:solidFill>
                              <a:effectLst/>
                              <a:latin typeface="Cambria Math" panose="02040503050406030204" pitchFamily="18" charset="0"/>
                              <a:cs typeface="Arial" panose="020B0604020202020204" pitchFamily="34" charset="0"/>
                            </a:rPr>
                            <m:t>𝟏</m:t>
                          </m:r>
                          <m:r>
                            <a:rPr lang="en-US" altLang="zh-CN" sz="2200" b="1" i="1" dirty="0" smtClean="0">
                              <a:solidFill>
                                <a:srgbClr val="0463C1"/>
                              </a:solidFill>
                              <a:effectLst/>
                              <a:latin typeface="Cambria Math" panose="02040503050406030204" pitchFamily="18" charset="0"/>
                              <a:cs typeface="Arial" panose="020B0604020202020204" pitchFamily="34" charset="0"/>
                            </a:rPr>
                            <m:t> </m:t>
                          </m:r>
                        </m:sub>
                      </m:sSub>
                      <m:r>
                        <a:rPr lang="en" altLang="zh-CN" sz="2200" b="0" i="1" dirty="0" smtClean="0">
                          <a:solidFill>
                            <a:srgbClr val="0463C1"/>
                          </a:solidFill>
                          <a:effectLst/>
                          <a:latin typeface="Cambria Math" panose="02040503050406030204" pitchFamily="18" charset="0"/>
                          <a:cs typeface="Arial" panose="020B0604020202020204" pitchFamily="34" charset="0"/>
                        </a:rPr>
                        <m:t>:</m:t>
                      </m:r>
                      <m:r>
                        <a:rPr lang="en-US" altLang="zh-CN" sz="2200" b="0" i="0" dirty="0" smtClean="0">
                          <a:solidFill>
                            <a:srgbClr val="0463C1"/>
                          </a:solidFill>
                          <a:effectLst/>
                          <a:latin typeface="Cambria Math" panose="02040503050406030204" pitchFamily="18" charset="0"/>
                          <a:cs typeface="Arial" panose="020B0604020202020204" pitchFamily="34" charset="0"/>
                        </a:rPr>
                        <m:t> </m:t>
                      </m:r>
                      <m:r>
                        <m:rPr>
                          <m:sty m:val="p"/>
                        </m:rPr>
                        <a:rPr lang="en" altLang="zh-CN" sz="2200" b="0" i="0" dirty="0" smtClean="0">
                          <a:solidFill>
                            <a:srgbClr val="0463C1"/>
                          </a:solidFill>
                          <a:effectLst/>
                          <a:latin typeface="Cambria Math" panose="02040503050406030204" pitchFamily="18" charset="0"/>
                          <a:cs typeface="Arial" panose="020B0604020202020204" pitchFamily="34" charset="0"/>
                        </a:rPr>
                        <m:t>Drug</m:t>
                      </m:r>
                      <m:r>
                        <a:rPr lang="en" altLang="zh-CN" sz="2200" b="0" i="1" dirty="0" smtClean="0">
                          <a:solidFill>
                            <a:srgbClr val="0463C1"/>
                          </a:solidFill>
                          <a:effectLst/>
                          <a:latin typeface="Cambria Math" panose="02040503050406030204" pitchFamily="18" charset="0"/>
                          <a:cs typeface="Arial" panose="020B0604020202020204" pitchFamily="34" charset="0"/>
                        </a:rPr>
                        <m:t>(</m:t>
                      </m:r>
                      <m:sSub>
                        <m:sSubPr>
                          <m:ctrlPr>
                            <a:rPr lang="en-US" altLang="zh-CN" sz="2200" i="1" dirty="0" smtClean="0">
                              <a:solidFill>
                                <a:srgbClr val="0463C1"/>
                              </a:solidFill>
                              <a:effectLst/>
                              <a:latin typeface="Cambria Math" panose="02040503050406030204" pitchFamily="18" charset="0"/>
                              <a:cs typeface="Arial" panose="020B0604020202020204" pitchFamily="34" charset="0"/>
                            </a:rPr>
                          </m:ctrlPr>
                        </m:sSubPr>
                        <m:e>
                          <m:r>
                            <a:rPr lang="en-US" altLang="zh-CN" sz="2200" b="0" i="1" dirty="0" smtClean="0">
                              <a:solidFill>
                                <a:srgbClr val="0463C1"/>
                              </a:solidFill>
                              <a:effectLst/>
                              <a:latin typeface="Cambria Math" panose="02040503050406030204" pitchFamily="18" charset="0"/>
                              <a:cs typeface="Arial" panose="020B0604020202020204" pitchFamily="34" charset="0"/>
                            </a:rPr>
                            <m:t>𝑠</m:t>
                          </m:r>
                        </m:e>
                        <m:sub>
                          <m:r>
                            <a:rPr lang="en" altLang="zh-CN" sz="2200" b="0" i="1" dirty="0" smtClean="0">
                              <a:solidFill>
                                <a:srgbClr val="0463C1"/>
                              </a:solidFill>
                              <a:effectLst/>
                              <a:latin typeface="Cambria Math" panose="02040503050406030204" pitchFamily="18" charset="0"/>
                              <a:cs typeface="Arial" panose="020B0604020202020204" pitchFamily="34" charset="0"/>
                            </a:rPr>
                            <m:t>𝑎</m:t>
                          </m:r>
                        </m:sub>
                      </m:sSub>
                      <m:r>
                        <a:rPr lang="en" altLang="zh-CN" sz="2200" b="0" i="1" dirty="0" smtClean="0">
                          <a:solidFill>
                            <a:srgbClr val="0463C1"/>
                          </a:solidFill>
                          <a:effectLst/>
                          <a:latin typeface="Cambria Math" panose="02040503050406030204" pitchFamily="18" charset="0"/>
                          <a:cs typeface="Arial" panose="020B0604020202020204" pitchFamily="34" charset="0"/>
                        </a:rPr>
                        <m:t>)∧</m:t>
                      </m:r>
                      <m:r>
                        <m:rPr>
                          <m:sty m:val="p"/>
                        </m:rPr>
                        <a:rPr lang="en" altLang="zh-CN" sz="2200" b="0" i="0" dirty="0" smtClean="0">
                          <a:solidFill>
                            <a:srgbClr val="0463C1"/>
                          </a:solidFill>
                          <a:effectLst/>
                          <a:latin typeface="Cambria Math" panose="02040503050406030204" pitchFamily="18" charset="0"/>
                          <a:cs typeface="Arial" panose="020B0604020202020204" pitchFamily="34" charset="0"/>
                        </a:rPr>
                        <m:t>Disease</m:t>
                      </m:r>
                      <m:r>
                        <a:rPr lang="en" altLang="zh-CN" sz="2200" b="0" i="1" dirty="0" smtClean="0">
                          <a:solidFill>
                            <a:srgbClr val="0463C1"/>
                          </a:solidFill>
                          <a:effectLst/>
                          <a:latin typeface="Cambria Math" panose="02040503050406030204" pitchFamily="18" charset="0"/>
                          <a:cs typeface="Arial" panose="020B0604020202020204" pitchFamily="34" charset="0"/>
                        </a:rPr>
                        <m:t>(</m:t>
                      </m:r>
                      <m:sSub>
                        <m:sSubPr>
                          <m:ctrlPr>
                            <a:rPr lang="en-US" altLang="zh-CN" sz="2200" i="1" dirty="0" smtClean="0">
                              <a:solidFill>
                                <a:srgbClr val="0463C1"/>
                              </a:solidFill>
                              <a:effectLst/>
                              <a:latin typeface="Cambria Math" panose="02040503050406030204" pitchFamily="18" charset="0"/>
                              <a:cs typeface="Arial" panose="020B0604020202020204" pitchFamily="34" charset="0"/>
                            </a:rPr>
                          </m:ctrlPr>
                        </m:sSubPr>
                        <m:e>
                          <m:r>
                            <a:rPr lang="en-US" altLang="zh-CN" sz="2200" b="0" i="1" dirty="0" smtClean="0">
                              <a:solidFill>
                                <a:srgbClr val="0463C1"/>
                              </a:solidFill>
                              <a:effectLst/>
                              <a:latin typeface="Cambria Math" panose="02040503050406030204" pitchFamily="18" charset="0"/>
                              <a:cs typeface="Arial" panose="020B0604020202020204" pitchFamily="34" charset="0"/>
                            </a:rPr>
                            <m:t>𝑡</m:t>
                          </m:r>
                        </m:e>
                        <m:sub>
                          <m:r>
                            <a:rPr lang="en" altLang="zh-CN" sz="2200" b="0" i="1" dirty="0" smtClean="0">
                              <a:solidFill>
                                <a:srgbClr val="0463C1"/>
                              </a:solidFill>
                              <a:effectLst/>
                              <a:latin typeface="Cambria Math" panose="02040503050406030204" pitchFamily="18" charset="0"/>
                              <a:cs typeface="Arial" panose="020B0604020202020204" pitchFamily="34" charset="0"/>
                            </a:rPr>
                            <m:t>𝑎</m:t>
                          </m:r>
                        </m:sub>
                      </m:sSub>
                      <m:r>
                        <a:rPr lang="en" altLang="zh-CN" sz="2200" b="0" i="1" dirty="0" smtClean="0">
                          <a:solidFill>
                            <a:srgbClr val="0463C1"/>
                          </a:solidFill>
                          <a:effectLst/>
                          <a:latin typeface="Cambria Math" panose="02040503050406030204" pitchFamily="18" charset="0"/>
                          <a:cs typeface="Arial" panose="020B0604020202020204" pitchFamily="34" charset="0"/>
                        </a:rPr>
                        <m:t>)∧</m:t>
                      </m:r>
                      <m:r>
                        <m:rPr>
                          <m:sty m:val="p"/>
                        </m:rPr>
                        <a:rPr lang="en" altLang="zh-CN" sz="2200" b="0" i="0" dirty="0" smtClean="0">
                          <a:solidFill>
                            <a:srgbClr val="0463C1"/>
                          </a:solidFill>
                          <a:effectLst/>
                          <a:latin typeface="Cambria Math" panose="02040503050406030204" pitchFamily="18" charset="0"/>
                          <a:cs typeface="Arial" panose="020B0604020202020204" pitchFamily="34" charset="0"/>
                        </a:rPr>
                        <m:t>Disease</m:t>
                      </m:r>
                      <m:r>
                        <a:rPr lang="en" altLang="zh-CN" sz="2200" b="0" i="1" dirty="0" smtClean="0">
                          <a:solidFill>
                            <a:srgbClr val="0463C1"/>
                          </a:solidFill>
                          <a:effectLst/>
                          <a:latin typeface="Cambria Math" panose="02040503050406030204" pitchFamily="18" charset="0"/>
                          <a:cs typeface="Arial" panose="020B0604020202020204" pitchFamily="34" charset="0"/>
                        </a:rPr>
                        <m:t>(</m:t>
                      </m:r>
                      <m:sSub>
                        <m:sSubPr>
                          <m:ctrlPr>
                            <a:rPr lang="en-US" altLang="zh-CN" sz="2200" i="1" dirty="0" smtClean="0">
                              <a:solidFill>
                                <a:srgbClr val="0463C1"/>
                              </a:solidFill>
                              <a:effectLst/>
                              <a:latin typeface="Cambria Math" panose="02040503050406030204" pitchFamily="18" charset="0"/>
                              <a:cs typeface="Arial" panose="020B0604020202020204" pitchFamily="34" charset="0"/>
                            </a:rPr>
                          </m:ctrlPr>
                        </m:sSubPr>
                        <m:e>
                          <m:r>
                            <a:rPr lang="en-US" altLang="zh-CN" sz="2200" b="0" i="1" dirty="0" smtClean="0">
                              <a:solidFill>
                                <a:srgbClr val="0463C1"/>
                              </a:solidFill>
                              <a:effectLst/>
                              <a:latin typeface="Cambria Math" panose="02040503050406030204" pitchFamily="18" charset="0"/>
                              <a:cs typeface="Arial" panose="020B0604020202020204" pitchFamily="34" charset="0"/>
                            </a:rPr>
                            <m:t>𝑡</m:t>
                          </m:r>
                        </m:e>
                        <m:sub>
                          <m:r>
                            <a:rPr lang="en" altLang="zh-CN" sz="2200" b="0" i="1" dirty="0" smtClean="0">
                              <a:solidFill>
                                <a:srgbClr val="0463C1"/>
                              </a:solidFill>
                              <a:effectLst/>
                              <a:latin typeface="Cambria Math" panose="02040503050406030204" pitchFamily="18" charset="0"/>
                              <a:cs typeface="Arial" panose="020B0604020202020204" pitchFamily="34" charset="0"/>
                            </a:rPr>
                            <m:t>𝑏</m:t>
                          </m:r>
                        </m:sub>
                      </m:sSub>
                      <m:r>
                        <a:rPr lang="en" altLang="zh-CN" sz="2200" b="0" i="1" dirty="0" smtClean="0">
                          <a:solidFill>
                            <a:srgbClr val="0463C1"/>
                          </a:solidFill>
                          <a:effectLst/>
                          <a:latin typeface="Cambria Math" panose="02040503050406030204" pitchFamily="18" charset="0"/>
                          <a:cs typeface="Arial" panose="020B0604020202020204" pitchFamily="34" charset="0"/>
                        </a:rPr>
                        <m:t>)∧</m:t>
                      </m:r>
                      <m:sSub>
                        <m:sSubPr>
                          <m:ctrlPr>
                            <a:rPr lang="en-US" altLang="zh-CN" sz="2200" i="1" dirty="0" smtClean="0">
                              <a:solidFill>
                                <a:srgbClr val="0463C1"/>
                              </a:solidFill>
                              <a:effectLst/>
                              <a:latin typeface="Cambria Math" panose="02040503050406030204" pitchFamily="18" charset="0"/>
                              <a:cs typeface="Arial" panose="020B0604020202020204" pitchFamily="34" charset="0"/>
                            </a:rPr>
                          </m:ctrlPr>
                        </m:sSubPr>
                        <m:e>
                          <m:r>
                            <a:rPr lang="en-US" altLang="zh-CN" sz="2200" b="0" i="1" dirty="0" smtClean="0">
                              <a:solidFill>
                                <a:srgbClr val="0463C1"/>
                              </a:solidFill>
                              <a:effectLst/>
                              <a:latin typeface="Cambria Math" panose="02040503050406030204" pitchFamily="18" charset="0"/>
                              <a:cs typeface="Arial" panose="020B0604020202020204" pitchFamily="34" charset="0"/>
                            </a:rPr>
                            <m:t>𝑠</m:t>
                          </m:r>
                        </m:e>
                        <m:sub>
                          <m:r>
                            <a:rPr lang="en" altLang="zh-CN" sz="2200" b="0" i="1" dirty="0" smtClean="0">
                              <a:solidFill>
                                <a:srgbClr val="0463C1"/>
                              </a:solidFill>
                              <a:effectLst/>
                              <a:latin typeface="Cambria Math" panose="02040503050406030204" pitchFamily="18" charset="0"/>
                              <a:cs typeface="Arial" panose="020B0604020202020204" pitchFamily="34" charset="0"/>
                            </a:rPr>
                            <m:t>𝑎</m:t>
                          </m:r>
                        </m:sub>
                      </m:sSub>
                      <m:r>
                        <a:rPr lang="en" altLang="zh-CN" sz="2200" b="0" i="1" dirty="0" smtClean="0">
                          <a:solidFill>
                            <a:srgbClr val="0463C1"/>
                          </a:solidFill>
                          <a:effectLst/>
                          <a:latin typeface="Cambria Math" panose="02040503050406030204" pitchFamily="18" charset="0"/>
                          <a:cs typeface="Arial" panose="020B0604020202020204" pitchFamily="34" charset="0"/>
                        </a:rPr>
                        <m:t>.</m:t>
                      </m:r>
                      <m:r>
                        <m:rPr>
                          <m:sty m:val="p"/>
                        </m:rPr>
                        <a:rPr lang="en" altLang="zh-CN" sz="2200" b="0" i="0" dirty="0" err="1" smtClean="0">
                          <a:solidFill>
                            <a:srgbClr val="0463C1"/>
                          </a:solidFill>
                          <a:effectLst/>
                          <a:latin typeface="Cambria Math" panose="02040503050406030204" pitchFamily="18" charset="0"/>
                          <a:cs typeface="Arial" panose="020B0604020202020204" pitchFamily="34" charset="0"/>
                        </a:rPr>
                        <m:t>cid</m:t>
                      </m:r>
                      <m:r>
                        <a:rPr lang="en" altLang="zh-CN" sz="2200" b="0" i="1" dirty="0" smtClean="0">
                          <a:solidFill>
                            <a:srgbClr val="0463C1"/>
                          </a:solidFill>
                          <a:effectLst/>
                          <a:latin typeface="Cambria Math" panose="02040503050406030204" pitchFamily="18" charset="0"/>
                          <a:cs typeface="Arial" panose="020B0604020202020204" pitchFamily="34" charset="0"/>
                        </a:rPr>
                        <m:t>=</m:t>
                      </m:r>
                      <m:sSub>
                        <m:sSubPr>
                          <m:ctrlPr>
                            <a:rPr lang="en-US" altLang="zh-CN" sz="2200" i="1" dirty="0" smtClean="0">
                              <a:solidFill>
                                <a:srgbClr val="0463C1"/>
                              </a:solidFill>
                              <a:effectLst/>
                              <a:latin typeface="Cambria Math" panose="02040503050406030204" pitchFamily="18" charset="0"/>
                              <a:cs typeface="Arial" panose="020B0604020202020204" pitchFamily="34" charset="0"/>
                            </a:rPr>
                          </m:ctrlPr>
                        </m:sSubPr>
                        <m:e>
                          <m:r>
                            <a:rPr lang="en-US" altLang="zh-CN" sz="2200" b="0" i="1" dirty="0" smtClean="0">
                              <a:solidFill>
                                <a:srgbClr val="0463C1"/>
                              </a:solidFill>
                              <a:effectLst/>
                              <a:latin typeface="Cambria Math" panose="02040503050406030204" pitchFamily="18" charset="0"/>
                              <a:cs typeface="Arial" panose="020B0604020202020204" pitchFamily="34" charset="0"/>
                            </a:rPr>
                            <m:t>𝑡</m:t>
                          </m:r>
                        </m:e>
                        <m:sub>
                          <m:r>
                            <a:rPr lang="en" altLang="zh-CN" sz="2200" b="0" i="1" dirty="0" smtClean="0">
                              <a:solidFill>
                                <a:srgbClr val="0463C1"/>
                              </a:solidFill>
                              <a:effectLst/>
                              <a:latin typeface="Cambria Math" panose="02040503050406030204" pitchFamily="18" charset="0"/>
                              <a:cs typeface="Arial" panose="020B0604020202020204" pitchFamily="34" charset="0"/>
                            </a:rPr>
                            <m:t>𝑎</m:t>
                          </m:r>
                        </m:sub>
                      </m:sSub>
                      <m:r>
                        <a:rPr lang="en" altLang="zh-CN" sz="2200" b="0" i="1" dirty="0" smtClean="0">
                          <a:solidFill>
                            <a:srgbClr val="0463C1"/>
                          </a:solidFill>
                          <a:effectLst/>
                          <a:latin typeface="Cambria Math" panose="02040503050406030204" pitchFamily="18" charset="0"/>
                          <a:cs typeface="Arial" panose="020B0604020202020204" pitchFamily="34" charset="0"/>
                        </a:rPr>
                        <m:t>.</m:t>
                      </m:r>
                      <m:r>
                        <m:rPr>
                          <m:sty m:val="p"/>
                        </m:rPr>
                        <a:rPr lang="en" altLang="zh-CN" sz="2200" b="0" i="0" dirty="0" err="1" smtClean="0">
                          <a:solidFill>
                            <a:srgbClr val="0463C1"/>
                          </a:solidFill>
                          <a:effectLst/>
                          <a:latin typeface="Cambria Math" panose="02040503050406030204" pitchFamily="18" charset="0"/>
                          <a:cs typeface="Arial" panose="020B0604020202020204" pitchFamily="34" charset="0"/>
                        </a:rPr>
                        <m:t>cid</m:t>
                      </m:r>
                      <m:r>
                        <a:rPr lang="en" altLang="zh-CN" sz="2200" b="0" i="1" dirty="0" err="1" smtClean="0">
                          <a:solidFill>
                            <a:srgbClr val="0463C1"/>
                          </a:solidFill>
                          <a:effectLst/>
                          <a:latin typeface="Cambria Math" panose="02040503050406030204" pitchFamily="18" charset="0"/>
                          <a:cs typeface="Arial" panose="020B0604020202020204" pitchFamily="34" charset="0"/>
                        </a:rPr>
                        <m:t>∧</m:t>
                      </m:r>
                      <m:sSub>
                        <m:sSubPr>
                          <m:ctrlPr>
                            <a:rPr lang="en-US" altLang="zh-CN" sz="2200" i="1" dirty="0" smtClean="0">
                              <a:solidFill>
                                <a:srgbClr val="0463C1"/>
                              </a:solidFill>
                              <a:effectLst/>
                              <a:latin typeface="Cambria Math" panose="02040503050406030204" pitchFamily="18" charset="0"/>
                              <a:cs typeface="Arial" panose="020B0604020202020204" pitchFamily="34" charset="0"/>
                            </a:rPr>
                          </m:ctrlPr>
                        </m:sSubPr>
                        <m:e>
                          <m:r>
                            <a:rPr lang="en" altLang="zh-CN" sz="2200" b="0" i="1" dirty="0" smtClean="0">
                              <a:solidFill>
                                <a:srgbClr val="0463C1"/>
                              </a:solidFill>
                              <a:effectLst/>
                              <a:latin typeface="Cambria Math" panose="02040503050406030204" pitchFamily="18" charset="0"/>
                              <a:ea typeface="Cambria Math" panose="02040503050406030204" pitchFamily="18" charset="0"/>
                              <a:cs typeface="Arial" panose="020B0604020202020204" pitchFamily="34" charset="0"/>
                            </a:rPr>
                            <m:t>ℳ</m:t>
                          </m:r>
                        </m:e>
                        <m:sub>
                          <m:r>
                            <a:rPr lang="en" altLang="zh-CN" sz="2200" b="0" i="1" dirty="0" err="1" smtClean="0">
                              <a:solidFill>
                                <a:srgbClr val="0463C1"/>
                              </a:solidFill>
                              <a:effectLst/>
                              <a:latin typeface="Cambria Math" panose="02040503050406030204" pitchFamily="18" charset="0"/>
                              <a:cs typeface="Arial" panose="020B0604020202020204" pitchFamily="34" charset="0"/>
                            </a:rPr>
                            <m:t>𝑡h𝑒𝑟𝑎𝑝𝑦</m:t>
                          </m:r>
                        </m:sub>
                      </m:sSub>
                      <m:r>
                        <a:rPr lang="en" altLang="zh-CN" sz="2200" b="0" i="1" dirty="0" smtClean="0">
                          <a:solidFill>
                            <a:srgbClr val="0463C1"/>
                          </a:solidFill>
                          <a:effectLst/>
                          <a:latin typeface="Cambria Math" panose="02040503050406030204" pitchFamily="18" charset="0"/>
                          <a:cs typeface="Arial" panose="020B0604020202020204" pitchFamily="34" charset="0"/>
                        </a:rPr>
                        <m:t>(</m:t>
                      </m:r>
                      <m:sSub>
                        <m:sSubPr>
                          <m:ctrlPr>
                            <a:rPr lang="en-US" altLang="zh-CN" sz="2200" i="1" dirty="0" smtClean="0">
                              <a:solidFill>
                                <a:srgbClr val="0463C1"/>
                              </a:solidFill>
                              <a:effectLst/>
                              <a:latin typeface="Cambria Math" panose="02040503050406030204" pitchFamily="18" charset="0"/>
                              <a:cs typeface="Arial" panose="020B0604020202020204" pitchFamily="34" charset="0"/>
                            </a:rPr>
                          </m:ctrlPr>
                        </m:sSubPr>
                        <m:e>
                          <m:r>
                            <a:rPr lang="en-US" altLang="zh-CN" sz="2200" b="0" i="1" dirty="0" smtClean="0">
                              <a:solidFill>
                                <a:srgbClr val="0463C1"/>
                              </a:solidFill>
                              <a:effectLst/>
                              <a:latin typeface="Cambria Math" panose="02040503050406030204" pitchFamily="18" charset="0"/>
                              <a:cs typeface="Arial" panose="020B0604020202020204" pitchFamily="34" charset="0"/>
                            </a:rPr>
                            <m:t>𝑡</m:t>
                          </m:r>
                        </m:e>
                        <m:sub>
                          <m:r>
                            <a:rPr lang="en" altLang="zh-CN" sz="2200" b="0" i="1" dirty="0" smtClean="0">
                              <a:solidFill>
                                <a:srgbClr val="0463C1"/>
                              </a:solidFill>
                              <a:effectLst/>
                              <a:latin typeface="Cambria Math" panose="02040503050406030204" pitchFamily="18" charset="0"/>
                              <a:cs typeface="Arial" panose="020B0604020202020204" pitchFamily="34" charset="0"/>
                            </a:rPr>
                            <m:t>𝑎</m:t>
                          </m:r>
                        </m:sub>
                      </m:sSub>
                      <m:r>
                        <a:rPr lang="en" altLang="zh-CN" sz="2200" b="0" i="1" dirty="0" smtClean="0">
                          <a:solidFill>
                            <a:srgbClr val="0463C1"/>
                          </a:solidFill>
                          <a:effectLst/>
                          <a:latin typeface="Cambria Math" panose="02040503050406030204" pitchFamily="18" charset="0"/>
                          <a:cs typeface="Arial" panose="020B0604020202020204" pitchFamily="34" charset="0"/>
                        </a:rPr>
                        <m:t>,</m:t>
                      </m:r>
                      <m:sSub>
                        <m:sSubPr>
                          <m:ctrlPr>
                            <a:rPr lang="en-US" altLang="zh-CN" sz="2200" i="1" dirty="0" smtClean="0">
                              <a:solidFill>
                                <a:srgbClr val="0463C1"/>
                              </a:solidFill>
                              <a:effectLst/>
                              <a:latin typeface="Cambria Math" panose="02040503050406030204" pitchFamily="18" charset="0"/>
                              <a:cs typeface="Arial" panose="020B0604020202020204" pitchFamily="34" charset="0"/>
                            </a:rPr>
                          </m:ctrlPr>
                        </m:sSubPr>
                        <m:e>
                          <m:r>
                            <a:rPr lang="en-US" altLang="zh-CN" sz="2200" b="0" i="1" dirty="0" smtClean="0">
                              <a:solidFill>
                                <a:srgbClr val="0463C1"/>
                              </a:solidFill>
                              <a:effectLst/>
                              <a:latin typeface="Cambria Math" panose="02040503050406030204" pitchFamily="18" charset="0"/>
                              <a:cs typeface="Arial" panose="020B0604020202020204" pitchFamily="34" charset="0"/>
                            </a:rPr>
                            <m:t>𝑡</m:t>
                          </m:r>
                        </m:e>
                        <m:sub>
                          <m:r>
                            <a:rPr lang="en-US" altLang="zh-CN" sz="2200" b="0" i="1" dirty="0" smtClean="0">
                              <a:solidFill>
                                <a:srgbClr val="0463C1"/>
                              </a:solidFill>
                              <a:effectLst/>
                              <a:latin typeface="Cambria Math" panose="02040503050406030204" pitchFamily="18" charset="0"/>
                              <a:cs typeface="Arial" panose="020B0604020202020204" pitchFamily="34" charset="0"/>
                            </a:rPr>
                            <m:t>𝑏</m:t>
                          </m:r>
                        </m:sub>
                      </m:sSub>
                      <m:r>
                        <a:rPr lang="en" altLang="zh-CN" sz="2200" b="0" i="1" dirty="0" smtClean="0">
                          <a:solidFill>
                            <a:srgbClr val="0463C1"/>
                          </a:solidFill>
                          <a:effectLst/>
                          <a:latin typeface="Cambria Math" panose="02040503050406030204" pitchFamily="18" charset="0"/>
                          <a:cs typeface="Arial" panose="020B0604020202020204" pitchFamily="34" charset="0"/>
                        </a:rPr>
                        <m:t>) </m:t>
                      </m:r>
                      <m:r>
                        <a:rPr lang="en" altLang="zh-CN" sz="2200" b="1" i="1" dirty="0" smtClean="0">
                          <a:solidFill>
                            <a:srgbClr val="0463C1"/>
                          </a:solidFill>
                          <a:effectLst/>
                          <a:latin typeface="Cambria Math" panose="02040503050406030204" pitchFamily="18" charset="0"/>
                          <a:cs typeface="Arial" panose="020B0604020202020204" pitchFamily="34" charset="0"/>
                        </a:rPr>
                        <m:t>→</m:t>
                      </m:r>
                      <m:sSub>
                        <m:sSubPr>
                          <m:ctrlPr>
                            <a:rPr lang="en-US" altLang="zh-CN" sz="2200" i="1" dirty="0" smtClean="0">
                              <a:solidFill>
                                <a:srgbClr val="0463C1"/>
                              </a:solidFill>
                              <a:effectLst/>
                              <a:latin typeface="Cambria Math" panose="02040503050406030204" pitchFamily="18" charset="0"/>
                              <a:cs typeface="Arial" panose="020B0604020202020204" pitchFamily="34" charset="0"/>
                            </a:rPr>
                          </m:ctrlPr>
                        </m:sSubPr>
                        <m:e>
                          <m:r>
                            <a:rPr lang="en-US" altLang="zh-CN" sz="2200" b="0" i="1" dirty="0" smtClean="0">
                              <a:solidFill>
                                <a:srgbClr val="0463C1"/>
                              </a:solidFill>
                              <a:effectLst/>
                              <a:latin typeface="Cambria Math" panose="02040503050406030204" pitchFamily="18" charset="0"/>
                              <a:cs typeface="Arial" panose="020B0604020202020204" pitchFamily="34" charset="0"/>
                            </a:rPr>
                            <m:t>𝑠</m:t>
                          </m:r>
                        </m:e>
                        <m:sub>
                          <m:r>
                            <a:rPr lang="en" altLang="zh-CN" sz="2200" b="0" i="1" dirty="0" smtClean="0">
                              <a:solidFill>
                                <a:srgbClr val="0463C1"/>
                              </a:solidFill>
                              <a:effectLst/>
                              <a:latin typeface="Cambria Math" panose="02040503050406030204" pitchFamily="18" charset="0"/>
                              <a:cs typeface="Arial" panose="020B0604020202020204" pitchFamily="34" charset="0"/>
                            </a:rPr>
                            <m:t>𝑎</m:t>
                          </m:r>
                        </m:sub>
                      </m:sSub>
                      <m:r>
                        <a:rPr lang="en" altLang="zh-CN" sz="2200" b="0" i="1" dirty="0" smtClean="0">
                          <a:solidFill>
                            <a:srgbClr val="0463C1"/>
                          </a:solidFill>
                          <a:effectLst/>
                          <a:latin typeface="Cambria Math" panose="02040503050406030204" pitchFamily="18" charset="0"/>
                          <a:cs typeface="Arial" panose="020B0604020202020204" pitchFamily="34" charset="0"/>
                        </a:rPr>
                        <m:t>.</m:t>
                      </m:r>
                      <m:r>
                        <m:rPr>
                          <m:sty m:val="p"/>
                        </m:rPr>
                        <a:rPr lang="en" altLang="zh-CN" sz="2200" b="0" i="0" dirty="0" err="1" smtClean="0">
                          <a:solidFill>
                            <a:srgbClr val="0463C1"/>
                          </a:solidFill>
                          <a:effectLst/>
                          <a:latin typeface="Cambria Math" panose="02040503050406030204" pitchFamily="18" charset="0"/>
                          <a:cs typeface="Arial" panose="020B0604020202020204" pitchFamily="34" charset="0"/>
                        </a:rPr>
                        <m:t>cid</m:t>
                      </m:r>
                      <m:r>
                        <a:rPr lang="en" altLang="zh-CN" sz="2200" b="0" i="1" dirty="0" smtClean="0">
                          <a:solidFill>
                            <a:srgbClr val="0463C1"/>
                          </a:solidFill>
                          <a:effectLst/>
                          <a:latin typeface="Cambria Math" panose="02040503050406030204" pitchFamily="18" charset="0"/>
                          <a:cs typeface="Arial" panose="020B0604020202020204" pitchFamily="34" charset="0"/>
                        </a:rPr>
                        <m:t>=</m:t>
                      </m:r>
                      <m:sSub>
                        <m:sSubPr>
                          <m:ctrlPr>
                            <a:rPr lang="en-US" altLang="zh-CN" sz="2200" i="1" dirty="0" smtClean="0">
                              <a:solidFill>
                                <a:srgbClr val="0463C1"/>
                              </a:solidFill>
                              <a:effectLst/>
                              <a:latin typeface="Cambria Math" panose="02040503050406030204" pitchFamily="18" charset="0"/>
                              <a:cs typeface="Arial" panose="020B0604020202020204" pitchFamily="34" charset="0"/>
                            </a:rPr>
                          </m:ctrlPr>
                        </m:sSubPr>
                        <m:e>
                          <m:r>
                            <a:rPr lang="en-US" altLang="zh-CN" sz="2200" b="0" i="1" dirty="0" smtClean="0">
                              <a:solidFill>
                                <a:srgbClr val="0463C1"/>
                              </a:solidFill>
                              <a:effectLst/>
                              <a:latin typeface="Cambria Math" panose="02040503050406030204" pitchFamily="18" charset="0"/>
                              <a:cs typeface="Arial" panose="020B0604020202020204" pitchFamily="34" charset="0"/>
                            </a:rPr>
                            <m:t>𝑡</m:t>
                          </m:r>
                        </m:e>
                        <m:sub>
                          <m:r>
                            <a:rPr lang="en" altLang="zh-CN" sz="2200" b="0" i="1" dirty="0" smtClean="0">
                              <a:solidFill>
                                <a:srgbClr val="0463C1"/>
                              </a:solidFill>
                              <a:effectLst/>
                              <a:latin typeface="Cambria Math" panose="02040503050406030204" pitchFamily="18" charset="0"/>
                              <a:cs typeface="Arial" panose="020B0604020202020204" pitchFamily="34" charset="0"/>
                            </a:rPr>
                            <m:t>𝑏</m:t>
                          </m:r>
                        </m:sub>
                      </m:sSub>
                      <m:r>
                        <a:rPr lang="en" altLang="zh-CN" sz="2200" b="0" i="1" dirty="0" smtClean="0">
                          <a:solidFill>
                            <a:srgbClr val="0463C1"/>
                          </a:solidFill>
                          <a:effectLst/>
                          <a:latin typeface="Cambria Math" panose="02040503050406030204" pitchFamily="18" charset="0"/>
                          <a:cs typeface="Arial" panose="020B0604020202020204" pitchFamily="34" charset="0"/>
                        </a:rPr>
                        <m:t>.</m:t>
                      </m:r>
                      <m:r>
                        <m:rPr>
                          <m:sty m:val="p"/>
                        </m:rPr>
                        <a:rPr lang="en" altLang="zh-CN" sz="2200" b="0" i="0" dirty="0" err="1" smtClean="0">
                          <a:solidFill>
                            <a:srgbClr val="0463C1"/>
                          </a:solidFill>
                          <a:effectLst/>
                          <a:latin typeface="Cambria Math" panose="02040503050406030204" pitchFamily="18" charset="0"/>
                          <a:cs typeface="Arial" panose="020B0604020202020204" pitchFamily="34" charset="0"/>
                        </a:rPr>
                        <m:t>cid</m:t>
                      </m:r>
                      <m:r>
                        <a:rPr lang="en" altLang="zh-CN" sz="2200" b="0" i="1" dirty="0" smtClean="0">
                          <a:solidFill>
                            <a:srgbClr val="0463C1"/>
                          </a:solidFill>
                          <a:effectLst/>
                          <a:latin typeface="Cambria Math" panose="02040503050406030204" pitchFamily="18" charset="0"/>
                          <a:cs typeface="Arial" panose="020B0604020202020204" pitchFamily="34" charset="0"/>
                        </a:rPr>
                        <m:t>. </m:t>
                      </m:r>
                    </m:oMath>
                  </m:oMathPara>
                </a14:m>
                <a:endParaRPr lang="en" altLang="zh-CN" sz="2200" dirty="0">
                  <a:effectLst/>
                  <a:latin typeface="Calibri" panose="020F0502020204030204" pitchFamily="34" charset="0"/>
                  <a:cs typeface="Calibri" panose="020F0502020204030204" pitchFamily="34" charset="0"/>
                </a:endParaRPr>
              </a:p>
              <a:p>
                <a:pPr>
                  <a:lnSpc>
                    <a:spcPct val="100000"/>
                  </a:lnSpc>
                </a:pPr>
                <a:r>
                  <a:rPr lang="en" altLang="zh-CN" sz="2200" dirty="0">
                    <a:effectLst/>
                    <a:latin typeface="Calibri" panose="020F0502020204030204" pitchFamily="34" charset="0"/>
                    <a:cs typeface="Calibri" panose="020F0502020204030204" pitchFamily="34" charset="0"/>
                  </a:rPr>
                  <a:t>Here </a:t>
                </a:r>
                <a14:m>
                  <m:oMath xmlns:m="http://schemas.openxmlformats.org/officeDocument/2006/math">
                    <m:sSub>
                      <m:sSubPr>
                        <m:ctrlPr>
                          <a:rPr lang="en-US" altLang="zh-CN" sz="2200" b="0" i="1" dirty="0" smtClean="0">
                            <a:effectLst/>
                            <a:latin typeface="Cambria Math" panose="02040503050406030204" pitchFamily="18" charset="0"/>
                            <a:cs typeface="Arial" panose="020B0604020202020204" pitchFamily="34" charset="0"/>
                          </a:rPr>
                        </m:ctrlPr>
                      </m:sSubPr>
                      <m:e>
                        <m:r>
                          <a:rPr lang="en" altLang="zh-CN" sz="2200" i="1" dirty="0" smtClean="0">
                            <a:effectLst/>
                            <a:latin typeface="Cambria Math" panose="02040503050406030204" pitchFamily="18" charset="0"/>
                            <a:ea typeface="Cambria Math" panose="02040503050406030204" pitchFamily="18" charset="0"/>
                            <a:cs typeface="Arial" panose="020B0604020202020204" pitchFamily="34" charset="0"/>
                          </a:rPr>
                          <m:t>ℳ</m:t>
                        </m:r>
                      </m:e>
                      <m:sub>
                        <m:r>
                          <a:rPr lang="en" altLang="zh-CN" sz="2200" i="1" dirty="0" err="1" smtClean="0">
                            <a:effectLst/>
                            <a:latin typeface="Cambria Math" panose="02040503050406030204" pitchFamily="18" charset="0"/>
                            <a:cs typeface="Arial" panose="020B0604020202020204" pitchFamily="34" charset="0"/>
                          </a:rPr>
                          <m:t>𝑡h𝑒𝑟𝑎𝑝𝑦</m:t>
                        </m:r>
                      </m:sub>
                    </m:sSub>
                  </m:oMath>
                </a14:m>
                <a:r>
                  <a:rPr lang="en" altLang="zh-CN" sz="2200" dirty="0">
                    <a:effectLst/>
                    <a:latin typeface="Calibri" panose="020F0502020204030204" pitchFamily="34" charset="0"/>
                    <a:cs typeface="Calibri" panose="020F0502020204030204" pitchFamily="34" charset="0"/>
                  </a:rPr>
                  <a:t> is an ML model for checking the common therapies of two diseases. </a:t>
                </a:r>
              </a:p>
              <a:p>
                <a:pPr>
                  <a:lnSpc>
                    <a:spcPct val="100000"/>
                  </a:lnSpc>
                </a:pPr>
                <a:r>
                  <a:rPr lang="en" altLang="zh-CN" sz="2200" dirty="0">
                    <a:effectLst/>
                    <a:latin typeface="Calibri" panose="020F0502020204030204" pitchFamily="34" charset="0"/>
                    <a:cs typeface="Calibri" panose="020F0502020204030204" pitchFamily="34" charset="0"/>
                  </a:rPr>
                  <a:t>This rule helps us discover the use of a known drug </a:t>
                </a:r>
                <a14:m>
                  <m:oMath xmlns:m="http://schemas.openxmlformats.org/officeDocument/2006/math">
                    <m:sSub>
                      <m:sSubPr>
                        <m:ctrlPr>
                          <a:rPr lang="en-US" altLang="zh-CN" sz="2200" i="1" dirty="0">
                            <a:latin typeface="Cambria Math" panose="02040503050406030204" pitchFamily="18" charset="0"/>
                            <a:cs typeface="Arial" panose="020B0604020202020204" pitchFamily="34" charset="0"/>
                          </a:rPr>
                        </m:ctrlPr>
                      </m:sSubPr>
                      <m:e>
                        <m:r>
                          <a:rPr lang="en-US" altLang="zh-CN" sz="2200" i="1" dirty="0">
                            <a:latin typeface="Cambria Math" panose="02040503050406030204" pitchFamily="18" charset="0"/>
                            <a:cs typeface="Arial" panose="020B0604020202020204" pitchFamily="34" charset="0"/>
                          </a:rPr>
                          <m:t>𝑠</m:t>
                        </m:r>
                      </m:e>
                      <m:sub>
                        <m:r>
                          <a:rPr lang="en" altLang="zh-CN" sz="2200" i="1" dirty="0">
                            <a:latin typeface="Cambria Math" panose="02040503050406030204" pitchFamily="18" charset="0"/>
                            <a:cs typeface="Arial" panose="020B0604020202020204" pitchFamily="34" charset="0"/>
                          </a:rPr>
                          <m:t>𝑎</m:t>
                        </m:r>
                      </m:sub>
                    </m:sSub>
                    <m:r>
                      <a:rPr lang="en" altLang="zh-CN" sz="2200" i="1" dirty="0">
                        <a:latin typeface="Cambria Math" panose="02040503050406030204" pitchFamily="18" charset="0"/>
                        <a:cs typeface="Arial" panose="020B0604020202020204" pitchFamily="34" charset="0"/>
                      </a:rPr>
                      <m:t> </m:t>
                    </m:r>
                  </m:oMath>
                </a14:m>
                <a:r>
                  <a:rPr lang="en" altLang="zh-CN" sz="2200" dirty="0">
                    <a:effectLst/>
                    <a:latin typeface="Calibri" panose="020F0502020204030204" pitchFamily="34" charset="0"/>
                    <a:cs typeface="Calibri" panose="020F0502020204030204" pitchFamily="34" charset="0"/>
                  </a:rPr>
                  <a:t>for the disease in </a:t>
                </a:r>
                <a14:m>
                  <m:oMath xmlns:m="http://schemas.openxmlformats.org/officeDocument/2006/math">
                    <m:sSub>
                      <m:sSubPr>
                        <m:ctrlPr>
                          <a:rPr lang="en-US" altLang="zh-CN" sz="2200" i="1" dirty="0">
                            <a:latin typeface="Cambria Math" panose="02040503050406030204" pitchFamily="18" charset="0"/>
                            <a:cs typeface="Arial" panose="020B0604020202020204" pitchFamily="34" charset="0"/>
                          </a:rPr>
                        </m:ctrlPr>
                      </m:sSubPr>
                      <m:e>
                        <m:r>
                          <a:rPr lang="en-US" altLang="zh-CN" sz="2200" i="1" dirty="0">
                            <a:latin typeface="Cambria Math" panose="02040503050406030204" pitchFamily="18" charset="0"/>
                            <a:cs typeface="Arial" panose="020B0604020202020204" pitchFamily="34" charset="0"/>
                          </a:rPr>
                          <m:t>𝑡</m:t>
                        </m:r>
                      </m:e>
                      <m:sub>
                        <m:r>
                          <a:rPr lang="en" altLang="zh-CN" sz="2200" i="1" dirty="0">
                            <a:latin typeface="Cambria Math" panose="02040503050406030204" pitchFamily="18" charset="0"/>
                            <a:cs typeface="Arial" panose="020B0604020202020204" pitchFamily="34" charset="0"/>
                          </a:rPr>
                          <m:t>𝑏</m:t>
                        </m:r>
                      </m:sub>
                    </m:sSub>
                  </m:oMath>
                </a14:m>
                <a:r>
                  <a:rPr lang="en" altLang="zh-CN" sz="2200" dirty="0">
                    <a:effectLst/>
                    <a:latin typeface="Calibri" panose="020F0502020204030204" pitchFamily="34" charset="0"/>
                    <a:cs typeface="Calibri" panose="020F0502020204030204" pitchFamily="34" charset="0"/>
                  </a:rPr>
                  <a:t> since Disease has not recorded the fact “</a:t>
                </a:r>
                <a14:m>
                  <m:oMath xmlns:m="http://schemas.openxmlformats.org/officeDocument/2006/math">
                    <m:sSub>
                      <m:sSubPr>
                        <m:ctrlPr>
                          <a:rPr lang="en-US" altLang="zh-CN" sz="2200" b="0" i="1" dirty="0" smtClean="0">
                            <a:effectLst/>
                            <a:latin typeface="Cambria Math" panose="02040503050406030204" pitchFamily="18" charset="0"/>
                            <a:cs typeface="Arial" panose="020B0604020202020204" pitchFamily="34" charset="0"/>
                          </a:rPr>
                        </m:ctrlPr>
                      </m:sSubPr>
                      <m:e>
                        <m:r>
                          <a:rPr lang="en-US" altLang="zh-CN" sz="2200" b="0" i="1" dirty="0" smtClean="0">
                            <a:effectLst/>
                            <a:latin typeface="Cambria Math" panose="02040503050406030204" pitchFamily="18" charset="0"/>
                            <a:cs typeface="Arial" panose="020B0604020202020204" pitchFamily="34" charset="0"/>
                          </a:rPr>
                          <m:t>𝑠</m:t>
                        </m:r>
                      </m:e>
                      <m:sub>
                        <m:r>
                          <a:rPr lang="en" altLang="zh-CN" sz="2200" i="1" dirty="0" smtClean="0">
                            <a:effectLst/>
                            <a:latin typeface="Cambria Math" panose="02040503050406030204" pitchFamily="18" charset="0"/>
                            <a:cs typeface="Arial" panose="020B0604020202020204" pitchFamily="34" charset="0"/>
                          </a:rPr>
                          <m:t>𝑎</m:t>
                        </m:r>
                      </m:sub>
                    </m:sSub>
                  </m:oMath>
                </a14:m>
                <a:r>
                  <a:rPr lang="en" altLang="zh-CN" sz="2200" dirty="0">
                    <a:effectLst/>
                    <a:latin typeface="Calibri" panose="020F0502020204030204" pitchFamily="34" charset="0"/>
                    <a:cs typeface="Calibri" panose="020F0502020204030204" pitchFamily="34" charset="0"/>
                  </a:rPr>
                  <a:t> can be used for </a:t>
                </a:r>
                <a14:m>
                  <m:oMath xmlns:m="http://schemas.openxmlformats.org/officeDocument/2006/math">
                    <m:sSub>
                      <m:sSubPr>
                        <m:ctrlPr>
                          <a:rPr lang="en-US" altLang="zh-CN" sz="2200" b="0" i="1" dirty="0" smtClean="0">
                            <a:effectLst/>
                            <a:latin typeface="Cambria Math" panose="02040503050406030204" pitchFamily="18" charset="0"/>
                            <a:cs typeface="Arial" panose="020B0604020202020204" pitchFamily="34" charset="0"/>
                          </a:rPr>
                        </m:ctrlPr>
                      </m:sSubPr>
                      <m:e>
                        <m:r>
                          <a:rPr lang="en-US" altLang="zh-CN" sz="2200" b="0" i="1" dirty="0" smtClean="0">
                            <a:effectLst/>
                            <a:latin typeface="Cambria Math" panose="02040503050406030204" pitchFamily="18" charset="0"/>
                            <a:cs typeface="Arial" panose="020B0604020202020204" pitchFamily="34" charset="0"/>
                          </a:rPr>
                          <m:t>𝑡</m:t>
                        </m:r>
                      </m:e>
                      <m:sub>
                        <m:r>
                          <a:rPr lang="en" altLang="zh-CN" sz="2200" i="1" dirty="0" smtClean="0">
                            <a:effectLst/>
                            <a:latin typeface="Cambria Math" panose="02040503050406030204" pitchFamily="18" charset="0"/>
                            <a:cs typeface="Arial" panose="020B0604020202020204" pitchFamily="34" charset="0"/>
                          </a:rPr>
                          <m:t>𝑏</m:t>
                        </m:r>
                      </m:sub>
                    </m:sSub>
                  </m:oMath>
                </a14:m>
                <a:r>
                  <a:rPr lang="en" altLang="zh-CN" sz="2200" dirty="0">
                    <a:effectLst/>
                    <a:latin typeface="Calibri" panose="020F0502020204030204" pitchFamily="34" charset="0"/>
                    <a:cs typeface="Calibri" panose="020F0502020204030204" pitchFamily="34" charset="0"/>
                  </a:rPr>
                  <a:t>” yet.</a:t>
                </a:r>
                <a:endParaRPr lang="en" altLang="zh-CN" sz="2200" dirty="0">
                  <a:latin typeface="Calibri" panose="020F0502020204030204" pitchFamily="34" charset="0"/>
                  <a:cs typeface="Calibri" panose="020F0502020204030204" pitchFamily="34" charset="0"/>
                </a:endParaRPr>
              </a:p>
            </p:txBody>
          </p:sp>
        </mc:Choice>
        <mc:Fallback xmlns="">
          <p:sp>
            <p:nvSpPr>
              <p:cNvPr id="3" name="内容占位符 2">
                <a:extLst>
                  <a:ext uri="{FF2B5EF4-FFF2-40B4-BE49-F238E27FC236}">
                    <a16:creationId xmlns:a16="http://schemas.microsoft.com/office/drawing/2014/main" id="{007C3E02-E725-E94B-9CAF-D67393AB82CD}"/>
                  </a:ext>
                </a:extLst>
              </p:cNvPr>
              <p:cNvSpPr>
                <a:spLocks noGrp="1" noRot="1" noChangeAspect="1" noMove="1" noResize="1" noEditPoints="1" noAdjustHandles="1" noChangeArrowheads="1" noChangeShapeType="1" noTextEdit="1"/>
              </p:cNvSpPr>
              <p:nvPr>
                <p:ph idx="1"/>
              </p:nvPr>
            </p:nvSpPr>
            <p:spPr>
              <a:xfrm>
                <a:off x="136514" y="4950375"/>
                <a:ext cx="11918972" cy="1825329"/>
              </a:xfrm>
              <a:blipFill>
                <a:blip r:embed="rId3"/>
                <a:stretch>
                  <a:fillRect l="-532" b="-2069"/>
                </a:stretch>
              </a:blipFill>
            </p:spPr>
            <p:txBody>
              <a:bodyPr/>
              <a:lstStyle/>
              <a:p>
                <a:r>
                  <a:rPr lang="zh-CN" altLang="en-US">
                    <a:noFill/>
                  </a:rPr>
                  <a:t> </a:t>
                </a:r>
              </a:p>
            </p:txBody>
          </p:sp>
        </mc:Fallback>
      </mc:AlternateContent>
      <p:pic>
        <p:nvPicPr>
          <p:cNvPr id="4" name="图片 3">
            <a:extLst>
              <a:ext uri="{FF2B5EF4-FFF2-40B4-BE49-F238E27FC236}">
                <a16:creationId xmlns:a16="http://schemas.microsoft.com/office/drawing/2014/main" id="{A76D8F09-49D4-064B-AC6F-13C20BAF32F6}"/>
              </a:ext>
            </a:extLst>
          </p:cNvPr>
          <p:cNvPicPr>
            <a:picLocks noChangeAspect="1"/>
          </p:cNvPicPr>
          <p:nvPr/>
        </p:nvPicPr>
        <p:blipFill>
          <a:blip r:embed="rId4"/>
          <a:stretch>
            <a:fillRect/>
          </a:stretch>
        </p:blipFill>
        <p:spPr>
          <a:xfrm>
            <a:off x="436359" y="1276660"/>
            <a:ext cx="11319279" cy="3431576"/>
          </a:xfrm>
          <a:prstGeom prst="rect">
            <a:avLst/>
          </a:prstGeom>
        </p:spPr>
      </p:pic>
      <p:cxnSp>
        <p:nvCxnSpPr>
          <p:cNvPr id="5" name="直线连接符 4">
            <a:extLst>
              <a:ext uri="{FF2B5EF4-FFF2-40B4-BE49-F238E27FC236}">
                <a16:creationId xmlns:a16="http://schemas.microsoft.com/office/drawing/2014/main" id="{E064574D-1804-AF4E-AE0E-1067749FEE89}"/>
              </a:ext>
            </a:extLst>
          </p:cNvPr>
          <p:cNvCxnSpPr/>
          <p:nvPr/>
        </p:nvCxnSpPr>
        <p:spPr>
          <a:xfrm>
            <a:off x="0" y="1034521"/>
            <a:ext cx="12192000" cy="0"/>
          </a:xfrm>
          <a:prstGeom prst="line">
            <a:avLst/>
          </a:prstGeom>
          <a:ln w="38100">
            <a:solidFill>
              <a:srgbClr val="0463C1"/>
            </a:solidFill>
          </a:ln>
          <a:effectLst>
            <a:glow rad="25400">
              <a:schemeClr val="accent1">
                <a:alpha val="40000"/>
              </a:schemeClr>
            </a:glow>
            <a:outerShdw blurRad="50800" dist="38100" dir="2700000" algn="tl" rotWithShape="0">
              <a:schemeClr val="tx1">
                <a:alpha val="40000"/>
              </a:schemeClr>
            </a:outerShdw>
            <a:reflection blurRad="6350" endPos="0" dir="5400000" sy="-100000" algn="bl" rotWithShape="0"/>
            <a:softEdge rad="0"/>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79582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a:extLst>
              <a:ext uri="{FF2B5EF4-FFF2-40B4-BE49-F238E27FC236}">
                <a16:creationId xmlns:a16="http://schemas.microsoft.com/office/drawing/2014/main" id="{50C1FCE3-B17E-DF46-952F-7D024E60B9E4}"/>
              </a:ext>
            </a:extLst>
          </p:cNvPr>
          <p:cNvGrpSpPr/>
          <p:nvPr/>
        </p:nvGrpSpPr>
        <p:grpSpPr>
          <a:xfrm>
            <a:off x="4662033" y="2094032"/>
            <a:ext cx="3161030" cy="3162300"/>
            <a:chOff x="4662033" y="2322632"/>
            <a:chExt cx="3161030" cy="3162300"/>
          </a:xfrm>
        </p:grpSpPr>
        <p:grpSp>
          <p:nvGrpSpPr>
            <p:cNvPr id="4" name="组合 3">
              <a:extLst>
                <a:ext uri="{FF2B5EF4-FFF2-40B4-BE49-F238E27FC236}">
                  <a16:creationId xmlns:a16="http://schemas.microsoft.com/office/drawing/2014/main" id="{97FFC68F-904B-1B47-ABFE-1F4DFD03896A}"/>
                </a:ext>
              </a:extLst>
            </p:cNvPr>
            <p:cNvGrpSpPr/>
            <p:nvPr/>
          </p:nvGrpSpPr>
          <p:grpSpPr>
            <a:xfrm>
              <a:off x="4662033" y="2322632"/>
              <a:ext cx="3161030" cy="3162300"/>
              <a:chOff x="4662033" y="2322632"/>
              <a:chExt cx="3161030" cy="3162300"/>
            </a:xfrm>
          </p:grpSpPr>
          <p:sp>
            <p:nvSpPr>
              <p:cNvPr id="8" name="Freeform 5">
                <a:extLst>
                  <a:ext uri="{FF2B5EF4-FFF2-40B4-BE49-F238E27FC236}">
                    <a16:creationId xmlns:a16="http://schemas.microsoft.com/office/drawing/2014/main" id="{E63F4249-007B-67D8-75F4-C2BCE89AD2A6}"/>
                  </a:ext>
                </a:extLst>
              </p:cNvPr>
              <p:cNvSpPr/>
              <p:nvPr/>
            </p:nvSpPr>
            <p:spPr bwMode="auto">
              <a:xfrm>
                <a:off x="6323828" y="2325172"/>
                <a:ext cx="1499235" cy="1812290"/>
              </a:xfrm>
              <a:custGeom>
                <a:avLst/>
                <a:gdLst>
                  <a:gd name="T0" fmla="*/ 0 w 539"/>
                  <a:gd name="T1" fmla="*/ 322 h 652"/>
                  <a:gd name="T2" fmla="*/ 218 w 539"/>
                  <a:gd name="T3" fmla="*/ 564 h 652"/>
                  <a:gd name="T4" fmla="*/ 379 w 539"/>
                  <a:gd name="T5" fmla="*/ 652 h 652"/>
                  <a:gd name="T6" fmla="*/ 539 w 539"/>
                  <a:gd name="T7" fmla="*/ 564 h 652"/>
                  <a:gd name="T8" fmla="*/ 2 w 539"/>
                  <a:gd name="T9" fmla="*/ 0 h 652"/>
                  <a:gd name="T10" fmla="*/ 89 w 539"/>
                  <a:gd name="T11" fmla="*/ 158 h 652"/>
                  <a:gd name="T12" fmla="*/ 0 w 539"/>
                  <a:gd name="T13" fmla="*/ 322 h 652"/>
                </a:gdLst>
                <a:ahLst/>
                <a:cxnLst>
                  <a:cxn ang="0">
                    <a:pos x="T0" y="T1"/>
                  </a:cxn>
                  <a:cxn ang="0">
                    <a:pos x="T2" y="T3"/>
                  </a:cxn>
                  <a:cxn ang="0">
                    <a:pos x="T4" y="T5"/>
                  </a:cxn>
                  <a:cxn ang="0">
                    <a:pos x="T6" y="T7"/>
                  </a:cxn>
                  <a:cxn ang="0">
                    <a:pos x="T8" y="T9"/>
                  </a:cxn>
                  <a:cxn ang="0">
                    <a:pos x="T10" y="T11"/>
                  </a:cxn>
                  <a:cxn ang="0">
                    <a:pos x="T12" y="T13"/>
                  </a:cxn>
                </a:cxnLst>
                <a:rect l="0" t="0" r="r" b="b"/>
                <a:pathLst>
                  <a:path w="539" h="652">
                    <a:moveTo>
                      <a:pt x="0" y="322"/>
                    </a:moveTo>
                    <a:cubicBezTo>
                      <a:pt x="122" y="337"/>
                      <a:pt x="216" y="439"/>
                      <a:pt x="218" y="564"/>
                    </a:cubicBezTo>
                    <a:cubicBezTo>
                      <a:pt x="379" y="652"/>
                      <a:pt x="379" y="652"/>
                      <a:pt x="379" y="652"/>
                    </a:cubicBezTo>
                    <a:cubicBezTo>
                      <a:pt x="539" y="564"/>
                      <a:pt x="539" y="564"/>
                      <a:pt x="539" y="564"/>
                    </a:cubicBezTo>
                    <a:cubicBezTo>
                      <a:pt x="536" y="263"/>
                      <a:pt x="300" y="17"/>
                      <a:pt x="2" y="0"/>
                    </a:cubicBezTo>
                    <a:cubicBezTo>
                      <a:pt x="89" y="158"/>
                      <a:pt x="89" y="158"/>
                      <a:pt x="89" y="158"/>
                    </a:cubicBezTo>
                    <a:lnTo>
                      <a:pt x="0" y="322"/>
                    </a:lnTo>
                    <a:close/>
                  </a:path>
                </a:pathLst>
              </a:custGeom>
              <a:solidFill>
                <a:srgbClr val="095996"/>
              </a:solidFill>
              <a:ln w="12700" cap="flat" cmpd="sng" algn="ctr">
                <a:noFill/>
                <a:prstDash val="solid"/>
                <a:miter lim="800000"/>
              </a:ln>
              <a:effectLst/>
            </p:spPr>
            <p:txBody>
              <a:bodyPr rtlCol="0" anchor="ctr"/>
              <a:lstStyle>
                <a:defPPr>
                  <a:defRPr lang="en-US"/>
                </a:defPPr>
                <a:lvl1pPr marL="0" lvl="0"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1pPr>
                <a:lvl2pPr marL="457200" lvl="1"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vl6pPr marL="2286000" lvl="5"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6pPr>
                <a:lvl7pPr marL="2743200" lvl="6"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7pPr>
                <a:lvl8pPr marL="3200400" lvl="7"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8pPr>
                <a:lvl9pPr marL="3657600" lvl="8"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uk-UA" sz="1800" i="0" u="none" strike="noStrike" kern="0" cap="none" spc="0" normalizeH="0" baseline="0" noProof="0" dirty="0">
                  <a:ln>
                    <a:noFill/>
                  </a:ln>
                  <a:solidFill>
                    <a:schemeClr val="tx1"/>
                  </a:solidFill>
                  <a:effectLst/>
                  <a:uLnTx/>
                  <a:uFillTx/>
                  <a:ea typeface="微软雅黑" panose="020B0503020204020204" charset="-122"/>
                  <a:cs typeface="Calibri" panose="020F0502020204030204" pitchFamily="34" charset="0"/>
                </a:endParaRPr>
              </a:p>
            </p:txBody>
          </p:sp>
          <p:sp>
            <p:nvSpPr>
              <p:cNvPr id="9" name="Freeform 6">
                <a:extLst>
                  <a:ext uri="{FF2B5EF4-FFF2-40B4-BE49-F238E27FC236}">
                    <a16:creationId xmlns:a16="http://schemas.microsoft.com/office/drawing/2014/main" id="{98614C61-0A59-46AA-AB6D-7D5AA3C67D40}"/>
                  </a:ext>
                </a:extLst>
              </p:cNvPr>
              <p:cNvSpPr/>
              <p:nvPr/>
            </p:nvSpPr>
            <p:spPr bwMode="auto">
              <a:xfrm>
                <a:off x="4662033" y="2322632"/>
                <a:ext cx="1813560" cy="1497965"/>
              </a:xfrm>
              <a:custGeom>
                <a:avLst/>
                <a:gdLst>
                  <a:gd name="T0" fmla="*/ 322 w 652"/>
                  <a:gd name="T1" fmla="*/ 539 h 539"/>
                  <a:gd name="T2" fmla="*/ 564 w 652"/>
                  <a:gd name="T3" fmla="*/ 321 h 539"/>
                  <a:gd name="T4" fmla="*/ 652 w 652"/>
                  <a:gd name="T5" fmla="*/ 160 h 539"/>
                  <a:gd name="T6" fmla="*/ 564 w 652"/>
                  <a:gd name="T7" fmla="*/ 0 h 539"/>
                  <a:gd name="T8" fmla="*/ 0 w 652"/>
                  <a:gd name="T9" fmla="*/ 537 h 539"/>
                  <a:gd name="T10" fmla="*/ 159 w 652"/>
                  <a:gd name="T11" fmla="*/ 450 h 539"/>
                  <a:gd name="T12" fmla="*/ 322 w 652"/>
                  <a:gd name="T13" fmla="*/ 539 h 539"/>
                </a:gdLst>
                <a:ahLst/>
                <a:cxnLst>
                  <a:cxn ang="0">
                    <a:pos x="T0" y="T1"/>
                  </a:cxn>
                  <a:cxn ang="0">
                    <a:pos x="T2" y="T3"/>
                  </a:cxn>
                  <a:cxn ang="0">
                    <a:pos x="T4" y="T5"/>
                  </a:cxn>
                  <a:cxn ang="0">
                    <a:pos x="T6" y="T7"/>
                  </a:cxn>
                  <a:cxn ang="0">
                    <a:pos x="T8" y="T9"/>
                  </a:cxn>
                  <a:cxn ang="0">
                    <a:pos x="T10" y="T11"/>
                  </a:cxn>
                  <a:cxn ang="0">
                    <a:pos x="T12" y="T13"/>
                  </a:cxn>
                </a:cxnLst>
                <a:rect l="0" t="0" r="r" b="b"/>
                <a:pathLst>
                  <a:path w="652" h="539">
                    <a:moveTo>
                      <a:pt x="322" y="539"/>
                    </a:moveTo>
                    <a:cubicBezTo>
                      <a:pt x="337" y="417"/>
                      <a:pt x="439" y="323"/>
                      <a:pt x="564" y="321"/>
                    </a:cubicBezTo>
                    <a:cubicBezTo>
                      <a:pt x="652" y="160"/>
                      <a:pt x="652" y="160"/>
                      <a:pt x="652" y="160"/>
                    </a:cubicBezTo>
                    <a:cubicBezTo>
                      <a:pt x="564" y="0"/>
                      <a:pt x="564" y="0"/>
                      <a:pt x="564" y="0"/>
                    </a:cubicBezTo>
                    <a:cubicBezTo>
                      <a:pt x="263" y="3"/>
                      <a:pt x="17" y="239"/>
                      <a:pt x="0" y="537"/>
                    </a:cubicBezTo>
                    <a:cubicBezTo>
                      <a:pt x="159" y="450"/>
                      <a:pt x="159" y="450"/>
                      <a:pt x="159" y="450"/>
                    </a:cubicBezTo>
                    <a:lnTo>
                      <a:pt x="322" y="539"/>
                    </a:lnTo>
                    <a:close/>
                  </a:path>
                </a:pathLst>
              </a:custGeom>
              <a:solidFill>
                <a:srgbClr val="00AFDD"/>
              </a:solidFill>
              <a:ln w="12700" cap="flat" cmpd="sng" algn="ctr">
                <a:noFill/>
                <a:prstDash val="solid"/>
                <a:miter lim="800000"/>
              </a:ln>
              <a:effectLst/>
            </p:spPr>
            <p:txBody>
              <a:bodyPr rtlCol="0" anchor="ctr"/>
              <a:lstStyle>
                <a:defPPr>
                  <a:defRPr lang="en-US"/>
                </a:defPPr>
                <a:lvl1pPr marL="0" lvl="0"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1pPr>
                <a:lvl2pPr marL="457200" lvl="1"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vl6pPr marL="2286000" lvl="5"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6pPr>
                <a:lvl7pPr marL="2743200" lvl="6"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7pPr>
                <a:lvl8pPr marL="3200400" lvl="7"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8pPr>
                <a:lvl9pPr marL="3657600" lvl="8"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uk-UA" sz="1800" i="0" u="none" strike="noStrike" kern="0" cap="none" spc="0" normalizeH="0" baseline="0" noProof="0" dirty="0">
                  <a:ln>
                    <a:noFill/>
                  </a:ln>
                  <a:solidFill>
                    <a:schemeClr val="tx1"/>
                  </a:solidFill>
                  <a:effectLst/>
                  <a:uLnTx/>
                  <a:uFillTx/>
                  <a:ea typeface="微软雅黑" panose="020B0503020204020204" charset="-122"/>
                  <a:cs typeface="Calibri" panose="020F0502020204030204" pitchFamily="34" charset="0"/>
                </a:endParaRPr>
              </a:p>
            </p:txBody>
          </p:sp>
          <p:sp>
            <p:nvSpPr>
              <p:cNvPr id="10" name="Freeform 7">
                <a:extLst>
                  <a:ext uri="{FF2B5EF4-FFF2-40B4-BE49-F238E27FC236}">
                    <a16:creationId xmlns:a16="http://schemas.microsoft.com/office/drawing/2014/main" id="{D7264F47-5C7F-0B90-3E30-3510EDEAC1BF}"/>
                  </a:ext>
                </a:extLst>
              </p:cNvPr>
              <p:cNvSpPr/>
              <p:nvPr/>
            </p:nvSpPr>
            <p:spPr bwMode="auto">
              <a:xfrm>
                <a:off x="6010773" y="3990777"/>
                <a:ext cx="1812290" cy="1494155"/>
              </a:xfrm>
              <a:custGeom>
                <a:avLst/>
                <a:gdLst>
                  <a:gd name="T0" fmla="*/ 652 w 652"/>
                  <a:gd name="T1" fmla="*/ 2 h 538"/>
                  <a:gd name="T2" fmla="*/ 494 w 652"/>
                  <a:gd name="T3" fmla="*/ 89 h 538"/>
                  <a:gd name="T4" fmla="*/ 330 w 652"/>
                  <a:gd name="T5" fmla="*/ 0 h 538"/>
                  <a:gd name="T6" fmla="*/ 88 w 652"/>
                  <a:gd name="T7" fmla="*/ 218 h 538"/>
                  <a:gd name="T8" fmla="*/ 0 w 652"/>
                  <a:gd name="T9" fmla="*/ 379 h 538"/>
                  <a:gd name="T10" fmla="*/ 88 w 652"/>
                  <a:gd name="T11" fmla="*/ 538 h 538"/>
                  <a:gd name="T12" fmla="*/ 652 w 652"/>
                  <a:gd name="T13" fmla="*/ 2 h 538"/>
                </a:gdLst>
                <a:ahLst/>
                <a:cxnLst>
                  <a:cxn ang="0">
                    <a:pos x="T0" y="T1"/>
                  </a:cxn>
                  <a:cxn ang="0">
                    <a:pos x="T2" y="T3"/>
                  </a:cxn>
                  <a:cxn ang="0">
                    <a:pos x="T4" y="T5"/>
                  </a:cxn>
                  <a:cxn ang="0">
                    <a:pos x="T6" y="T7"/>
                  </a:cxn>
                  <a:cxn ang="0">
                    <a:pos x="T8" y="T9"/>
                  </a:cxn>
                  <a:cxn ang="0">
                    <a:pos x="T10" y="T11"/>
                  </a:cxn>
                  <a:cxn ang="0">
                    <a:pos x="T12" y="T13"/>
                  </a:cxn>
                </a:cxnLst>
                <a:rect l="0" t="0" r="r" b="b"/>
                <a:pathLst>
                  <a:path w="652" h="538">
                    <a:moveTo>
                      <a:pt x="652" y="2"/>
                    </a:moveTo>
                    <a:cubicBezTo>
                      <a:pt x="494" y="89"/>
                      <a:pt x="494" y="89"/>
                      <a:pt x="494" y="89"/>
                    </a:cubicBezTo>
                    <a:cubicBezTo>
                      <a:pt x="330" y="0"/>
                      <a:pt x="330" y="0"/>
                      <a:pt x="330" y="0"/>
                    </a:cubicBezTo>
                    <a:cubicBezTo>
                      <a:pt x="315" y="122"/>
                      <a:pt x="213" y="216"/>
                      <a:pt x="88" y="218"/>
                    </a:cubicBezTo>
                    <a:cubicBezTo>
                      <a:pt x="0" y="379"/>
                      <a:pt x="0" y="379"/>
                      <a:pt x="0" y="379"/>
                    </a:cubicBezTo>
                    <a:cubicBezTo>
                      <a:pt x="88" y="538"/>
                      <a:pt x="88" y="538"/>
                      <a:pt x="88" y="538"/>
                    </a:cubicBezTo>
                    <a:cubicBezTo>
                      <a:pt x="389" y="536"/>
                      <a:pt x="635" y="300"/>
                      <a:pt x="652" y="2"/>
                    </a:cubicBezTo>
                    <a:close/>
                  </a:path>
                </a:pathLst>
              </a:custGeom>
              <a:solidFill>
                <a:srgbClr val="00AFDD"/>
              </a:solidFill>
              <a:ln w="12700" cap="flat" cmpd="sng" algn="ctr">
                <a:noFill/>
                <a:prstDash val="solid"/>
                <a:miter lim="800000"/>
              </a:ln>
              <a:effectLst/>
            </p:spPr>
            <p:txBody>
              <a:bodyPr rtlCol="0" anchor="ctr"/>
              <a:lstStyle>
                <a:defPPr>
                  <a:defRPr lang="en-US"/>
                </a:defPPr>
                <a:lvl1pPr marL="0" lvl="0"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1pPr>
                <a:lvl2pPr marL="457200" lvl="1"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vl6pPr marL="2286000" lvl="5"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6pPr>
                <a:lvl7pPr marL="2743200" lvl="6"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7pPr>
                <a:lvl8pPr marL="3200400" lvl="7"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8pPr>
                <a:lvl9pPr marL="3657600" lvl="8"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uk-UA" sz="1800" i="0" u="none" strike="noStrike" kern="0" cap="none" spc="0" normalizeH="0" baseline="0" noProof="0" dirty="0">
                  <a:ln>
                    <a:noFill/>
                  </a:ln>
                  <a:solidFill>
                    <a:schemeClr val="tx1"/>
                  </a:solidFill>
                  <a:effectLst/>
                  <a:uLnTx/>
                  <a:uFillTx/>
                  <a:ea typeface="微软雅黑" panose="020B0503020204020204" charset="-122"/>
                  <a:cs typeface="Calibri" panose="020F0502020204030204" pitchFamily="34" charset="0"/>
                </a:endParaRPr>
              </a:p>
            </p:txBody>
          </p:sp>
          <p:sp>
            <p:nvSpPr>
              <p:cNvPr id="11" name="Freeform 8">
                <a:extLst>
                  <a:ext uri="{FF2B5EF4-FFF2-40B4-BE49-F238E27FC236}">
                    <a16:creationId xmlns:a16="http://schemas.microsoft.com/office/drawing/2014/main" id="{3BE889B7-4FAB-3AE1-7F41-70CF780D9451}"/>
                  </a:ext>
                </a:extLst>
              </p:cNvPr>
              <p:cNvSpPr/>
              <p:nvPr/>
            </p:nvSpPr>
            <p:spPr bwMode="auto">
              <a:xfrm>
                <a:off x="4662033" y="3673912"/>
                <a:ext cx="1496695" cy="1811020"/>
              </a:xfrm>
              <a:custGeom>
                <a:avLst/>
                <a:gdLst>
                  <a:gd name="T0" fmla="*/ 538 w 538"/>
                  <a:gd name="T1" fmla="*/ 330 h 652"/>
                  <a:gd name="T2" fmla="*/ 320 w 538"/>
                  <a:gd name="T3" fmla="*/ 88 h 652"/>
                  <a:gd name="T4" fmla="*/ 159 w 538"/>
                  <a:gd name="T5" fmla="*/ 0 h 652"/>
                  <a:gd name="T6" fmla="*/ 0 w 538"/>
                  <a:gd name="T7" fmla="*/ 88 h 652"/>
                  <a:gd name="T8" fmla="*/ 536 w 538"/>
                  <a:gd name="T9" fmla="*/ 652 h 652"/>
                  <a:gd name="T10" fmla="*/ 449 w 538"/>
                  <a:gd name="T11" fmla="*/ 493 h 652"/>
                  <a:gd name="T12" fmla="*/ 538 w 538"/>
                  <a:gd name="T13" fmla="*/ 330 h 652"/>
                </a:gdLst>
                <a:ahLst/>
                <a:cxnLst>
                  <a:cxn ang="0">
                    <a:pos x="T0" y="T1"/>
                  </a:cxn>
                  <a:cxn ang="0">
                    <a:pos x="T2" y="T3"/>
                  </a:cxn>
                  <a:cxn ang="0">
                    <a:pos x="T4" y="T5"/>
                  </a:cxn>
                  <a:cxn ang="0">
                    <a:pos x="T6" y="T7"/>
                  </a:cxn>
                  <a:cxn ang="0">
                    <a:pos x="T8" y="T9"/>
                  </a:cxn>
                  <a:cxn ang="0">
                    <a:pos x="T10" y="T11"/>
                  </a:cxn>
                  <a:cxn ang="0">
                    <a:pos x="T12" y="T13"/>
                  </a:cxn>
                </a:cxnLst>
                <a:rect l="0" t="0" r="r" b="b"/>
                <a:pathLst>
                  <a:path w="538" h="652">
                    <a:moveTo>
                      <a:pt x="538" y="330"/>
                    </a:moveTo>
                    <a:cubicBezTo>
                      <a:pt x="416" y="315"/>
                      <a:pt x="322" y="213"/>
                      <a:pt x="320" y="88"/>
                    </a:cubicBezTo>
                    <a:cubicBezTo>
                      <a:pt x="159" y="0"/>
                      <a:pt x="159" y="0"/>
                      <a:pt x="159" y="0"/>
                    </a:cubicBezTo>
                    <a:cubicBezTo>
                      <a:pt x="0" y="88"/>
                      <a:pt x="0" y="88"/>
                      <a:pt x="0" y="88"/>
                    </a:cubicBezTo>
                    <a:cubicBezTo>
                      <a:pt x="2" y="389"/>
                      <a:pt x="238" y="635"/>
                      <a:pt x="536" y="652"/>
                    </a:cubicBezTo>
                    <a:cubicBezTo>
                      <a:pt x="449" y="493"/>
                      <a:pt x="449" y="493"/>
                      <a:pt x="449" y="493"/>
                    </a:cubicBezTo>
                    <a:lnTo>
                      <a:pt x="538" y="330"/>
                    </a:lnTo>
                    <a:close/>
                  </a:path>
                </a:pathLst>
              </a:custGeom>
              <a:solidFill>
                <a:srgbClr val="095996"/>
              </a:solidFill>
              <a:ln w="12700" cap="flat" cmpd="sng" algn="ctr">
                <a:noFill/>
                <a:prstDash val="solid"/>
                <a:miter lim="800000"/>
              </a:ln>
              <a:effectLst/>
            </p:spPr>
            <p:txBody>
              <a:bodyPr rtlCol="0" anchor="ctr"/>
              <a:lstStyle>
                <a:defPPr>
                  <a:defRPr lang="en-US"/>
                </a:defPPr>
                <a:lvl1pPr marL="0" lvl="0"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1pPr>
                <a:lvl2pPr marL="457200" lvl="1"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vl6pPr marL="2286000" lvl="5"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6pPr>
                <a:lvl7pPr marL="2743200" lvl="6"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7pPr>
                <a:lvl8pPr marL="3200400" lvl="7"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8pPr>
                <a:lvl9pPr marL="3657600" lvl="8"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uk-UA" sz="1800" i="0" u="none" strike="noStrike" kern="0" cap="none" spc="0" normalizeH="0" baseline="0" noProof="0" dirty="0">
                  <a:ln>
                    <a:noFill/>
                  </a:ln>
                  <a:solidFill>
                    <a:schemeClr val="tx1"/>
                  </a:solidFill>
                  <a:effectLst/>
                  <a:uLnTx/>
                  <a:uFillTx/>
                  <a:ea typeface="微软雅黑" panose="020B0503020204020204" charset="-122"/>
                  <a:cs typeface="Calibri" panose="020F0502020204030204" pitchFamily="34" charset="0"/>
                </a:endParaRPr>
              </a:p>
            </p:txBody>
          </p:sp>
        </p:grpSp>
        <p:sp>
          <p:nvSpPr>
            <p:cNvPr id="12" name="Freeform 15">
              <a:extLst>
                <a:ext uri="{FF2B5EF4-FFF2-40B4-BE49-F238E27FC236}">
                  <a16:creationId xmlns:a16="http://schemas.microsoft.com/office/drawing/2014/main" id="{CF6DAD18-4766-94F1-6086-A6C159D1FE53}"/>
                </a:ext>
              </a:extLst>
            </p:cNvPr>
            <p:cNvSpPr>
              <a:spLocks noEditPoints="1"/>
            </p:cNvSpPr>
            <p:nvPr/>
          </p:nvSpPr>
          <p:spPr bwMode="auto">
            <a:xfrm>
              <a:off x="6713718" y="4557197"/>
              <a:ext cx="465455" cy="465455"/>
            </a:xfrm>
            <a:custGeom>
              <a:avLst/>
              <a:gdLst>
                <a:gd name="T0" fmla="*/ 144 w 176"/>
                <a:gd name="T1" fmla="*/ 88 h 176"/>
                <a:gd name="T2" fmla="*/ 152 w 176"/>
                <a:gd name="T3" fmla="*/ 88 h 176"/>
                <a:gd name="T4" fmla="*/ 60 w 176"/>
                <a:gd name="T5" fmla="*/ 136 h 176"/>
                <a:gd name="T6" fmla="*/ 56 w 176"/>
                <a:gd name="T7" fmla="*/ 143 h 176"/>
                <a:gd name="T8" fmla="*/ 60 w 176"/>
                <a:gd name="T9" fmla="*/ 136 h 176"/>
                <a:gd name="T10" fmla="*/ 33 w 176"/>
                <a:gd name="T11" fmla="*/ 120 h 176"/>
                <a:gd name="T12" fmla="*/ 40 w 176"/>
                <a:gd name="T13" fmla="*/ 116 h 176"/>
                <a:gd name="T14" fmla="*/ 56 w 176"/>
                <a:gd name="T15" fmla="*/ 33 h 176"/>
                <a:gd name="T16" fmla="*/ 60 w 176"/>
                <a:gd name="T17" fmla="*/ 40 h 176"/>
                <a:gd name="T18" fmla="*/ 56 w 176"/>
                <a:gd name="T19" fmla="*/ 33 h 176"/>
                <a:gd name="T20" fmla="*/ 24 w 176"/>
                <a:gd name="T21" fmla="*/ 88 h 176"/>
                <a:gd name="T22" fmla="*/ 32 w 176"/>
                <a:gd name="T23" fmla="*/ 88 h 176"/>
                <a:gd name="T24" fmla="*/ 116 w 176"/>
                <a:gd name="T25" fmla="*/ 40 h 176"/>
                <a:gd name="T26" fmla="*/ 120 w 176"/>
                <a:gd name="T27" fmla="*/ 33 h 176"/>
                <a:gd name="T28" fmla="*/ 116 w 176"/>
                <a:gd name="T29" fmla="*/ 40 h 176"/>
                <a:gd name="T30" fmla="*/ 33 w 176"/>
                <a:gd name="T31" fmla="*/ 56 h 176"/>
                <a:gd name="T32" fmla="*/ 40 w 176"/>
                <a:gd name="T33" fmla="*/ 60 h 176"/>
                <a:gd name="T34" fmla="*/ 142 w 176"/>
                <a:gd name="T35" fmla="*/ 115 h 176"/>
                <a:gd name="T36" fmla="*/ 138 w 176"/>
                <a:gd name="T37" fmla="*/ 121 h 176"/>
                <a:gd name="T38" fmla="*/ 142 w 176"/>
                <a:gd name="T39" fmla="*/ 115 h 176"/>
                <a:gd name="T40" fmla="*/ 84 w 176"/>
                <a:gd name="T41" fmla="*/ 148 h 176"/>
                <a:gd name="T42" fmla="*/ 92 w 176"/>
                <a:gd name="T43" fmla="*/ 148 h 176"/>
                <a:gd name="T44" fmla="*/ 138 w 176"/>
                <a:gd name="T45" fmla="*/ 55 h 176"/>
                <a:gd name="T46" fmla="*/ 142 w 176"/>
                <a:gd name="T47" fmla="*/ 61 h 176"/>
                <a:gd name="T48" fmla="*/ 138 w 176"/>
                <a:gd name="T49" fmla="*/ 55 h 176"/>
                <a:gd name="T50" fmla="*/ 103 w 176"/>
                <a:gd name="T51" fmla="*/ 84 h 176"/>
                <a:gd name="T52" fmla="*/ 92 w 176"/>
                <a:gd name="T53" fmla="*/ 28 h 176"/>
                <a:gd name="T54" fmla="*/ 84 w 176"/>
                <a:gd name="T55" fmla="*/ 28 h 176"/>
                <a:gd name="T56" fmla="*/ 72 w 176"/>
                <a:gd name="T57" fmla="*/ 88 h 176"/>
                <a:gd name="T58" fmla="*/ 103 w 176"/>
                <a:gd name="T59" fmla="*/ 92 h 176"/>
                <a:gd name="T60" fmla="*/ 128 w 176"/>
                <a:gd name="T61" fmla="*/ 88 h 176"/>
                <a:gd name="T62" fmla="*/ 88 w 176"/>
                <a:gd name="T63" fmla="*/ 96 h 176"/>
                <a:gd name="T64" fmla="*/ 88 w 176"/>
                <a:gd name="T65" fmla="*/ 80 h 176"/>
                <a:gd name="T66" fmla="*/ 88 w 176"/>
                <a:gd name="T67" fmla="*/ 96 h 176"/>
                <a:gd name="T68" fmla="*/ 115 w 176"/>
                <a:gd name="T69" fmla="*/ 142 h 176"/>
                <a:gd name="T70" fmla="*/ 121 w 176"/>
                <a:gd name="T71" fmla="*/ 138 h 176"/>
                <a:gd name="T72" fmla="*/ 88 w 176"/>
                <a:gd name="T73" fmla="*/ 0 h 176"/>
                <a:gd name="T74" fmla="*/ 88 w 176"/>
                <a:gd name="T75" fmla="*/ 176 h 176"/>
                <a:gd name="T76" fmla="*/ 88 w 176"/>
                <a:gd name="T77" fmla="*/ 0 h 176"/>
                <a:gd name="T78" fmla="*/ 8 w 176"/>
                <a:gd name="T79" fmla="*/ 88 h 176"/>
                <a:gd name="T80" fmla="*/ 168 w 176"/>
                <a:gd name="T81" fmla="*/ 8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6" h="176">
                  <a:moveTo>
                    <a:pt x="148" y="84"/>
                  </a:moveTo>
                  <a:cubicBezTo>
                    <a:pt x="146" y="84"/>
                    <a:pt x="144" y="86"/>
                    <a:pt x="144" y="88"/>
                  </a:cubicBezTo>
                  <a:cubicBezTo>
                    <a:pt x="144" y="90"/>
                    <a:pt x="146" y="92"/>
                    <a:pt x="148" y="92"/>
                  </a:cubicBezTo>
                  <a:cubicBezTo>
                    <a:pt x="150" y="92"/>
                    <a:pt x="152" y="90"/>
                    <a:pt x="152" y="88"/>
                  </a:cubicBezTo>
                  <a:cubicBezTo>
                    <a:pt x="152" y="86"/>
                    <a:pt x="150" y="84"/>
                    <a:pt x="148" y="84"/>
                  </a:cubicBezTo>
                  <a:moveTo>
                    <a:pt x="60" y="136"/>
                  </a:moveTo>
                  <a:cubicBezTo>
                    <a:pt x="58" y="135"/>
                    <a:pt x="56" y="136"/>
                    <a:pt x="55" y="138"/>
                  </a:cubicBezTo>
                  <a:cubicBezTo>
                    <a:pt x="53" y="140"/>
                    <a:pt x="54" y="142"/>
                    <a:pt x="56" y="143"/>
                  </a:cubicBezTo>
                  <a:cubicBezTo>
                    <a:pt x="58" y="145"/>
                    <a:pt x="60" y="144"/>
                    <a:pt x="61" y="142"/>
                  </a:cubicBezTo>
                  <a:cubicBezTo>
                    <a:pt x="63" y="140"/>
                    <a:pt x="62" y="138"/>
                    <a:pt x="60" y="136"/>
                  </a:cubicBezTo>
                  <a:moveTo>
                    <a:pt x="34" y="115"/>
                  </a:moveTo>
                  <a:cubicBezTo>
                    <a:pt x="32" y="116"/>
                    <a:pt x="31" y="118"/>
                    <a:pt x="33" y="120"/>
                  </a:cubicBezTo>
                  <a:cubicBezTo>
                    <a:pt x="34" y="122"/>
                    <a:pt x="36" y="123"/>
                    <a:pt x="38" y="121"/>
                  </a:cubicBezTo>
                  <a:cubicBezTo>
                    <a:pt x="40" y="120"/>
                    <a:pt x="41" y="118"/>
                    <a:pt x="40" y="116"/>
                  </a:cubicBezTo>
                  <a:cubicBezTo>
                    <a:pt x="38" y="114"/>
                    <a:pt x="36" y="113"/>
                    <a:pt x="34" y="115"/>
                  </a:cubicBezTo>
                  <a:moveTo>
                    <a:pt x="56" y="33"/>
                  </a:moveTo>
                  <a:cubicBezTo>
                    <a:pt x="54" y="34"/>
                    <a:pt x="53" y="36"/>
                    <a:pt x="55" y="38"/>
                  </a:cubicBezTo>
                  <a:cubicBezTo>
                    <a:pt x="56" y="40"/>
                    <a:pt x="58" y="41"/>
                    <a:pt x="60" y="40"/>
                  </a:cubicBezTo>
                  <a:cubicBezTo>
                    <a:pt x="62" y="38"/>
                    <a:pt x="63" y="36"/>
                    <a:pt x="61" y="34"/>
                  </a:cubicBezTo>
                  <a:cubicBezTo>
                    <a:pt x="60" y="32"/>
                    <a:pt x="58" y="31"/>
                    <a:pt x="56" y="33"/>
                  </a:cubicBezTo>
                  <a:moveTo>
                    <a:pt x="28" y="84"/>
                  </a:moveTo>
                  <a:cubicBezTo>
                    <a:pt x="26" y="84"/>
                    <a:pt x="24" y="86"/>
                    <a:pt x="24" y="88"/>
                  </a:cubicBezTo>
                  <a:cubicBezTo>
                    <a:pt x="24" y="90"/>
                    <a:pt x="26" y="92"/>
                    <a:pt x="28" y="92"/>
                  </a:cubicBezTo>
                  <a:cubicBezTo>
                    <a:pt x="30" y="92"/>
                    <a:pt x="32" y="90"/>
                    <a:pt x="32" y="88"/>
                  </a:cubicBezTo>
                  <a:cubicBezTo>
                    <a:pt x="32" y="86"/>
                    <a:pt x="30" y="84"/>
                    <a:pt x="28" y="84"/>
                  </a:cubicBezTo>
                  <a:moveTo>
                    <a:pt x="116" y="40"/>
                  </a:moveTo>
                  <a:cubicBezTo>
                    <a:pt x="118" y="41"/>
                    <a:pt x="120" y="40"/>
                    <a:pt x="121" y="38"/>
                  </a:cubicBezTo>
                  <a:cubicBezTo>
                    <a:pt x="123" y="36"/>
                    <a:pt x="122" y="34"/>
                    <a:pt x="120" y="33"/>
                  </a:cubicBezTo>
                  <a:cubicBezTo>
                    <a:pt x="118" y="31"/>
                    <a:pt x="116" y="32"/>
                    <a:pt x="115" y="34"/>
                  </a:cubicBezTo>
                  <a:cubicBezTo>
                    <a:pt x="113" y="36"/>
                    <a:pt x="114" y="38"/>
                    <a:pt x="116" y="40"/>
                  </a:cubicBezTo>
                  <a:moveTo>
                    <a:pt x="38" y="55"/>
                  </a:moveTo>
                  <a:cubicBezTo>
                    <a:pt x="36" y="53"/>
                    <a:pt x="34" y="54"/>
                    <a:pt x="33" y="56"/>
                  </a:cubicBezTo>
                  <a:cubicBezTo>
                    <a:pt x="31" y="58"/>
                    <a:pt x="32" y="60"/>
                    <a:pt x="34" y="61"/>
                  </a:cubicBezTo>
                  <a:cubicBezTo>
                    <a:pt x="36" y="63"/>
                    <a:pt x="38" y="62"/>
                    <a:pt x="40" y="60"/>
                  </a:cubicBezTo>
                  <a:cubicBezTo>
                    <a:pt x="41" y="58"/>
                    <a:pt x="40" y="56"/>
                    <a:pt x="38" y="55"/>
                  </a:cubicBezTo>
                  <a:moveTo>
                    <a:pt x="142" y="115"/>
                  </a:moveTo>
                  <a:cubicBezTo>
                    <a:pt x="140" y="113"/>
                    <a:pt x="138" y="114"/>
                    <a:pt x="137" y="116"/>
                  </a:cubicBezTo>
                  <a:cubicBezTo>
                    <a:pt x="135" y="118"/>
                    <a:pt x="136" y="120"/>
                    <a:pt x="138" y="121"/>
                  </a:cubicBezTo>
                  <a:cubicBezTo>
                    <a:pt x="140" y="123"/>
                    <a:pt x="142" y="122"/>
                    <a:pt x="143" y="120"/>
                  </a:cubicBezTo>
                  <a:cubicBezTo>
                    <a:pt x="145" y="118"/>
                    <a:pt x="144" y="116"/>
                    <a:pt x="142" y="115"/>
                  </a:cubicBezTo>
                  <a:moveTo>
                    <a:pt x="88" y="144"/>
                  </a:moveTo>
                  <a:cubicBezTo>
                    <a:pt x="86" y="144"/>
                    <a:pt x="84" y="146"/>
                    <a:pt x="84" y="148"/>
                  </a:cubicBezTo>
                  <a:cubicBezTo>
                    <a:pt x="84" y="150"/>
                    <a:pt x="86" y="152"/>
                    <a:pt x="88" y="152"/>
                  </a:cubicBezTo>
                  <a:cubicBezTo>
                    <a:pt x="90" y="152"/>
                    <a:pt x="92" y="150"/>
                    <a:pt x="92" y="148"/>
                  </a:cubicBezTo>
                  <a:cubicBezTo>
                    <a:pt x="92" y="146"/>
                    <a:pt x="90" y="144"/>
                    <a:pt x="88" y="144"/>
                  </a:cubicBezTo>
                  <a:moveTo>
                    <a:pt x="138" y="55"/>
                  </a:moveTo>
                  <a:cubicBezTo>
                    <a:pt x="136" y="56"/>
                    <a:pt x="135" y="58"/>
                    <a:pt x="137" y="60"/>
                  </a:cubicBezTo>
                  <a:cubicBezTo>
                    <a:pt x="138" y="62"/>
                    <a:pt x="140" y="63"/>
                    <a:pt x="142" y="61"/>
                  </a:cubicBezTo>
                  <a:cubicBezTo>
                    <a:pt x="144" y="60"/>
                    <a:pt x="145" y="58"/>
                    <a:pt x="143" y="56"/>
                  </a:cubicBezTo>
                  <a:cubicBezTo>
                    <a:pt x="142" y="54"/>
                    <a:pt x="140" y="53"/>
                    <a:pt x="138" y="55"/>
                  </a:cubicBezTo>
                  <a:moveTo>
                    <a:pt x="124" y="84"/>
                  </a:moveTo>
                  <a:cubicBezTo>
                    <a:pt x="103" y="84"/>
                    <a:pt x="103" y="84"/>
                    <a:pt x="103" y="84"/>
                  </a:cubicBezTo>
                  <a:cubicBezTo>
                    <a:pt x="102" y="78"/>
                    <a:pt x="98" y="74"/>
                    <a:pt x="92" y="73"/>
                  </a:cubicBezTo>
                  <a:cubicBezTo>
                    <a:pt x="92" y="28"/>
                    <a:pt x="92" y="28"/>
                    <a:pt x="92" y="28"/>
                  </a:cubicBezTo>
                  <a:cubicBezTo>
                    <a:pt x="92" y="26"/>
                    <a:pt x="90" y="24"/>
                    <a:pt x="88" y="24"/>
                  </a:cubicBezTo>
                  <a:cubicBezTo>
                    <a:pt x="86" y="24"/>
                    <a:pt x="84" y="26"/>
                    <a:pt x="84" y="28"/>
                  </a:cubicBezTo>
                  <a:cubicBezTo>
                    <a:pt x="84" y="73"/>
                    <a:pt x="84" y="73"/>
                    <a:pt x="84" y="73"/>
                  </a:cubicBezTo>
                  <a:cubicBezTo>
                    <a:pt x="77" y="74"/>
                    <a:pt x="72" y="81"/>
                    <a:pt x="72" y="88"/>
                  </a:cubicBezTo>
                  <a:cubicBezTo>
                    <a:pt x="72" y="97"/>
                    <a:pt x="79" y="104"/>
                    <a:pt x="88" y="104"/>
                  </a:cubicBezTo>
                  <a:cubicBezTo>
                    <a:pt x="95" y="104"/>
                    <a:pt x="102" y="99"/>
                    <a:pt x="103" y="92"/>
                  </a:cubicBezTo>
                  <a:cubicBezTo>
                    <a:pt x="124" y="92"/>
                    <a:pt x="124" y="92"/>
                    <a:pt x="124" y="92"/>
                  </a:cubicBezTo>
                  <a:cubicBezTo>
                    <a:pt x="126" y="92"/>
                    <a:pt x="128" y="90"/>
                    <a:pt x="128" y="88"/>
                  </a:cubicBezTo>
                  <a:cubicBezTo>
                    <a:pt x="128" y="86"/>
                    <a:pt x="126" y="84"/>
                    <a:pt x="124" y="84"/>
                  </a:cubicBezTo>
                  <a:moveTo>
                    <a:pt x="88" y="96"/>
                  </a:moveTo>
                  <a:cubicBezTo>
                    <a:pt x="84" y="96"/>
                    <a:pt x="80" y="92"/>
                    <a:pt x="80" y="88"/>
                  </a:cubicBezTo>
                  <a:cubicBezTo>
                    <a:pt x="80" y="84"/>
                    <a:pt x="84" y="80"/>
                    <a:pt x="88" y="80"/>
                  </a:cubicBezTo>
                  <a:cubicBezTo>
                    <a:pt x="92" y="80"/>
                    <a:pt x="96" y="84"/>
                    <a:pt x="96" y="88"/>
                  </a:cubicBezTo>
                  <a:cubicBezTo>
                    <a:pt x="96" y="92"/>
                    <a:pt x="92" y="96"/>
                    <a:pt x="88" y="96"/>
                  </a:cubicBezTo>
                  <a:moveTo>
                    <a:pt x="116" y="136"/>
                  </a:moveTo>
                  <a:cubicBezTo>
                    <a:pt x="114" y="138"/>
                    <a:pt x="113" y="140"/>
                    <a:pt x="115" y="142"/>
                  </a:cubicBezTo>
                  <a:cubicBezTo>
                    <a:pt x="116" y="144"/>
                    <a:pt x="118" y="145"/>
                    <a:pt x="120" y="143"/>
                  </a:cubicBezTo>
                  <a:cubicBezTo>
                    <a:pt x="122" y="142"/>
                    <a:pt x="123" y="140"/>
                    <a:pt x="121" y="138"/>
                  </a:cubicBezTo>
                  <a:cubicBezTo>
                    <a:pt x="120" y="136"/>
                    <a:pt x="118" y="135"/>
                    <a:pt x="116" y="136"/>
                  </a:cubicBezTo>
                  <a:moveTo>
                    <a:pt x="88" y="0"/>
                  </a:moveTo>
                  <a:cubicBezTo>
                    <a:pt x="39" y="0"/>
                    <a:pt x="0" y="39"/>
                    <a:pt x="0" y="88"/>
                  </a:cubicBezTo>
                  <a:cubicBezTo>
                    <a:pt x="0" y="137"/>
                    <a:pt x="39" y="176"/>
                    <a:pt x="88" y="176"/>
                  </a:cubicBezTo>
                  <a:cubicBezTo>
                    <a:pt x="137" y="176"/>
                    <a:pt x="176" y="137"/>
                    <a:pt x="176" y="88"/>
                  </a:cubicBezTo>
                  <a:cubicBezTo>
                    <a:pt x="176" y="39"/>
                    <a:pt x="137" y="0"/>
                    <a:pt x="88" y="0"/>
                  </a:cubicBezTo>
                  <a:moveTo>
                    <a:pt x="88" y="168"/>
                  </a:moveTo>
                  <a:cubicBezTo>
                    <a:pt x="44" y="168"/>
                    <a:pt x="8" y="132"/>
                    <a:pt x="8" y="88"/>
                  </a:cubicBezTo>
                  <a:cubicBezTo>
                    <a:pt x="8" y="44"/>
                    <a:pt x="44" y="8"/>
                    <a:pt x="88" y="8"/>
                  </a:cubicBezTo>
                  <a:cubicBezTo>
                    <a:pt x="132" y="8"/>
                    <a:pt x="168" y="44"/>
                    <a:pt x="168" y="88"/>
                  </a:cubicBezTo>
                  <a:cubicBezTo>
                    <a:pt x="168" y="132"/>
                    <a:pt x="132" y="168"/>
                    <a:pt x="88" y="168"/>
                  </a:cubicBezTo>
                </a:path>
              </a:pathLst>
            </a:custGeom>
            <a:solidFill>
              <a:srgbClr val="FFFFFF"/>
            </a:solidFill>
            <a:ln>
              <a:noFill/>
            </a:ln>
          </p:spPr>
          <p:txBody>
            <a:bodyPr vert="horz" wrap="square" lIns="60960" tIns="30480" rIns="60960" bIns="30480" numCol="1" anchor="t" anchorCtr="0" compatLnSpc="1"/>
            <a:lstStyle>
              <a:defPPr>
                <a:defRPr lang="en-US"/>
              </a:defPPr>
              <a:lvl1pPr marL="0" lvl="0"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1pPr>
              <a:lvl2pPr marL="457200" lvl="1"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vl6pPr marL="2286000" lvl="5"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6pPr>
              <a:lvl7pPr marL="2743200" lvl="6"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7pPr>
              <a:lvl8pPr marL="3200400" lvl="7"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8pPr>
              <a:lvl9pPr marL="3657600" lvl="8"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defRPr/>
              </a:pPr>
              <a:endParaRPr kumimoji="0" lang="uk-UA" sz="1800" i="0" u="none" strike="noStrike" kern="0" cap="none" spc="0" normalizeH="0" baseline="0" noProof="0" dirty="0">
                <a:ln>
                  <a:noFill/>
                </a:ln>
                <a:solidFill>
                  <a:schemeClr val="tx1"/>
                </a:solidFill>
                <a:effectLst/>
                <a:uLnTx/>
                <a:uFillTx/>
                <a:ea typeface="微软雅黑" panose="020B0503020204020204" charset="-122"/>
                <a:cs typeface="Calibri" panose="020F0502020204030204" pitchFamily="34" charset="0"/>
              </a:endParaRPr>
            </a:p>
          </p:txBody>
        </p:sp>
        <p:sp>
          <p:nvSpPr>
            <p:cNvPr id="13" name="Freeform 58">
              <a:extLst>
                <a:ext uri="{FF2B5EF4-FFF2-40B4-BE49-F238E27FC236}">
                  <a16:creationId xmlns:a16="http://schemas.microsoft.com/office/drawing/2014/main" id="{7EC8CB74-143D-89B3-19FF-EEF5AA3CDDF9}"/>
                </a:ext>
              </a:extLst>
            </p:cNvPr>
            <p:cNvSpPr>
              <a:spLocks noEditPoints="1"/>
            </p:cNvSpPr>
            <p:nvPr/>
          </p:nvSpPr>
          <p:spPr bwMode="auto">
            <a:xfrm>
              <a:off x="5245598" y="2803962"/>
              <a:ext cx="478155" cy="488315"/>
            </a:xfrm>
            <a:custGeom>
              <a:avLst/>
              <a:gdLst>
                <a:gd name="T0" fmla="*/ 112 w 176"/>
                <a:gd name="T1" fmla="*/ 120 h 176"/>
                <a:gd name="T2" fmla="*/ 120 w 176"/>
                <a:gd name="T3" fmla="*/ 104 h 176"/>
                <a:gd name="T4" fmla="*/ 64 w 176"/>
                <a:gd name="T5" fmla="*/ 96 h 176"/>
                <a:gd name="T6" fmla="*/ 56 w 176"/>
                <a:gd name="T7" fmla="*/ 112 h 176"/>
                <a:gd name="T8" fmla="*/ 64 w 176"/>
                <a:gd name="T9" fmla="*/ 104 h 176"/>
                <a:gd name="T10" fmla="*/ 112 w 176"/>
                <a:gd name="T11" fmla="*/ 112 h 176"/>
                <a:gd name="T12" fmla="*/ 64 w 176"/>
                <a:gd name="T13" fmla="*/ 104 h 176"/>
                <a:gd name="T14" fmla="*/ 152 w 176"/>
                <a:gd name="T15" fmla="*/ 48 h 176"/>
                <a:gd name="T16" fmla="*/ 144 w 176"/>
                <a:gd name="T17" fmla="*/ 8 h 176"/>
                <a:gd name="T18" fmla="*/ 104 w 176"/>
                <a:gd name="T19" fmla="*/ 0 h 176"/>
                <a:gd name="T20" fmla="*/ 24 w 176"/>
                <a:gd name="T21" fmla="*/ 8 h 176"/>
                <a:gd name="T22" fmla="*/ 8 w 176"/>
                <a:gd name="T23" fmla="*/ 48 h 176"/>
                <a:gd name="T24" fmla="*/ 0 w 176"/>
                <a:gd name="T25" fmla="*/ 72 h 176"/>
                <a:gd name="T26" fmla="*/ 16 w 176"/>
                <a:gd name="T27" fmla="*/ 80 h 176"/>
                <a:gd name="T28" fmla="*/ 24 w 176"/>
                <a:gd name="T29" fmla="*/ 176 h 176"/>
                <a:gd name="T30" fmla="*/ 160 w 176"/>
                <a:gd name="T31" fmla="*/ 168 h 176"/>
                <a:gd name="T32" fmla="*/ 168 w 176"/>
                <a:gd name="T33" fmla="*/ 80 h 176"/>
                <a:gd name="T34" fmla="*/ 176 w 176"/>
                <a:gd name="T35" fmla="*/ 56 h 176"/>
                <a:gd name="T36" fmla="*/ 144 w 176"/>
                <a:gd name="T37" fmla="*/ 16 h 176"/>
                <a:gd name="T38" fmla="*/ 128 w 176"/>
                <a:gd name="T39" fmla="*/ 48 h 176"/>
                <a:gd name="T40" fmla="*/ 120 w 176"/>
                <a:gd name="T41" fmla="*/ 16 h 176"/>
                <a:gd name="T42" fmla="*/ 104 w 176"/>
                <a:gd name="T43" fmla="*/ 12 h 176"/>
                <a:gd name="T44" fmla="*/ 104 w 176"/>
                <a:gd name="T45" fmla="*/ 24 h 176"/>
                <a:gd name="T46" fmla="*/ 32 w 176"/>
                <a:gd name="T47" fmla="*/ 8 h 176"/>
                <a:gd name="T48" fmla="*/ 96 w 176"/>
                <a:gd name="T49" fmla="*/ 28 h 176"/>
                <a:gd name="T50" fmla="*/ 120 w 176"/>
                <a:gd name="T51" fmla="*/ 32 h 176"/>
                <a:gd name="T52" fmla="*/ 32 w 176"/>
                <a:gd name="T53" fmla="*/ 48 h 176"/>
                <a:gd name="T54" fmla="*/ 152 w 176"/>
                <a:gd name="T55" fmla="*/ 168 h 176"/>
                <a:gd name="T56" fmla="*/ 24 w 176"/>
                <a:gd name="T57" fmla="*/ 80 h 176"/>
                <a:gd name="T58" fmla="*/ 152 w 176"/>
                <a:gd name="T59" fmla="*/ 168 h 176"/>
                <a:gd name="T60" fmla="*/ 8 w 176"/>
                <a:gd name="T61" fmla="*/ 72 h 176"/>
                <a:gd name="T62" fmla="*/ 168 w 176"/>
                <a:gd name="T63" fmla="*/ 5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6" h="176">
                  <a:moveTo>
                    <a:pt x="64" y="120"/>
                  </a:moveTo>
                  <a:cubicBezTo>
                    <a:pt x="112" y="120"/>
                    <a:pt x="112" y="120"/>
                    <a:pt x="112" y="120"/>
                  </a:cubicBezTo>
                  <a:cubicBezTo>
                    <a:pt x="116" y="120"/>
                    <a:pt x="120" y="116"/>
                    <a:pt x="120" y="112"/>
                  </a:cubicBezTo>
                  <a:cubicBezTo>
                    <a:pt x="120" y="104"/>
                    <a:pt x="120" y="104"/>
                    <a:pt x="120" y="104"/>
                  </a:cubicBezTo>
                  <a:cubicBezTo>
                    <a:pt x="120" y="100"/>
                    <a:pt x="116" y="96"/>
                    <a:pt x="112" y="96"/>
                  </a:cubicBezTo>
                  <a:cubicBezTo>
                    <a:pt x="64" y="96"/>
                    <a:pt x="64" y="96"/>
                    <a:pt x="64" y="96"/>
                  </a:cubicBezTo>
                  <a:cubicBezTo>
                    <a:pt x="60" y="96"/>
                    <a:pt x="56" y="100"/>
                    <a:pt x="56" y="104"/>
                  </a:cubicBezTo>
                  <a:cubicBezTo>
                    <a:pt x="56" y="112"/>
                    <a:pt x="56" y="112"/>
                    <a:pt x="56" y="112"/>
                  </a:cubicBezTo>
                  <a:cubicBezTo>
                    <a:pt x="56" y="116"/>
                    <a:pt x="60" y="120"/>
                    <a:pt x="64" y="120"/>
                  </a:cubicBezTo>
                  <a:moveTo>
                    <a:pt x="64" y="104"/>
                  </a:moveTo>
                  <a:cubicBezTo>
                    <a:pt x="112" y="104"/>
                    <a:pt x="112" y="104"/>
                    <a:pt x="112" y="104"/>
                  </a:cubicBezTo>
                  <a:cubicBezTo>
                    <a:pt x="112" y="112"/>
                    <a:pt x="112" y="112"/>
                    <a:pt x="112" y="112"/>
                  </a:cubicBezTo>
                  <a:cubicBezTo>
                    <a:pt x="64" y="112"/>
                    <a:pt x="64" y="112"/>
                    <a:pt x="64" y="112"/>
                  </a:cubicBezTo>
                  <a:lnTo>
                    <a:pt x="64" y="104"/>
                  </a:lnTo>
                  <a:close/>
                  <a:moveTo>
                    <a:pt x="168" y="48"/>
                  </a:moveTo>
                  <a:cubicBezTo>
                    <a:pt x="152" y="48"/>
                    <a:pt x="152" y="48"/>
                    <a:pt x="152" y="48"/>
                  </a:cubicBezTo>
                  <a:cubicBezTo>
                    <a:pt x="152" y="16"/>
                    <a:pt x="152" y="16"/>
                    <a:pt x="152" y="16"/>
                  </a:cubicBezTo>
                  <a:cubicBezTo>
                    <a:pt x="152" y="12"/>
                    <a:pt x="148" y="8"/>
                    <a:pt x="144" y="8"/>
                  </a:cubicBezTo>
                  <a:cubicBezTo>
                    <a:pt x="112" y="8"/>
                    <a:pt x="112" y="8"/>
                    <a:pt x="112" y="8"/>
                  </a:cubicBezTo>
                  <a:cubicBezTo>
                    <a:pt x="104" y="0"/>
                    <a:pt x="104" y="0"/>
                    <a:pt x="104" y="0"/>
                  </a:cubicBezTo>
                  <a:cubicBezTo>
                    <a:pt x="32" y="0"/>
                    <a:pt x="32" y="0"/>
                    <a:pt x="32" y="0"/>
                  </a:cubicBezTo>
                  <a:cubicBezTo>
                    <a:pt x="28" y="0"/>
                    <a:pt x="24" y="4"/>
                    <a:pt x="24" y="8"/>
                  </a:cubicBezTo>
                  <a:cubicBezTo>
                    <a:pt x="24" y="48"/>
                    <a:pt x="24" y="48"/>
                    <a:pt x="24" y="48"/>
                  </a:cubicBezTo>
                  <a:cubicBezTo>
                    <a:pt x="8" y="48"/>
                    <a:pt x="8" y="48"/>
                    <a:pt x="8" y="48"/>
                  </a:cubicBezTo>
                  <a:cubicBezTo>
                    <a:pt x="4" y="48"/>
                    <a:pt x="0" y="52"/>
                    <a:pt x="0" y="56"/>
                  </a:cubicBezTo>
                  <a:cubicBezTo>
                    <a:pt x="0" y="72"/>
                    <a:pt x="0" y="72"/>
                    <a:pt x="0" y="72"/>
                  </a:cubicBezTo>
                  <a:cubicBezTo>
                    <a:pt x="0" y="76"/>
                    <a:pt x="4" y="80"/>
                    <a:pt x="8" y="80"/>
                  </a:cubicBezTo>
                  <a:cubicBezTo>
                    <a:pt x="16" y="80"/>
                    <a:pt x="16" y="80"/>
                    <a:pt x="16" y="80"/>
                  </a:cubicBezTo>
                  <a:cubicBezTo>
                    <a:pt x="16" y="168"/>
                    <a:pt x="16" y="168"/>
                    <a:pt x="16" y="168"/>
                  </a:cubicBezTo>
                  <a:cubicBezTo>
                    <a:pt x="16" y="172"/>
                    <a:pt x="20" y="176"/>
                    <a:pt x="24" y="176"/>
                  </a:cubicBezTo>
                  <a:cubicBezTo>
                    <a:pt x="152" y="176"/>
                    <a:pt x="152" y="176"/>
                    <a:pt x="152" y="176"/>
                  </a:cubicBezTo>
                  <a:cubicBezTo>
                    <a:pt x="156" y="176"/>
                    <a:pt x="160" y="172"/>
                    <a:pt x="160" y="168"/>
                  </a:cubicBezTo>
                  <a:cubicBezTo>
                    <a:pt x="160" y="80"/>
                    <a:pt x="160" y="80"/>
                    <a:pt x="160" y="80"/>
                  </a:cubicBezTo>
                  <a:cubicBezTo>
                    <a:pt x="168" y="80"/>
                    <a:pt x="168" y="80"/>
                    <a:pt x="168" y="80"/>
                  </a:cubicBezTo>
                  <a:cubicBezTo>
                    <a:pt x="172" y="80"/>
                    <a:pt x="176" y="76"/>
                    <a:pt x="176" y="72"/>
                  </a:cubicBezTo>
                  <a:cubicBezTo>
                    <a:pt x="176" y="56"/>
                    <a:pt x="176" y="56"/>
                    <a:pt x="176" y="56"/>
                  </a:cubicBezTo>
                  <a:cubicBezTo>
                    <a:pt x="176" y="52"/>
                    <a:pt x="172" y="48"/>
                    <a:pt x="168" y="48"/>
                  </a:cubicBezTo>
                  <a:moveTo>
                    <a:pt x="144" y="16"/>
                  </a:moveTo>
                  <a:cubicBezTo>
                    <a:pt x="144" y="48"/>
                    <a:pt x="144" y="48"/>
                    <a:pt x="144" y="48"/>
                  </a:cubicBezTo>
                  <a:cubicBezTo>
                    <a:pt x="128" y="48"/>
                    <a:pt x="128" y="48"/>
                    <a:pt x="128" y="48"/>
                  </a:cubicBezTo>
                  <a:cubicBezTo>
                    <a:pt x="128" y="24"/>
                    <a:pt x="128" y="24"/>
                    <a:pt x="128" y="24"/>
                  </a:cubicBezTo>
                  <a:cubicBezTo>
                    <a:pt x="120" y="16"/>
                    <a:pt x="120" y="16"/>
                    <a:pt x="120" y="16"/>
                  </a:cubicBezTo>
                  <a:lnTo>
                    <a:pt x="144" y="16"/>
                  </a:lnTo>
                  <a:close/>
                  <a:moveTo>
                    <a:pt x="104" y="12"/>
                  </a:moveTo>
                  <a:cubicBezTo>
                    <a:pt x="116" y="24"/>
                    <a:pt x="116" y="24"/>
                    <a:pt x="116" y="24"/>
                  </a:cubicBezTo>
                  <a:cubicBezTo>
                    <a:pt x="104" y="24"/>
                    <a:pt x="104" y="24"/>
                    <a:pt x="104" y="24"/>
                  </a:cubicBezTo>
                  <a:lnTo>
                    <a:pt x="104" y="12"/>
                  </a:lnTo>
                  <a:close/>
                  <a:moveTo>
                    <a:pt x="32" y="8"/>
                  </a:moveTo>
                  <a:cubicBezTo>
                    <a:pt x="96" y="8"/>
                    <a:pt x="96" y="8"/>
                    <a:pt x="96" y="8"/>
                  </a:cubicBezTo>
                  <a:cubicBezTo>
                    <a:pt x="96" y="28"/>
                    <a:pt x="96" y="28"/>
                    <a:pt x="96" y="28"/>
                  </a:cubicBezTo>
                  <a:cubicBezTo>
                    <a:pt x="96" y="30"/>
                    <a:pt x="98" y="32"/>
                    <a:pt x="100" y="32"/>
                  </a:cubicBezTo>
                  <a:cubicBezTo>
                    <a:pt x="120" y="32"/>
                    <a:pt x="120" y="32"/>
                    <a:pt x="120" y="32"/>
                  </a:cubicBezTo>
                  <a:cubicBezTo>
                    <a:pt x="120" y="48"/>
                    <a:pt x="120" y="48"/>
                    <a:pt x="120" y="48"/>
                  </a:cubicBezTo>
                  <a:cubicBezTo>
                    <a:pt x="32" y="48"/>
                    <a:pt x="32" y="48"/>
                    <a:pt x="32" y="48"/>
                  </a:cubicBezTo>
                  <a:lnTo>
                    <a:pt x="32" y="8"/>
                  </a:lnTo>
                  <a:close/>
                  <a:moveTo>
                    <a:pt x="152" y="168"/>
                  </a:moveTo>
                  <a:cubicBezTo>
                    <a:pt x="24" y="168"/>
                    <a:pt x="24" y="168"/>
                    <a:pt x="24" y="168"/>
                  </a:cubicBezTo>
                  <a:cubicBezTo>
                    <a:pt x="24" y="80"/>
                    <a:pt x="24" y="80"/>
                    <a:pt x="24" y="80"/>
                  </a:cubicBezTo>
                  <a:cubicBezTo>
                    <a:pt x="152" y="80"/>
                    <a:pt x="152" y="80"/>
                    <a:pt x="152" y="80"/>
                  </a:cubicBezTo>
                  <a:lnTo>
                    <a:pt x="152" y="168"/>
                  </a:lnTo>
                  <a:close/>
                  <a:moveTo>
                    <a:pt x="168" y="72"/>
                  </a:moveTo>
                  <a:cubicBezTo>
                    <a:pt x="8" y="72"/>
                    <a:pt x="8" y="72"/>
                    <a:pt x="8" y="72"/>
                  </a:cubicBezTo>
                  <a:cubicBezTo>
                    <a:pt x="8" y="56"/>
                    <a:pt x="8" y="56"/>
                    <a:pt x="8" y="56"/>
                  </a:cubicBezTo>
                  <a:cubicBezTo>
                    <a:pt x="168" y="56"/>
                    <a:pt x="168" y="56"/>
                    <a:pt x="168" y="56"/>
                  </a:cubicBezTo>
                  <a:lnTo>
                    <a:pt x="168" y="72"/>
                  </a:lnTo>
                  <a:close/>
                </a:path>
              </a:pathLst>
            </a:custGeom>
            <a:solidFill>
              <a:srgbClr val="FFFFFF"/>
            </a:solidFill>
            <a:ln>
              <a:noFill/>
            </a:ln>
          </p:spPr>
          <p:txBody>
            <a:bodyPr vert="horz" wrap="square" lIns="60960" tIns="30480" rIns="60960" bIns="30480" numCol="1" anchor="t" anchorCtr="0" compatLnSpc="1"/>
            <a:lstStyle>
              <a:defPPr>
                <a:defRPr lang="en-US"/>
              </a:defPPr>
              <a:lvl1pPr marL="0" lvl="0"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1pPr>
              <a:lvl2pPr marL="457200" lvl="1"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vl6pPr marL="2286000" lvl="5"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6pPr>
              <a:lvl7pPr marL="2743200" lvl="6"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7pPr>
              <a:lvl8pPr marL="3200400" lvl="7"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8pPr>
              <a:lvl9pPr marL="3657600" lvl="8"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defRPr/>
              </a:pPr>
              <a:endParaRPr kumimoji="0" lang="uk-UA" sz="1800" i="0" u="none" strike="noStrike" kern="0" cap="none" spc="0" normalizeH="0" baseline="0" noProof="0" dirty="0">
                <a:ln>
                  <a:noFill/>
                </a:ln>
                <a:solidFill>
                  <a:schemeClr val="tx1"/>
                </a:solidFill>
                <a:effectLst/>
                <a:uLnTx/>
                <a:uFillTx/>
                <a:ea typeface="微软雅黑" panose="020B0503020204020204" charset="-122"/>
                <a:cs typeface="Calibri" panose="020F0502020204030204" pitchFamily="34" charset="0"/>
              </a:endParaRPr>
            </a:p>
          </p:txBody>
        </p:sp>
        <p:sp>
          <p:nvSpPr>
            <p:cNvPr id="14" name="Freeform 121">
              <a:extLst>
                <a:ext uri="{FF2B5EF4-FFF2-40B4-BE49-F238E27FC236}">
                  <a16:creationId xmlns:a16="http://schemas.microsoft.com/office/drawing/2014/main" id="{377654A8-4DD4-EE88-E71B-40C33A9506DA}"/>
                </a:ext>
              </a:extLst>
            </p:cNvPr>
            <p:cNvSpPr>
              <a:spLocks noEditPoints="1"/>
            </p:cNvSpPr>
            <p:nvPr/>
          </p:nvSpPr>
          <p:spPr bwMode="auto">
            <a:xfrm>
              <a:off x="6946128" y="2925882"/>
              <a:ext cx="401320" cy="498475"/>
            </a:xfrm>
            <a:custGeom>
              <a:avLst/>
              <a:gdLst>
                <a:gd name="T0" fmla="*/ 144 w 144"/>
                <a:gd name="T1" fmla="*/ 124 h 176"/>
                <a:gd name="T2" fmla="*/ 112 w 144"/>
                <a:gd name="T3" fmla="*/ 56 h 176"/>
                <a:gd name="T4" fmla="*/ 88 w 144"/>
                <a:gd name="T5" fmla="*/ 19 h 176"/>
                <a:gd name="T6" fmla="*/ 88 w 144"/>
                <a:gd name="T7" fmla="*/ 16 h 176"/>
                <a:gd name="T8" fmla="*/ 72 w 144"/>
                <a:gd name="T9" fmla="*/ 0 h 176"/>
                <a:gd name="T10" fmla="*/ 56 w 144"/>
                <a:gd name="T11" fmla="*/ 16 h 176"/>
                <a:gd name="T12" fmla="*/ 56 w 144"/>
                <a:gd name="T13" fmla="*/ 19 h 176"/>
                <a:gd name="T14" fmla="*/ 32 w 144"/>
                <a:gd name="T15" fmla="*/ 56 h 176"/>
                <a:gd name="T16" fmla="*/ 0 w 144"/>
                <a:gd name="T17" fmla="*/ 124 h 176"/>
                <a:gd name="T18" fmla="*/ 48 w 144"/>
                <a:gd name="T19" fmla="*/ 150 h 176"/>
                <a:gd name="T20" fmla="*/ 48 w 144"/>
                <a:gd name="T21" fmla="*/ 152 h 176"/>
                <a:gd name="T22" fmla="*/ 72 w 144"/>
                <a:gd name="T23" fmla="*/ 176 h 176"/>
                <a:gd name="T24" fmla="*/ 96 w 144"/>
                <a:gd name="T25" fmla="*/ 152 h 176"/>
                <a:gd name="T26" fmla="*/ 96 w 144"/>
                <a:gd name="T27" fmla="*/ 150 h 176"/>
                <a:gd name="T28" fmla="*/ 144 w 144"/>
                <a:gd name="T29" fmla="*/ 124 h 176"/>
                <a:gd name="T30" fmla="*/ 72 w 144"/>
                <a:gd name="T31" fmla="*/ 8 h 176"/>
                <a:gd name="T32" fmla="*/ 80 w 144"/>
                <a:gd name="T33" fmla="*/ 16 h 176"/>
                <a:gd name="T34" fmla="*/ 72 w 144"/>
                <a:gd name="T35" fmla="*/ 24 h 176"/>
                <a:gd name="T36" fmla="*/ 64 w 144"/>
                <a:gd name="T37" fmla="*/ 16 h 176"/>
                <a:gd name="T38" fmla="*/ 72 w 144"/>
                <a:gd name="T39" fmla="*/ 8 h 176"/>
                <a:gd name="T40" fmla="*/ 20 w 144"/>
                <a:gd name="T41" fmla="*/ 102 h 176"/>
                <a:gd name="T42" fmla="*/ 40 w 144"/>
                <a:gd name="T43" fmla="*/ 56 h 176"/>
                <a:gd name="T44" fmla="*/ 60 w 144"/>
                <a:gd name="T45" fmla="*/ 26 h 176"/>
                <a:gd name="T46" fmla="*/ 72 w 144"/>
                <a:gd name="T47" fmla="*/ 32 h 176"/>
                <a:gd name="T48" fmla="*/ 84 w 144"/>
                <a:gd name="T49" fmla="*/ 26 h 176"/>
                <a:gd name="T50" fmla="*/ 104 w 144"/>
                <a:gd name="T51" fmla="*/ 56 h 176"/>
                <a:gd name="T52" fmla="*/ 124 w 144"/>
                <a:gd name="T53" fmla="*/ 102 h 176"/>
                <a:gd name="T54" fmla="*/ 129 w 144"/>
                <a:gd name="T55" fmla="*/ 107 h 176"/>
                <a:gd name="T56" fmla="*/ 72 w 144"/>
                <a:gd name="T57" fmla="*/ 120 h 176"/>
                <a:gd name="T58" fmla="*/ 15 w 144"/>
                <a:gd name="T59" fmla="*/ 107 h 176"/>
                <a:gd name="T60" fmla="*/ 20 w 144"/>
                <a:gd name="T61" fmla="*/ 102 h 176"/>
                <a:gd name="T62" fmla="*/ 72 w 144"/>
                <a:gd name="T63" fmla="*/ 168 h 176"/>
                <a:gd name="T64" fmla="*/ 56 w 144"/>
                <a:gd name="T65" fmla="*/ 152 h 176"/>
                <a:gd name="T66" fmla="*/ 56 w 144"/>
                <a:gd name="T67" fmla="*/ 151 h 176"/>
                <a:gd name="T68" fmla="*/ 72 w 144"/>
                <a:gd name="T69" fmla="*/ 152 h 176"/>
                <a:gd name="T70" fmla="*/ 88 w 144"/>
                <a:gd name="T71" fmla="*/ 151 h 176"/>
                <a:gd name="T72" fmla="*/ 88 w 144"/>
                <a:gd name="T73" fmla="*/ 152 h 176"/>
                <a:gd name="T74" fmla="*/ 72 w 144"/>
                <a:gd name="T75" fmla="*/ 168 h 176"/>
                <a:gd name="T76" fmla="*/ 72 w 144"/>
                <a:gd name="T77" fmla="*/ 144 h 176"/>
                <a:gd name="T78" fmla="*/ 8 w 144"/>
                <a:gd name="T79" fmla="*/ 124 h 176"/>
                <a:gd name="T80" fmla="*/ 11 w 144"/>
                <a:gd name="T81" fmla="*/ 113 h 176"/>
                <a:gd name="T82" fmla="*/ 72 w 144"/>
                <a:gd name="T83" fmla="*/ 128 h 176"/>
                <a:gd name="T84" fmla="*/ 133 w 144"/>
                <a:gd name="T85" fmla="*/ 113 h 176"/>
                <a:gd name="T86" fmla="*/ 136 w 144"/>
                <a:gd name="T87" fmla="*/ 124 h 176"/>
                <a:gd name="T88" fmla="*/ 72 w 144"/>
                <a:gd name="T89" fmla="*/ 14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4" h="176">
                  <a:moveTo>
                    <a:pt x="144" y="124"/>
                  </a:moveTo>
                  <a:cubicBezTo>
                    <a:pt x="144" y="96"/>
                    <a:pt x="112" y="96"/>
                    <a:pt x="112" y="56"/>
                  </a:cubicBezTo>
                  <a:cubicBezTo>
                    <a:pt x="112" y="39"/>
                    <a:pt x="102" y="25"/>
                    <a:pt x="88" y="19"/>
                  </a:cubicBezTo>
                  <a:cubicBezTo>
                    <a:pt x="88" y="18"/>
                    <a:pt x="88" y="17"/>
                    <a:pt x="88" y="16"/>
                  </a:cubicBezTo>
                  <a:cubicBezTo>
                    <a:pt x="88" y="7"/>
                    <a:pt x="81" y="0"/>
                    <a:pt x="72" y="0"/>
                  </a:cubicBezTo>
                  <a:cubicBezTo>
                    <a:pt x="63" y="0"/>
                    <a:pt x="56" y="7"/>
                    <a:pt x="56" y="16"/>
                  </a:cubicBezTo>
                  <a:cubicBezTo>
                    <a:pt x="56" y="17"/>
                    <a:pt x="56" y="18"/>
                    <a:pt x="56" y="19"/>
                  </a:cubicBezTo>
                  <a:cubicBezTo>
                    <a:pt x="42" y="25"/>
                    <a:pt x="32" y="39"/>
                    <a:pt x="32" y="56"/>
                  </a:cubicBezTo>
                  <a:cubicBezTo>
                    <a:pt x="32" y="96"/>
                    <a:pt x="0" y="96"/>
                    <a:pt x="0" y="124"/>
                  </a:cubicBezTo>
                  <a:cubicBezTo>
                    <a:pt x="0" y="136"/>
                    <a:pt x="20" y="147"/>
                    <a:pt x="48" y="150"/>
                  </a:cubicBezTo>
                  <a:cubicBezTo>
                    <a:pt x="48" y="151"/>
                    <a:pt x="48" y="151"/>
                    <a:pt x="48" y="152"/>
                  </a:cubicBezTo>
                  <a:cubicBezTo>
                    <a:pt x="48" y="165"/>
                    <a:pt x="59" y="176"/>
                    <a:pt x="72" y="176"/>
                  </a:cubicBezTo>
                  <a:cubicBezTo>
                    <a:pt x="85" y="176"/>
                    <a:pt x="96" y="165"/>
                    <a:pt x="96" y="152"/>
                  </a:cubicBezTo>
                  <a:cubicBezTo>
                    <a:pt x="96" y="151"/>
                    <a:pt x="96" y="151"/>
                    <a:pt x="96" y="150"/>
                  </a:cubicBezTo>
                  <a:cubicBezTo>
                    <a:pt x="124" y="147"/>
                    <a:pt x="144" y="136"/>
                    <a:pt x="144" y="124"/>
                  </a:cubicBezTo>
                  <a:moveTo>
                    <a:pt x="72" y="8"/>
                  </a:moveTo>
                  <a:cubicBezTo>
                    <a:pt x="76" y="8"/>
                    <a:pt x="80" y="12"/>
                    <a:pt x="80" y="16"/>
                  </a:cubicBezTo>
                  <a:cubicBezTo>
                    <a:pt x="80" y="20"/>
                    <a:pt x="76" y="24"/>
                    <a:pt x="72" y="24"/>
                  </a:cubicBezTo>
                  <a:cubicBezTo>
                    <a:pt x="68" y="24"/>
                    <a:pt x="64" y="20"/>
                    <a:pt x="64" y="16"/>
                  </a:cubicBezTo>
                  <a:cubicBezTo>
                    <a:pt x="64" y="12"/>
                    <a:pt x="68" y="8"/>
                    <a:pt x="72" y="8"/>
                  </a:cubicBezTo>
                  <a:moveTo>
                    <a:pt x="20" y="102"/>
                  </a:moveTo>
                  <a:cubicBezTo>
                    <a:pt x="29" y="93"/>
                    <a:pt x="40" y="81"/>
                    <a:pt x="40" y="56"/>
                  </a:cubicBezTo>
                  <a:cubicBezTo>
                    <a:pt x="40" y="43"/>
                    <a:pt x="48" y="31"/>
                    <a:pt x="60" y="26"/>
                  </a:cubicBezTo>
                  <a:cubicBezTo>
                    <a:pt x="63" y="30"/>
                    <a:pt x="67" y="32"/>
                    <a:pt x="72" y="32"/>
                  </a:cubicBezTo>
                  <a:cubicBezTo>
                    <a:pt x="77" y="32"/>
                    <a:pt x="81" y="30"/>
                    <a:pt x="84" y="26"/>
                  </a:cubicBezTo>
                  <a:cubicBezTo>
                    <a:pt x="96" y="31"/>
                    <a:pt x="104" y="43"/>
                    <a:pt x="104" y="56"/>
                  </a:cubicBezTo>
                  <a:cubicBezTo>
                    <a:pt x="104" y="81"/>
                    <a:pt x="115" y="93"/>
                    <a:pt x="124" y="102"/>
                  </a:cubicBezTo>
                  <a:cubicBezTo>
                    <a:pt x="126" y="104"/>
                    <a:pt x="128" y="106"/>
                    <a:pt x="129" y="107"/>
                  </a:cubicBezTo>
                  <a:cubicBezTo>
                    <a:pt x="121" y="115"/>
                    <a:pt x="99" y="120"/>
                    <a:pt x="72" y="120"/>
                  </a:cubicBezTo>
                  <a:cubicBezTo>
                    <a:pt x="45" y="120"/>
                    <a:pt x="23" y="115"/>
                    <a:pt x="15" y="107"/>
                  </a:cubicBezTo>
                  <a:cubicBezTo>
                    <a:pt x="16" y="106"/>
                    <a:pt x="18" y="104"/>
                    <a:pt x="20" y="102"/>
                  </a:cubicBezTo>
                  <a:moveTo>
                    <a:pt x="72" y="168"/>
                  </a:moveTo>
                  <a:cubicBezTo>
                    <a:pt x="63" y="168"/>
                    <a:pt x="56" y="161"/>
                    <a:pt x="56" y="152"/>
                  </a:cubicBezTo>
                  <a:cubicBezTo>
                    <a:pt x="56" y="152"/>
                    <a:pt x="56" y="152"/>
                    <a:pt x="56" y="151"/>
                  </a:cubicBezTo>
                  <a:cubicBezTo>
                    <a:pt x="61" y="152"/>
                    <a:pt x="67" y="152"/>
                    <a:pt x="72" y="152"/>
                  </a:cubicBezTo>
                  <a:cubicBezTo>
                    <a:pt x="77" y="152"/>
                    <a:pt x="83" y="152"/>
                    <a:pt x="88" y="151"/>
                  </a:cubicBezTo>
                  <a:cubicBezTo>
                    <a:pt x="88" y="152"/>
                    <a:pt x="88" y="152"/>
                    <a:pt x="88" y="152"/>
                  </a:cubicBezTo>
                  <a:cubicBezTo>
                    <a:pt x="88" y="161"/>
                    <a:pt x="81" y="168"/>
                    <a:pt x="72" y="168"/>
                  </a:cubicBezTo>
                  <a:moveTo>
                    <a:pt x="72" y="144"/>
                  </a:moveTo>
                  <a:cubicBezTo>
                    <a:pt x="31" y="144"/>
                    <a:pt x="8" y="131"/>
                    <a:pt x="8" y="124"/>
                  </a:cubicBezTo>
                  <a:cubicBezTo>
                    <a:pt x="8" y="120"/>
                    <a:pt x="9" y="116"/>
                    <a:pt x="11" y="113"/>
                  </a:cubicBezTo>
                  <a:cubicBezTo>
                    <a:pt x="22" y="122"/>
                    <a:pt x="45" y="128"/>
                    <a:pt x="72" y="128"/>
                  </a:cubicBezTo>
                  <a:cubicBezTo>
                    <a:pt x="99" y="128"/>
                    <a:pt x="122" y="122"/>
                    <a:pt x="133" y="113"/>
                  </a:cubicBezTo>
                  <a:cubicBezTo>
                    <a:pt x="135" y="116"/>
                    <a:pt x="136" y="120"/>
                    <a:pt x="136" y="124"/>
                  </a:cubicBezTo>
                  <a:cubicBezTo>
                    <a:pt x="136" y="131"/>
                    <a:pt x="113" y="144"/>
                    <a:pt x="72" y="144"/>
                  </a:cubicBezTo>
                </a:path>
              </a:pathLst>
            </a:custGeom>
            <a:solidFill>
              <a:srgbClr val="FFFFFF"/>
            </a:solidFill>
            <a:ln>
              <a:noFill/>
            </a:ln>
          </p:spPr>
          <p:txBody>
            <a:bodyPr vert="horz" wrap="square" lIns="60960" tIns="30480" rIns="60960" bIns="30480" numCol="1" anchor="t" anchorCtr="0" compatLnSpc="1"/>
            <a:lstStyle>
              <a:defPPr>
                <a:defRPr lang="en-US"/>
              </a:defPPr>
              <a:lvl1pPr marL="0" lvl="0"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1pPr>
              <a:lvl2pPr marL="457200" lvl="1"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vl6pPr marL="2286000" lvl="5"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6pPr>
              <a:lvl7pPr marL="2743200" lvl="6"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7pPr>
              <a:lvl8pPr marL="3200400" lvl="7"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8pPr>
              <a:lvl9pPr marL="3657600" lvl="8"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defRPr/>
              </a:pPr>
              <a:endParaRPr kumimoji="0" lang="uk-UA" sz="1800" i="0" u="none" strike="noStrike" kern="0" cap="none" spc="0" normalizeH="0" baseline="0" noProof="0" dirty="0">
                <a:ln>
                  <a:noFill/>
                </a:ln>
                <a:solidFill>
                  <a:schemeClr val="tx1"/>
                </a:solidFill>
                <a:effectLst/>
                <a:uLnTx/>
                <a:uFillTx/>
                <a:ea typeface="微软雅黑" panose="020B0503020204020204" charset="-122"/>
                <a:cs typeface="Calibri" panose="020F0502020204030204" pitchFamily="34" charset="0"/>
              </a:endParaRPr>
            </a:p>
          </p:txBody>
        </p:sp>
        <p:sp>
          <p:nvSpPr>
            <p:cNvPr id="15" name="Freeform 171">
              <a:extLst>
                <a:ext uri="{FF2B5EF4-FFF2-40B4-BE49-F238E27FC236}">
                  <a16:creationId xmlns:a16="http://schemas.microsoft.com/office/drawing/2014/main" id="{FD553778-4A98-9BA0-5ED1-6DB976292167}"/>
                </a:ext>
              </a:extLst>
            </p:cNvPr>
            <p:cNvSpPr>
              <a:spLocks noEditPoints="1"/>
            </p:cNvSpPr>
            <p:nvPr/>
          </p:nvSpPr>
          <p:spPr bwMode="auto">
            <a:xfrm>
              <a:off x="5159238" y="4330502"/>
              <a:ext cx="409575" cy="400685"/>
            </a:xfrm>
            <a:custGeom>
              <a:avLst/>
              <a:gdLst>
                <a:gd name="T0" fmla="*/ 84 w 176"/>
                <a:gd name="T1" fmla="*/ 133 h 177"/>
                <a:gd name="T2" fmla="*/ 92 w 176"/>
                <a:gd name="T3" fmla="*/ 141 h 177"/>
                <a:gd name="T4" fmla="*/ 92 w 176"/>
                <a:gd name="T5" fmla="*/ 133 h 177"/>
                <a:gd name="T6" fmla="*/ 68 w 176"/>
                <a:gd name="T7" fmla="*/ 101 h 177"/>
                <a:gd name="T8" fmla="*/ 76 w 176"/>
                <a:gd name="T9" fmla="*/ 101 h 177"/>
                <a:gd name="T10" fmla="*/ 84 w 176"/>
                <a:gd name="T11" fmla="*/ 125 h 177"/>
                <a:gd name="T12" fmla="*/ 76 w 176"/>
                <a:gd name="T13" fmla="*/ 117 h 177"/>
                <a:gd name="T14" fmla="*/ 76 w 176"/>
                <a:gd name="T15" fmla="*/ 125 h 177"/>
                <a:gd name="T16" fmla="*/ 52 w 176"/>
                <a:gd name="T17" fmla="*/ 101 h 177"/>
                <a:gd name="T18" fmla="*/ 60 w 176"/>
                <a:gd name="T19" fmla="*/ 101 h 177"/>
                <a:gd name="T20" fmla="*/ 52 w 176"/>
                <a:gd name="T21" fmla="*/ 125 h 177"/>
                <a:gd name="T22" fmla="*/ 60 w 176"/>
                <a:gd name="T23" fmla="*/ 141 h 177"/>
                <a:gd name="T24" fmla="*/ 60 w 176"/>
                <a:gd name="T25" fmla="*/ 133 h 177"/>
                <a:gd name="T26" fmla="*/ 36 w 176"/>
                <a:gd name="T27" fmla="*/ 101 h 177"/>
                <a:gd name="T28" fmla="*/ 44 w 176"/>
                <a:gd name="T29" fmla="*/ 101 h 177"/>
                <a:gd name="T30" fmla="*/ 84 w 176"/>
                <a:gd name="T31" fmla="*/ 109 h 177"/>
                <a:gd name="T32" fmla="*/ 140 w 176"/>
                <a:gd name="T33" fmla="*/ 101 h 177"/>
                <a:gd name="T34" fmla="*/ 140 w 176"/>
                <a:gd name="T35" fmla="*/ 109 h 177"/>
                <a:gd name="T36" fmla="*/ 116 w 176"/>
                <a:gd name="T37" fmla="*/ 101 h 177"/>
                <a:gd name="T38" fmla="*/ 124 w 176"/>
                <a:gd name="T39" fmla="*/ 101 h 177"/>
                <a:gd name="T40" fmla="*/ 132 w 176"/>
                <a:gd name="T41" fmla="*/ 125 h 177"/>
                <a:gd name="T42" fmla="*/ 124 w 176"/>
                <a:gd name="T43" fmla="*/ 117 h 177"/>
                <a:gd name="T44" fmla="*/ 124 w 176"/>
                <a:gd name="T45" fmla="*/ 125 h 177"/>
                <a:gd name="T46" fmla="*/ 100 w 176"/>
                <a:gd name="T47" fmla="*/ 117 h 177"/>
                <a:gd name="T48" fmla="*/ 108 w 176"/>
                <a:gd name="T49" fmla="*/ 117 h 177"/>
                <a:gd name="T50" fmla="*/ 100 w 176"/>
                <a:gd name="T51" fmla="*/ 109 h 177"/>
                <a:gd name="T52" fmla="*/ 148 w 176"/>
                <a:gd name="T53" fmla="*/ 109 h 177"/>
                <a:gd name="T54" fmla="*/ 148 w 176"/>
                <a:gd name="T55" fmla="*/ 101 h 177"/>
                <a:gd name="T56" fmla="*/ 124 w 176"/>
                <a:gd name="T57" fmla="*/ 133 h 177"/>
                <a:gd name="T58" fmla="*/ 132 w 176"/>
                <a:gd name="T59" fmla="*/ 133 h 177"/>
                <a:gd name="T60" fmla="*/ 156 w 176"/>
                <a:gd name="T61" fmla="*/ 149 h 177"/>
                <a:gd name="T62" fmla="*/ 132 w 176"/>
                <a:gd name="T63" fmla="*/ 157 h 177"/>
                <a:gd name="T64" fmla="*/ 132 w 176"/>
                <a:gd name="T65" fmla="*/ 149 h 177"/>
                <a:gd name="T66" fmla="*/ 124 w 176"/>
                <a:gd name="T67" fmla="*/ 157 h 177"/>
                <a:gd name="T68" fmla="*/ 116 w 176"/>
                <a:gd name="T69" fmla="*/ 157 h 177"/>
                <a:gd name="T70" fmla="*/ 156 w 176"/>
                <a:gd name="T71" fmla="*/ 133 h 177"/>
                <a:gd name="T72" fmla="*/ 160 w 176"/>
                <a:gd name="T73" fmla="*/ 81 h 177"/>
                <a:gd name="T74" fmla="*/ 106 w 176"/>
                <a:gd name="T75" fmla="*/ 57 h 177"/>
                <a:gd name="T76" fmla="*/ 129 w 176"/>
                <a:gd name="T77" fmla="*/ 1 h 177"/>
                <a:gd name="T78" fmla="*/ 81 w 176"/>
                <a:gd name="T79" fmla="*/ 70 h 177"/>
                <a:gd name="T80" fmla="*/ 0 w 176"/>
                <a:gd name="T81" fmla="*/ 97 h 177"/>
                <a:gd name="T82" fmla="*/ 160 w 176"/>
                <a:gd name="T83" fmla="*/ 177 h 177"/>
                <a:gd name="T84" fmla="*/ 160 w 176"/>
                <a:gd name="T85" fmla="*/ 81 h 177"/>
                <a:gd name="T86" fmla="*/ 16 w 176"/>
                <a:gd name="T87" fmla="*/ 169 h 177"/>
                <a:gd name="T88" fmla="*/ 16 w 176"/>
                <a:gd name="T89" fmla="*/ 89 h 177"/>
                <a:gd name="T90" fmla="*/ 168 w 176"/>
                <a:gd name="T91" fmla="*/ 161 h 177"/>
                <a:gd name="T92" fmla="*/ 108 w 176"/>
                <a:gd name="T93" fmla="*/ 141 h 177"/>
                <a:gd name="T94" fmla="*/ 44 w 176"/>
                <a:gd name="T95" fmla="*/ 117 h 177"/>
                <a:gd name="T96" fmla="*/ 44 w 176"/>
                <a:gd name="T97" fmla="*/ 125 h 177"/>
                <a:gd name="T98" fmla="*/ 156 w 176"/>
                <a:gd name="T99" fmla="*/ 125 h 177"/>
                <a:gd name="T100" fmla="*/ 148 w 176"/>
                <a:gd name="T101" fmla="*/ 125 h 177"/>
                <a:gd name="T102" fmla="*/ 108 w 176"/>
                <a:gd name="T103" fmla="*/ 149 h 177"/>
                <a:gd name="T104" fmla="*/ 28 w 176"/>
                <a:gd name="T105" fmla="*/ 117 h 177"/>
                <a:gd name="T106" fmla="*/ 28 w 176"/>
                <a:gd name="T107" fmla="*/ 125 h 177"/>
                <a:gd name="T108" fmla="*/ 20 w 176"/>
                <a:gd name="T109" fmla="*/ 101 h 177"/>
                <a:gd name="T110" fmla="*/ 28 w 176"/>
                <a:gd name="T111" fmla="*/ 101 h 177"/>
                <a:gd name="T112" fmla="*/ 20 w 176"/>
                <a:gd name="T113" fmla="*/ 141 h 177"/>
                <a:gd name="T114" fmla="*/ 20 w 176"/>
                <a:gd name="T115" fmla="*/ 157 h 177"/>
                <a:gd name="T116" fmla="*/ 20 w 176"/>
                <a:gd name="T117" fmla="*/ 149 h 177"/>
                <a:gd name="T118" fmla="*/ 44 w 176"/>
                <a:gd name="T119" fmla="*/ 133 h 177"/>
                <a:gd name="T120" fmla="*/ 52 w 176"/>
                <a:gd name="T121" fmla="*/ 133 h 177"/>
                <a:gd name="T122" fmla="*/ 44 w 176"/>
                <a:gd name="T123" fmla="*/ 149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6" h="177">
                  <a:moveTo>
                    <a:pt x="76" y="141"/>
                  </a:moveTo>
                  <a:cubicBezTo>
                    <a:pt x="84" y="141"/>
                    <a:pt x="84" y="141"/>
                    <a:pt x="84" y="141"/>
                  </a:cubicBezTo>
                  <a:cubicBezTo>
                    <a:pt x="84" y="133"/>
                    <a:pt x="84" y="133"/>
                    <a:pt x="84" y="133"/>
                  </a:cubicBezTo>
                  <a:cubicBezTo>
                    <a:pt x="76" y="133"/>
                    <a:pt x="76" y="133"/>
                    <a:pt x="76" y="133"/>
                  </a:cubicBezTo>
                  <a:lnTo>
                    <a:pt x="76" y="141"/>
                  </a:lnTo>
                  <a:close/>
                  <a:moveTo>
                    <a:pt x="92" y="141"/>
                  </a:moveTo>
                  <a:cubicBezTo>
                    <a:pt x="100" y="141"/>
                    <a:pt x="100" y="141"/>
                    <a:pt x="100" y="141"/>
                  </a:cubicBezTo>
                  <a:cubicBezTo>
                    <a:pt x="100" y="133"/>
                    <a:pt x="100" y="133"/>
                    <a:pt x="100" y="133"/>
                  </a:cubicBezTo>
                  <a:cubicBezTo>
                    <a:pt x="92" y="133"/>
                    <a:pt x="92" y="133"/>
                    <a:pt x="92" y="133"/>
                  </a:cubicBezTo>
                  <a:lnTo>
                    <a:pt x="92" y="141"/>
                  </a:lnTo>
                  <a:close/>
                  <a:moveTo>
                    <a:pt x="76" y="101"/>
                  </a:moveTo>
                  <a:cubicBezTo>
                    <a:pt x="68" y="101"/>
                    <a:pt x="68" y="101"/>
                    <a:pt x="68" y="101"/>
                  </a:cubicBezTo>
                  <a:cubicBezTo>
                    <a:pt x="68" y="109"/>
                    <a:pt x="68" y="109"/>
                    <a:pt x="68" y="109"/>
                  </a:cubicBezTo>
                  <a:cubicBezTo>
                    <a:pt x="76" y="109"/>
                    <a:pt x="76" y="109"/>
                    <a:pt x="76" y="109"/>
                  </a:cubicBezTo>
                  <a:lnTo>
                    <a:pt x="76" y="101"/>
                  </a:lnTo>
                  <a:close/>
                  <a:moveTo>
                    <a:pt x="92" y="117"/>
                  </a:moveTo>
                  <a:cubicBezTo>
                    <a:pt x="84" y="117"/>
                    <a:pt x="84" y="117"/>
                    <a:pt x="84" y="117"/>
                  </a:cubicBezTo>
                  <a:cubicBezTo>
                    <a:pt x="84" y="125"/>
                    <a:pt x="84" y="125"/>
                    <a:pt x="84" y="125"/>
                  </a:cubicBezTo>
                  <a:cubicBezTo>
                    <a:pt x="92" y="125"/>
                    <a:pt x="92" y="125"/>
                    <a:pt x="92" y="125"/>
                  </a:cubicBezTo>
                  <a:lnTo>
                    <a:pt x="92" y="117"/>
                  </a:lnTo>
                  <a:close/>
                  <a:moveTo>
                    <a:pt x="76" y="117"/>
                  </a:moveTo>
                  <a:cubicBezTo>
                    <a:pt x="68" y="117"/>
                    <a:pt x="68" y="117"/>
                    <a:pt x="68" y="117"/>
                  </a:cubicBezTo>
                  <a:cubicBezTo>
                    <a:pt x="68" y="125"/>
                    <a:pt x="68" y="125"/>
                    <a:pt x="68" y="125"/>
                  </a:cubicBezTo>
                  <a:cubicBezTo>
                    <a:pt x="76" y="125"/>
                    <a:pt x="76" y="125"/>
                    <a:pt x="76" y="125"/>
                  </a:cubicBezTo>
                  <a:lnTo>
                    <a:pt x="76" y="117"/>
                  </a:lnTo>
                  <a:close/>
                  <a:moveTo>
                    <a:pt x="60" y="101"/>
                  </a:moveTo>
                  <a:cubicBezTo>
                    <a:pt x="52" y="101"/>
                    <a:pt x="52" y="101"/>
                    <a:pt x="52" y="101"/>
                  </a:cubicBezTo>
                  <a:cubicBezTo>
                    <a:pt x="52" y="109"/>
                    <a:pt x="52" y="109"/>
                    <a:pt x="52" y="109"/>
                  </a:cubicBezTo>
                  <a:cubicBezTo>
                    <a:pt x="60" y="109"/>
                    <a:pt x="60" y="109"/>
                    <a:pt x="60" y="109"/>
                  </a:cubicBezTo>
                  <a:lnTo>
                    <a:pt x="60" y="101"/>
                  </a:lnTo>
                  <a:close/>
                  <a:moveTo>
                    <a:pt x="60" y="117"/>
                  </a:moveTo>
                  <a:cubicBezTo>
                    <a:pt x="52" y="117"/>
                    <a:pt x="52" y="117"/>
                    <a:pt x="52" y="117"/>
                  </a:cubicBezTo>
                  <a:cubicBezTo>
                    <a:pt x="52" y="125"/>
                    <a:pt x="52" y="125"/>
                    <a:pt x="52" y="125"/>
                  </a:cubicBezTo>
                  <a:cubicBezTo>
                    <a:pt x="60" y="125"/>
                    <a:pt x="60" y="125"/>
                    <a:pt x="60" y="125"/>
                  </a:cubicBezTo>
                  <a:lnTo>
                    <a:pt x="60" y="117"/>
                  </a:lnTo>
                  <a:close/>
                  <a:moveTo>
                    <a:pt x="60" y="141"/>
                  </a:moveTo>
                  <a:cubicBezTo>
                    <a:pt x="68" y="141"/>
                    <a:pt x="68" y="141"/>
                    <a:pt x="68" y="141"/>
                  </a:cubicBezTo>
                  <a:cubicBezTo>
                    <a:pt x="68" y="133"/>
                    <a:pt x="68" y="133"/>
                    <a:pt x="68" y="133"/>
                  </a:cubicBezTo>
                  <a:cubicBezTo>
                    <a:pt x="60" y="133"/>
                    <a:pt x="60" y="133"/>
                    <a:pt x="60" y="133"/>
                  </a:cubicBezTo>
                  <a:lnTo>
                    <a:pt x="60" y="141"/>
                  </a:lnTo>
                  <a:close/>
                  <a:moveTo>
                    <a:pt x="44" y="101"/>
                  </a:moveTo>
                  <a:cubicBezTo>
                    <a:pt x="36" y="101"/>
                    <a:pt x="36" y="101"/>
                    <a:pt x="36" y="101"/>
                  </a:cubicBezTo>
                  <a:cubicBezTo>
                    <a:pt x="36" y="109"/>
                    <a:pt x="36" y="109"/>
                    <a:pt x="36" y="109"/>
                  </a:cubicBezTo>
                  <a:cubicBezTo>
                    <a:pt x="44" y="109"/>
                    <a:pt x="44" y="109"/>
                    <a:pt x="44" y="109"/>
                  </a:cubicBezTo>
                  <a:lnTo>
                    <a:pt x="44" y="101"/>
                  </a:lnTo>
                  <a:close/>
                  <a:moveTo>
                    <a:pt x="92" y="101"/>
                  </a:moveTo>
                  <a:cubicBezTo>
                    <a:pt x="84" y="101"/>
                    <a:pt x="84" y="101"/>
                    <a:pt x="84" y="101"/>
                  </a:cubicBezTo>
                  <a:cubicBezTo>
                    <a:pt x="84" y="109"/>
                    <a:pt x="84" y="109"/>
                    <a:pt x="84" y="109"/>
                  </a:cubicBezTo>
                  <a:cubicBezTo>
                    <a:pt x="92" y="109"/>
                    <a:pt x="92" y="109"/>
                    <a:pt x="92" y="109"/>
                  </a:cubicBezTo>
                  <a:lnTo>
                    <a:pt x="92" y="101"/>
                  </a:lnTo>
                  <a:close/>
                  <a:moveTo>
                    <a:pt x="140" y="101"/>
                  </a:moveTo>
                  <a:cubicBezTo>
                    <a:pt x="132" y="101"/>
                    <a:pt x="132" y="101"/>
                    <a:pt x="132" y="101"/>
                  </a:cubicBezTo>
                  <a:cubicBezTo>
                    <a:pt x="132" y="109"/>
                    <a:pt x="132" y="109"/>
                    <a:pt x="132" y="109"/>
                  </a:cubicBezTo>
                  <a:cubicBezTo>
                    <a:pt x="140" y="109"/>
                    <a:pt x="140" y="109"/>
                    <a:pt x="140" y="109"/>
                  </a:cubicBezTo>
                  <a:lnTo>
                    <a:pt x="140" y="101"/>
                  </a:lnTo>
                  <a:close/>
                  <a:moveTo>
                    <a:pt x="124" y="101"/>
                  </a:moveTo>
                  <a:cubicBezTo>
                    <a:pt x="116" y="101"/>
                    <a:pt x="116" y="101"/>
                    <a:pt x="116" y="101"/>
                  </a:cubicBezTo>
                  <a:cubicBezTo>
                    <a:pt x="116" y="109"/>
                    <a:pt x="116" y="109"/>
                    <a:pt x="116" y="109"/>
                  </a:cubicBezTo>
                  <a:cubicBezTo>
                    <a:pt x="124" y="109"/>
                    <a:pt x="124" y="109"/>
                    <a:pt x="124" y="109"/>
                  </a:cubicBezTo>
                  <a:lnTo>
                    <a:pt x="124" y="101"/>
                  </a:lnTo>
                  <a:close/>
                  <a:moveTo>
                    <a:pt x="140" y="117"/>
                  </a:moveTo>
                  <a:cubicBezTo>
                    <a:pt x="132" y="117"/>
                    <a:pt x="132" y="117"/>
                    <a:pt x="132" y="117"/>
                  </a:cubicBezTo>
                  <a:cubicBezTo>
                    <a:pt x="132" y="125"/>
                    <a:pt x="132" y="125"/>
                    <a:pt x="132" y="125"/>
                  </a:cubicBezTo>
                  <a:cubicBezTo>
                    <a:pt x="140" y="125"/>
                    <a:pt x="140" y="125"/>
                    <a:pt x="140" y="125"/>
                  </a:cubicBezTo>
                  <a:lnTo>
                    <a:pt x="140" y="117"/>
                  </a:lnTo>
                  <a:close/>
                  <a:moveTo>
                    <a:pt x="124" y="117"/>
                  </a:moveTo>
                  <a:cubicBezTo>
                    <a:pt x="116" y="117"/>
                    <a:pt x="116" y="117"/>
                    <a:pt x="116" y="117"/>
                  </a:cubicBezTo>
                  <a:cubicBezTo>
                    <a:pt x="116" y="125"/>
                    <a:pt x="116" y="125"/>
                    <a:pt x="116" y="125"/>
                  </a:cubicBezTo>
                  <a:cubicBezTo>
                    <a:pt x="124" y="125"/>
                    <a:pt x="124" y="125"/>
                    <a:pt x="124" y="125"/>
                  </a:cubicBezTo>
                  <a:lnTo>
                    <a:pt x="124" y="117"/>
                  </a:lnTo>
                  <a:close/>
                  <a:moveTo>
                    <a:pt x="108" y="117"/>
                  </a:moveTo>
                  <a:cubicBezTo>
                    <a:pt x="100" y="117"/>
                    <a:pt x="100" y="117"/>
                    <a:pt x="100" y="117"/>
                  </a:cubicBezTo>
                  <a:cubicBezTo>
                    <a:pt x="100" y="125"/>
                    <a:pt x="100" y="125"/>
                    <a:pt x="100" y="125"/>
                  </a:cubicBezTo>
                  <a:cubicBezTo>
                    <a:pt x="108" y="125"/>
                    <a:pt x="108" y="125"/>
                    <a:pt x="108" y="125"/>
                  </a:cubicBezTo>
                  <a:lnTo>
                    <a:pt x="108" y="117"/>
                  </a:lnTo>
                  <a:close/>
                  <a:moveTo>
                    <a:pt x="108" y="101"/>
                  </a:moveTo>
                  <a:cubicBezTo>
                    <a:pt x="100" y="101"/>
                    <a:pt x="100" y="101"/>
                    <a:pt x="100" y="101"/>
                  </a:cubicBezTo>
                  <a:cubicBezTo>
                    <a:pt x="100" y="109"/>
                    <a:pt x="100" y="109"/>
                    <a:pt x="100" y="109"/>
                  </a:cubicBezTo>
                  <a:cubicBezTo>
                    <a:pt x="108" y="109"/>
                    <a:pt x="108" y="109"/>
                    <a:pt x="108" y="109"/>
                  </a:cubicBezTo>
                  <a:lnTo>
                    <a:pt x="108" y="101"/>
                  </a:lnTo>
                  <a:close/>
                  <a:moveTo>
                    <a:pt x="148" y="109"/>
                  </a:moveTo>
                  <a:cubicBezTo>
                    <a:pt x="156" y="109"/>
                    <a:pt x="156" y="109"/>
                    <a:pt x="156" y="109"/>
                  </a:cubicBezTo>
                  <a:cubicBezTo>
                    <a:pt x="156" y="101"/>
                    <a:pt x="156" y="101"/>
                    <a:pt x="156" y="101"/>
                  </a:cubicBezTo>
                  <a:cubicBezTo>
                    <a:pt x="148" y="101"/>
                    <a:pt x="148" y="101"/>
                    <a:pt x="148" y="101"/>
                  </a:cubicBezTo>
                  <a:lnTo>
                    <a:pt x="148" y="109"/>
                  </a:lnTo>
                  <a:close/>
                  <a:moveTo>
                    <a:pt x="132" y="133"/>
                  </a:moveTo>
                  <a:cubicBezTo>
                    <a:pt x="124" y="133"/>
                    <a:pt x="124" y="133"/>
                    <a:pt x="124" y="133"/>
                  </a:cubicBezTo>
                  <a:cubicBezTo>
                    <a:pt x="124" y="141"/>
                    <a:pt x="124" y="141"/>
                    <a:pt x="124" y="141"/>
                  </a:cubicBezTo>
                  <a:cubicBezTo>
                    <a:pt x="132" y="141"/>
                    <a:pt x="132" y="141"/>
                    <a:pt x="132" y="141"/>
                  </a:cubicBezTo>
                  <a:lnTo>
                    <a:pt x="132" y="133"/>
                  </a:lnTo>
                  <a:close/>
                  <a:moveTo>
                    <a:pt x="148" y="157"/>
                  </a:moveTo>
                  <a:cubicBezTo>
                    <a:pt x="156" y="157"/>
                    <a:pt x="156" y="157"/>
                    <a:pt x="156" y="157"/>
                  </a:cubicBezTo>
                  <a:cubicBezTo>
                    <a:pt x="156" y="149"/>
                    <a:pt x="156" y="149"/>
                    <a:pt x="156" y="149"/>
                  </a:cubicBezTo>
                  <a:cubicBezTo>
                    <a:pt x="148" y="149"/>
                    <a:pt x="148" y="149"/>
                    <a:pt x="148" y="149"/>
                  </a:cubicBezTo>
                  <a:lnTo>
                    <a:pt x="148" y="157"/>
                  </a:lnTo>
                  <a:close/>
                  <a:moveTo>
                    <a:pt x="132" y="157"/>
                  </a:moveTo>
                  <a:cubicBezTo>
                    <a:pt x="140" y="157"/>
                    <a:pt x="140" y="157"/>
                    <a:pt x="140" y="157"/>
                  </a:cubicBezTo>
                  <a:cubicBezTo>
                    <a:pt x="140" y="149"/>
                    <a:pt x="140" y="149"/>
                    <a:pt x="140" y="149"/>
                  </a:cubicBezTo>
                  <a:cubicBezTo>
                    <a:pt x="132" y="149"/>
                    <a:pt x="132" y="149"/>
                    <a:pt x="132" y="149"/>
                  </a:cubicBezTo>
                  <a:lnTo>
                    <a:pt x="132" y="157"/>
                  </a:lnTo>
                  <a:close/>
                  <a:moveTo>
                    <a:pt x="116" y="157"/>
                  </a:moveTo>
                  <a:cubicBezTo>
                    <a:pt x="124" y="157"/>
                    <a:pt x="124" y="157"/>
                    <a:pt x="124" y="157"/>
                  </a:cubicBezTo>
                  <a:cubicBezTo>
                    <a:pt x="124" y="149"/>
                    <a:pt x="124" y="149"/>
                    <a:pt x="124" y="149"/>
                  </a:cubicBezTo>
                  <a:cubicBezTo>
                    <a:pt x="116" y="149"/>
                    <a:pt x="116" y="149"/>
                    <a:pt x="116" y="149"/>
                  </a:cubicBezTo>
                  <a:lnTo>
                    <a:pt x="116" y="157"/>
                  </a:lnTo>
                  <a:close/>
                  <a:moveTo>
                    <a:pt x="140" y="141"/>
                  </a:moveTo>
                  <a:cubicBezTo>
                    <a:pt x="156" y="141"/>
                    <a:pt x="156" y="141"/>
                    <a:pt x="156" y="141"/>
                  </a:cubicBezTo>
                  <a:cubicBezTo>
                    <a:pt x="156" y="133"/>
                    <a:pt x="156" y="133"/>
                    <a:pt x="156" y="133"/>
                  </a:cubicBezTo>
                  <a:cubicBezTo>
                    <a:pt x="140" y="133"/>
                    <a:pt x="140" y="133"/>
                    <a:pt x="140" y="133"/>
                  </a:cubicBezTo>
                  <a:lnTo>
                    <a:pt x="140" y="141"/>
                  </a:lnTo>
                  <a:close/>
                  <a:moveTo>
                    <a:pt x="160" y="81"/>
                  </a:moveTo>
                  <a:cubicBezTo>
                    <a:pt x="89" y="81"/>
                    <a:pt x="89" y="81"/>
                    <a:pt x="89" y="81"/>
                  </a:cubicBezTo>
                  <a:cubicBezTo>
                    <a:pt x="88" y="78"/>
                    <a:pt x="88" y="75"/>
                    <a:pt x="89" y="72"/>
                  </a:cubicBezTo>
                  <a:cubicBezTo>
                    <a:pt x="90" y="65"/>
                    <a:pt x="96" y="60"/>
                    <a:pt x="106" y="57"/>
                  </a:cubicBezTo>
                  <a:cubicBezTo>
                    <a:pt x="122" y="51"/>
                    <a:pt x="129" y="41"/>
                    <a:pt x="132" y="34"/>
                  </a:cubicBezTo>
                  <a:cubicBezTo>
                    <a:pt x="136" y="24"/>
                    <a:pt x="137" y="13"/>
                    <a:pt x="134" y="4"/>
                  </a:cubicBezTo>
                  <a:cubicBezTo>
                    <a:pt x="133" y="1"/>
                    <a:pt x="131" y="0"/>
                    <a:pt x="129" y="1"/>
                  </a:cubicBezTo>
                  <a:cubicBezTo>
                    <a:pt x="126" y="2"/>
                    <a:pt x="125" y="4"/>
                    <a:pt x="126" y="6"/>
                  </a:cubicBezTo>
                  <a:cubicBezTo>
                    <a:pt x="131" y="21"/>
                    <a:pt x="126" y="41"/>
                    <a:pt x="103" y="49"/>
                  </a:cubicBezTo>
                  <a:cubicBezTo>
                    <a:pt x="87" y="54"/>
                    <a:pt x="82" y="63"/>
                    <a:pt x="81" y="70"/>
                  </a:cubicBezTo>
                  <a:cubicBezTo>
                    <a:pt x="80" y="73"/>
                    <a:pt x="80" y="77"/>
                    <a:pt x="81" y="81"/>
                  </a:cubicBezTo>
                  <a:cubicBezTo>
                    <a:pt x="16" y="81"/>
                    <a:pt x="16" y="81"/>
                    <a:pt x="16" y="81"/>
                  </a:cubicBezTo>
                  <a:cubicBezTo>
                    <a:pt x="7" y="81"/>
                    <a:pt x="0" y="88"/>
                    <a:pt x="0" y="97"/>
                  </a:cubicBezTo>
                  <a:cubicBezTo>
                    <a:pt x="0" y="161"/>
                    <a:pt x="0" y="161"/>
                    <a:pt x="0" y="161"/>
                  </a:cubicBezTo>
                  <a:cubicBezTo>
                    <a:pt x="0" y="170"/>
                    <a:pt x="7" y="177"/>
                    <a:pt x="16" y="177"/>
                  </a:cubicBezTo>
                  <a:cubicBezTo>
                    <a:pt x="160" y="177"/>
                    <a:pt x="160" y="177"/>
                    <a:pt x="160" y="177"/>
                  </a:cubicBezTo>
                  <a:cubicBezTo>
                    <a:pt x="169" y="177"/>
                    <a:pt x="176" y="170"/>
                    <a:pt x="176" y="161"/>
                  </a:cubicBezTo>
                  <a:cubicBezTo>
                    <a:pt x="176" y="97"/>
                    <a:pt x="176" y="97"/>
                    <a:pt x="176" y="97"/>
                  </a:cubicBezTo>
                  <a:cubicBezTo>
                    <a:pt x="176" y="88"/>
                    <a:pt x="169" y="81"/>
                    <a:pt x="160" y="81"/>
                  </a:cubicBezTo>
                  <a:moveTo>
                    <a:pt x="168" y="161"/>
                  </a:moveTo>
                  <a:cubicBezTo>
                    <a:pt x="168" y="165"/>
                    <a:pt x="164" y="169"/>
                    <a:pt x="160" y="169"/>
                  </a:cubicBezTo>
                  <a:cubicBezTo>
                    <a:pt x="16" y="169"/>
                    <a:pt x="16" y="169"/>
                    <a:pt x="16" y="169"/>
                  </a:cubicBezTo>
                  <a:cubicBezTo>
                    <a:pt x="12" y="169"/>
                    <a:pt x="8" y="165"/>
                    <a:pt x="8" y="161"/>
                  </a:cubicBezTo>
                  <a:cubicBezTo>
                    <a:pt x="8" y="97"/>
                    <a:pt x="8" y="97"/>
                    <a:pt x="8" y="97"/>
                  </a:cubicBezTo>
                  <a:cubicBezTo>
                    <a:pt x="8" y="93"/>
                    <a:pt x="12" y="89"/>
                    <a:pt x="16" y="89"/>
                  </a:cubicBezTo>
                  <a:cubicBezTo>
                    <a:pt x="160" y="89"/>
                    <a:pt x="160" y="89"/>
                    <a:pt x="160" y="89"/>
                  </a:cubicBezTo>
                  <a:cubicBezTo>
                    <a:pt x="164" y="89"/>
                    <a:pt x="168" y="93"/>
                    <a:pt x="168" y="97"/>
                  </a:cubicBezTo>
                  <a:lnTo>
                    <a:pt x="168" y="161"/>
                  </a:lnTo>
                  <a:close/>
                  <a:moveTo>
                    <a:pt x="116" y="133"/>
                  </a:moveTo>
                  <a:cubicBezTo>
                    <a:pt x="108" y="133"/>
                    <a:pt x="108" y="133"/>
                    <a:pt x="108" y="133"/>
                  </a:cubicBezTo>
                  <a:cubicBezTo>
                    <a:pt x="108" y="141"/>
                    <a:pt x="108" y="141"/>
                    <a:pt x="108" y="141"/>
                  </a:cubicBezTo>
                  <a:cubicBezTo>
                    <a:pt x="116" y="141"/>
                    <a:pt x="116" y="141"/>
                    <a:pt x="116" y="141"/>
                  </a:cubicBezTo>
                  <a:lnTo>
                    <a:pt x="116" y="133"/>
                  </a:lnTo>
                  <a:close/>
                  <a:moveTo>
                    <a:pt x="44" y="117"/>
                  </a:moveTo>
                  <a:cubicBezTo>
                    <a:pt x="36" y="117"/>
                    <a:pt x="36" y="117"/>
                    <a:pt x="36" y="117"/>
                  </a:cubicBezTo>
                  <a:cubicBezTo>
                    <a:pt x="36" y="125"/>
                    <a:pt x="36" y="125"/>
                    <a:pt x="36" y="125"/>
                  </a:cubicBezTo>
                  <a:cubicBezTo>
                    <a:pt x="44" y="125"/>
                    <a:pt x="44" y="125"/>
                    <a:pt x="44" y="125"/>
                  </a:cubicBezTo>
                  <a:lnTo>
                    <a:pt x="44" y="117"/>
                  </a:lnTo>
                  <a:close/>
                  <a:moveTo>
                    <a:pt x="148" y="125"/>
                  </a:moveTo>
                  <a:cubicBezTo>
                    <a:pt x="156" y="125"/>
                    <a:pt x="156" y="125"/>
                    <a:pt x="156" y="125"/>
                  </a:cubicBezTo>
                  <a:cubicBezTo>
                    <a:pt x="156" y="117"/>
                    <a:pt x="156" y="117"/>
                    <a:pt x="156" y="117"/>
                  </a:cubicBezTo>
                  <a:cubicBezTo>
                    <a:pt x="148" y="117"/>
                    <a:pt x="148" y="117"/>
                    <a:pt x="148" y="117"/>
                  </a:cubicBezTo>
                  <a:lnTo>
                    <a:pt x="148" y="125"/>
                  </a:lnTo>
                  <a:close/>
                  <a:moveTo>
                    <a:pt x="52" y="157"/>
                  </a:moveTo>
                  <a:cubicBezTo>
                    <a:pt x="108" y="157"/>
                    <a:pt x="108" y="157"/>
                    <a:pt x="108" y="157"/>
                  </a:cubicBezTo>
                  <a:cubicBezTo>
                    <a:pt x="108" y="149"/>
                    <a:pt x="108" y="149"/>
                    <a:pt x="108" y="149"/>
                  </a:cubicBezTo>
                  <a:cubicBezTo>
                    <a:pt x="52" y="149"/>
                    <a:pt x="52" y="149"/>
                    <a:pt x="52" y="149"/>
                  </a:cubicBezTo>
                  <a:lnTo>
                    <a:pt x="52" y="157"/>
                  </a:lnTo>
                  <a:close/>
                  <a:moveTo>
                    <a:pt x="28" y="117"/>
                  </a:moveTo>
                  <a:cubicBezTo>
                    <a:pt x="20" y="117"/>
                    <a:pt x="20" y="117"/>
                    <a:pt x="20" y="117"/>
                  </a:cubicBezTo>
                  <a:cubicBezTo>
                    <a:pt x="20" y="125"/>
                    <a:pt x="20" y="125"/>
                    <a:pt x="20" y="125"/>
                  </a:cubicBezTo>
                  <a:cubicBezTo>
                    <a:pt x="28" y="125"/>
                    <a:pt x="28" y="125"/>
                    <a:pt x="28" y="125"/>
                  </a:cubicBezTo>
                  <a:lnTo>
                    <a:pt x="28" y="117"/>
                  </a:lnTo>
                  <a:close/>
                  <a:moveTo>
                    <a:pt x="28" y="101"/>
                  </a:moveTo>
                  <a:cubicBezTo>
                    <a:pt x="20" y="101"/>
                    <a:pt x="20" y="101"/>
                    <a:pt x="20" y="101"/>
                  </a:cubicBezTo>
                  <a:cubicBezTo>
                    <a:pt x="20" y="109"/>
                    <a:pt x="20" y="109"/>
                    <a:pt x="20" y="109"/>
                  </a:cubicBezTo>
                  <a:cubicBezTo>
                    <a:pt x="28" y="109"/>
                    <a:pt x="28" y="109"/>
                    <a:pt x="28" y="109"/>
                  </a:cubicBezTo>
                  <a:lnTo>
                    <a:pt x="28" y="101"/>
                  </a:lnTo>
                  <a:close/>
                  <a:moveTo>
                    <a:pt x="36" y="133"/>
                  </a:moveTo>
                  <a:cubicBezTo>
                    <a:pt x="20" y="133"/>
                    <a:pt x="20" y="133"/>
                    <a:pt x="20" y="133"/>
                  </a:cubicBezTo>
                  <a:cubicBezTo>
                    <a:pt x="20" y="141"/>
                    <a:pt x="20" y="141"/>
                    <a:pt x="20" y="141"/>
                  </a:cubicBezTo>
                  <a:cubicBezTo>
                    <a:pt x="36" y="141"/>
                    <a:pt x="36" y="141"/>
                    <a:pt x="36" y="141"/>
                  </a:cubicBezTo>
                  <a:lnTo>
                    <a:pt x="36" y="133"/>
                  </a:lnTo>
                  <a:close/>
                  <a:moveTo>
                    <a:pt x="20" y="157"/>
                  </a:moveTo>
                  <a:cubicBezTo>
                    <a:pt x="28" y="157"/>
                    <a:pt x="28" y="157"/>
                    <a:pt x="28" y="157"/>
                  </a:cubicBezTo>
                  <a:cubicBezTo>
                    <a:pt x="28" y="149"/>
                    <a:pt x="28" y="149"/>
                    <a:pt x="28" y="149"/>
                  </a:cubicBezTo>
                  <a:cubicBezTo>
                    <a:pt x="20" y="149"/>
                    <a:pt x="20" y="149"/>
                    <a:pt x="20" y="149"/>
                  </a:cubicBezTo>
                  <a:lnTo>
                    <a:pt x="20" y="157"/>
                  </a:lnTo>
                  <a:close/>
                  <a:moveTo>
                    <a:pt x="52" y="133"/>
                  </a:moveTo>
                  <a:cubicBezTo>
                    <a:pt x="44" y="133"/>
                    <a:pt x="44" y="133"/>
                    <a:pt x="44" y="133"/>
                  </a:cubicBezTo>
                  <a:cubicBezTo>
                    <a:pt x="44" y="141"/>
                    <a:pt x="44" y="141"/>
                    <a:pt x="44" y="141"/>
                  </a:cubicBezTo>
                  <a:cubicBezTo>
                    <a:pt x="52" y="141"/>
                    <a:pt x="52" y="141"/>
                    <a:pt x="52" y="141"/>
                  </a:cubicBezTo>
                  <a:lnTo>
                    <a:pt x="52" y="133"/>
                  </a:lnTo>
                  <a:close/>
                  <a:moveTo>
                    <a:pt x="36" y="157"/>
                  </a:moveTo>
                  <a:cubicBezTo>
                    <a:pt x="44" y="157"/>
                    <a:pt x="44" y="157"/>
                    <a:pt x="44" y="157"/>
                  </a:cubicBezTo>
                  <a:cubicBezTo>
                    <a:pt x="44" y="149"/>
                    <a:pt x="44" y="149"/>
                    <a:pt x="44" y="149"/>
                  </a:cubicBezTo>
                  <a:cubicBezTo>
                    <a:pt x="36" y="149"/>
                    <a:pt x="36" y="149"/>
                    <a:pt x="36" y="149"/>
                  </a:cubicBezTo>
                  <a:lnTo>
                    <a:pt x="36" y="157"/>
                  </a:lnTo>
                  <a:close/>
                </a:path>
              </a:pathLst>
            </a:custGeom>
            <a:solidFill>
              <a:srgbClr val="FFFFFF"/>
            </a:solidFill>
            <a:ln>
              <a:noFill/>
            </a:ln>
          </p:spPr>
          <p:txBody>
            <a:bodyPr vert="horz" wrap="square" lIns="60960" tIns="30480" rIns="60960" bIns="30480" numCol="1" anchor="t" anchorCtr="0" compatLnSpc="1"/>
            <a:lstStyle>
              <a:defPPr>
                <a:defRPr lang="en-US"/>
              </a:defPPr>
              <a:lvl1pPr marL="0" lvl="0"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1pPr>
              <a:lvl2pPr marL="457200" lvl="1"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vl6pPr marL="2286000" lvl="5"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6pPr>
              <a:lvl7pPr marL="2743200" lvl="6"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7pPr>
              <a:lvl8pPr marL="3200400" lvl="7"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8pPr>
              <a:lvl9pPr marL="3657600" lvl="8"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defRPr/>
              </a:pPr>
              <a:endParaRPr kumimoji="0" lang="uk-UA" sz="1800" i="0" u="none" strike="noStrike" kern="0" cap="none" spc="0" normalizeH="0" baseline="0" noProof="0" dirty="0">
                <a:ln>
                  <a:noFill/>
                </a:ln>
                <a:solidFill>
                  <a:schemeClr val="tx1"/>
                </a:solidFill>
                <a:effectLst/>
                <a:uLnTx/>
                <a:uFillTx/>
                <a:ea typeface="微软雅黑" panose="020B0503020204020204" charset="-122"/>
                <a:cs typeface="Calibri" panose="020F0502020204030204" pitchFamily="34" charset="0"/>
              </a:endParaRPr>
            </a:p>
          </p:txBody>
        </p:sp>
      </p:grpSp>
      <mc:AlternateContent xmlns:mc="http://schemas.openxmlformats.org/markup-compatibility/2006" xmlns:a14="http://schemas.microsoft.com/office/drawing/2010/main">
        <mc:Choice Requires="a14">
          <p:sp>
            <p:nvSpPr>
              <p:cNvPr id="16" name="Rectangle 16">
                <a:extLst>
                  <a:ext uri="{FF2B5EF4-FFF2-40B4-BE49-F238E27FC236}">
                    <a16:creationId xmlns:a16="http://schemas.microsoft.com/office/drawing/2014/main" id="{C5CB0569-19A6-9E98-C910-94938229B5D8}"/>
                  </a:ext>
                </a:extLst>
              </p:cNvPr>
              <p:cNvSpPr>
                <a:spLocks noChangeArrowheads="1"/>
              </p:cNvSpPr>
              <p:nvPr/>
            </p:nvSpPr>
            <p:spPr bwMode="auto">
              <a:xfrm>
                <a:off x="109728" y="1642570"/>
                <a:ext cx="4412695" cy="180049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lIns="0" tIns="0" rIns="0" bIns="0">
                <a:spAutoFit/>
              </a:bodyPr>
              <a:lstStyle>
                <a:defPPr>
                  <a:defRPr lang="en-US"/>
                </a:defPPr>
                <a:lvl1pPr marL="0" lvl="0"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1pPr>
                <a:lvl2pPr marL="457200" lvl="1"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vl6pPr marL="2286000" lvl="5"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6pPr>
                <a:lvl7pPr marL="2743200" lvl="6"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7pPr>
                <a:lvl8pPr marL="3200400" lvl="7"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8pPr>
                <a:lvl9pPr marL="3657600" lvl="8"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9pPr>
              </a:lstStyle>
              <a:p>
                <a:pPr lvl="0" algn="r" fontAlgn="base">
                  <a:lnSpc>
                    <a:spcPct val="150000"/>
                  </a:lnSpc>
                  <a:spcBef>
                    <a:spcPct val="0"/>
                  </a:spcBef>
                  <a:spcAft>
                    <a:spcPct val="0"/>
                  </a:spcAft>
                </a:pPr>
                <a:r>
                  <a:rPr lang="en-US" altLang="zh-CN" sz="2400" b="1" dirty="0">
                    <a:solidFill>
                      <a:srgbClr val="0070C0"/>
                    </a:solidFill>
                    <a:ea typeface="微软雅黑" panose="020B0503020204020204" charset="-122"/>
                    <a:cs typeface="Calibri" panose="020F0502020204030204" pitchFamily="34" charset="0"/>
                  </a:rPr>
                  <a:t>Support</a:t>
                </a:r>
                <a:endParaRPr lang="en-US" altLang="zh-CN" sz="2000" b="1" dirty="0">
                  <a:solidFill>
                    <a:srgbClr val="0070C0"/>
                  </a:solidFill>
                  <a:ea typeface="微软雅黑" panose="020B0503020204020204" charset="-122"/>
                  <a:cs typeface="Calibri" panose="020F0502020204030204" pitchFamily="34" charset="0"/>
                </a:endParaRPr>
              </a:p>
              <a:p>
                <a:pPr lvl="0" algn="r" fontAlgn="base">
                  <a:lnSpc>
                    <a:spcPct val="150000"/>
                  </a:lnSpc>
                  <a:spcBef>
                    <a:spcPct val="0"/>
                  </a:spcBef>
                  <a:spcAft>
                    <a:spcPct val="0"/>
                  </a:spcAft>
                </a:pPr>
                <a:r>
                  <a:rPr lang="en-US" altLang="zh-CN" dirty="0">
                    <a:ea typeface="微软雅黑" panose="020B0503020204020204" charset="-122"/>
                    <a:cs typeface="Calibri" panose="020F0502020204030204" pitchFamily="34" charset="0"/>
                  </a:rPr>
                  <a:t>Measures</a:t>
                </a:r>
                <a:r>
                  <a:rPr lang="zh-CN" altLang="en-US" dirty="0">
                    <a:ea typeface="微软雅黑" panose="020B0503020204020204" charset="-122"/>
                    <a:cs typeface="Calibri" panose="020F0502020204030204" pitchFamily="34" charset="0"/>
                  </a:rPr>
                  <a:t> </a:t>
                </a:r>
                <a:r>
                  <a:rPr lang="en-US" altLang="zh-CN" dirty="0">
                    <a:ea typeface="微软雅黑" panose="020B0503020204020204" charset="-122"/>
                    <a:cs typeface="Calibri" panose="020F0502020204030204" pitchFamily="34" charset="0"/>
                  </a:rPr>
                  <a:t>how</a:t>
                </a:r>
                <a:r>
                  <a:rPr lang="zh-CN" altLang="en-US" dirty="0">
                    <a:ea typeface="微软雅黑" panose="020B0503020204020204" charset="-122"/>
                    <a:cs typeface="Calibri" panose="020F0502020204030204" pitchFamily="34" charset="0"/>
                  </a:rPr>
                  <a:t> </a:t>
                </a:r>
                <a:r>
                  <a:rPr lang="en-US" altLang="zh-CN" dirty="0">
                    <a:ea typeface="微软雅黑" panose="020B0503020204020204" charset="-122"/>
                    <a:cs typeface="Calibri" panose="020F0502020204030204" pitchFamily="34" charset="0"/>
                  </a:rPr>
                  <a:t>frequently</a:t>
                </a:r>
                <a:r>
                  <a:rPr lang="zh-CN" altLang="en-US" dirty="0">
                    <a:ea typeface="微软雅黑" panose="020B0503020204020204" charset="-122"/>
                    <a:cs typeface="Calibri" panose="020F0502020204030204" pitchFamily="34" charset="0"/>
                  </a:rPr>
                  <a:t> </a:t>
                </a:r>
                <a:r>
                  <a:rPr lang="en-US" altLang="zh-CN" dirty="0">
                    <a:ea typeface="微软雅黑" panose="020B0503020204020204" charset="-122"/>
                    <a:cs typeface="Calibri" panose="020F0502020204030204" pitchFamily="34" charset="0"/>
                  </a:rPr>
                  <a:t>a</a:t>
                </a:r>
                <a:r>
                  <a:rPr lang="zh-CN" altLang="en-US" dirty="0">
                    <a:ea typeface="微软雅黑" panose="020B0503020204020204" charset="-122"/>
                    <a:cs typeface="Calibri" panose="020F0502020204030204" pitchFamily="34" charset="0"/>
                  </a:rPr>
                  <a:t> </a:t>
                </a:r>
                <a:r>
                  <a:rPr lang="en-US" altLang="zh-CN" dirty="0">
                    <a:ea typeface="微软雅黑" panose="020B0503020204020204" charset="-122"/>
                    <a:cs typeface="Calibri" panose="020F0502020204030204" pitchFamily="34" charset="0"/>
                  </a:rPr>
                  <a:t>rule</a:t>
                </a:r>
                <a:r>
                  <a:rPr lang="zh-CN" altLang="en-US" dirty="0">
                    <a:ea typeface="微软雅黑" panose="020B0503020204020204" charset="-122"/>
                    <a:cs typeface="Calibri" panose="020F0502020204030204" pitchFamily="34" charset="0"/>
                  </a:rPr>
                  <a:t> </a:t>
                </a:r>
                <a:r>
                  <a:rPr lang="en-US" altLang="zh-CN" dirty="0">
                    <a:ea typeface="微软雅黑" panose="020B0503020204020204" charset="-122"/>
                    <a:cs typeface="Calibri" panose="020F0502020204030204" pitchFamily="34" charset="0"/>
                  </a:rPr>
                  <a:t>is</a:t>
                </a:r>
                <a:r>
                  <a:rPr lang="zh-CN" altLang="en-US" dirty="0">
                    <a:ea typeface="微软雅黑" panose="020B0503020204020204" charset="-122"/>
                    <a:cs typeface="Calibri" panose="020F0502020204030204" pitchFamily="34" charset="0"/>
                  </a:rPr>
                  <a:t> </a:t>
                </a:r>
                <a:r>
                  <a:rPr lang="en-US" altLang="zh-CN" dirty="0">
                    <a:ea typeface="微软雅黑" panose="020B0503020204020204" charset="-122"/>
                    <a:cs typeface="Calibri" panose="020F0502020204030204" pitchFamily="34" charset="0"/>
                  </a:rPr>
                  <a:t>applied</a:t>
                </a:r>
              </a:p>
              <a:p>
                <a:pPr lvl="0" algn="r">
                  <a:lnSpc>
                    <a:spcPct val="150000"/>
                  </a:lnSpc>
                </a:pPr>
                <a14:m>
                  <m:oMathPara xmlns:m="http://schemas.openxmlformats.org/officeDocument/2006/math">
                    <m:oMathParaPr>
                      <m:jc m:val="right"/>
                    </m:oMathParaPr>
                    <m:oMath xmlns:m="http://schemas.openxmlformats.org/officeDocument/2006/math">
                      <m:r>
                        <a:rPr lang="en-US" altLang="zh-CN" b="0" i="1" smtClean="0">
                          <a:solidFill>
                            <a:schemeClr val="tx1"/>
                          </a:solidFill>
                          <a:latin typeface="Cambria Math" panose="02040503050406030204" pitchFamily="18" charset="0"/>
                          <a:ea typeface="微软雅黑" panose="020B0503020204020204" charset="-122"/>
                          <a:cs typeface="微软雅黑" panose="020B0503020204020204" charset="-122"/>
                        </a:rPr>
                        <m:t>𝑠𝑝𝑠𝑒𝑡</m:t>
                      </m:r>
                      <m:r>
                        <a:rPr lang="en-US" altLang="zh-CN" b="0">
                          <a:solidFill>
                            <a:schemeClr val="tx1"/>
                          </a:solidFill>
                          <a:latin typeface="Cambria Math" panose="02040503050406030204" pitchFamily="18" charset="0"/>
                          <a:ea typeface="微软雅黑" panose="020B0503020204020204" charset="-122"/>
                          <a:cs typeface="微软雅黑" panose="020B0503020204020204" charset="-122"/>
                        </a:rPr>
                        <m:t>(</m:t>
                      </m:r>
                      <m:r>
                        <a:rPr lang="zh-CN" altLang="en-US" b="0" i="1" smtClean="0">
                          <a:solidFill>
                            <a:schemeClr val="tx1"/>
                          </a:solidFill>
                          <a:latin typeface="Cambria Math" panose="02040503050406030204" pitchFamily="18" charset="0"/>
                          <a:ea typeface="微软雅黑" panose="020B0503020204020204" charset="-122"/>
                          <a:cs typeface="微软雅黑" panose="020B0503020204020204" charset="-122"/>
                        </a:rPr>
                        <m:t>𝜑</m:t>
                      </m:r>
                      <m:r>
                        <a:rPr lang="en-US" altLang="zh-CN" b="0" smtClean="0">
                          <a:solidFill>
                            <a:schemeClr val="tx1"/>
                          </a:solidFill>
                          <a:latin typeface="Cambria Math" panose="02040503050406030204" pitchFamily="18" charset="0"/>
                          <a:ea typeface="微软雅黑" panose="020B0503020204020204" charset="-122"/>
                          <a:cs typeface="微软雅黑" panose="020B0503020204020204" charset="-122"/>
                        </a:rPr>
                        <m:t>, </m:t>
                      </m:r>
                      <m:r>
                        <a:rPr lang="en-US" altLang="zh-CN" b="0" i="1">
                          <a:solidFill>
                            <a:schemeClr val="tx1"/>
                          </a:solidFill>
                          <a:latin typeface="Cambria Math" panose="02040503050406030204" pitchFamily="18" charset="0"/>
                          <a:ea typeface="微软雅黑" panose="020B0503020204020204" charset="-122"/>
                          <a:cs typeface="微软雅黑" panose="020B0503020204020204" charset="-122"/>
                        </a:rPr>
                        <m:t>𝐷</m:t>
                      </m:r>
                      <m:r>
                        <a:rPr lang="en-US" altLang="zh-CN" b="0">
                          <a:solidFill>
                            <a:schemeClr val="tx1"/>
                          </a:solidFill>
                          <a:latin typeface="Cambria Math" panose="02040503050406030204" pitchFamily="18" charset="0"/>
                          <a:ea typeface="微软雅黑" panose="020B0503020204020204" charset="-122"/>
                          <a:cs typeface="微软雅黑" panose="020B0503020204020204" charset="-122"/>
                        </a:rPr>
                        <m:t>)={</m:t>
                      </m:r>
                      <m:d>
                        <m:dPr>
                          <m:begChr m:val="⟨"/>
                          <m:endChr m:val="⟩"/>
                          <m:ctrlPr>
                            <a:rPr lang="en-US" altLang="zh-CN" i="1" smtClean="0">
                              <a:solidFill>
                                <a:schemeClr val="tx1"/>
                              </a:solidFill>
                              <a:latin typeface="Cambria Math" panose="02040503050406030204" pitchFamily="18" charset="0"/>
                              <a:ea typeface="微软雅黑" panose="020B0503020204020204" charset="-122"/>
                            </a:rPr>
                          </m:ctrlPr>
                        </m:dPr>
                        <m:e>
                          <m:r>
                            <a:rPr lang="en-US" altLang="zh-CN" b="0" i="1" smtClean="0">
                              <a:solidFill>
                                <a:schemeClr val="tx1"/>
                              </a:solidFill>
                              <a:latin typeface="Cambria Math" panose="02040503050406030204" pitchFamily="18" charset="0"/>
                              <a:ea typeface="微软雅黑" panose="020B0503020204020204" charset="-122"/>
                              <a:cs typeface="微软雅黑" panose="020B0503020204020204" charset="-122"/>
                            </a:rPr>
                            <m:t>h</m:t>
                          </m:r>
                          <m:d>
                            <m:dPr>
                              <m:ctrlPr>
                                <a:rPr lang="en-US" altLang="zh-CN" i="1">
                                  <a:solidFill>
                                    <a:schemeClr val="tx1"/>
                                  </a:solidFill>
                                  <a:latin typeface="Cambria Math" panose="02040503050406030204" pitchFamily="18" charset="0"/>
                                  <a:ea typeface="微软雅黑" panose="020B0503020204020204" charset="-122"/>
                                  <a:cs typeface="微软雅黑" panose="020B0503020204020204" charset="-122"/>
                                </a:rPr>
                              </m:ctrlPr>
                            </m:dPr>
                            <m:e>
                              <m:r>
                                <a:rPr lang="en-US" altLang="zh-CN" b="0" i="1" smtClean="0">
                                  <a:solidFill>
                                    <a:schemeClr val="tx1"/>
                                  </a:solidFill>
                                  <a:latin typeface="Cambria Math" panose="02040503050406030204" pitchFamily="18" charset="0"/>
                                  <a:ea typeface="微软雅黑" panose="020B0503020204020204" charset="-122"/>
                                  <a:cs typeface="微软雅黑" panose="020B0503020204020204" charset="-122"/>
                                </a:rPr>
                                <m:t>𝑡</m:t>
                              </m:r>
                            </m:e>
                          </m:d>
                          <m:r>
                            <a:rPr lang="en-US" altLang="zh-CN" b="0" smtClean="0">
                              <a:solidFill>
                                <a:schemeClr val="tx1"/>
                              </a:solidFill>
                              <a:latin typeface="Cambria Math" panose="02040503050406030204" pitchFamily="18" charset="0"/>
                              <a:ea typeface="微软雅黑" panose="020B0503020204020204" charset="-122"/>
                              <a:cs typeface="微软雅黑" panose="020B0503020204020204" charset="-122"/>
                            </a:rPr>
                            <m:t>, </m:t>
                          </m:r>
                          <m:r>
                            <a:rPr lang="en-US" altLang="zh-CN" b="0" i="1">
                              <a:solidFill>
                                <a:schemeClr val="tx1"/>
                              </a:solidFill>
                              <a:latin typeface="Cambria Math" panose="02040503050406030204" pitchFamily="18" charset="0"/>
                              <a:ea typeface="微软雅黑" panose="020B0503020204020204" charset="-122"/>
                              <a:cs typeface="微软雅黑" panose="020B0503020204020204" charset="-122"/>
                            </a:rPr>
                            <m:t>𝑠</m:t>
                          </m:r>
                          <m:r>
                            <a:rPr lang="en-US" altLang="zh-CN" b="0">
                              <a:solidFill>
                                <a:schemeClr val="tx1"/>
                              </a:solidFill>
                              <a:latin typeface="Cambria Math" panose="02040503050406030204" pitchFamily="18" charset="0"/>
                              <a:ea typeface="微软雅黑" panose="020B0503020204020204" charset="-122"/>
                              <a:cs typeface="微软雅黑" panose="020B0503020204020204" charset="-122"/>
                            </a:rPr>
                            <m:t>(</m:t>
                          </m:r>
                          <m:r>
                            <a:rPr lang="en-US" altLang="zh-CN" b="0" i="1">
                              <a:solidFill>
                                <a:schemeClr val="tx1"/>
                              </a:solidFill>
                              <a:latin typeface="Cambria Math" panose="02040503050406030204" pitchFamily="18" charset="0"/>
                              <a:ea typeface="微软雅黑" panose="020B0503020204020204" charset="-122"/>
                              <a:cs typeface="微软雅黑" panose="020B0503020204020204" charset="-122"/>
                            </a:rPr>
                            <m:t>𝑠</m:t>
                          </m:r>
                          <m:r>
                            <a:rPr lang="en-US" altLang="zh-CN" b="0" i="0" smtClean="0">
                              <a:solidFill>
                                <a:schemeClr val="tx1"/>
                              </a:solidFill>
                              <a:latin typeface="Cambria Math" panose="02040503050406030204" pitchFamily="18" charset="0"/>
                              <a:ea typeface="微软雅黑" panose="020B0503020204020204" charset="-122"/>
                              <a:cs typeface="微软雅黑" panose="020B0503020204020204" charset="-122"/>
                            </a:rPr>
                            <m:t>)</m:t>
                          </m:r>
                        </m:e>
                      </m:d>
                      <m:r>
                        <a:rPr lang="en-US" altLang="zh-CN" b="0" smtClean="0">
                          <a:solidFill>
                            <a:schemeClr val="tx1"/>
                          </a:solidFill>
                          <a:latin typeface="Cambria Math" panose="02040503050406030204" pitchFamily="18" charset="0"/>
                          <a:ea typeface="微软雅黑" panose="020B0503020204020204" charset="-122"/>
                          <a:cs typeface="微软雅黑" panose="020B0503020204020204" charset="-122"/>
                        </a:rPr>
                        <m:t>|</m:t>
                      </m:r>
                      <m:r>
                        <a:rPr lang="en-US" altLang="zh-CN" b="0" i="1">
                          <a:solidFill>
                            <a:schemeClr val="tx1"/>
                          </a:solidFill>
                          <a:latin typeface="Cambria Math" panose="02040503050406030204" pitchFamily="18" charset="0"/>
                          <a:ea typeface="微软雅黑" panose="020B0503020204020204" charset="-122"/>
                          <a:cs typeface="微软雅黑" panose="020B0503020204020204" charset="-122"/>
                        </a:rPr>
                        <m:t>h</m:t>
                      </m:r>
                      <m:r>
                        <a:rPr lang="en-US" altLang="zh-CN" b="0">
                          <a:solidFill>
                            <a:schemeClr val="tx1"/>
                          </a:solidFill>
                          <a:latin typeface="Cambria Math" panose="02040503050406030204" pitchFamily="18" charset="0"/>
                          <a:ea typeface="微软雅黑" panose="020B0503020204020204" charset="-122"/>
                          <a:cs typeface="微软雅黑" panose="020B0503020204020204" charset="-122"/>
                        </a:rPr>
                        <m:t>∈</m:t>
                      </m:r>
                      <m:r>
                        <a:rPr lang="en-US" altLang="zh-CN" b="0" i="1">
                          <a:solidFill>
                            <a:schemeClr val="tx1"/>
                          </a:solidFill>
                          <a:latin typeface="Cambria Math" panose="02040503050406030204" pitchFamily="18" charset="0"/>
                          <a:ea typeface="微软雅黑" panose="020B0503020204020204" charset="-122"/>
                          <a:cs typeface="微软雅黑" panose="020B0503020204020204" charset="-122"/>
                        </a:rPr>
                        <m:t>𝐻</m:t>
                      </m:r>
                      <m:r>
                        <a:rPr lang="en-US" altLang="zh-CN" b="0">
                          <a:solidFill>
                            <a:schemeClr val="tx1"/>
                          </a:solidFill>
                          <a:latin typeface="Cambria Math" panose="02040503050406030204" pitchFamily="18" charset="0"/>
                          <a:ea typeface="微软雅黑" panose="020B0503020204020204" charset="-122"/>
                          <a:cs typeface="微软雅黑" panose="020B0503020204020204" charset="-122"/>
                        </a:rPr>
                        <m:t>,</m:t>
                      </m:r>
                      <m:r>
                        <a:rPr lang="en-US" altLang="zh-CN" b="0" i="1">
                          <a:solidFill>
                            <a:schemeClr val="tx1"/>
                          </a:solidFill>
                          <a:latin typeface="Cambria Math" panose="02040503050406030204" pitchFamily="18" charset="0"/>
                          <a:ea typeface="微软雅黑" panose="020B0503020204020204" charset="-122"/>
                          <a:cs typeface="微软雅黑" panose="020B0503020204020204" charset="-122"/>
                        </a:rPr>
                        <m:t>h</m:t>
                      </m:r>
                      <m:r>
                        <a:rPr lang="en-US" altLang="zh-CN" b="0">
                          <a:solidFill>
                            <a:schemeClr val="tx1"/>
                          </a:solidFill>
                          <a:latin typeface="Cambria Math" panose="02040503050406030204" pitchFamily="18" charset="0"/>
                          <a:ea typeface="微软雅黑" panose="020B0503020204020204" charset="-122"/>
                          <a:cs typeface="微软雅黑" panose="020B0503020204020204" charset="-122"/>
                        </a:rPr>
                        <m:t>⊨</m:t>
                      </m:r>
                      <m:r>
                        <a:rPr lang="zh-CN" altLang="en-US" b="0" i="1" smtClean="0">
                          <a:solidFill>
                            <a:schemeClr val="tx1"/>
                          </a:solidFill>
                          <a:latin typeface="Cambria Math" panose="02040503050406030204" pitchFamily="18" charset="0"/>
                          <a:ea typeface="微软雅黑" panose="020B0503020204020204" charset="-122"/>
                          <a:cs typeface="微软雅黑" panose="020B0503020204020204" charset="-122"/>
                        </a:rPr>
                        <m:t>𝜑</m:t>
                      </m:r>
                      <m:r>
                        <a:rPr lang="en-US" altLang="zh-CN" b="0" smtClean="0">
                          <a:solidFill>
                            <a:schemeClr val="tx1"/>
                          </a:solidFill>
                          <a:latin typeface="Cambria Math" panose="02040503050406030204" pitchFamily="18" charset="0"/>
                          <a:ea typeface="微软雅黑" panose="020B0503020204020204" charset="-122"/>
                          <a:cs typeface="微软雅黑" panose="020B0503020204020204" charset="-122"/>
                        </a:rPr>
                        <m:t>}</m:t>
                      </m:r>
                    </m:oMath>
                  </m:oMathPara>
                </a14:m>
                <a:endParaRPr lang="en-US" altLang="zh-CN" dirty="0">
                  <a:solidFill>
                    <a:schemeClr val="tx1"/>
                  </a:solidFill>
                  <a:ea typeface="微软雅黑" panose="020B0503020204020204" charset="-122"/>
                  <a:cs typeface="Calibri" panose="020F0502020204030204" pitchFamily="34" charset="0"/>
                </a:endParaRPr>
              </a:p>
              <a:p>
                <a:pPr lvl="0" algn="just">
                  <a:lnSpc>
                    <a:spcPct val="150000"/>
                  </a:lnSpc>
                </a:pPr>
                <a14:m>
                  <m:oMathPara xmlns:m="http://schemas.openxmlformats.org/officeDocument/2006/math">
                    <m:oMathParaPr>
                      <m:jc m:val="right"/>
                    </m:oMathParaPr>
                    <m:oMath xmlns:m="http://schemas.openxmlformats.org/officeDocument/2006/math">
                      <m:r>
                        <a:rPr lang="en-US" altLang="zh-CN" b="0" i="1" smtClean="0">
                          <a:solidFill>
                            <a:schemeClr val="tx1"/>
                          </a:solidFill>
                          <a:latin typeface="Cambria Math" panose="02040503050406030204" pitchFamily="18" charset="0"/>
                          <a:ea typeface="微软雅黑" panose="020B0503020204020204" charset="-122"/>
                          <a:cs typeface="微软雅黑" panose="020B0503020204020204" charset="-122"/>
                        </a:rPr>
                        <m:t>𝑠</m:t>
                      </m:r>
                      <m:r>
                        <m:rPr>
                          <m:sty m:val="p"/>
                        </m:rPr>
                        <a:rPr lang="en-US" altLang="zh-CN" b="0" i="0" smtClean="0">
                          <a:solidFill>
                            <a:schemeClr val="tx1"/>
                          </a:solidFill>
                          <a:latin typeface="Cambria Math" panose="02040503050406030204" pitchFamily="18" charset="0"/>
                          <a:ea typeface="微软雅黑" panose="020B0503020204020204" charset="-122"/>
                          <a:cs typeface="微软雅黑" panose="020B0503020204020204" charset="-122"/>
                        </a:rPr>
                        <m:t>upp</m:t>
                      </m:r>
                      <m:r>
                        <a:rPr lang="en-US" altLang="zh-CN" b="0" smtClean="0">
                          <a:solidFill>
                            <a:schemeClr val="tx1"/>
                          </a:solidFill>
                          <a:latin typeface="Cambria Math" panose="02040503050406030204" pitchFamily="18" charset="0"/>
                          <a:ea typeface="微软雅黑" panose="020B0503020204020204" charset="-122"/>
                          <a:cs typeface="微软雅黑" panose="020B0503020204020204" charset="-122"/>
                        </a:rPr>
                        <m:t>(</m:t>
                      </m:r>
                      <m:r>
                        <a:rPr lang="zh-CN" altLang="en-US" b="0" i="1" smtClean="0">
                          <a:solidFill>
                            <a:schemeClr val="tx1"/>
                          </a:solidFill>
                          <a:latin typeface="Cambria Math" panose="02040503050406030204" pitchFamily="18" charset="0"/>
                          <a:ea typeface="微软雅黑" panose="020B0503020204020204" charset="-122"/>
                          <a:cs typeface="微软雅黑" panose="020B0503020204020204" charset="-122"/>
                        </a:rPr>
                        <m:t>𝜑</m:t>
                      </m:r>
                      <m:r>
                        <a:rPr lang="en-US" altLang="zh-CN" b="0" smtClean="0">
                          <a:solidFill>
                            <a:schemeClr val="tx1"/>
                          </a:solidFill>
                          <a:latin typeface="Cambria Math" panose="02040503050406030204" pitchFamily="18" charset="0"/>
                          <a:ea typeface="微软雅黑" panose="020B0503020204020204" charset="-122"/>
                          <a:cs typeface="微软雅黑" panose="020B0503020204020204" charset="-122"/>
                        </a:rPr>
                        <m:t>, </m:t>
                      </m:r>
                      <m:r>
                        <a:rPr lang="en-US" altLang="zh-CN" b="0" i="1">
                          <a:solidFill>
                            <a:schemeClr val="tx1"/>
                          </a:solidFill>
                          <a:latin typeface="Cambria Math" panose="02040503050406030204" pitchFamily="18" charset="0"/>
                          <a:ea typeface="微软雅黑" panose="020B0503020204020204" charset="-122"/>
                          <a:cs typeface="微软雅黑" panose="020B0503020204020204" charset="-122"/>
                        </a:rPr>
                        <m:t>𝐷</m:t>
                      </m:r>
                      <m:r>
                        <a:rPr lang="en-US" altLang="zh-CN" b="0" i="1" smtClean="0">
                          <a:solidFill>
                            <a:schemeClr val="tx1"/>
                          </a:solidFill>
                          <a:latin typeface="Cambria Math" panose="02040503050406030204" pitchFamily="18" charset="0"/>
                          <a:ea typeface="微软雅黑" panose="020B0503020204020204" charset="-122"/>
                          <a:cs typeface="微软雅黑" panose="020B0503020204020204" charset="-122"/>
                        </a:rPr>
                        <m:t>)</m:t>
                      </m:r>
                      <m:r>
                        <a:rPr lang="en-US" altLang="zh-CN" b="0" i="0" smtClean="0">
                          <a:solidFill>
                            <a:schemeClr val="tx1"/>
                          </a:solidFill>
                          <a:latin typeface="Cambria Math" panose="02040503050406030204" pitchFamily="18" charset="0"/>
                          <a:ea typeface="微软雅黑" panose="020B0503020204020204" charset="-122"/>
                          <a:cs typeface="微软雅黑" panose="020B0503020204020204" charset="-122"/>
                        </a:rPr>
                        <m:t>=|</m:t>
                      </m:r>
                      <m:r>
                        <a:rPr lang="en-US" altLang="zh-CN" b="0" i="1" smtClean="0">
                          <a:solidFill>
                            <a:schemeClr val="tx1"/>
                          </a:solidFill>
                          <a:latin typeface="Cambria Math" panose="02040503050406030204" pitchFamily="18" charset="0"/>
                          <a:ea typeface="微软雅黑" panose="020B0503020204020204" charset="-122"/>
                          <a:cs typeface="微软雅黑" panose="020B0503020204020204" charset="-122"/>
                        </a:rPr>
                        <m:t>𝑠𝑝𝑠𝑒𝑡</m:t>
                      </m:r>
                      <m:d>
                        <m:dPr>
                          <m:ctrlPr>
                            <a:rPr lang="en-US" altLang="zh-CN" i="1" smtClean="0">
                              <a:solidFill>
                                <a:schemeClr val="tx1"/>
                              </a:solidFill>
                              <a:latin typeface="Cambria Math" panose="02040503050406030204" pitchFamily="18" charset="0"/>
                              <a:ea typeface="微软雅黑" panose="020B0503020204020204" charset="-122"/>
                              <a:cs typeface="微软雅黑" panose="020B0503020204020204" charset="-122"/>
                            </a:rPr>
                          </m:ctrlPr>
                        </m:dPr>
                        <m:e>
                          <m:r>
                            <a:rPr lang="zh-CN" altLang="en-US" b="0" i="1" smtClean="0">
                              <a:solidFill>
                                <a:schemeClr val="tx1"/>
                              </a:solidFill>
                              <a:latin typeface="Cambria Math" panose="02040503050406030204" pitchFamily="18" charset="0"/>
                              <a:ea typeface="微软雅黑" panose="020B0503020204020204" charset="-122"/>
                              <a:cs typeface="微软雅黑" panose="020B0503020204020204" charset="-122"/>
                            </a:rPr>
                            <m:t>𝜑</m:t>
                          </m:r>
                          <m:r>
                            <a:rPr lang="en-US" altLang="zh-CN" b="0" i="1" smtClean="0">
                              <a:solidFill>
                                <a:schemeClr val="tx1"/>
                              </a:solidFill>
                              <a:latin typeface="Cambria Math" panose="02040503050406030204" pitchFamily="18" charset="0"/>
                              <a:ea typeface="微软雅黑" panose="020B0503020204020204" charset="-122"/>
                              <a:cs typeface="微软雅黑" panose="020B0503020204020204" charset="-122"/>
                            </a:rPr>
                            <m:t>,</m:t>
                          </m:r>
                          <m:r>
                            <a:rPr lang="en-US" altLang="zh-CN" b="0" i="1" smtClean="0">
                              <a:solidFill>
                                <a:schemeClr val="tx1"/>
                              </a:solidFill>
                              <a:latin typeface="Cambria Math" panose="02040503050406030204" pitchFamily="18" charset="0"/>
                              <a:ea typeface="微软雅黑" panose="020B0503020204020204" charset="-122"/>
                              <a:cs typeface="微软雅黑" panose="020B0503020204020204" charset="-122"/>
                            </a:rPr>
                            <m:t>𝐷</m:t>
                          </m:r>
                        </m:e>
                      </m:d>
                      <m:r>
                        <a:rPr lang="en-US" altLang="zh-CN" b="0" i="0" smtClean="0">
                          <a:solidFill>
                            <a:schemeClr val="tx1"/>
                          </a:solidFill>
                          <a:latin typeface="Cambria Math" panose="02040503050406030204" pitchFamily="18" charset="0"/>
                          <a:ea typeface="微软雅黑" panose="020B0503020204020204" charset="-122"/>
                          <a:cs typeface="微软雅黑" panose="020B0503020204020204" charset="-122"/>
                        </a:rPr>
                        <m:t>|</m:t>
                      </m:r>
                    </m:oMath>
                  </m:oMathPara>
                </a14:m>
                <a:endParaRPr lang="zh-CN" altLang="en-US" dirty="0">
                  <a:solidFill>
                    <a:schemeClr val="tx1"/>
                  </a:solidFill>
                  <a:ea typeface="微软雅黑" panose="020B0503020204020204" charset="-122"/>
                  <a:cs typeface="Calibri" panose="020F0502020204030204" pitchFamily="34" charset="0"/>
                </a:endParaRPr>
              </a:p>
            </p:txBody>
          </p:sp>
        </mc:Choice>
        <mc:Fallback xmlns="">
          <p:sp>
            <p:nvSpPr>
              <p:cNvPr id="16" name="Rectangle 16">
                <a:extLst>
                  <a:ext uri="{FF2B5EF4-FFF2-40B4-BE49-F238E27FC236}">
                    <a16:creationId xmlns:a16="http://schemas.microsoft.com/office/drawing/2014/main" id="{C5CB0569-19A6-9E98-C910-94938229B5D8}"/>
                  </a:ext>
                </a:extLst>
              </p:cNvPr>
              <p:cNvSpPr>
                <a:spLocks noRot="1" noChangeAspect="1" noMove="1" noResize="1" noEditPoints="1" noAdjustHandles="1" noChangeArrowheads="1" noChangeShapeType="1" noTextEdit="1"/>
              </p:cNvSpPr>
              <p:nvPr/>
            </p:nvSpPr>
            <p:spPr bwMode="auto">
              <a:xfrm>
                <a:off x="109728" y="1642570"/>
                <a:ext cx="4412695" cy="1800493"/>
              </a:xfrm>
              <a:prstGeom prst="rect">
                <a:avLst/>
              </a:prstGeom>
              <a:blipFill>
                <a:blip r:embed="rId2"/>
                <a:stretch>
                  <a:fillRect r="-4011" b="-2098"/>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7" name="Rectangle 16">
                <a:extLst>
                  <a:ext uri="{FF2B5EF4-FFF2-40B4-BE49-F238E27FC236}">
                    <a16:creationId xmlns:a16="http://schemas.microsoft.com/office/drawing/2014/main" id="{3EC404C6-57DB-4821-AA1A-EEF27135D5D3}"/>
                  </a:ext>
                </a:extLst>
              </p:cNvPr>
              <p:cNvSpPr>
                <a:spLocks noChangeArrowheads="1"/>
              </p:cNvSpPr>
              <p:nvPr/>
            </p:nvSpPr>
            <p:spPr bwMode="auto">
              <a:xfrm>
                <a:off x="368300" y="3984791"/>
                <a:ext cx="4154123" cy="180049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lIns="0" tIns="0" rIns="0" bIns="0">
                <a:spAutoFit/>
              </a:bodyPr>
              <a:lstStyle>
                <a:defPPr>
                  <a:defRPr lang="en-US"/>
                </a:defPPr>
                <a:lvl1pPr marL="0" lvl="0"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1pPr>
                <a:lvl2pPr marL="457200" lvl="1"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vl6pPr marL="2286000" lvl="5"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6pPr>
                <a:lvl7pPr marL="2743200" lvl="6"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7pPr>
                <a:lvl8pPr marL="3200400" lvl="7"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8pPr>
                <a:lvl9pPr marL="3657600" lvl="8"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9pPr>
              </a:lstStyle>
              <a:p>
                <a:pPr lvl="0" algn="r" fontAlgn="base">
                  <a:lnSpc>
                    <a:spcPct val="150000"/>
                  </a:lnSpc>
                  <a:spcBef>
                    <a:spcPct val="0"/>
                  </a:spcBef>
                  <a:spcAft>
                    <a:spcPct val="0"/>
                  </a:spcAft>
                </a:pPr>
                <a:r>
                  <a:rPr lang="en-US" altLang="zh-CN" sz="2400" b="1" dirty="0">
                    <a:solidFill>
                      <a:srgbClr val="0070C0"/>
                    </a:solidFill>
                    <a:ea typeface="微软雅黑" panose="020B0503020204020204" charset="-122"/>
                    <a:cs typeface="Calibri" panose="020F0502020204030204" pitchFamily="34" charset="0"/>
                  </a:rPr>
                  <a:t>Confidence</a:t>
                </a:r>
                <a:endParaRPr lang="zh-CN" altLang="en-US" sz="2000" b="1" dirty="0">
                  <a:solidFill>
                    <a:srgbClr val="0070C0"/>
                  </a:solidFill>
                  <a:ea typeface="微软雅黑" panose="020B0503020204020204" charset="-122"/>
                  <a:cs typeface="Calibri" panose="020F0502020204030204" pitchFamily="34" charset="0"/>
                </a:endParaRPr>
              </a:p>
              <a:p>
                <a:pPr lvl="0" algn="r">
                  <a:lnSpc>
                    <a:spcPct val="150000"/>
                  </a:lnSpc>
                </a:pPr>
                <a:r>
                  <a:rPr lang="en-US" altLang="zh-CN" dirty="0">
                    <a:solidFill>
                      <a:schemeClr val="tx1"/>
                    </a:solidFill>
                    <a:ea typeface="微软雅黑" panose="020B0503020204020204" charset="-122"/>
                    <a:cs typeface="Calibri" panose="020F0502020204030204" pitchFamily="34" charset="0"/>
                  </a:rPr>
                  <a:t>Indicates how often an REE has been found to be true</a:t>
                </a:r>
              </a:p>
              <a:p>
                <a:pPr lvl="0" algn="r">
                  <a:lnSpc>
                    <a:spcPct val="150000"/>
                  </a:lnSpc>
                </a:pPr>
                <a14:m>
                  <m:oMathPara xmlns:m="http://schemas.openxmlformats.org/officeDocument/2006/math">
                    <m:oMathParaPr>
                      <m:jc m:val="right"/>
                    </m:oMathParaPr>
                    <m:oMath xmlns:m="http://schemas.openxmlformats.org/officeDocument/2006/math">
                      <m:r>
                        <m:rPr>
                          <m:sty m:val="p"/>
                        </m:rPr>
                        <a:rPr lang="en-US" altLang="zh-CN" b="0" i="0" smtClean="0">
                          <a:solidFill>
                            <a:schemeClr val="tx1"/>
                          </a:solidFill>
                          <a:latin typeface="Cambria Math" panose="02040503050406030204" pitchFamily="18" charset="0"/>
                          <a:ea typeface="微软雅黑" panose="020B0503020204020204" charset="-122"/>
                          <a:cs typeface="微软雅黑" panose="020B0503020204020204" charset="-122"/>
                        </a:rPr>
                        <m:t>conf</m:t>
                      </m:r>
                      <m:r>
                        <a:rPr lang="en-US" altLang="zh-CN" b="0" smtClean="0">
                          <a:solidFill>
                            <a:schemeClr val="tx1"/>
                          </a:solidFill>
                          <a:latin typeface="Cambria Math" panose="02040503050406030204" pitchFamily="18" charset="0"/>
                          <a:ea typeface="微软雅黑" panose="020B0503020204020204" charset="-122"/>
                          <a:cs typeface="微软雅黑" panose="020B0503020204020204" charset="-122"/>
                        </a:rPr>
                        <m:t>(</m:t>
                      </m:r>
                      <m:r>
                        <a:rPr lang="zh-CN" altLang="en-US" b="0" i="1" smtClean="0">
                          <a:solidFill>
                            <a:schemeClr val="tx1"/>
                          </a:solidFill>
                          <a:latin typeface="Cambria Math" panose="02040503050406030204" pitchFamily="18" charset="0"/>
                          <a:ea typeface="微软雅黑" panose="020B0503020204020204" charset="-122"/>
                          <a:cs typeface="微软雅黑" panose="020B0503020204020204" charset="-122"/>
                        </a:rPr>
                        <m:t>𝜑</m:t>
                      </m:r>
                      <m:r>
                        <a:rPr lang="en-US" altLang="zh-CN" b="0" smtClean="0">
                          <a:solidFill>
                            <a:schemeClr val="tx1"/>
                          </a:solidFill>
                          <a:latin typeface="Cambria Math" panose="02040503050406030204" pitchFamily="18" charset="0"/>
                          <a:ea typeface="微软雅黑" panose="020B0503020204020204" charset="-122"/>
                          <a:cs typeface="微软雅黑" panose="020B0503020204020204" charset="-122"/>
                        </a:rPr>
                        <m:t>, </m:t>
                      </m:r>
                      <m:r>
                        <a:rPr lang="en-US" altLang="zh-CN" b="0" i="1" smtClean="0">
                          <a:solidFill>
                            <a:schemeClr val="tx1"/>
                          </a:solidFill>
                          <a:latin typeface="Cambria Math" panose="02040503050406030204" pitchFamily="18" charset="0"/>
                          <a:ea typeface="微软雅黑" panose="020B0503020204020204" charset="-122"/>
                          <a:cs typeface="微软雅黑" panose="020B0503020204020204" charset="-122"/>
                        </a:rPr>
                        <m:t>𝐷</m:t>
                      </m:r>
                      <m:r>
                        <a:rPr lang="en-US" altLang="zh-CN" b="0" smtClean="0">
                          <a:solidFill>
                            <a:schemeClr val="tx1"/>
                          </a:solidFill>
                          <a:latin typeface="Cambria Math" panose="02040503050406030204" pitchFamily="18" charset="0"/>
                          <a:ea typeface="微软雅黑" panose="020B0503020204020204" charset="-122"/>
                          <a:cs typeface="微软雅黑" panose="020B0503020204020204" charset="-122"/>
                        </a:rPr>
                        <m:t>)=</m:t>
                      </m:r>
                      <m:r>
                        <a:rPr lang="en-US" altLang="zh-CN" b="0" i="1" smtClean="0">
                          <a:solidFill>
                            <a:schemeClr val="tx1"/>
                          </a:solidFill>
                          <a:latin typeface="Cambria Math" panose="02040503050406030204" pitchFamily="18" charset="0"/>
                          <a:ea typeface="微软雅黑" panose="020B0503020204020204" charset="-122"/>
                          <a:cs typeface="微软雅黑" panose="020B0503020204020204" charset="-122"/>
                        </a:rPr>
                        <m:t>𝑠𝑢𝑝𝑝</m:t>
                      </m:r>
                      <m:r>
                        <a:rPr lang="en-US" altLang="zh-CN" b="0" smtClean="0">
                          <a:solidFill>
                            <a:schemeClr val="tx1"/>
                          </a:solidFill>
                          <a:latin typeface="Cambria Math" panose="02040503050406030204" pitchFamily="18" charset="0"/>
                          <a:ea typeface="微软雅黑" panose="020B0503020204020204" charset="-122"/>
                          <a:cs typeface="微软雅黑" panose="020B0503020204020204" charset="-122"/>
                        </a:rPr>
                        <m:t>(</m:t>
                      </m:r>
                      <m:r>
                        <a:rPr lang="zh-CN" altLang="en-US" b="0" i="1" smtClean="0">
                          <a:solidFill>
                            <a:schemeClr val="tx1"/>
                          </a:solidFill>
                          <a:latin typeface="Cambria Math" panose="02040503050406030204" pitchFamily="18" charset="0"/>
                          <a:ea typeface="微软雅黑" panose="020B0503020204020204" charset="-122"/>
                          <a:cs typeface="微软雅黑" panose="020B0503020204020204" charset="-122"/>
                        </a:rPr>
                        <m:t>𝜑</m:t>
                      </m:r>
                      <m:r>
                        <a:rPr lang="en-US" altLang="zh-CN" b="0" smtClean="0">
                          <a:solidFill>
                            <a:schemeClr val="tx1"/>
                          </a:solidFill>
                          <a:latin typeface="Cambria Math" panose="02040503050406030204" pitchFamily="18" charset="0"/>
                          <a:ea typeface="微软雅黑" panose="020B0503020204020204" charset="-122"/>
                          <a:cs typeface="微软雅黑" panose="020B0503020204020204" charset="-122"/>
                        </a:rPr>
                        <m:t>, </m:t>
                      </m:r>
                      <m:r>
                        <a:rPr lang="en-US" altLang="zh-CN" b="0" i="1" smtClean="0">
                          <a:solidFill>
                            <a:schemeClr val="tx1"/>
                          </a:solidFill>
                          <a:latin typeface="Cambria Math" panose="02040503050406030204" pitchFamily="18" charset="0"/>
                          <a:ea typeface="微软雅黑" panose="020B0503020204020204" charset="-122"/>
                          <a:cs typeface="微软雅黑" panose="020B0503020204020204" charset="-122"/>
                        </a:rPr>
                        <m:t>𝐷</m:t>
                      </m:r>
                      <m:r>
                        <a:rPr lang="en-US" altLang="zh-CN" b="0" i="0" smtClean="0">
                          <a:solidFill>
                            <a:schemeClr val="tx1"/>
                          </a:solidFill>
                          <a:latin typeface="Cambria Math" panose="02040503050406030204" pitchFamily="18" charset="0"/>
                          <a:ea typeface="微软雅黑" panose="020B0503020204020204" charset="-122"/>
                          <a:cs typeface="微软雅黑" panose="020B0503020204020204" charset="-122"/>
                        </a:rPr>
                        <m:t>)/</m:t>
                      </m:r>
                      <m:r>
                        <m:rPr>
                          <m:sty m:val="p"/>
                        </m:rPr>
                        <a:rPr lang="en-US" altLang="zh-CN" b="0" i="0" smtClean="0">
                          <a:solidFill>
                            <a:schemeClr val="tx1"/>
                          </a:solidFill>
                          <a:latin typeface="Cambria Math" panose="02040503050406030204" pitchFamily="18" charset="0"/>
                          <a:ea typeface="微软雅黑" panose="020B0503020204020204" charset="-122"/>
                          <a:cs typeface="微软雅黑" panose="020B0503020204020204" charset="-122"/>
                        </a:rPr>
                        <m:t>supp</m:t>
                      </m:r>
                      <m:r>
                        <a:rPr lang="en-US" altLang="zh-CN" b="0" i="0" smtClean="0">
                          <a:solidFill>
                            <a:schemeClr val="tx1"/>
                          </a:solidFill>
                          <a:latin typeface="Cambria Math" panose="02040503050406030204" pitchFamily="18" charset="0"/>
                          <a:ea typeface="微软雅黑" panose="020B0503020204020204" charset="-122"/>
                          <a:cs typeface="微软雅黑" panose="020B0503020204020204" charset="-122"/>
                        </a:rPr>
                        <m:t>(</m:t>
                      </m:r>
                      <m:r>
                        <m:rPr>
                          <m:sty m:val="p"/>
                        </m:rPr>
                        <a:rPr lang="en-US" altLang="zh-CN" b="0" i="0" smtClean="0">
                          <a:solidFill>
                            <a:schemeClr val="tx1"/>
                          </a:solidFill>
                          <a:latin typeface="Cambria Math" panose="02040503050406030204" pitchFamily="18" charset="0"/>
                          <a:ea typeface="微软雅黑" panose="020B0503020204020204" charset="-122"/>
                          <a:cs typeface="微软雅黑" panose="020B0503020204020204" charset="-122"/>
                        </a:rPr>
                        <m:t>X</m:t>
                      </m:r>
                      <m:r>
                        <a:rPr lang="en-US" altLang="zh-CN" b="0" i="0" smtClean="0">
                          <a:solidFill>
                            <a:schemeClr val="tx1"/>
                          </a:solidFill>
                          <a:latin typeface="Cambria Math" panose="02040503050406030204" pitchFamily="18" charset="0"/>
                          <a:ea typeface="微软雅黑" panose="020B0503020204020204" charset="-122"/>
                          <a:cs typeface="微软雅黑" panose="020B0503020204020204" charset="-122"/>
                        </a:rPr>
                        <m:t>,</m:t>
                      </m:r>
                      <m:r>
                        <m:rPr>
                          <m:sty m:val="p"/>
                        </m:rPr>
                        <a:rPr lang="en-US" altLang="zh-CN" b="0" i="0" smtClean="0">
                          <a:solidFill>
                            <a:schemeClr val="tx1"/>
                          </a:solidFill>
                          <a:latin typeface="Cambria Math" panose="02040503050406030204" pitchFamily="18" charset="0"/>
                          <a:ea typeface="微软雅黑" panose="020B0503020204020204" charset="-122"/>
                          <a:cs typeface="微软雅黑" panose="020B0503020204020204" charset="-122"/>
                        </a:rPr>
                        <m:t>D</m:t>
                      </m:r>
                      <m:r>
                        <a:rPr lang="en-US" altLang="zh-CN" b="0" i="0" smtClean="0">
                          <a:solidFill>
                            <a:schemeClr val="tx1"/>
                          </a:solidFill>
                          <a:latin typeface="Cambria Math" panose="02040503050406030204" pitchFamily="18" charset="0"/>
                          <a:ea typeface="微软雅黑" panose="020B0503020204020204" charset="-122"/>
                          <a:cs typeface="微软雅黑" panose="020B0503020204020204" charset="-122"/>
                        </a:rPr>
                        <m:t>)</m:t>
                      </m:r>
                    </m:oMath>
                  </m:oMathPara>
                </a14:m>
                <a:endParaRPr lang="zh-CN" altLang="en-US" dirty="0">
                  <a:solidFill>
                    <a:schemeClr val="tx1"/>
                  </a:solidFill>
                  <a:ea typeface="微软雅黑" panose="020B0503020204020204" charset="-122"/>
                  <a:cs typeface="Calibri" panose="020F0502020204030204" pitchFamily="34" charset="0"/>
                </a:endParaRPr>
              </a:p>
            </p:txBody>
          </p:sp>
        </mc:Choice>
        <mc:Fallback xmlns="">
          <p:sp>
            <p:nvSpPr>
              <p:cNvPr id="17" name="Rectangle 16">
                <a:extLst>
                  <a:ext uri="{FF2B5EF4-FFF2-40B4-BE49-F238E27FC236}">
                    <a16:creationId xmlns:a16="http://schemas.microsoft.com/office/drawing/2014/main" id="{3EC404C6-57DB-4821-AA1A-EEF27135D5D3}"/>
                  </a:ext>
                </a:extLst>
              </p:cNvPr>
              <p:cNvSpPr>
                <a:spLocks noRot="1" noChangeAspect="1" noMove="1" noResize="1" noEditPoints="1" noAdjustHandles="1" noChangeArrowheads="1" noChangeShapeType="1" noTextEdit="1"/>
              </p:cNvSpPr>
              <p:nvPr/>
            </p:nvSpPr>
            <p:spPr bwMode="auto">
              <a:xfrm>
                <a:off x="368300" y="3984791"/>
                <a:ext cx="4154123" cy="1800493"/>
              </a:xfrm>
              <a:prstGeom prst="rect">
                <a:avLst/>
              </a:prstGeom>
              <a:blipFill>
                <a:blip r:embed="rId3"/>
                <a:stretch>
                  <a:fillRect r="-4559" b="-2098"/>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sp>
        <p:nvSpPr>
          <p:cNvPr id="19" name="Rectangle 16">
            <a:extLst>
              <a:ext uri="{FF2B5EF4-FFF2-40B4-BE49-F238E27FC236}">
                <a16:creationId xmlns:a16="http://schemas.microsoft.com/office/drawing/2014/main" id="{730F9561-BD5D-E8DB-E272-F65EF8DC4DAD}"/>
              </a:ext>
            </a:extLst>
          </p:cNvPr>
          <p:cNvSpPr>
            <a:spLocks noChangeArrowheads="1"/>
          </p:cNvSpPr>
          <p:nvPr/>
        </p:nvSpPr>
        <p:spPr bwMode="auto">
          <a:xfrm>
            <a:off x="7930491" y="1664050"/>
            <a:ext cx="3517265" cy="1757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defPPr>
              <a:defRPr lang="en-US"/>
            </a:defPPr>
            <a:lvl1pPr marL="0" lvl="0"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1pPr>
            <a:lvl2pPr marL="457200" lvl="1"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vl6pPr marL="2286000" lvl="5"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6pPr>
            <a:lvl7pPr marL="2743200" lvl="6"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7pPr>
            <a:lvl8pPr marL="3200400" lvl="7"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8pPr>
            <a:lvl9pPr marL="3657600" lvl="8"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9pPr>
          </a:lstStyle>
          <a:p>
            <a:pPr lvl="0" fontAlgn="base">
              <a:lnSpc>
                <a:spcPct val="150000"/>
              </a:lnSpc>
              <a:spcBef>
                <a:spcPct val="0"/>
              </a:spcBef>
              <a:spcAft>
                <a:spcPct val="0"/>
              </a:spcAft>
            </a:pPr>
            <a:r>
              <a:rPr lang="en-US" altLang="zh-CN" sz="2400" b="1" dirty="0">
                <a:solidFill>
                  <a:srgbClr val="0070C0"/>
                </a:solidFill>
                <a:ea typeface="微软雅黑" panose="020B0503020204020204" charset="-122"/>
                <a:cs typeface="Calibri" panose="020F0502020204030204" pitchFamily="34" charset="0"/>
              </a:rPr>
              <a:t>Minimality</a:t>
            </a:r>
            <a:endParaRPr lang="en-US" altLang="zh-CN" sz="1600" b="1" dirty="0">
              <a:solidFill>
                <a:srgbClr val="0070C0"/>
              </a:solidFill>
              <a:ea typeface="微软雅黑" panose="020B0503020204020204" charset="-122"/>
              <a:cs typeface="Calibri" panose="020F0502020204030204" pitchFamily="34" charset="0"/>
            </a:endParaRPr>
          </a:p>
          <a:p>
            <a:pPr lvl="0" fontAlgn="base">
              <a:lnSpc>
                <a:spcPct val="150000"/>
              </a:lnSpc>
              <a:spcBef>
                <a:spcPct val="0"/>
              </a:spcBef>
              <a:spcAft>
                <a:spcPct val="0"/>
              </a:spcAft>
            </a:pPr>
            <a:r>
              <a:rPr lang="en-US" altLang="zh-CN" dirty="0">
                <a:ea typeface="微软雅黑" panose="020B0503020204020204" charset="-122"/>
                <a:cs typeface="Calibri" panose="020F0502020204030204" pitchFamily="34" charset="0"/>
              </a:rPr>
              <a:t>non-trivial, left-reduced</a:t>
            </a:r>
          </a:p>
          <a:p>
            <a:pPr lvl="0" fontAlgn="base">
              <a:lnSpc>
                <a:spcPct val="150000"/>
              </a:lnSpc>
              <a:spcBef>
                <a:spcPct val="0"/>
              </a:spcBef>
              <a:spcAft>
                <a:spcPct val="0"/>
              </a:spcAft>
            </a:pPr>
            <a:r>
              <a:rPr lang="en-US" altLang="zh-CN" dirty="0">
                <a:ea typeface="微软雅黑" panose="020B0503020204020204" charset="-122"/>
                <a:cs typeface="Calibri" panose="020F0502020204030204" pitchFamily="34" charset="0"/>
              </a:rPr>
              <a:t>A minimal REE on data</a:t>
            </a:r>
            <a:r>
              <a:rPr lang="zh-CN" altLang="en-US" dirty="0">
                <a:ea typeface="微软雅黑" panose="020B0503020204020204" charset="-122"/>
                <a:cs typeface="Calibri" panose="020F0502020204030204" pitchFamily="34" charset="0"/>
              </a:rPr>
              <a:t> </a:t>
            </a:r>
            <a:r>
              <a:rPr lang="en-US" altLang="zh-CN" dirty="0">
                <a:ea typeface="微软雅黑" panose="020B0503020204020204" charset="-122"/>
                <a:cs typeface="Calibri" panose="020F0502020204030204" pitchFamily="34" charset="0"/>
              </a:rPr>
              <a:t>D is a non-trivial and left-reduced REE.</a:t>
            </a:r>
            <a:endParaRPr lang="zh-CN" altLang="en-US" sz="2400" dirty="0">
              <a:ea typeface="微软雅黑" panose="020B0503020204020204" charset="-122"/>
              <a:cs typeface="Calibri" panose="020F0502020204030204" pitchFamily="34" charset="0"/>
            </a:endParaRPr>
          </a:p>
        </p:txBody>
      </p:sp>
      <p:sp>
        <p:nvSpPr>
          <p:cNvPr id="20" name="Rectangle 16">
            <a:extLst>
              <a:ext uri="{FF2B5EF4-FFF2-40B4-BE49-F238E27FC236}">
                <a16:creationId xmlns:a16="http://schemas.microsoft.com/office/drawing/2014/main" id="{71E631D9-F700-182A-F163-D4C9AF8EFA12}"/>
              </a:ext>
            </a:extLst>
          </p:cNvPr>
          <p:cNvSpPr>
            <a:spLocks noChangeArrowheads="1"/>
          </p:cNvSpPr>
          <p:nvPr/>
        </p:nvSpPr>
        <p:spPr bwMode="auto">
          <a:xfrm>
            <a:off x="7930491" y="3984791"/>
            <a:ext cx="4056355" cy="2173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defPPr>
              <a:defRPr lang="en-US"/>
            </a:defPPr>
            <a:lvl1pPr marL="0" lvl="0"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1pPr>
            <a:lvl2pPr marL="457200" lvl="1"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vl6pPr marL="2286000" lvl="5"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6pPr>
            <a:lvl7pPr marL="2743200" lvl="6"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7pPr>
            <a:lvl8pPr marL="3200400" lvl="7"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8pPr>
            <a:lvl9pPr marL="3657600" lvl="8"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9pPr>
          </a:lstStyle>
          <a:p>
            <a:pPr lvl="0" fontAlgn="base">
              <a:lnSpc>
                <a:spcPct val="150000"/>
              </a:lnSpc>
              <a:spcBef>
                <a:spcPct val="0"/>
              </a:spcBef>
              <a:spcAft>
                <a:spcPct val="0"/>
              </a:spcAft>
            </a:pPr>
            <a:r>
              <a:rPr lang="en-US" altLang="zh-CN" sz="2400" b="1" dirty="0">
                <a:solidFill>
                  <a:srgbClr val="0070C0"/>
                </a:solidFill>
                <a:ea typeface="微软雅黑" panose="020B0503020204020204" charset="-122"/>
                <a:cs typeface="Calibri" panose="020F0502020204030204" pitchFamily="34" charset="0"/>
              </a:rPr>
              <a:t>Cover of rules</a:t>
            </a:r>
            <a:endParaRPr lang="en-US" altLang="zh-CN" sz="1600" b="1" dirty="0">
              <a:solidFill>
                <a:srgbClr val="0070C0"/>
              </a:solidFill>
              <a:ea typeface="微软雅黑" panose="020B0503020204020204" charset="-122"/>
              <a:cs typeface="Calibri" panose="020F0502020204030204" pitchFamily="34" charset="0"/>
            </a:endParaRPr>
          </a:p>
          <a:p>
            <a:pPr lvl="0" fontAlgn="base">
              <a:lnSpc>
                <a:spcPct val="150000"/>
              </a:lnSpc>
              <a:spcBef>
                <a:spcPct val="0"/>
              </a:spcBef>
              <a:spcAft>
                <a:spcPct val="0"/>
              </a:spcAft>
            </a:pPr>
            <a:r>
              <a:rPr lang="en-US" altLang="zh-CN" dirty="0">
                <a:ea typeface="微软雅黑" panose="020B0503020204020204" charset="-122"/>
                <a:cs typeface="Calibri" panose="020F0502020204030204" pitchFamily="34" charset="0"/>
              </a:rPr>
              <a:t>REEs implication</a:t>
            </a:r>
          </a:p>
          <a:p>
            <a:pPr lvl="0" fontAlgn="base">
              <a:lnSpc>
                <a:spcPct val="150000"/>
              </a:lnSpc>
              <a:spcBef>
                <a:spcPct val="0"/>
              </a:spcBef>
              <a:spcAft>
                <a:spcPct val="0"/>
              </a:spcAft>
            </a:pPr>
            <a:r>
              <a:rPr lang="en-US" altLang="zh-CN" dirty="0">
                <a:ea typeface="微软雅黑" panose="020B0503020204020204" charset="-122"/>
                <a:cs typeface="Calibri" panose="020F0502020204030204" pitchFamily="34" charset="0"/>
              </a:rPr>
              <a:t>A set of rules is minimal if it includes no redundant rules, i.e., rules cannot be entailed by remaining ones</a:t>
            </a:r>
            <a:endParaRPr lang="zh-CN" altLang="en-US" sz="2400" dirty="0">
              <a:ea typeface="微软雅黑" panose="020B0503020204020204" charset="-122"/>
              <a:cs typeface="Calibri" panose="020F0502020204030204" pitchFamily="34" charset="0"/>
            </a:endParaRPr>
          </a:p>
        </p:txBody>
      </p:sp>
      <p:sp>
        <p:nvSpPr>
          <p:cNvPr id="18" name="标题 1">
            <a:extLst>
              <a:ext uri="{FF2B5EF4-FFF2-40B4-BE49-F238E27FC236}">
                <a16:creationId xmlns:a16="http://schemas.microsoft.com/office/drawing/2014/main" id="{5DB3FC9E-4AB6-471C-93C6-0BF0B06AFB59}"/>
              </a:ext>
            </a:extLst>
          </p:cNvPr>
          <p:cNvSpPr txBox="1">
            <a:spLocks/>
          </p:cNvSpPr>
          <p:nvPr/>
        </p:nvSpPr>
        <p:spPr>
          <a:xfrm>
            <a:off x="0" y="3879"/>
            <a:ext cx="12192000" cy="103064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b="1" dirty="0">
                <a:latin typeface="Calibri" panose="020F0502020204030204" pitchFamily="34" charset="0"/>
                <a:cs typeface="Calibri" panose="020F0502020204030204" pitchFamily="34" charset="0"/>
              </a:rPr>
              <a:t> </a:t>
            </a:r>
            <a:r>
              <a:rPr kumimoji="1" lang="en-US" altLang="zh-CN" sz="4400" b="1" dirty="0">
                <a:latin typeface="Calibri" panose="020F0502020204030204" pitchFamily="34" charset="0"/>
                <a:cs typeface="Calibri" panose="020F0502020204030204" pitchFamily="34" charset="0"/>
              </a:rPr>
              <a:t>Preliminaries: </a:t>
            </a:r>
            <a:r>
              <a:rPr lang="en-US" altLang="zh-CN" b="1" dirty="0">
                <a:latin typeface="Calibri" panose="020F0502020204030204" pitchFamily="34" charset="0"/>
                <a:cs typeface="Calibri" panose="020F0502020204030204" pitchFamily="34" charset="0"/>
              </a:rPr>
              <a:t>Properties of REEs</a:t>
            </a:r>
            <a:endParaRPr lang="zh-CN" altLang="en-US" b="1" dirty="0">
              <a:latin typeface="Calibri" panose="020F0502020204030204" pitchFamily="34" charset="0"/>
              <a:cs typeface="Calibri" panose="020F0502020204030204" pitchFamily="34" charset="0"/>
            </a:endParaRPr>
          </a:p>
        </p:txBody>
      </p:sp>
      <p:cxnSp>
        <p:nvCxnSpPr>
          <p:cNvPr id="21" name="直线连接符 20">
            <a:extLst>
              <a:ext uri="{FF2B5EF4-FFF2-40B4-BE49-F238E27FC236}">
                <a16:creationId xmlns:a16="http://schemas.microsoft.com/office/drawing/2014/main" id="{65B40A9B-0A6F-F04F-8235-DD81D66FD41C}"/>
              </a:ext>
            </a:extLst>
          </p:cNvPr>
          <p:cNvCxnSpPr/>
          <p:nvPr/>
        </p:nvCxnSpPr>
        <p:spPr>
          <a:xfrm>
            <a:off x="0" y="1034521"/>
            <a:ext cx="12192000" cy="0"/>
          </a:xfrm>
          <a:prstGeom prst="line">
            <a:avLst/>
          </a:prstGeom>
          <a:ln w="38100">
            <a:solidFill>
              <a:srgbClr val="0463C1"/>
            </a:solidFill>
          </a:ln>
          <a:effectLst>
            <a:glow rad="25400">
              <a:schemeClr val="accent1">
                <a:alpha val="40000"/>
              </a:schemeClr>
            </a:glow>
            <a:outerShdw blurRad="50800" dist="38100" dir="2700000" algn="tl" rotWithShape="0">
              <a:schemeClr val="tx1">
                <a:alpha val="40000"/>
              </a:schemeClr>
            </a:outerShdw>
            <a:reflection blurRad="6350" endPos="0" dir="5400000" sy="-100000" algn="bl" rotWithShape="0"/>
            <a:softEdge rad="0"/>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47961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F8C7D6E-AC02-7143-9CF2-B6F6240EAF8C}"/>
              </a:ext>
            </a:extLst>
          </p:cNvPr>
          <p:cNvSpPr>
            <a:spLocks noGrp="1"/>
          </p:cNvSpPr>
          <p:nvPr>
            <p:ph type="title"/>
          </p:nvPr>
        </p:nvSpPr>
        <p:spPr>
          <a:xfrm>
            <a:off x="0" y="18256"/>
            <a:ext cx="12192000" cy="1027417"/>
          </a:xfrm>
        </p:spPr>
        <p:txBody>
          <a:bodyPr>
            <a:noAutofit/>
          </a:bodyPr>
          <a:lstStyle/>
          <a:p>
            <a:r>
              <a:rPr kumimoji="1" lang="zh-CN" altLang="en-US" b="1" dirty="0">
                <a:latin typeface="Calibri" panose="020F0502020204030204" pitchFamily="34" charset="0"/>
                <a:cs typeface="Calibri" panose="020F0502020204030204" pitchFamily="34" charset="0"/>
              </a:rPr>
              <a:t> </a:t>
            </a:r>
            <a:r>
              <a:rPr kumimoji="1" lang="en-US" altLang="zh-CN" b="1" dirty="0">
                <a:latin typeface="Calibri" panose="020F0502020204030204" pitchFamily="34" charset="0"/>
                <a:cs typeface="Calibri" panose="020F0502020204030204" pitchFamily="34" charset="0"/>
              </a:rPr>
              <a:t>Main Idea: Splitting Tuples of Mismatched Entities</a:t>
            </a:r>
            <a:endParaRPr kumimoji="1" lang="zh-CN" altLang="en-US" sz="4000" b="1" dirty="0">
              <a:latin typeface="Calibri" panose="020F0502020204030204" pitchFamily="34" charset="0"/>
              <a:cs typeface="Calibri" panose="020F0502020204030204" pitchFamily="34" charset="0"/>
            </a:endParaRPr>
          </a:p>
        </p:txBody>
      </p:sp>
      <p:cxnSp>
        <p:nvCxnSpPr>
          <p:cNvPr id="28" name="直线连接符 27">
            <a:extLst>
              <a:ext uri="{FF2B5EF4-FFF2-40B4-BE49-F238E27FC236}">
                <a16:creationId xmlns:a16="http://schemas.microsoft.com/office/drawing/2014/main" id="{31400BC8-4B68-0249-B873-8F5CA9F2ECA4}"/>
              </a:ext>
            </a:extLst>
          </p:cNvPr>
          <p:cNvCxnSpPr/>
          <p:nvPr/>
        </p:nvCxnSpPr>
        <p:spPr>
          <a:xfrm>
            <a:off x="0" y="1034521"/>
            <a:ext cx="12192000" cy="0"/>
          </a:xfrm>
          <a:prstGeom prst="line">
            <a:avLst/>
          </a:prstGeom>
          <a:ln w="38100">
            <a:solidFill>
              <a:srgbClr val="0463C1"/>
            </a:solidFill>
          </a:ln>
          <a:effectLst>
            <a:glow rad="25400">
              <a:schemeClr val="accent1">
                <a:alpha val="40000"/>
              </a:schemeClr>
            </a:glow>
            <a:outerShdw blurRad="50800" dist="38100" dir="2700000" algn="tl" rotWithShape="0">
              <a:schemeClr val="tx1">
                <a:alpha val="40000"/>
              </a:schemeClr>
            </a:outerShdw>
            <a:reflection blurRad="6350" endPos="0" dir="5400000" sy="-100000" algn="bl" rotWithShape="0"/>
            <a:softEdge rad="0"/>
          </a:effectLst>
        </p:spPr>
        <p:style>
          <a:lnRef idx="1">
            <a:schemeClr val="accent1"/>
          </a:lnRef>
          <a:fillRef idx="0">
            <a:schemeClr val="accent1"/>
          </a:fillRef>
          <a:effectRef idx="0">
            <a:schemeClr val="accent1"/>
          </a:effectRef>
          <a:fontRef idx="minor">
            <a:schemeClr val="tx1"/>
          </a:fontRef>
        </p:style>
      </p:cxnSp>
      <p:sp>
        <p:nvSpPr>
          <p:cNvPr id="15" name="矩形 14">
            <a:extLst>
              <a:ext uri="{FF2B5EF4-FFF2-40B4-BE49-F238E27FC236}">
                <a16:creationId xmlns:a16="http://schemas.microsoft.com/office/drawing/2014/main" id="{C7A44E22-3D0D-774F-A3B7-C6EB81CF329E}"/>
              </a:ext>
            </a:extLst>
          </p:cNvPr>
          <p:cNvSpPr/>
          <p:nvPr/>
        </p:nvSpPr>
        <p:spPr>
          <a:xfrm>
            <a:off x="489392" y="1252705"/>
            <a:ext cx="11429172" cy="1031051"/>
          </a:xfrm>
          <a:prstGeom prst="rect">
            <a:avLst/>
          </a:prstGeom>
        </p:spPr>
        <p:txBody>
          <a:bodyPr wrap="square">
            <a:spAutoFit/>
          </a:bodyPr>
          <a:lstStyle/>
          <a:p>
            <a:pPr marL="360045" indent="-360045">
              <a:spcBef>
                <a:spcPts val="600"/>
              </a:spcBef>
              <a:buClr>
                <a:srgbClr val="0033CC"/>
              </a:buClr>
              <a:buFont typeface="Wingdings" panose="05000000000000000000" pitchFamily="2" charset="2"/>
              <a:buChar char="l"/>
            </a:pPr>
            <a:r>
              <a:rPr lang="en-US" altLang="zh-CN" sz="2800" b="1" dirty="0">
                <a:latin typeface="Calibri" panose="020F0502020204030204" pitchFamily="34" charset="0"/>
                <a:ea typeface="黑体" panose="02010609060101010101" pitchFamily="2" charset="-122"/>
                <a:cs typeface="Calibri" panose="020F0502020204030204" pitchFamily="34" charset="0"/>
              </a:rPr>
              <a:t>Issue</a:t>
            </a:r>
            <a:r>
              <a:rPr lang="zh-CN" altLang="en-US" sz="2800" b="1" dirty="0">
                <a:latin typeface="Calibri" panose="020F0502020204030204" pitchFamily="34" charset="0"/>
                <a:ea typeface="黑体" panose="02010609060101010101" pitchFamily="2" charset="-122"/>
                <a:cs typeface="Calibri" panose="020F0502020204030204" pitchFamily="34" charset="0"/>
              </a:rPr>
              <a:t>：</a:t>
            </a:r>
            <a:r>
              <a:rPr lang="en-US" altLang="zh-CN" sz="2800" b="1" dirty="0">
                <a:latin typeface="Calibri" panose="020F0502020204030204" pitchFamily="34" charset="0"/>
                <a:ea typeface="黑体" panose="02010609060101010101" pitchFamily="2" charset="-122"/>
                <a:cs typeface="Calibri" panose="020F0502020204030204" pitchFamily="34" charset="0"/>
              </a:rPr>
              <a:t>Tuples representing different entities are incorrectly merged</a:t>
            </a:r>
          </a:p>
          <a:p>
            <a:pPr marL="360045" indent="-360045">
              <a:spcBef>
                <a:spcPts val="600"/>
              </a:spcBef>
              <a:buClr>
                <a:srgbClr val="0033CC"/>
              </a:buClr>
              <a:buFont typeface="Wingdings" panose="05000000000000000000" pitchFamily="2" charset="2"/>
              <a:buChar char="l"/>
            </a:pPr>
            <a:r>
              <a:rPr lang="en-US" altLang="zh-CN" sz="2800" b="1" dirty="0">
                <a:latin typeface="Calibri" panose="020F0502020204030204" pitchFamily="34" charset="0"/>
                <a:ea typeface="黑体" panose="02010609060101010101" pitchFamily="2" charset="-122"/>
                <a:cs typeface="Calibri" panose="020F0502020204030204" pitchFamily="34" charset="0"/>
              </a:rPr>
              <a:t>Solution</a:t>
            </a:r>
            <a:r>
              <a:rPr lang="zh-CN" altLang="en-US" sz="2800" b="1" dirty="0">
                <a:latin typeface="Calibri" panose="020F0502020204030204" pitchFamily="34" charset="0"/>
                <a:ea typeface="黑体" panose="02010609060101010101" pitchFamily="2" charset="-122"/>
                <a:cs typeface="Calibri" panose="020F0502020204030204" pitchFamily="34" charset="0"/>
              </a:rPr>
              <a:t>：</a:t>
            </a:r>
            <a:r>
              <a:rPr lang="en" altLang="zh-CN" sz="2800" b="1" dirty="0">
                <a:latin typeface="Calibri" panose="020F0502020204030204" pitchFamily="34" charset="0"/>
                <a:ea typeface="黑体" panose="02010609060101010101" pitchFamily="2" charset="-122"/>
                <a:cs typeface="Calibri" panose="020F0502020204030204" pitchFamily="34" charset="0"/>
              </a:rPr>
              <a:t> </a:t>
            </a:r>
            <a:r>
              <a:rPr lang="en" altLang="zh-CN" sz="2800" b="1" dirty="0">
                <a:solidFill>
                  <a:srgbClr val="FF0000"/>
                </a:solidFill>
                <a:latin typeface="Calibri" panose="020F0502020204030204" pitchFamily="34" charset="0"/>
                <a:ea typeface="黑体" panose="02010609060101010101" pitchFamily="2" charset="-122"/>
                <a:cs typeface="Calibri" panose="020F0502020204030204" pitchFamily="34" charset="0"/>
              </a:rPr>
              <a:t>Split tuples </a:t>
            </a:r>
            <a:r>
              <a:rPr lang="en" altLang="zh-CN" sz="2800" b="1" dirty="0">
                <a:latin typeface="Calibri" panose="020F0502020204030204" pitchFamily="34" charset="0"/>
                <a:ea typeface="黑体" panose="02010609060101010101" pitchFamily="2" charset="-122"/>
                <a:cs typeface="Calibri" panose="020F0502020204030204" pitchFamily="34" charset="0"/>
              </a:rPr>
              <a:t>of mismatched entities</a:t>
            </a:r>
            <a:endParaRPr lang="zh-CN" altLang="en-US" sz="2800" b="1" dirty="0">
              <a:latin typeface="Calibri" panose="020F0502020204030204" pitchFamily="34" charset="0"/>
              <a:ea typeface="黑体" panose="02010609060101010101" pitchFamily="2" charset="-122"/>
              <a:cs typeface="Calibri" panose="020F0502020204030204" pitchFamily="34" charset="0"/>
            </a:endParaRPr>
          </a:p>
        </p:txBody>
      </p:sp>
      <p:grpSp>
        <p:nvGrpSpPr>
          <p:cNvPr id="16" name="组合 15">
            <a:extLst>
              <a:ext uri="{FF2B5EF4-FFF2-40B4-BE49-F238E27FC236}">
                <a16:creationId xmlns:a16="http://schemas.microsoft.com/office/drawing/2014/main" id="{5A48B147-4CE3-554B-929E-6F1E695DADB6}"/>
              </a:ext>
            </a:extLst>
          </p:cNvPr>
          <p:cNvGrpSpPr/>
          <p:nvPr/>
        </p:nvGrpSpPr>
        <p:grpSpPr>
          <a:xfrm>
            <a:off x="1910722" y="3848697"/>
            <a:ext cx="8457389" cy="1662422"/>
            <a:chOff x="-247975" y="3010019"/>
            <a:chExt cx="8457389" cy="1662422"/>
          </a:xfrm>
        </p:grpSpPr>
        <p:pic>
          <p:nvPicPr>
            <p:cNvPr id="17" name="图片 16">
              <a:extLst>
                <a:ext uri="{FF2B5EF4-FFF2-40B4-BE49-F238E27FC236}">
                  <a16:creationId xmlns:a16="http://schemas.microsoft.com/office/drawing/2014/main" id="{8A154612-3804-3344-BAA8-530AD4E694C7}"/>
                </a:ext>
              </a:extLst>
            </p:cNvPr>
            <p:cNvPicPr>
              <a:picLocks noChangeAspect="1"/>
            </p:cNvPicPr>
            <p:nvPr/>
          </p:nvPicPr>
          <p:blipFill>
            <a:blip r:embed="rId3"/>
            <a:stretch>
              <a:fillRect/>
            </a:stretch>
          </p:blipFill>
          <p:spPr>
            <a:xfrm>
              <a:off x="-247975" y="3104897"/>
              <a:ext cx="1441204" cy="1441204"/>
            </a:xfrm>
            <a:prstGeom prst="rect">
              <a:avLst/>
            </a:prstGeom>
          </p:spPr>
        </p:pic>
        <p:pic>
          <p:nvPicPr>
            <p:cNvPr id="18" name="图片 17">
              <a:extLst>
                <a:ext uri="{FF2B5EF4-FFF2-40B4-BE49-F238E27FC236}">
                  <a16:creationId xmlns:a16="http://schemas.microsoft.com/office/drawing/2014/main" id="{7A9752A8-1BCF-9B48-8007-65BD187F4A7A}"/>
                </a:ext>
              </a:extLst>
            </p:cNvPr>
            <p:cNvPicPr>
              <a:picLocks noChangeAspect="1"/>
            </p:cNvPicPr>
            <p:nvPr/>
          </p:nvPicPr>
          <p:blipFill>
            <a:blip r:embed="rId4"/>
            <a:stretch>
              <a:fillRect/>
            </a:stretch>
          </p:blipFill>
          <p:spPr>
            <a:xfrm>
              <a:off x="3197549" y="3236784"/>
              <a:ext cx="1377700" cy="1377700"/>
            </a:xfrm>
            <a:prstGeom prst="rect">
              <a:avLst/>
            </a:prstGeom>
          </p:spPr>
        </p:pic>
        <p:grpSp>
          <p:nvGrpSpPr>
            <p:cNvPr id="19" name="组合 18">
              <a:extLst>
                <a:ext uri="{FF2B5EF4-FFF2-40B4-BE49-F238E27FC236}">
                  <a16:creationId xmlns:a16="http://schemas.microsoft.com/office/drawing/2014/main" id="{DFD017FB-87DC-A24D-89FA-A625C76D90B9}"/>
                </a:ext>
              </a:extLst>
            </p:cNvPr>
            <p:cNvGrpSpPr/>
            <p:nvPr/>
          </p:nvGrpSpPr>
          <p:grpSpPr>
            <a:xfrm rot="20702009">
              <a:off x="1397590" y="3403711"/>
              <a:ext cx="1748317" cy="521489"/>
              <a:chOff x="441393" y="3382925"/>
              <a:chExt cx="1748317" cy="521489"/>
            </a:xfrm>
          </p:grpSpPr>
          <p:sp>
            <p:nvSpPr>
              <p:cNvPr id="26" name="文本框 25">
                <a:extLst>
                  <a:ext uri="{FF2B5EF4-FFF2-40B4-BE49-F238E27FC236}">
                    <a16:creationId xmlns:a16="http://schemas.microsoft.com/office/drawing/2014/main" id="{F0110B3A-3011-0648-AA49-7F212A587150}"/>
                  </a:ext>
                </a:extLst>
              </p:cNvPr>
              <p:cNvSpPr txBox="1"/>
              <p:nvPr/>
            </p:nvSpPr>
            <p:spPr>
              <a:xfrm rot="897991">
                <a:off x="486085" y="3382925"/>
                <a:ext cx="1703625" cy="369332"/>
              </a:xfrm>
              <a:prstGeom prst="rect">
                <a:avLst/>
              </a:prstGeom>
              <a:noFill/>
            </p:spPr>
            <p:txBody>
              <a:bodyPr wrap="square" rtlCol="0">
                <a:spAutoFit/>
              </a:bodyPr>
              <a:lstStyle/>
              <a:p>
                <a:pPr algn="ctr"/>
                <a:r>
                  <a:rPr lang="en-US" altLang="zh-CN" dirty="0">
                    <a:solidFill>
                      <a:srgbClr val="0070C0"/>
                    </a:solidFill>
                    <a:latin typeface="Calibri" panose="020F0502020204030204" pitchFamily="34" charset="0"/>
                    <a:ea typeface="黑体" panose="02010609060101010101" pitchFamily="2" charset="-122"/>
                    <a:cs typeface="Calibri" panose="020F0502020204030204" pitchFamily="34" charset="0"/>
                  </a:rPr>
                  <a:t>Detect Conflicts</a:t>
                </a:r>
                <a:endParaRPr lang="zh-CN" altLang="en-US" dirty="0">
                  <a:solidFill>
                    <a:srgbClr val="0070C0"/>
                  </a:solidFill>
                  <a:latin typeface="Calibri" panose="020F0502020204030204" pitchFamily="34" charset="0"/>
                  <a:ea typeface="黑体" panose="02010609060101010101" pitchFamily="2" charset="-122"/>
                  <a:cs typeface="Calibri" panose="020F0502020204030204" pitchFamily="34" charset="0"/>
                </a:endParaRPr>
              </a:p>
            </p:txBody>
          </p:sp>
          <p:sp>
            <p:nvSpPr>
              <p:cNvPr id="27" name="右箭头 26">
                <a:extLst>
                  <a:ext uri="{FF2B5EF4-FFF2-40B4-BE49-F238E27FC236}">
                    <a16:creationId xmlns:a16="http://schemas.microsoft.com/office/drawing/2014/main" id="{2BEE4027-69C1-1843-9BB5-245FA1570F27}"/>
                  </a:ext>
                </a:extLst>
              </p:cNvPr>
              <p:cNvSpPr/>
              <p:nvPr/>
            </p:nvSpPr>
            <p:spPr bwMode="auto">
              <a:xfrm rot="897991">
                <a:off x="441393" y="3671666"/>
                <a:ext cx="1620000" cy="232748"/>
              </a:xfrm>
              <a:prstGeom prst="rightArrow">
                <a:avLst/>
              </a:prstGeom>
              <a:solidFill>
                <a:schemeClr val="bg1"/>
              </a:solidFill>
              <a:ln>
                <a:solidFill>
                  <a:schemeClr val="tx1"/>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lstStyle/>
              <a:p>
                <a:pPr algn="ctr"/>
                <a:endParaRPr kumimoji="1" lang="zh-CN" altLang="en-US" sz="1400" dirty="0">
                  <a:solidFill>
                    <a:srgbClr val="0000FF"/>
                  </a:solidFill>
                  <a:latin typeface="Calibri" panose="020F0502020204030204" pitchFamily="34" charset="0"/>
                  <a:ea typeface="黑体" panose="02010609060101010101" pitchFamily="2" charset="-122"/>
                  <a:cs typeface="Calibri" panose="020F0502020204030204" pitchFamily="34" charset="0"/>
                </a:endParaRPr>
              </a:p>
            </p:txBody>
          </p:sp>
        </p:grpSp>
        <p:pic>
          <p:nvPicPr>
            <p:cNvPr id="20" name="图片 19">
              <a:extLst>
                <a:ext uri="{FF2B5EF4-FFF2-40B4-BE49-F238E27FC236}">
                  <a16:creationId xmlns:a16="http://schemas.microsoft.com/office/drawing/2014/main" id="{C0277BDA-8937-FB43-8DC2-87E92B91413C}"/>
                </a:ext>
              </a:extLst>
            </p:cNvPr>
            <p:cNvPicPr>
              <a:picLocks noChangeAspect="1"/>
            </p:cNvPicPr>
            <p:nvPr/>
          </p:nvPicPr>
          <p:blipFill>
            <a:blip r:embed="rId5"/>
            <a:stretch>
              <a:fillRect/>
            </a:stretch>
          </p:blipFill>
          <p:spPr>
            <a:xfrm>
              <a:off x="6546992" y="3010019"/>
              <a:ext cx="1662422" cy="1662422"/>
            </a:xfrm>
            <a:prstGeom prst="rect">
              <a:avLst/>
            </a:prstGeom>
          </p:spPr>
        </p:pic>
        <p:sp>
          <p:nvSpPr>
            <p:cNvPr id="24" name="文本框 23">
              <a:extLst>
                <a:ext uri="{FF2B5EF4-FFF2-40B4-BE49-F238E27FC236}">
                  <a16:creationId xmlns:a16="http://schemas.microsoft.com/office/drawing/2014/main" id="{D9A89E6D-E884-4042-B20A-D4A78D93DF09}"/>
                </a:ext>
              </a:extLst>
            </p:cNvPr>
            <p:cNvSpPr txBox="1"/>
            <p:nvPr/>
          </p:nvSpPr>
          <p:spPr>
            <a:xfrm>
              <a:off x="4702048" y="3395062"/>
              <a:ext cx="1566030" cy="369332"/>
            </a:xfrm>
            <a:prstGeom prst="rect">
              <a:avLst/>
            </a:prstGeom>
            <a:noFill/>
          </p:spPr>
          <p:txBody>
            <a:bodyPr wrap="square" rtlCol="0">
              <a:spAutoFit/>
            </a:bodyPr>
            <a:lstStyle/>
            <a:p>
              <a:pPr algn="ctr"/>
              <a:r>
                <a:rPr lang="en-US" altLang="zh-CN" dirty="0">
                  <a:solidFill>
                    <a:srgbClr val="0070C0"/>
                  </a:solidFill>
                  <a:latin typeface="Calibri" panose="020F0502020204030204" pitchFamily="34" charset="0"/>
                  <a:ea typeface="黑体" panose="02010609060101010101" pitchFamily="2" charset="-122"/>
                  <a:cs typeface="Calibri" panose="020F0502020204030204" pitchFamily="34" charset="0"/>
                </a:rPr>
                <a:t>Split / Correct</a:t>
              </a:r>
              <a:endParaRPr lang="zh-CN" altLang="en-US" dirty="0">
                <a:solidFill>
                  <a:srgbClr val="0070C0"/>
                </a:solidFill>
                <a:latin typeface="Calibri" panose="020F0502020204030204" pitchFamily="34" charset="0"/>
                <a:ea typeface="黑体" panose="02010609060101010101" pitchFamily="2" charset="-122"/>
                <a:cs typeface="Calibri" panose="020F0502020204030204" pitchFamily="34" charset="0"/>
              </a:endParaRPr>
            </a:p>
          </p:txBody>
        </p:sp>
        <p:pic>
          <p:nvPicPr>
            <p:cNvPr id="22" name="图片 21">
              <a:extLst>
                <a:ext uri="{FF2B5EF4-FFF2-40B4-BE49-F238E27FC236}">
                  <a16:creationId xmlns:a16="http://schemas.microsoft.com/office/drawing/2014/main" id="{9EF63366-9110-E346-B8FE-8030A53A4745}"/>
                </a:ext>
              </a:extLst>
            </p:cNvPr>
            <p:cNvPicPr>
              <a:picLocks noChangeAspect="1"/>
            </p:cNvPicPr>
            <p:nvPr/>
          </p:nvPicPr>
          <p:blipFill>
            <a:blip r:embed="rId6"/>
            <a:stretch>
              <a:fillRect/>
            </a:stretch>
          </p:blipFill>
          <p:spPr>
            <a:xfrm>
              <a:off x="1701318" y="4100067"/>
              <a:ext cx="572374" cy="572374"/>
            </a:xfrm>
            <a:prstGeom prst="rect">
              <a:avLst/>
            </a:prstGeom>
          </p:spPr>
        </p:pic>
        <p:pic>
          <p:nvPicPr>
            <p:cNvPr id="23" name="图片 22">
              <a:extLst>
                <a:ext uri="{FF2B5EF4-FFF2-40B4-BE49-F238E27FC236}">
                  <a16:creationId xmlns:a16="http://schemas.microsoft.com/office/drawing/2014/main" id="{284B883C-A29E-5D4D-9118-2843253D9A28}"/>
                </a:ext>
              </a:extLst>
            </p:cNvPr>
            <p:cNvPicPr>
              <a:picLocks noChangeAspect="1"/>
            </p:cNvPicPr>
            <p:nvPr/>
          </p:nvPicPr>
          <p:blipFill>
            <a:blip r:embed="rId7"/>
            <a:stretch>
              <a:fillRect/>
            </a:stretch>
          </p:blipFill>
          <p:spPr>
            <a:xfrm>
              <a:off x="2332512" y="3963190"/>
              <a:ext cx="481734" cy="481734"/>
            </a:xfrm>
            <a:prstGeom prst="rect">
              <a:avLst/>
            </a:prstGeom>
          </p:spPr>
        </p:pic>
      </p:grpSp>
      <p:sp>
        <p:nvSpPr>
          <p:cNvPr id="29" name="圆角矩形标注 28">
            <a:extLst>
              <a:ext uri="{FF2B5EF4-FFF2-40B4-BE49-F238E27FC236}">
                <a16:creationId xmlns:a16="http://schemas.microsoft.com/office/drawing/2014/main" id="{BB9050D4-BC5A-B64D-9209-D5259AC88E0C}"/>
              </a:ext>
            </a:extLst>
          </p:cNvPr>
          <p:cNvSpPr/>
          <p:nvPr/>
        </p:nvSpPr>
        <p:spPr>
          <a:xfrm>
            <a:off x="1910722" y="5720952"/>
            <a:ext cx="2235480" cy="1031051"/>
          </a:xfrm>
          <a:prstGeom prst="wedgeRoundRectCallout">
            <a:avLst>
              <a:gd name="adj1" fmla="val 26609"/>
              <a:gd name="adj2" fmla="val -74410"/>
              <a:gd name="adj3" fmla="val 16667"/>
            </a:avLst>
          </a:prstGeom>
          <a:solidFill>
            <a:srgbClr val="FFC000">
              <a:alpha val="70000"/>
            </a:srgbClr>
          </a:solidFill>
          <a:ln w="15875">
            <a:solidFill>
              <a:srgbClr val="FFC000">
                <a:alpha val="78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 altLang="zh-CN" dirty="0">
                <a:solidFill>
                  <a:srgbClr val="0070C0"/>
                </a:solidFill>
                <a:latin typeface="Calibri" panose="020F0502020204030204" pitchFamily="34" charset="0"/>
                <a:ea typeface="黑体" panose="02010609060101010101" pitchFamily="2" charset="-122"/>
                <a:cs typeface="Calibri" panose="020F0502020204030204" pitchFamily="34" charset="0"/>
              </a:rPr>
              <a:t>How to decide which tuples need to be split/corrected?</a:t>
            </a:r>
            <a:endParaRPr kumimoji="1" lang="zh-CN" altLang="en-US" dirty="0">
              <a:solidFill>
                <a:srgbClr val="0070C0"/>
              </a:solidFill>
              <a:latin typeface="Calibri" panose="020F0502020204030204" pitchFamily="34" charset="0"/>
              <a:ea typeface="黑体" panose="02010609060101010101" pitchFamily="2" charset="-122"/>
              <a:cs typeface="Calibri" panose="020F0502020204030204" pitchFamily="34" charset="0"/>
            </a:endParaRPr>
          </a:p>
        </p:txBody>
      </p:sp>
      <p:sp>
        <p:nvSpPr>
          <p:cNvPr id="30" name="圆角矩形标注 29">
            <a:extLst>
              <a:ext uri="{FF2B5EF4-FFF2-40B4-BE49-F238E27FC236}">
                <a16:creationId xmlns:a16="http://schemas.microsoft.com/office/drawing/2014/main" id="{5603E31B-106D-B849-9442-08D7A0AC9EB1}"/>
              </a:ext>
            </a:extLst>
          </p:cNvPr>
          <p:cNvSpPr/>
          <p:nvPr/>
        </p:nvSpPr>
        <p:spPr>
          <a:xfrm>
            <a:off x="4965824" y="5771862"/>
            <a:ext cx="2128669" cy="889632"/>
          </a:xfrm>
          <a:prstGeom prst="wedgeRoundRectCallout">
            <a:avLst>
              <a:gd name="adj1" fmla="val 27432"/>
              <a:gd name="adj2" fmla="val -80180"/>
              <a:gd name="adj3" fmla="val 16667"/>
            </a:avLst>
          </a:prstGeom>
          <a:solidFill>
            <a:srgbClr val="FFC000">
              <a:alpha val="70000"/>
            </a:srgbClr>
          </a:solidFill>
          <a:ln w="15875">
            <a:solidFill>
              <a:srgbClr val="FFC000">
                <a:alpha val="78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rgbClr val="0070C0"/>
                </a:solidFill>
                <a:latin typeface="Calibri" panose="020F0502020204030204" pitchFamily="34" charset="0"/>
                <a:ea typeface="黑体" panose="02010609060101010101" pitchFamily="2" charset="-122"/>
                <a:cs typeface="Calibri" panose="020F0502020204030204" pitchFamily="34" charset="0"/>
              </a:rPr>
              <a:t>For tuples to be split, how to re-assign attributes?</a:t>
            </a:r>
            <a:endParaRPr kumimoji="1" lang="zh-CN" altLang="en-US" dirty="0">
              <a:solidFill>
                <a:srgbClr val="0070C0"/>
              </a:solidFill>
              <a:latin typeface="Calibri" panose="020F0502020204030204" pitchFamily="34" charset="0"/>
              <a:ea typeface="黑体" panose="02010609060101010101" pitchFamily="2" charset="-122"/>
              <a:cs typeface="Calibri" panose="020F0502020204030204" pitchFamily="34" charset="0"/>
            </a:endParaRPr>
          </a:p>
        </p:txBody>
      </p:sp>
      <p:sp>
        <p:nvSpPr>
          <p:cNvPr id="31" name="圆角矩形标注 30">
            <a:extLst>
              <a:ext uri="{FF2B5EF4-FFF2-40B4-BE49-F238E27FC236}">
                <a16:creationId xmlns:a16="http://schemas.microsoft.com/office/drawing/2014/main" id="{728E0654-4ADB-8A48-A212-D9F994A888BF}"/>
              </a:ext>
            </a:extLst>
          </p:cNvPr>
          <p:cNvSpPr/>
          <p:nvPr/>
        </p:nvSpPr>
        <p:spPr>
          <a:xfrm>
            <a:off x="7690488" y="5771862"/>
            <a:ext cx="2590790" cy="889632"/>
          </a:xfrm>
          <a:prstGeom prst="wedgeRoundRectCallout">
            <a:avLst>
              <a:gd name="adj1" fmla="val 14524"/>
              <a:gd name="adj2" fmla="val -77583"/>
              <a:gd name="adj3" fmla="val 16667"/>
            </a:avLst>
          </a:prstGeom>
          <a:solidFill>
            <a:srgbClr val="FFC000">
              <a:alpha val="70000"/>
            </a:srgbClr>
          </a:solidFill>
          <a:ln w="15875">
            <a:solidFill>
              <a:srgbClr val="FFC000">
                <a:alpha val="78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rgbClr val="0070C0"/>
                </a:solidFill>
                <a:latin typeface="Calibri" panose="020F0502020204030204" pitchFamily="34" charset="0"/>
                <a:ea typeface="黑体" panose="02010609060101010101" pitchFamily="2" charset="-122"/>
                <a:cs typeface="Calibri" panose="020F0502020204030204" pitchFamily="34" charset="0"/>
              </a:rPr>
              <a:t>After splitting/correction, how to impute missing values?</a:t>
            </a:r>
            <a:endParaRPr kumimoji="1" lang="zh-CN" altLang="en-US" dirty="0">
              <a:solidFill>
                <a:srgbClr val="0070C0"/>
              </a:solidFill>
              <a:latin typeface="Calibri" panose="020F0502020204030204" pitchFamily="34" charset="0"/>
              <a:ea typeface="黑体" panose="02010609060101010101" pitchFamily="2" charset="-122"/>
              <a:cs typeface="Calibri" panose="020F0502020204030204" pitchFamily="34" charset="0"/>
            </a:endParaRPr>
          </a:p>
        </p:txBody>
      </p:sp>
      <p:sp>
        <p:nvSpPr>
          <p:cNvPr id="32" name="圆角矩形 31">
            <a:extLst>
              <a:ext uri="{FF2B5EF4-FFF2-40B4-BE49-F238E27FC236}">
                <a16:creationId xmlns:a16="http://schemas.microsoft.com/office/drawing/2014/main" id="{0FFE3A23-0C6E-CB40-8895-A5B5A48F02B1}"/>
              </a:ext>
            </a:extLst>
          </p:cNvPr>
          <p:cNvSpPr/>
          <p:nvPr/>
        </p:nvSpPr>
        <p:spPr bwMode="auto">
          <a:xfrm>
            <a:off x="1950050" y="2411427"/>
            <a:ext cx="8291899" cy="1184223"/>
          </a:xfrm>
          <a:prstGeom prst="round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a:solidFill>
              <a:schemeClr val="accent1">
                <a:lumMod val="40000"/>
                <a:lumOff val="60000"/>
              </a:schemeClr>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lstStyle/>
          <a:p>
            <a:pPr algn="ctr"/>
            <a:endParaRPr kumimoji="1" lang="zh-CN" altLang="en-US" sz="1400" dirty="0">
              <a:solidFill>
                <a:srgbClr val="0000FF"/>
              </a:solidFill>
              <a:latin typeface="Calibri" panose="020F0502020204030204" pitchFamily="34" charset="0"/>
              <a:ea typeface="黑体" panose="02010609060101010101" pitchFamily="2" charset="-122"/>
              <a:cs typeface="Calibri" panose="020F0502020204030204" pitchFamily="34" charset="0"/>
            </a:endParaRPr>
          </a:p>
        </p:txBody>
      </p:sp>
      <p:sp>
        <p:nvSpPr>
          <p:cNvPr id="33" name="Content Placeholder 2">
            <a:extLst>
              <a:ext uri="{FF2B5EF4-FFF2-40B4-BE49-F238E27FC236}">
                <a16:creationId xmlns:a16="http://schemas.microsoft.com/office/drawing/2014/main" id="{B133FFEE-86B8-6E4C-884E-725C7DEBB89C}"/>
              </a:ext>
            </a:extLst>
          </p:cNvPr>
          <p:cNvSpPr>
            <a:spLocks noGrp="1"/>
          </p:cNvSpPr>
          <p:nvPr/>
        </p:nvSpPr>
        <p:spPr>
          <a:xfrm>
            <a:off x="2074606" y="2468359"/>
            <a:ext cx="8167343" cy="1070359"/>
          </a:xfrm>
          <a:prstGeom prst="rect">
            <a:avLst/>
          </a:prstGeom>
          <a:noFill/>
          <a:ln w="9525">
            <a:noFill/>
            <a:miter lim="800000"/>
          </a:ln>
          <a:effectLst/>
        </p:spPr>
        <p:txBody>
          <a:bodyPr vert="horz" wrap="square" lIns="91440" tIns="45720" rIns="91440" bIns="45720" numCol="1" anchor="ctr" anchorCtr="0" compatLnSpc="1"/>
          <a:lstStyle>
            <a:lvl1pPr marL="342900" indent="-342900" algn="l" rtl="0" fontAlgn="base">
              <a:lnSpc>
                <a:spcPct val="120000"/>
              </a:lnSpc>
              <a:spcBef>
                <a:spcPct val="20000"/>
              </a:spcBef>
              <a:spcAft>
                <a:spcPct val="0"/>
              </a:spcAft>
              <a:buClr>
                <a:srgbClr val="C00000"/>
              </a:buClr>
              <a:buSzPct val="110000"/>
              <a:buFont typeface="Wingdings" panose="05000000000000000000" pitchFamily="2" charset="2"/>
              <a:buChar char="§"/>
              <a:defRPr sz="3200">
                <a:solidFill>
                  <a:schemeClr val="tx1">
                    <a:lumMod val="95000"/>
                    <a:lumOff val="5000"/>
                  </a:schemeClr>
                </a:solidFill>
                <a:latin typeface="+mn-lt"/>
                <a:ea typeface="+mn-ea"/>
                <a:cs typeface="+mn-cs"/>
              </a:defRPr>
            </a:lvl1pPr>
            <a:lvl2pPr marL="742950" indent="-285750" algn="l" rtl="0" fontAlgn="base">
              <a:lnSpc>
                <a:spcPct val="120000"/>
              </a:lnSpc>
              <a:spcBef>
                <a:spcPct val="20000"/>
              </a:spcBef>
              <a:spcAft>
                <a:spcPct val="0"/>
              </a:spcAft>
              <a:buClr>
                <a:srgbClr val="C00000"/>
              </a:buClr>
              <a:buSzPct val="90000"/>
              <a:buFont typeface="Arial" panose="020B0604020202020204" pitchFamily="34" charset="0"/>
              <a:buChar char="–"/>
              <a:defRPr sz="2800">
                <a:solidFill>
                  <a:schemeClr val="tx1">
                    <a:lumMod val="95000"/>
                    <a:lumOff val="5000"/>
                  </a:schemeClr>
                </a:solidFill>
                <a:latin typeface="+mn-lt"/>
                <a:cs typeface="+mn-cs"/>
              </a:defRPr>
            </a:lvl2pPr>
            <a:lvl3pPr marL="1143000" indent="-228600" algn="l" rtl="0" fontAlgn="base">
              <a:lnSpc>
                <a:spcPct val="120000"/>
              </a:lnSpc>
              <a:spcBef>
                <a:spcPct val="20000"/>
              </a:spcBef>
              <a:spcAft>
                <a:spcPct val="0"/>
              </a:spcAft>
              <a:buChar char="•"/>
              <a:defRPr sz="2400">
                <a:solidFill>
                  <a:schemeClr val="tx1">
                    <a:lumMod val="95000"/>
                    <a:lumOff val="5000"/>
                  </a:schemeClr>
                </a:solidFill>
                <a:latin typeface="+mn-lt"/>
                <a:cs typeface="+mn-cs"/>
              </a:defRPr>
            </a:lvl3pPr>
            <a:lvl4pPr marL="1600200" indent="-228600" algn="l" rtl="0" fontAlgn="base">
              <a:lnSpc>
                <a:spcPct val="120000"/>
              </a:lnSpc>
              <a:spcBef>
                <a:spcPct val="20000"/>
              </a:spcBef>
              <a:spcAft>
                <a:spcPct val="0"/>
              </a:spcAft>
              <a:buChar char="–"/>
              <a:defRPr sz="2000">
                <a:solidFill>
                  <a:schemeClr val="tx1">
                    <a:lumMod val="95000"/>
                    <a:lumOff val="5000"/>
                  </a:schemeClr>
                </a:solidFill>
                <a:latin typeface="+mn-lt"/>
                <a:cs typeface="+mn-cs"/>
              </a:defRPr>
            </a:lvl4pPr>
            <a:lvl5pPr marL="2057400" indent="-228600" algn="l" rtl="0" fontAlgn="base">
              <a:lnSpc>
                <a:spcPct val="120000"/>
              </a:lnSpc>
              <a:spcBef>
                <a:spcPct val="20000"/>
              </a:spcBef>
              <a:spcAft>
                <a:spcPct val="0"/>
              </a:spcAft>
              <a:buChar char="»"/>
              <a:defRPr sz="2000">
                <a:solidFill>
                  <a:schemeClr val="tx1">
                    <a:lumMod val="95000"/>
                    <a:lumOff val="5000"/>
                  </a:schemeClr>
                </a:solidFill>
                <a:latin typeface="+mn-lt"/>
                <a:cs typeface="+mn-cs"/>
              </a:defRPr>
            </a:lvl5pPr>
            <a:lvl6pPr marL="2514600" indent="-228600" algn="l" rtl="0" fontAlgn="base">
              <a:lnSpc>
                <a:spcPct val="120000"/>
              </a:lnSpc>
              <a:spcBef>
                <a:spcPct val="20000"/>
              </a:spcBef>
              <a:spcAft>
                <a:spcPct val="0"/>
              </a:spcAft>
              <a:buChar char="»"/>
              <a:defRPr sz="2000">
                <a:solidFill>
                  <a:schemeClr val="tx1"/>
                </a:solidFill>
                <a:latin typeface="+mn-lt"/>
                <a:cs typeface="+mn-cs"/>
              </a:defRPr>
            </a:lvl6pPr>
            <a:lvl7pPr marL="2971800" indent="-228600" algn="l" rtl="0" fontAlgn="base">
              <a:lnSpc>
                <a:spcPct val="120000"/>
              </a:lnSpc>
              <a:spcBef>
                <a:spcPct val="20000"/>
              </a:spcBef>
              <a:spcAft>
                <a:spcPct val="0"/>
              </a:spcAft>
              <a:buChar char="»"/>
              <a:defRPr sz="2000">
                <a:solidFill>
                  <a:schemeClr val="tx1"/>
                </a:solidFill>
                <a:latin typeface="+mn-lt"/>
                <a:cs typeface="+mn-cs"/>
              </a:defRPr>
            </a:lvl7pPr>
            <a:lvl8pPr marL="3429000" indent="-228600" algn="l" rtl="0" fontAlgn="base">
              <a:lnSpc>
                <a:spcPct val="120000"/>
              </a:lnSpc>
              <a:spcBef>
                <a:spcPct val="20000"/>
              </a:spcBef>
              <a:spcAft>
                <a:spcPct val="0"/>
              </a:spcAft>
              <a:buChar char="»"/>
              <a:defRPr sz="2000">
                <a:solidFill>
                  <a:schemeClr val="tx1"/>
                </a:solidFill>
                <a:latin typeface="+mn-lt"/>
                <a:cs typeface="+mn-cs"/>
              </a:defRPr>
            </a:lvl8pPr>
            <a:lvl9pPr marL="3886200" indent="-228600" algn="l" rtl="0" fontAlgn="base">
              <a:lnSpc>
                <a:spcPct val="120000"/>
              </a:lnSpc>
              <a:spcBef>
                <a:spcPct val="20000"/>
              </a:spcBef>
              <a:spcAft>
                <a:spcPct val="0"/>
              </a:spcAft>
              <a:buChar char="»"/>
              <a:defRPr sz="2000">
                <a:solidFill>
                  <a:schemeClr val="tx1"/>
                </a:solidFill>
                <a:latin typeface="+mn-lt"/>
                <a:cs typeface="+mn-cs"/>
              </a:defRPr>
            </a:lvl9pPr>
          </a:lstStyle>
          <a:p>
            <a:pPr>
              <a:lnSpc>
                <a:spcPts val="2500"/>
              </a:lnSpc>
              <a:spcBef>
                <a:spcPts val="1224"/>
              </a:spcBef>
            </a:pPr>
            <a:r>
              <a:rPr lang="en-US" altLang="zh-CN" sz="2000" b="1" dirty="0">
                <a:latin typeface="Calibri" panose="020F0502020204030204" pitchFamily="34" charset="0"/>
                <a:ea typeface="黑体" panose="02010609060101010101" pitchFamily="2" charset="-122"/>
                <a:cs typeface="Calibri" panose="020F0502020204030204" pitchFamily="34" charset="0"/>
              </a:rPr>
              <a:t>Input</a:t>
            </a:r>
            <a:r>
              <a:rPr lang="zh-CN" altLang="en-US" sz="2000" b="1" dirty="0">
                <a:latin typeface="Calibri" panose="020F0502020204030204" pitchFamily="34" charset="0"/>
                <a:ea typeface="黑体" panose="02010609060101010101" pitchFamily="2" charset="-122"/>
                <a:cs typeface="Calibri" panose="020F0502020204030204" pitchFamily="34" charset="0"/>
              </a:rPr>
              <a:t>：</a:t>
            </a:r>
            <a:r>
              <a:rPr kumimoji="1" lang="en-US" altLang="zh-CN" sz="2000" dirty="0">
                <a:solidFill>
                  <a:schemeClr val="tx1"/>
                </a:solidFill>
                <a:latin typeface="Calibri" panose="020F0502020204030204" pitchFamily="34" charset="0"/>
                <a:cs typeface="Calibri" panose="020F0502020204030204" pitchFamily="34" charset="0"/>
              </a:rPr>
              <a:t> A schema 𝑅, a relation 𝐷 of 𝑅, and a knowledge graph 𝐺</a:t>
            </a:r>
          </a:p>
          <a:p>
            <a:pPr>
              <a:lnSpc>
                <a:spcPts val="2500"/>
              </a:lnSpc>
              <a:spcBef>
                <a:spcPts val="1224"/>
              </a:spcBef>
            </a:pPr>
            <a:r>
              <a:rPr lang="en-US" altLang="zh-CN" sz="2000" b="1" dirty="0">
                <a:latin typeface="Calibri" panose="020F0502020204030204" pitchFamily="34" charset="0"/>
                <a:ea typeface="黑体" panose="02010609060101010101" pitchFamily="2" charset="-122"/>
                <a:cs typeface="Calibri" panose="020F0502020204030204" pitchFamily="34" charset="0"/>
              </a:rPr>
              <a:t>Output</a:t>
            </a:r>
            <a:r>
              <a:rPr lang="zh-CN" altLang="en-US" sz="2000" b="1" dirty="0">
                <a:latin typeface="Calibri" panose="020F0502020204030204" pitchFamily="34" charset="0"/>
                <a:ea typeface="黑体" panose="02010609060101010101" pitchFamily="2" charset="-122"/>
                <a:cs typeface="Calibri" panose="020F0502020204030204" pitchFamily="34" charset="0"/>
              </a:rPr>
              <a:t>：</a:t>
            </a:r>
            <a:r>
              <a:rPr kumimoji="1" lang="en-US" altLang="zh-CN" sz="2000" dirty="0">
                <a:solidFill>
                  <a:schemeClr val="tx1"/>
                </a:solidFill>
                <a:latin typeface="Calibri" panose="020F0502020204030204" pitchFamily="34" charset="0"/>
                <a:cs typeface="Calibri" panose="020F0502020204030204" pitchFamily="34" charset="0"/>
              </a:rPr>
              <a:t> The split 𝑇𝑆(𝑡) for all tuples 𝑡 in 𝐷, by referencing 𝐺 </a:t>
            </a:r>
            <a:endParaRPr lang="en-US" altLang="zh-CN" sz="2000" dirty="0">
              <a:solidFill>
                <a:srgbClr val="0070C0"/>
              </a:solidFill>
              <a:latin typeface="Calibri" panose="020F0502020204030204" pitchFamily="34" charset="0"/>
              <a:ea typeface="黑体" panose="02010609060101010101" pitchFamily="2" charset="-122"/>
              <a:cs typeface="Calibri" panose="020F0502020204030204" pitchFamily="34" charset="0"/>
            </a:endParaRPr>
          </a:p>
        </p:txBody>
      </p:sp>
      <p:sp>
        <p:nvSpPr>
          <p:cNvPr id="34" name="右箭头 33">
            <a:extLst>
              <a:ext uri="{FF2B5EF4-FFF2-40B4-BE49-F238E27FC236}">
                <a16:creationId xmlns:a16="http://schemas.microsoft.com/office/drawing/2014/main" id="{D14106F0-1BA2-F34C-81A2-7F8ABA5E2CE0}"/>
              </a:ext>
            </a:extLst>
          </p:cNvPr>
          <p:cNvSpPr/>
          <p:nvPr/>
        </p:nvSpPr>
        <p:spPr bwMode="auto">
          <a:xfrm>
            <a:off x="6860745" y="4542802"/>
            <a:ext cx="1620000" cy="232748"/>
          </a:xfrm>
          <a:prstGeom prst="rightArrow">
            <a:avLst/>
          </a:prstGeom>
          <a:solidFill>
            <a:schemeClr val="bg1"/>
          </a:solidFill>
          <a:ln>
            <a:solidFill>
              <a:schemeClr val="tx1"/>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lstStyle/>
          <a:p>
            <a:pPr algn="ctr"/>
            <a:endParaRPr kumimoji="1" lang="zh-CN" altLang="en-US" sz="1400" dirty="0">
              <a:solidFill>
                <a:srgbClr val="0000FF"/>
              </a:solidFill>
              <a:latin typeface="Calibri" panose="020F0502020204030204" pitchFamily="34" charset="0"/>
              <a:ea typeface="黑体" panose="02010609060101010101" pitchFamily="2" charset="-122"/>
              <a:cs typeface="Calibri" panose="020F0502020204030204" pitchFamily="34" charset="0"/>
            </a:endParaRPr>
          </a:p>
        </p:txBody>
      </p:sp>
    </p:spTree>
    <p:extLst>
      <p:ext uri="{BB962C8B-B14F-4D97-AF65-F5344CB8AC3E}">
        <p14:creationId xmlns:p14="http://schemas.microsoft.com/office/powerpoint/2010/main" val="14945579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F8C7D6E-AC02-7143-9CF2-B6F6240EAF8C}"/>
              </a:ext>
            </a:extLst>
          </p:cNvPr>
          <p:cNvSpPr>
            <a:spLocks noGrp="1"/>
          </p:cNvSpPr>
          <p:nvPr>
            <p:ph type="title"/>
          </p:nvPr>
        </p:nvSpPr>
        <p:spPr>
          <a:xfrm>
            <a:off x="0" y="18256"/>
            <a:ext cx="12192000" cy="1027417"/>
          </a:xfrm>
        </p:spPr>
        <p:txBody>
          <a:bodyPr>
            <a:noAutofit/>
          </a:bodyPr>
          <a:lstStyle/>
          <a:p>
            <a:r>
              <a:rPr kumimoji="1" lang="en" altLang="zh-CN" b="1" dirty="0">
                <a:latin typeface="Calibri" panose="020F0502020204030204" pitchFamily="34" charset="0"/>
                <a:cs typeface="Calibri" panose="020F0502020204030204" pitchFamily="34" charset="0"/>
              </a:rPr>
              <a:t> A Scheme for Splitting Tuples</a:t>
            </a:r>
            <a:endParaRPr kumimoji="1" lang="zh-CN" altLang="en-US" sz="4000" b="1" dirty="0">
              <a:latin typeface="Calibri" panose="020F0502020204030204" pitchFamily="34" charset="0"/>
              <a:cs typeface="Calibri" panose="020F0502020204030204" pitchFamily="34" charset="0"/>
            </a:endParaRPr>
          </a:p>
        </p:txBody>
      </p:sp>
      <p:cxnSp>
        <p:nvCxnSpPr>
          <p:cNvPr id="28" name="直线连接符 27">
            <a:extLst>
              <a:ext uri="{FF2B5EF4-FFF2-40B4-BE49-F238E27FC236}">
                <a16:creationId xmlns:a16="http://schemas.microsoft.com/office/drawing/2014/main" id="{31400BC8-4B68-0249-B873-8F5CA9F2ECA4}"/>
              </a:ext>
            </a:extLst>
          </p:cNvPr>
          <p:cNvCxnSpPr/>
          <p:nvPr/>
        </p:nvCxnSpPr>
        <p:spPr>
          <a:xfrm>
            <a:off x="0" y="1034521"/>
            <a:ext cx="12192000" cy="0"/>
          </a:xfrm>
          <a:prstGeom prst="line">
            <a:avLst/>
          </a:prstGeom>
          <a:ln w="38100">
            <a:solidFill>
              <a:srgbClr val="0463C1"/>
            </a:solidFill>
          </a:ln>
          <a:effectLst>
            <a:glow rad="25400">
              <a:schemeClr val="accent1">
                <a:alpha val="40000"/>
              </a:schemeClr>
            </a:glow>
            <a:outerShdw blurRad="50800" dist="38100" dir="2700000" algn="tl" rotWithShape="0">
              <a:schemeClr val="tx1">
                <a:alpha val="40000"/>
              </a:schemeClr>
            </a:outerShdw>
            <a:reflection blurRad="6350" endPos="0" dir="5400000" sy="-100000" algn="bl" rotWithShape="0"/>
            <a:softEdge rad="0"/>
          </a:effectLst>
        </p:spPr>
        <p:style>
          <a:lnRef idx="1">
            <a:schemeClr val="accent1"/>
          </a:lnRef>
          <a:fillRef idx="0">
            <a:schemeClr val="accent1"/>
          </a:fillRef>
          <a:effectRef idx="0">
            <a:schemeClr val="accent1"/>
          </a:effectRef>
          <a:fontRef idx="minor">
            <a:schemeClr val="tx1"/>
          </a:fontRef>
        </p:style>
      </p:cxnSp>
      <p:grpSp>
        <p:nvGrpSpPr>
          <p:cNvPr id="21" name="组合 20">
            <a:extLst>
              <a:ext uri="{FF2B5EF4-FFF2-40B4-BE49-F238E27FC236}">
                <a16:creationId xmlns:a16="http://schemas.microsoft.com/office/drawing/2014/main" id="{09392354-68F8-584D-AAC7-1AE744D5565A}"/>
              </a:ext>
            </a:extLst>
          </p:cNvPr>
          <p:cNvGrpSpPr/>
          <p:nvPr/>
        </p:nvGrpSpPr>
        <p:grpSpPr>
          <a:xfrm>
            <a:off x="1994286" y="1250681"/>
            <a:ext cx="8203426" cy="2864478"/>
            <a:chOff x="1047579" y="2096080"/>
            <a:chExt cx="8869579" cy="3076696"/>
          </a:xfrm>
        </p:grpSpPr>
        <p:sp>
          <p:nvSpPr>
            <p:cNvPr id="25" name="流程图: 磁盘 3">
              <a:extLst>
                <a:ext uri="{FF2B5EF4-FFF2-40B4-BE49-F238E27FC236}">
                  <a16:creationId xmlns:a16="http://schemas.microsoft.com/office/drawing/2014/main" id="{33471906-2FAE-8A4C-B0A7-8C690CC38A21}"/>
                </a:ext>
              </a:extLst>
            </p:cNvPr>
            <p:cNvSpPr/>
            <p:nvPr/>
          </p:nvSpPr>
          <p:spPr>
            <a:xfrm>
              <a:off x="1047579" y="2970344"/>
              <a:ext cx="818993" cy="1132716"/>
            </a:xfrm>
            <a:prstGeom prst="flowChartMagneticDisk">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35" name="文本框 34">
              <a:extLst>
                <a:ext uri="{FF2B5EF4-FFF2-40B4-BE49-F238E27FC236}">
                  <a16:creationId xmlns:a16="http://schemas.microsoft.com/office/drawing/2014/main" id="{5D0C8FFD-1E30-9145-A06A-0F3AB3F69F05}"/>
                </a:ext>
              </a:extLst>
            </p:cNvPr>
            <p:cNvSpPr txBox="1"/>
            <p:nvPr/>
          </p:nvSpPr>
          <p:spPr>
            <a:xfrm>
              <a:off x="1249973" y="4033134"/>
              <a:ext cx="479716" cy="462810"/>
            </a:xfrm>
            <a:prstGeom prst="rect">
              <a:avLst/>
            </a:prstGeom>
            <a:noFill/>
          </p:spPr>
          <p:txBody>
            <a:bodyPr wrap="square" rtlCol="0">
              <a:spAutoFit/>
            </a:bodyPr>
            <a:lstStyle/>
            <a:p>
              <a:r>
                <a:rPr lang="en-US" altLang="zh-CN" sz="2200" i="1" dirty="0">
                  <a:latin typeface="Calibri" panose="020F0502020204030204" pitchFamily="34" charset="0"/>
                  <a:cs typeface="Calibri" panose="020F0502020204030204" pitchFamily="34" charset="0"/>
                </a:rPr>
                <a:t>D</a:t>
              </a:r>
              <a:endParaRPr lang="zh-CN" altLang="en-US" sz="2200" i="1" baseline="-25000" dirty="0">
                <a:latin typeface="Calibri" panose="020F0502020204030204" pitchFamily="34" charset="0"/>
                <a:cs typeface="Calibri" panose="020F0502020204030204" pitchFamily="34" charset="0"/>
              </a:endParaRPr>
            </a:p>
          </p:txBody>
        </p:sp>
        <p:sp>
          <p:nvSpPr>
            <p:cNvPr id="36" name="流程图: 磁盘 5">
              <a:extLst>
                <a:ext uri="{FF2B5EF4-FFF2-40B4-BE49-F238E27FC236}">
                  <a16:creationId xmlns:a16="http://schemas.microsoft.com/office/drawing/2014/main" id="{B7E0EC72-7B60-704D-99B8-07F83433F105}"/>
                </a:ext>
              </a:extLst>
            </p:cNvPr>
            <p:cNvSpPr/>
            <p:nvPr/>
          </p:nvSpPr>
          <p:spPr>
            <a:xfrm>
              <a:off x="3863016" y="3063457"/>
              <a:ext cx="663146" cy="864972"/>
            </a:xfrm>
            <a:prstGeom prst="flowChartMagneticDisk">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37" name="文本框 36">
              <a:extLst>
                <a:ext uri="{FF2B5EF4-FFF2-40B4-BE49-F238E27FC236}">
                  <a16:creationId xmlns:a16="http://schemas.microsoft.com/office/drawing/2014/main" id="{5E6FDB26-9C7E-C547-8F0F-DA52FDB3E431}"/>
                </a:ext>
              </a:extLst>
            </p:cNvPr>
            <p:cNvSpPr txBox="1"/>
            <p:nvPr/>
          </p:nvSpPr>
          <p:spPr>
            <a:xfrm>
              <a:off x="3979011" y="3989944"/>
              <a:ext cx="644527" cy="462810"/>
            </a:xfrm>
            <a:prstGeom prst="rect">
              <a:avLst/>
            </a:prstGeom>
            <a:noFill/>
          </p:spPr>
          <p:txBody>
            <a:bodyPr wrap="square" rtlCol="0">
              <a:spAutoFit/>
            </a:bodyPr>
            <a:lstStyle/>
            <a:p>
              <a:r>
                <a:rPr lang="en-US" altLang="zh-CN" sz="2200" i="1" dirty="0">
                  <a:latin typeface="Calibri" panose="020F0502020204030204" pitchFamily="34" charset="0"/>
                  <a:cs typeface="Calibri" panose="020F0502020204030204" pitchFamily="34" charset="0"/>
                </a:rPr>
                <a:t>D</a:t>
              </a:r>
              <a:r>
                <a:rPr lang="en-US" altLang="zh-CN" sz="2200" i="1" baseline="-25000" dirty="0">
                  <a:latin typeface="Calibri" panose="020F0502020204030204" pitchFamily="34" charset="0"/>
                  <a:cs typeface="Calibri" panose="020F0502020204030204" pitchFamily="34" charset="0"/>
                </a:rPr>
                <a:t>V</a:t>
              </a:r>
              <a:endParaRPr lang="zh-CN" altLang="en-US" sz="2200" i="1" baseline="-25000" dirty="0">
                <a:latin typeface="Calibri" panose="020F0502020204030204" pitchFamily="34" charset="0"/>
                <a:cs typeface="Calibri" panose="020F0502020204030204" pitchFamily="34" charset="0"/>
              </a:endParaRPr>
            </a:p>
          </p:txBody>
        </p:sp>
        <p:sp>
          <p:nvSpPr>
            <p:cNvPr id="38" name="矩形 37">
              <a:extLst>
                <a:ext uri="{FF2B5EF4-FFF2-40B4-BE49-F238E27FC236}">
                  <a16:creationId xmlns:a16="http://schemas.microsoft.com/office/drawing/2014/main" id="{C163316F-2489-794C-B958-E5FE672E88B9}"/>
                </a:ext>
              </a:extLst>
            </p:cNvPr>
            <p:cNvSpPr/>
            <p:nvPr/>
          </p:nvSpPr>
          <p:spPr>
            <a:xfrm>
              <a:off x="2230886" y="3331487"/>
              <a:ext cx="1372174" cy="486748"/>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dirty="0">
                <a:latin typeface="Calibri" panose="020F0502020204030204" pitchFamily="34" charset="0"/>
                <a:cs typeface="Calibri" panose="020F0502020204030204" pitchFamily="34" charset="0"/>
              </a:endParaRPr>
            </a:p>
          </p:txBody>
        </p:sp>
        <p:sp>
          <p:nvSpPr>
            <p:cNvPr id="39" name="矩形 38">
              <a:extLst>
                <a:ext uri="{FF2B5EF4-FFF2-40B4-BE49-F238E27FC236}">
                  <a16:creationId xmlns:a16="http://schemas.microsoft.com/office/drawing/2014/main" id="{3DE7D5BB-188A-D047-9710-083C2B896152}"/>
                </a:ext>
              </a:extLst>
            </p:cNvPr>
            <p:cNvSpPr/>
            <p:nvPr/>
          </p:nvSpPr>
          <p:spPr>
            <a:xfrm>
              <a:off x="4825691" y="3322527"/>
              <a:ext cx="1194488" cy="428368"/>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dirty="0">
                <a:latin typeface="Calibri" panose="020F0502020204030204" pitchFamily="34" charset="0"/>
                <a:cs typeface="Calibri" panose="020F0502020204030204" pitchFamily="34" charset="0"/>
              </a:endParaRPr>
            </a:p>
          </p:txBody>
        </p:sp>
        <p:sp>
          <p:nvSpPr>
            <p:cNvPr id="40" name="矩形 39">
              <a:extLst>
                <a:ext uri="{FF2B5EF4-FFF2-40B4-BE49-F238E27FC236}">
                  <a16:creationId xmlns:a16="http://schemas.microsoft.com/office/drawing/2014/main" id="{A2A06C52-C0E1-CD47-AB18-85103B8CD086}"/>
                </a:ext>
              </a:extLst>
            </p:cNvPr>
            <p:cNvSpPr/>
            <p:nvPr/>
          </p:nvSpPr>
          <p:spPr>
            <a:xfrm>
              <a:off x="7299278" y="3318703"/>
              <a:ext cx="1585635" cy="428368"/>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dirty="0">
                <a:latin typeface="Calibri" panose="020F0502020204030204" pitchFamily="34" charset="0"/>
                <a:cs typeface="Calibri" panose="020F0502020204030204" pitchFamily="34" charset="0"/>
              </a:endParaRPr>
            </a:p>
          </p:txBody>
        </p:sp>
        <p:sp>
          <p:nvSpPr>
            <p:cNvPr id="41" name="右箭头 40">
              <a:extLst>
                <a:ext uri="{FF2B5EF4-FFF2-40B4-BE49-F238E27FC236}">
                  <a16:creationId xmlns:a16="http://schemas.microsoft.com/office/drawing/2014/main" id="{79DEB1B8-70C2-5B43-B6EA-75C85AE6CAE5}"/>
                </a:ext>
              </a:extLst>
            </p:cNvPr>
            <p:cNvSpPr/>
            <p:nvPr/>
          </p:nvSpPr>
          <p:spPr>
            <a:xfrm>
              <a:off x="1927338" y="3542003"/>
              <a:ext cx="253799" cy="45719"/>
            </a:xfrm>
            <a:prstGeom prst="rightArrow">
              <a:avLst/>
            </a:prstGeom>
            <a:solidFill>
              <a:srgbClr val="0070C0"/>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42" name="右箭头 41">
              <a:extLst>
                <a:ext uri="{FF2B5EF4-FFF2-40B4-BE49-F238E27FC236}">
                  <a16:creationId xmlns:a16="http://schemas.microsoft.com/office/drawing/2014/main" id="{832B3773-B1F7-C44D-8B87-58989C260B63}"/>
                </a:ext>
              </a:extLst>
            </p:cNvPr>
            <p:cNvSpPr/>
            <p:nvPr/>
          </p:nvSpPr>
          <p:spPr>
            <a:xfrm>
              <a:off x="4560225" y="3530499"/>
              <a:ext cx="217306" cy="45719"/>
            </a:xfrm>
            <a:prstGeom prst="rightArrow">
              <a:avLst/>
            </a:prstGeom>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43" name="流程图: 磁盘 17">
              <a:extLst>
                <a:ext uri="{FF2B5EF4-FFF2-40B4-BE49-F238E27FC236}">
                  <a16:creationId xmlns:a16="http://schemas.microsoft.com/office/drawing/2014/main" id="{59883038-621A-004F-9D7D-5B0A4E033819}"/>
                </a:ext>
              </a:extLst>
            </p:cNvPr>
            <p:cNvSpPr/>
            <p:nvPr/>
          </p:nvSpPr>
          <p:spPr>
            <a:xfrm>
              <a:off x="6298939" y="3087928"/>
              <a:ext cx="663146" cy="864972"/>
            </a:xfrm>
            <a:prstGeom prst="flowChartMagneticDisk">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44" name="文本框 43">
              <a:extLst>
                <a:ext uri="{FF2B5EF4-FFF2-40B4-BE49-F238E27FC236}">
                  <a16:creationId xmlns:a16="http://schemas.microsoft.com/office/drawing/2014/main" id="{CD8CF9CD-604C-4648-994B-7E360761CB8C}"/>
                </a:ext>
              </a:extLst>
            </p:cNvPr>
            <p:cNvSpPr txBox="1"/>
            <p:nvPr/>
          </p:nvSpPr>
          <p:spPr>
            <a:xfrm>
              <a:off x="6449121" y="3989944"/>
              <a:ext cx="548840" cy="462810"/>
            </a:xfrm>
            <a:prstGeom prst="rect">
              <a:avLst/>
            </a:prstGeom>
            <a:noFill/>
          </p:spPr>
          <p:txBody>
            <a:bodyPr wrap="square" rtlCol="0">
              <a:spAutoFit/>
            </a:bodyPr>
            <a:lstStyle/>
            <a:p>
              <a:r>
                <a:rPr lang="en-US" altLang="zh-CN" sz="2200" i="1" dirty="0">
                  <a:latin typeface="Calibri" panose="020F0502020204030204" pitchFamily="34" charset="0"/>
                  <a:cs typeface="Calibri" panose="020F0502020204030204" pitchFamily="34" charset="0"/>
                </a:rPr>
                <a:t>D</a:t>
              </a:r>
              <a:r>
                <a:rPr lang="en-US" altLang="zh-CN" sz="2200" i="1" baseline="-25000" dirty="0">
                  <a:latin typeface="Calibri" panose="020F0502020204030204" pitchFamily="34" charset="0"/>
                  <a:cs typeface="Calibri" panose="020F0502020204030204" pitchFamily="34" charset="0"/>
                </a:rPr>
                <a:t>V</a:t>
              </a:r>
              <a:endParaRPr lang="zh-CN" altLang="en-US" sz="2200" i="1" baseline="-25000" dirty="0">
                <a:latin typeface="Calibri" panose="020F0502020204030204" pitchFamily="34" charset="0"/>
                <a:cs typeface="Calibri" panose="020F0502020204030204" pitchFamily="34" charset="0"/>
              </a:endParaRPr>
            </a:p>
          </p:txBody>
        </p:sp>
        <p:sp>
          <p:nvSpPr>
            <p:cNvPr id="45" name="右箭头 44">
              <a:extLst>
                <a:ext uri="{FF2B5EF4-FFF2-40B4-BE49-F238E27FC236}">
                  <a16:creationId xmlns:a16="http://schemas.microsoft.com/office/drawing/2014/main" id="{824600F5-8043-4944-8E79-2851E0A59809}"/>
                </a:ext>
              </a:extLst>
            </p:cNvPr>
            <p:cNvSpPr/>
            <p:nvPr/>
          </p:nvSpPr>
          <p:spPr>
            <a:xfrm>
              <a:off x="6051609" y="3530499"/>
              <a:ext cx="201466" cy="45719"/>
            </a:xfrm>
            <a:prstGeom prst="rightArrow">
              <a:avLst/>
            </a:prstGeom>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46" name="右箭头 45">
              <a:extLst>
                <a:ext uri="{FF2B5EF4-FFF2-40B4-BE49-F238E27FC236}">
                  <a16:creationId xmlns:a16="http://schemas.microsoft.com/office/drawing/2014/main" id="{AF15D048-13D4-304C-9EFC-015A645F54D6}"/>
                </a:ext>
              </a:extLst>
            </p:cNvPr>
            <p:cNvSpPr/>
            <p:nvPr/>
          </p:nvSpPr>
          <p:spPr>
            <a:xfrm>
              <a:off x="6997961" y="3537528"/>
              <a:ext cx="231126" cy="45719"/>
            </a:xfrm>
            <a:prstGeom prst="rightArrow">
              <a:avLst/>
            </a:prstGeom>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47" name="流程图: 磁盘 21">
              <a:extLst>
                <a:ext uri="{FF2B5EF4-FFF2-40B4-BE49-F238E27FC236}">
                  <a16:creationId xmlns:a16="http://schemas.microsoft.com/office/drawing/2014/main" id="{3A385C9A-21E7-AA4D-81F0-BBFC8AB9ABD5}"/>
                </a:ext>
              </a:extLst>
            </p:cNvPr>
            <p:cNvSpPr/>
            <p:nvPr/>
          </p:nvSpPr>
          <p:spPr>
            <a:xfrm>
              <a:off x="9254012" y="3068031"/>
              <a:ext cx="663146" cy="864972"/>
            </a:xfrm>
            <a:prstGeom prst="flowChartMagneticDisk">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48" name="右箭头 47">
              <a:extLst>
                <a:ext uri="{FF2B5EF4-FFF2-40B4-BE49-F238E27FC236}">
                  <a16:creationId xmlns:a16="http://schemas.microsoft.com/office/drawing/2014/main" id="{93B5E385-A7DB-CF48-A450-4E46663686EA}"/>
                </a:ext>
              </a:extLst>
            </p:cNvPr>
            <p:cNvSpPr/>
            <p:nvPr/>
          </p:nvSpPr>
          <p:spPr>
            <a:xfrm flipV="1">
              <a:off x="8925421" y="3542635"/>
              <a:ext cx="288083" cy="45719"/>
            </a:xfrm>
            <a:prstGeom prst="rightArrow">
              <a:avLst/>
            </a:prstGeom>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49" name="文本框 48">
              <a:extLst>
                <a:ext uri="{FF2B5EF4-FFF2-40B4-BE49-F238E27FC236}">
                  <a16:creationId xmlns:a16="http://schemas.microsoft.com/office/drawing/2014/main" id="{6F25E8A4-5B0C-6F43-9AFD-1362F7F548D3}"/>
                </a:ext>
              </a:extLst>
            </p:cNvPr>
            <p:cNvSpPr txBox="1"/>
            <p:nvPr/>
          </p:nvSpPr>
          <p:spPr>
            <a:xfrm>
              <a:off x="2213410" y="3326968"/>
              <a:ext cx="1359433" cy="462810"/>
            </a:xfrm>
            <a:prstGeom prst="rect">
              <a:avLst/>
            </a:prstGeom>
            <a:noFill/>
          </p:spPr>
          <p:txBody>
            <a:bodyPr wrap="none" rtlCol="0">
              <a:spAutoFit/>
            </a:bodyPr>
            <a:lstStyle/>
            <a:p>
              <a:r>
                <a:rPr lang="en-US" altLang="zh-CN" sz="2200" b="1" dirty="0" err="1">
                  <a:solidFill>
                    <a:srgbClr val="FF0000"/>
                  </a:solidFill>
                  <a:latin typeface="Calibri" panose="020F0502020204030204" pitchFamily="34" charset="0"/>
                  <a:cs typeface="Calibri" panose="020F0502020204030204" pitchFamily="34" charset="0"/>
                </a:rPr>
                <a:t>DecideTS</a:t>
              </a:r>
              <a:endParaRPr lang="zh-CN" altLang="en-US" sz="2200" b="1" dirty="0">
                <a:solidFill>
                  <a:srgbClr val="FF0000"/>
                </a:solidFill>
                <a:latin typeface="Calibri" panose="020F0502020204030204" pitchFamily="34" charset="0"/>
                <a:cs typeface="Calibri" panose="020F0502020204030204" pitchFamily="34" charset="0"/>
              </a:endParaRPr>
            </a:p>
          </p:txBody>
        </p:sp>
        <p:sp>
          <p:nvSpPr>
            <p:cNvPr id="50" name="文本框 49">
              <a:extLst>
                <a:ext uri="{FF2B5EF4-FFF2-40B4-BE49-F238E27FC236}">
                  <a16:creationId xmlns:a16="http://schemas.microsoft.com/office/drawing/2014/main" id="{5113C433-3A21-7849-91A9-45074BAB6D29}"/>
                </a:ext>
              </a:extLst>
            </p:cNvPr>
            <p:cNvSpPr txBox="1"/>
            <p:nvPr/>
          </p:nvSpPr>
          <p:spPr>
            <a:xfrm>
              <a:off x="4795508" y="3289230"/>
              <a:ext cx="1234367" cy="462810"/>
            </a:xfrm>
            <a:prstGeom prst="rect">
              <a:avLst/>
            </a:prstGeom>
            <a:noFill/>
          </p:spPr>
          <p:txBody>
            <a:bodyPr wrap="none" rtlCol="0">
              <a:spAutoFit/>
            </a:bodyPr>
            <a:lstStyle/>
            <a:p>
              <a:r>
                <a:rPr lang="en-US" altLang="zh-CN" sz="2200" b="1" dirty="0">
                  <a:solidFill>
                    <a:srgbClr val="FF0000"/>
                  </a:solidFill>
                  <a:latin typeface="Calibri" panose="020F0502020204030204" pitchFamily="34" charset="0"/>
                  <a:cs typeface="Calibri" panose="020F0502020204030204" pitchFamily="34" charset="0"/>
                </a:rPr>
                <a:t>Splitting</a:t>
              </a:r>
              <a:endParaRPr lang="zh-CN" altLang="en-US" sz="2200" b="1" dirty="0">
                <a:solidFill>
                  <a:srgbClr val="FF0000"/>
                </a:solidFill>
                <a:latin typeface="Calibri" panose="020F0502020204030204" pitchFamily="34" charset="0"/>
                <a:cs typeface="Calibri" panose="020F0502020204030204" pitchFamily="34" charset="0"/>
              </a:endParaRPr>
            </a:p>
          </p:txBody>
        </p:sp>
        <p:sp>
          <p:nvSpPr>
            <p:cNvPr id="51" name="文本框 50">
              <a:extLst>
                <a:ext uri="{FF2B5EF4-FFF2-40B4-BE49-F238E27FC236}">
                  <a16:creationId xmlns:a16="http://schemas.microsoft.com/office/drawing/2014/main" id="{612C9C94-3D64-F24B-8A64-C9A56A8B0CAE}"/>
                </a:ext>
              </a:extLst>
            </p:cNvPr>
            <p:cNvSpPr txBox="1"/>
            <p:nvPr/>
          </p:nvSpPr>
          <p:spPr>
            <a:xfrm>
              <a:off x="7249529" y="3296516"/>
              <a:ext cx="1649981" cy="462810"/>
            </a:xfrm>
            <a:prstGeom prst="rect">
              <a:avLst/>
            </a:prstGeom>
            <a:noFill/>
          </p:spPr>
          <p:txBody>
            <a:bodyPr wrap="none" rtlCol="0">
              <a:spAutoFit/>
            </a:bodyPr>
            <a:lstStyle/>
            <a:p>
              <a:r>
                <a:rPr lang="en-US" altLang="zh-CN" sz="2200" b="1" dirty="0">
                  <a:solidFill>
                    <a:srgbClr val="FF0000"/>
                  </a:solidFill>
                  <a:latin typeface="Calibri" panose="020F0502020204030204" pitchFamily="34" charset="0"/>
                  <a:cs typeface="Calibri" panose="020F0502020204030204" pitchFamily="34" charset="0"/>
                </a:rPr>
                <a:t>Completing</a:t>
              </a:r>
              <a:endParaRPr lang="zh-CN" altLang="en-US" sz="2200" b="1" dirty="0">
                <a:solidFill>
                  <a:srgbClr val="FF0000"/>
                </a:solidFill>
                <a:latin typeface="Calibri" panose="020F0502020204030204" pitchFamily="34" charset="0"/>
                <a:cs typeface="Calibri" panose="020F0502020204030204" pitchFamily="34" charset="0"/>
              </a:endParaRPr>
            </a:p>
          </p:txBody>
        </p:sp>
        <p:sp>
          <p:nvSpPr>
            <p:cNvPr id="52" name="右箭头 51">
              <a:extLst>
                <a:ext uri="{FF2B5EF4-FFF2-40B4-BE49-F238E27FC236}">
                  <a16:creationId xmlns:a16="http://schemas.microsoft.com/office/drawing/2014/main" id="{F013BD8B-AFD7-2740-8FDD-222CD9CAACA5}"/>
                </a:ext>
              </a:extLst>
            </p:cNvPr>
            <p:cNvSpPr/>
            <p:nvPr/>
          </p:nvSpPr>
          <p:spPr>
            <a:xfrm>
              <a:off x="3620942" y="3542003"/>
              <a:ext cx="192325" cy="45719"/>
            </a:xfrm>
            <a:prstGeom prst="rightArrow">
              <a:avLst/>
            </a:prstGeom>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53" name="箭头: 右 14">
              <a:extLst>
                <a:ext uri="{FF2B5EF4-FFF2-40B4-BE49-F238E27FC236}">
                  <a16:creationId xmlns:a16="http://schemas.microsoft.com/office/drawing/2014/main" id="{C9BE541F-73BB-0147-B28A-119330986CE7}"/>
                </a:ext>
              </a:extLst>
            </p:cNvPr>
            <p:cNvSpPr/>
            <p:nvPr/>
          </p:nvSpPr>
          <p:spPr>
            <a:xfrm rot="5400000">
              <a:off x="5173806" y="2933107"/>
              <a:ext cx="562480" cy="102183"/>
            </a:xfrm>
            <a:prstGeom prst="right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54" name="文本框 53">
              <a:extLst>
                <a:ext uri="{FF2B5EF4-FFF2-40B4-BE49-F238E27FC236}">
                  <a16:creationId xmlns:a16="http://schemas.microsoft.com/office/drawing/2014/main" id="{24E12171-9D98-4346-A1E3-59C17B192646}"/>
                </a:ext>
              </a:extLst>
            </p:cNvPr>
            <p:cNvSpPr txBox="1"/>
            <p:nvPr/>
          </p:nvSpPr>
          <p:spPr>
            <a:xfrm rot="19352188">
              <a:off x="2937814" y="2494497"/>
              <a:ext cx="1126910" cy="462810"/>
            </a:xfrm>
            <a:prstGeom prst="rect">
              <a:avLst/>
            </a:prstGeom>
            <a:noFill/>
          </p:spPr>
          <p:txBody>
            <a:bodyPr wrap="none" rtlCol="0">
              <a:spAutoFit/>
            </a:bodyPr>
            <a:lstStyle/>
            <a:p>
              <a:pPr algn="ctr"/>
              <a:r>
                <a:rPr lang="en-US" altLang="zh-CN" sz="2200" dirty="0">
                  <a:latin typeface="Calibri" panose="020F0502020204030204" pitchFamily="34" charset="0"/>
                  <a:cs typeface="Calibri" panose="020F0502020204030204" pitchFamily="34" charset="0"/>
                </a:rPr>
                <a:t>context</a:t>
              </a:r>
              <a:endParaRPr lang="zh-CN" altLang="en-US" sz="2200" dirty="0">
                <a:latin typeface="Calibri" panose="020F0502020204030204" pitchFamily="34" charset="0"/>
                <a:cs typeface="Calibri" panose="020F0502020204030204" pitchFamily="34" charset="0"/>
              </a:endParaRPr>
            </a:p>
          </p:txBody>
        </p:sp>
        <p:sp>
          <p:nvSpPr>
            <p:cNvPr id="55" name="文本框 54">
              <a:extLst>
                <a:ext uri="{FF2B5EF4-FFF2-40B4-BE49-F238E27FC236}">
                  <a16:creationId xmlns:a16="http://schemas.microsoft.com/office/drawing/2014/main" id="{5E661591-F056-4549-A2C6-EA46ECA743F6}"/>
                </a:ext>
              </a:extLst>
            </p:cNvPr>
            <p:cNvSpPr txBox="1"/>
            <p:nvPr/>
          </p:nvSpPr>
          <p:spPr>
            <a:xfrm rot="1587521">
              <a:off x="6496593" y="2401456"/>
              <a:ext cx="1124900" cy="826446"/>
            </a:xfrm>
            <a:prstGeom prst="rect">
              <a:avLst/>
            </a:prstGeom>
            <a:noFill/>
          </p:spPr>
          <p:txBody>
            <a:bodyPr wrap="none" rtlCol="0">
              <a:spAutoFit/>
            </a:bodyPr>
            <a:lstStyle/>
            <a:p>
              <a:pPr algn="ctr"/>
              <a:r>
                <a:rPr lang="en-US" altLang="zh-CN" sz="2200" dirty="0">
                  <a:latin typeface="Calibri" panose="020F0502020204030204" pitchFamily="34" charset="0"/>
                  <a:cs typeface="Calibri" panose="020F0502020204030204" pitchFamily="34" charset="0"/>
                </a:rPr>
                <a:t>HER</a:t>
              </a:r>
            </a:p>
            <a:p>
              <a:pPr algn="ctr"/>
              <a:r>
                <a:rPr lang="en-US" altLang="zh-CN" sz="2200" dirty="0">
                  <a:latin typeface="Calibri" panose="020F0502020204030204" pitchFamily="34" charset="0"/>
                  <a:cs typeface="Calibri" panose="020F0502020204030204" pitchFamily="34" charset="0"/>
                </a:rPr>
                <a:t>context</a:t>
              </a:r>
              <a:endParaRPr lang="zh-CN" altLang="en-US" sz="2200" dirty="0">
                <a:latin typeface="Calibri" panose="020F0502020204030204" pitchFamily="34" charset="0"/>
                <a:cs typeface="Calibri" panose="020F0502020204030204" pitchFamily="34" charset="0"/>
              </a:endParaRPr>
            </a:p>
          </p:txBody>
        </p:sp>
        <p:sp>
          <p:nvSpPr>
            <p:cNvPr id="56" name="文本框 55">
              <a:extLst>
                <a:ext uri="{FF2B5EF4-FFF2-40B4-BE49-F238E27FC236}">
                  <a16:creationId xmlns:a16="http://schemas.microsoft.com/office/drawing/2014/main" id="{024A59CE-1783-D74E-90AB-B105FD45848F}"/>
                </a:ext>
              </a:extLst>
            </p:cNvPr>
            <p:cNvSpPr txBox="1"/>
            <p:nvPr/>
          </p:nvSpPr>
          <p:spPr>
            <a:xfrm>
              <a:off x="4383686" y="2772952"/>
              <a:ext cx="1122453" cy="462810"/>
            </a:xfrm>
            <a:prstGeom prst="rect">
              <a:avLst/>
            </a:prstGeom>
            <a:noFill/>
          </p:spPr>
          <p:txBody>
            <a:bodyPr wrap="square" rtlCol="0">
              <a:spAutoFit/>
            </a:bodyPr>
            <a:lstStyle/>
            <a:p>
              <a:pPr algn="ctr"/>
              <a:r>
                <a:rPr lang="en-US" altLang="zh-CN" sz="2200" dirty="0">
                  <a:latin typeface="Calibri" panose="020F0502020204030204" pitchFamily="34" charset="0"/>
                  <a:cs typeface="Calibri" panose="020F0502020204030204" pitchFamily="34" charset="0"/>
                </a:rPr>
                <a:t>context</a:t>
              </a:r>
              <a:endParaRPr lang="zh-CN" altLang="en-US" sz="2200" dirty="0">
                <a:latin typeface="Calibri" panose="020F0502020204030204" pitchFamily="34" charset="0"/>
                <a:cs typeface="Calibri" panose="020F0502020204030204" pitchFamily="34" charset="0"/>
              </a:endParaRPr>
            </a:p>
          </p:txBody>
        </p:sp>
        <p:sp>
          <p:nvSpPr>
            <p:cNvPr id="57" name="文本框 56">
              <a:extLst>
                <a:ext uri="{FF2B5EF4-FFF2-40B4-BE49-F238E27FC236}">
                  <a16:creationId xmlns:a16="http://schemas.microsoft.com/office/drawing/2014/main" id="{D8EC2591-5B09-CE4A-9CB4-226368D299E9}"/>
                </a:ext>
              </a:extLst>
            </p:cNvPr>
            <p:cNvSpPr txBox="1"/>
            <p:nvPr/>
          </p:nvSpPr>
          <p:spPr>
            <a:xfrm>
              <a:off x="9347716" y="3946495"/>
              <a:ext cx="548840" cy="462810"/>
            </a:xfrm>
            <a:prstGeom prst="rect">
              <a:avLst/>
            </a:prstGeom>
            <a:noFill/>
          </p:spPr>
          <p:txBody>
            <a:bodyPr wrap="square" rtlCol="0">
              <a:spAutoFit/>
            </a:bodyPr>
            <a:lstStyle/>
            <a:p>
              <a:r>
                <a:rPr lang="en-US" altLang="zh-CN" sz="2200" i="1" dirty="0">
                  <a:latin typeface="Calibri" panose="020F0502020204030204" pitchFamily="34" charset="0"/>
                  <a:cs typeface="Calibri" panose="020F0502020204030204" pitchFamily="34" charset="0"/>
                </a:rPr>
                <a:t>D</a:t>
              </a:r>
              <a:r>
                <a:rPr lang="en-US" altLang="zh-CN" sz="2200" i="1" baseline="-25000" dirty="0">
                  <a:latin typeface="Calibri" panose="020F0502020204030204" pitchFamily="34" charset="0"/>
                  <a:cs typeface="Calibri" panose="020F0502020204030204" pitchFamily="34" charset="0"/>
                </a:rPr>
                <a:t>V</a:t>
              </a:r>
              <a:endParaRPr lang="zh-CN" altLang="en-US" sz="2200" i="1" baseline="-25000" dirty="0">
                <a:latin typeface="Calibri" panose="020F0502020204030204" pitchFamily="34" charset="0"/>
                <a:cs typeface="Calibri" panose="020F0502020204030204" pitchFamily="34" charset="0"/>
              </a:endParaRPr>
            </a:p>
          </p:txBody>
        </p:sp>
        <p:sp>
          <p:nvSpPr>
            <p:cNvPr id="58" name="矩形 57">
              <a:extLst>
                <a:ext uri="{FF2B5EF4-FFF2-40B4-BE49-F238E27FC236}">
                  <a16:creationId xmlns:a16="http://schemas.microsoft.com/office/drawing/2014/main" id="{31F51AD9-1A45-164B-9C88-C26C3EB4324D}"/>
                </a:ext>
              </a:extLst>
            </p:cNvPr>
            <p:cNvSpPr/>
            <p:nvPr/>
          </p:nvSpPr>
          <p:spPr>
            <a:xfrm>
              <a:off x="4091603" y="3664994"/>
              <a:ext cx="209672" cy="18637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59" name="矩形 58">
              <a:extLst>
                <a:ext uri="{FF2B5EF4-FFF2-40B4-BE49-F238E27FC236}">
                  <a16:creationId xmlns:a16="http://schemas.microsoft.com/office/drawing/2014/main" id="{26FD4099-F715-3443-B6A4-284055E058C1}"/>
                </a:ext>
              </a:extLst>
            </p:cNvPr>
            <p:cNvSpPr/>
            <p:nvPr/>
          </p:nvSpPr>
          <p:spPr>
            <a:xfrm>
              <a:off x="3921706" y="3434161"/>
              <a:ext cx="209672" cy="18637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60" name="矩形 59">
              <a:extLst>
                <a:ext uri="{FF2B5EF4-FFF2-40B4-BE49-F238E27FC236}">
                  <a16:creationId xmlns:a16="http://schemas.microsoft.com/office/drawing/2014/main" id="{356B7725-F412-934A-A7A1-C223822A6D9A}"/>
                </a:ext>
              </a:extLst>
            </p:cNvPr>
            <p:cNvSpPr/>
            <p:nvPr/>
          </p:nvSpPr>
          <p:spPr>
            <a:xfrm>
              <a:off x="4243988" y="3434161"/>
              <a:ext cx="209672" cy="186374"/>
            </a:xfrm>
            <a:prstGeom prst="rect">
              <a:avLst/>
            </a:prstGeom>
            <a:solidFill>
              <a:srgbClr val="FF00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61" name="矩形 60">
              <a:extLst>
                <a:ext uri="{FF2B5EF4-FFF2-40B4-BE49-F238E27FC236}">
                  <a16:creationId xmlns:a16="http://schemas.microsoft.com/office/drawing/2014/main" id="{5D9104C8-7C20-2449-AE83-507268821255}"/>
                </a:ext>
              </a:extLst>
            </p:cNvPr>
            <p:cNvSpPr/>
            <p:nvPr/>
          </p:nvSpPr>
          <p:spPr>
            <a:xfrm>
              <a:off x="6525676" y="3653884"/>
              <a:ext cx="209672" cy="18637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62" name="矩形 61">
              <a:extLst>
                <a:ext uri="{FF2B5EF4-FFF2-40B4-BE49-F238E27FC236}">
                  <a16:creationId xmlns:a16="http://schemas.microsoft.com/office/drawing/2014/main" id="{F1CF72E4-DCB7-1449-9102-715D11F0DF4D}"/>
                </a:ext>
              </a:extLst>
            </p:cNvPr>
            <p:cNvSpPr/>
            <p:nvPr/>
          </p:nvSpPr>
          <p:spPr>
            <a:xfrm>
              <a:off x="6363830" y="3413663"/>
              <a:ext cx="209672" cy="18637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63" name="矩形 62">
              <a:extLst>
                <a:ext uri="{FF2B5EF4-FFF2-40B4-BE49-F238E27FC236}">
                  <a16:creationId xmlns:a16="http://schemas.microsoft.com/office/drawing/2014/main" id="{1397A01D-FF10-294B-A566-31C1F72BF5DF}"/>
                </a:ext>
              </a:extLst>
            </p:cNvPr>
            <p:cNvSpPr/>
            <p:nvPr/>
          </p:nvSpPr>
          <p:spPr>
            <a:xfrm>
              <a:off x="6696453" y="3415233"/>
              <a:ext cx="209672" cy="18637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64" name="矩形 63">
              <a:extLst>
                <a:ext uri="{FF2B5EF4-FFF2-40B4-BE49-F238E27FC236}">
                  <a16:creationId xmlns:a16="http://schemas.microsoft.com/office/drawing/2014/main" id="{0287668E-62D3-7749-B1AB-063E268EE139}"/>
                </a:ext>
              </a:extLst>
            </p:cNvPr>
            <p:cNvSpPr/>
            <p:nvPr/>
          </p:nvSpPr>
          <p:spPr>
            <a:xfrm>
              <a:off x="9651048" y="3409481"/>
              <a:ext cx="209672" cy="18637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65" name="矩形 64">
              <a:extLst>
                <a:ext uri="{FF2B5EF4-FFF2-40B4-BE49-F238E27FC236}">
                  <a16:creationId xmlns:a16="http://schemas.microsoft.com/office/drawing/2014/main" id="{3F1F200F-C1DA-8D44-A10E-14ADFE85C8CA}"/>
                </a:ext>
              </a:extLst>
            </p:cNvPr>
            <p:cNvSpPr/>
            <p:nvPr/>
          </p:nvSpPr>
          <p:spPr>
            <a:xfrm>
              <a:off x="9347716" y="3413663"/>
              <a:ext cx="209672" cy="18637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66" name="矩形 65">
              <a:extLst>
                <a:ext uri="{FF2B5EF4-FFF2-40B4-BE49-F238E27FC236}">
                  <a16:creationId xmlns:a16="http://schemas.microsoft.com/office/drawing/2014/main" id="{D5B79254-0047-B14C-B7AE-92F6DFA9C3C2}"/>
                </a:ext>
              </a:extLst>
            </p:cNvPr>
            <p:cNvSpPr/>
            <p:nvPr/>
          </p:nvSpPr>
          <p:spPr>
            <a:xfrm>
              <a:off x="9517300" y="3647743"/>
              <a:ext cx="209672" cy="18637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67" name="矩形 66">
              <a:extLst>
                <a:ext uri="{FF2B5EF4-FFF2-40B4-BE49-F238E27FC236}">
                  <a16:creationId xmlns:a16="http://schemas.microsoft.com/office/drawing/2014/main" id="{6536A1D3-F1F3-1444-B901-1993E1AD4600}"/>
                </a:ext>
              </a:extLst>
            </p:cNvPr>
            <p:cNvSpPr/>
            <p:nvPr/>
          </p:nvSpPr>
          <p:spPr>
            <a:xfrm>
              <a:off x="1160860" y="3435582"/>
              <a:ext cx="209672" cy="186374"/>
            </a:xfrm>
            <a:prstGeom prst="rect">
              <a:avLst/>
            </a:prstGeom>
            <a:solidFill>
              <a:schemeClr val="tx2">
                <a:lumMod val="60000"/>
                <a:lumOff val="4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68" name="矩形 67">
              <a:extLst>
                <a:ext uri="{FF2B5EF4-FFF2-40B4-BE49-F238E27FC236}">
                  <a16:creationId xmlns:a16="http://schemas.microsoft.com/office/drawing/2014/main" id="{1DE93C19-3A79-6344-A226-365EB14DB962}"/>
                </a:ext>
              </a:extLst>
            </p:cNvPr>
            <p:cNvSpPr/>
            <p:nvPr/>
          </p:nvSpPr>
          <p:spPr>
            <a:xfrm>
              <a:off x="1551355" y="3434161"/>
              <a:ext cx="209672" cy="186374"/>
            </a:xfrm>
            <a:prstGeom prst="rect">
              <a:avLst/>
            </a:prstGeom>
            <a:solidFill>
              <a:schemeClr val="tx2">
                <a:lumMod val="60000"/>
                <a:lumOff val="4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69" name="矩形 68">
              <a:extLst>
                <a:ext uri="{FF2B5EF4-FFF2-40B4-BE49-F238E27FC236}">
                  <a16:creationId xmlns:a16="http://schemas.microsoft.com/office/drawing/2014/main" id="{B7AA6617-5C1E-7643-BA2F-F0D8F5DFA69C}"/>
                </a:ext>
              </a:extLst>
            </p:cNvPr>
            <p:cNvSpPr/>
            <p:nvPr/>
          </p:nvSpPr>
          <p:spPr>
            <a:xfrm>
              <a:off x="1361417" y="3695446"/>
              <a:ext cx="209672" cy="186374"/>
            </a:xfrm>
            <a:prstGeom prst="rect">
              <a:avLst/>
            </a:prstGeom>
            <a:solidFill>
              <a:schemeClr val="tx2">
                <a:lumMod val="60000"/>
                <a:lumOff val="4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70" name="矩形 69">
              <a:extLst>
                <a:ext uri="{FF2B5EF4-FFF2-40B4-BE49-F238E27FC236}">
                  <a16:creationId xmlns:a16="http://schemas.microsoft.com/office/drawing/2014/main" id="{8B866C8E-BF34-884C-A50A-4E72D3FB4ED7}"/>
                </a:ext>
              </a:extLst>
            </p:cNvPr>
            <p:cNvSpPr/>
            <p:nvPr/>
          </p:nvSpPr>
          <p:spPr>
            <a:xfrm>
              <a:off x="1129087" y="2234516"/>
              <a:ext cx="209672" cy="186374"/>
            </a:xfrm>
            <a:prstGeom prst="rect">
              <a:avLst/>
            </a:prstGeom>
            <a:solidFill>
              <a:schemeClr val="tx2">
                <a:lumMod val="60000"/>
                <a:lumOff val="4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71" name="文本框 70">
              <a:extLst>
                <a:ext uri="{FF2B5EF4-FFF2-40B4-BE49-F238E27FC236}">
                  <a16:creationId xmlns:a16="http://schemas.microsoft.com/office/drawing/2014/main" id="{449C17AA-7EDB-BF48-8A82-457381599157}"/>
                </a:ext>
              </a:extLst>
            </p:cNvPr>
            <p:cNvSpPr txBox="1"/>
            <p:nvPr/>
          </p:nvSpPr>
          <p:spPr>
            <a:xfrm>
              <a:off x="1370531" y="2096080"/>
              <a:ext cx="2016791" cy="462810"/>
            </a:xfrm>
            <a:prstGeom prst="rect">
              <a:avLst/>
            </a:prstGeom>
            <a:noFill/>
          </p:spPr>
          <p:txBody>
            <a:bodyPr wrap="none" rtlCol="0">
              <a:spAutoFit/>
            </a:bodyPr>
            <a:lstStyle/>
            <a:p>
              <a:r>
                <a:rPr lang="en-US" altLang="zh-CN" sz="2200" dirty="0">
                  <a:latin typeface="Calibri" panose="020F0502020204030204" pitchFamily="34" charset="0"/>
                  <a:cs typeface="Calibri" panose="020F0502020204030204" pitchFamily="34" charset="0"/>
                </a:rPr>
                <a:t>attribute value</a:t>
              </a:r>
              <a:endParaRPr lang="zh-CN" altLang="en-US" sz="2200" dirty="0">
                <a:latin typeface="Calibri" panose="020F0502020204030204" pitchFamily="34" charset="0"/>
                <a:cs typeface="Calibri" panose="020F0502020204030204" pitchFamily="34" charset="0"/>
              </a:endParaRPr>
            </a:p>
          </p:txBody>
        </p:sp>
        <p:sp>
          <p:nvSpPr>
            <p:cNvPr id="72" name="矩形 71">
              <a:extLst>
                <a:ext uri="{FF2B5EF4-FFF2-40B4-BE49-F238E27FC236}">
                  <a16:creationId xmlns:a16="http://schemas.microsoft.com/office/drawing/2014/main" id="{C5006A84-CD93-854D-9A91-570329F902AE}"/>
                </a:ext>
              </a:extLst>
            </p:cNvPr>
            <p:cNvSpPr/>
            <p:nvPr/>
          </p:nvSpPr>
          <p:spPr>
            <a:xfrm>
              <a:off x="1125548" y="2591613"/>
              <a:ext cx="209672" cy="18637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73" name="文本框 72">
              <a:extLst>
                <a:ext uri="{FF2B5EF4-FFF2-40B4-BE49-F238E27FC236}">
                  <a16:creationId xmlns:a16="http://schemas.microsoft.com/office/drawing/2014/main" id="{B05A98E1-F8BE-0945-B46B-3DA84898F211}"/>
                </a:ext>
              </a:extLst>
            </p:cNvPr>
            <p:cNvSpPr txBox="1"/>
            <p:nvPr/>
          </p:nvSpPr>
          <p:spPr>
            <a:xfrm>
              <a:off x="1370531" y="2416871"/>
              <a:ext cx="1805690" cy="462810"/>
            </a:xfrm>
            <a:prstGeom prst="rect">
              <a:avLst/>
            </a:prstGeom>
            <a:noFill/>
          </p:spPr>
          <p:txBody>
            <a:bodyPr wrap="none" rtlCol="0">
              <a:spAutoFit/>
            </a:bodyPr>
            <a:lstStyle/>
            <a:p>
              <a:r>
                <a:rPr lang="en-US" altLang="zh-CN" sz="2200" dirty="0">
                  <a:latin typeface="Calibri" panose="020F0502020204030204" pitchFamily="34" charset="0"/>
                  <a:cs typeface="Calibri" panose="020F0502020204030204" pitchFamily="34" charset="0"/>
                </a:rPr>
                <a:t>correct value</a:t>
              </a:r>
              <a:endParaRPr lang="zh-CN" altLang="en-US" sz="2200" dirty="0">
                <a:latin typeface="Calibri" panose="020F0502020204030204" pitchFamily="34" charset="0"/>
                <a:cs typeface="Calibri" panose="020F0502020204030204" pitchFamily="34" charset="0"/>
              </a:endParaRPr>
            </a:p>
          </p:txBody>
        </p:sp>
        <p:sp>
          <p:nvSpPr>
            <p:cNvPr id="74" name="矩形 73">
              <a:extLst>
                <a:ext uri="{FF2B5EF4-FFF2-40B4-BE49-F238E27FC236}">
                  <a16:creationId xmlns:a16="http://schemas.microsoft.com/office/drawing/2014/main" id="{8C874DDA-ABEB-6C40-9D0A-8599EA35FE06}"/>
                </a:ext>
              </a:extLst>
            </p:cNvPr>
            <p:cNvSpPr/>
            <p:nvPr/>
          </p:nvSpPr>
          <p:spPr>
            <a:xfrm>
              <a:off x="7801346" y="2234516"/>
              <a:ext cx="209672" cy="186374"/>
            </a:xfrm>
            <a:prstGeom prst="rect">
              <a:avLst/>
            </a:prstGeom>
            <a:solidFill>
              <a:srgbClr val="FF00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75" name="文本框 74">
              <a:extLst>
                <a:ext uri="{FF2B5EF4-FFF2-40B4-BE49-F238E27FC236}">
                  <a16:creationId xmlns:a16="http://schemas.microsoft.com/office/drawing/2014/main" id="{85B5C26A-A028-D548-AC7C-4C3AC162F69A}"/>
                </a:ext>
              </a:extLst>
            </p:cNvPr>
            <p:cNvSpPr txBox="1"/>
            <p:nvPr/>
          </p:nvSpPr>
          <p:spPr>
            <a:xfrm>
              <a:off x="8042791" y="2096080"/>
              <a:ext cx="1835778" cy="462810"/>
            </a:xfrm>
            <a:prstGeom prst="rect">
              <a:avLst/>
            </a:prstGeom>
            <a:noFill/>
          </p:spPr>
          <p:txBody>
            <a:bodyPr wrap="none" rtlCol="0">
              <a:spAutoFit/>
            </a:bodyPr>
            <a:lstStyle/>
            <a:p>
              <a:r>
                <a:rPr lang="en-US" altLang="zh-CN" sz="2200" dirty="0">
                  <a:latin typeface="Calibri" panose="020F0502020204030204" pitchFamily="34" charset="0"/>
                  <a:cs typeface="Calibri" panose="020F0502020204030204" pitchFamily="34" charset="0"/>
                </a:rPr>
                <a:t>conflict value</a:t>
              </a:r>
              <a:endParaRPr lang="zh-CN" altLang="en-US" sz="2200" dirty="0">
                <a:latin typeface="Calibri" panose="020F0502020204030204" pitchFamily="34" charset="0"/>
                <a:cs typeface="Calibri" panose="020F0502020204030204" pitchFamily="34" charset="0"/>
              </a:endParaRPr>
            </a:p>
          </p:txBody>
        </p:sp>
        <p:sp>
          <p:nvSpPr>
            <p:cNvPr id="76" name="矩形 75">
              <a:extLst>
                <a:ext uri="{FF2B5EF4-FFF2-40B4-BE49-F238E27FC236}">
                  <a16:creationId xmlns:a16="http://schemas.microsoft.com/office/drawing/2014/main" id="{1B84C49B-1AC5-C643-97C5-EAF15642ED18}"/>
                </a:ext>
              </a:extLst>
            </p:cNvPr>
            <p:cNvSpPr/>
            <p:nvPr/>
          </p:nvSpPr>
          <p:spPr>
            <a:xfrm>
              <a:off x="7796818" y="2591613"/>
              <a:ext cx="209672" cy="186374"/>
            </a:xfrm>
            <a:prstGeom prst="rect">
              <a:avLst/>
            </a:prstGeom>
            <a:solidFill>
              <a:schemeClr val="bg1"/>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77" name="文本框 76">
              <a:extLst>
                <a:ext uri="{FF2B5EF4-FFF2-40B4-BE49-F238E27FC236}">
                  <a16:creationId xmlns:a16="http://schemas.microsoft.com/office/drawing/2014/main" id="{469AF475-B7E0-B949-9E02-06712BF3BD24}"/>
                </a:ext>
              </a:extLst>
            </p:cNvPr>
            <p:cNvSpPr txBox="1"/>
            <p:nvPr/>
          </p:nvSpPr>
          <p:spPr>
            <a:xfrm>
              <a:off x="8042791" y="2416871"/>
              <a:ext cx="1853873" cy="462810"/>
            </a:xfrm>
            <a:prstGeom prst="rect">
              <a:avLst/>
            </a:prstGeom>
            <a:noFill/>
          </p:spPr>
          <p:txBody>
            <a:bodyPr wrap="none" rtlCol="0">
              <a:spAutoFit/>
            </a:bodyPr>
            <a:lstStyle/>
            <a:p>
              <a:r>
                <a:rPr lang="en-US" altLang="zh-CN" sz="2200" dirty="0">
                  <a:latin typeface="Calibri" panose="020F0502020204030204" pitchFamily="34" charset="0"/>
                  <a:cs typeface="Calibri" panose="020F0502020204030204" pitchFamily="34" charset="0"/>
                </a:rPr>
                <a:t>missing value</a:t>
              </a:r>
              <a:endParaRPr lang="zh-CN" altLang="en-US" sz="2200" dirty="0">
                <a:latin typeface="Calibri" panose="020F0502020204030204" pitchFamily="34" charset="0"/>
                <a:cs typeface="Calibri" panose="020F0502020204030204" pitchFamily="34" charset="0"/>
              </a:endParaRPr>
            </a:p>
          </p:txBody>
        </p:sp>
        <p:sp>
          <p:nvSpPr>
            <p:cNvPr id="78" name="文本框 77">
              <a:extLst>
                <a:ext uri="{FF2B5EF4-FFF2-40B4-BE49-F238E27FC236}">
                  <a16:creationId xmlns:a16="http://schemas.microsoft.com/office/drawing/2014/main" id="{D7963D46-CCB9-AD4C-9DD5-9638CFFECFE1}"/>
                </a:ext>
              </a:extLst>
            </p:cNvPr>
            <p:cNvSpPr txBox="1"/>
            <p:nvPr/>
          </p:nvSpPr>
          <p:spPr>
            <a:xfrm>
              <a:off x="4143379" y="2266612"/>
              <a:ext cx="2393799" cy="462810"/>
            </a:xfrm>
            <a:prstGeom prst="rect">
              <a:avLst/>
            </a:prstGeom>
            <a:noFill/>
          </p:spPr>
          <p:txBody>
            <a:bodyPr wrap="square" rtlCol="0">
              <a:spAutoFit/>
            </a:bodyPr>
            <a:lstStyle/>
            <a:p>
              <a:pPr algn="ctr"/>
              <a:r>
                <a:rPr lang="en-US" altLang="zh-CN" sz="2200" dirty="0">
                  <a:latin typeface="Calibri" panose="020F0502020204030204" pitchFamily="34" charset="0"/>
                  <a:cs typeface="Calibri" panose="020F0502020204030204" pitchFamily="34" charset="0"/>
                </a:rPr>
                <a:t>knowledge graph</a:t>
              </a:r>
              <a:endParaRPr lang="zh-CN" altLang="en-US" sz="2200" dirty="0">
                <a:latin typeface="Calibri" panose="020F0502020204030204" pitchFamily="34" charset="0"/>
                <a:cs typeface="Calibri" panose="020F0502020204030204" pitchFamily="34" charset="0"/>
              </a:endParaRPr>
            </a:p>
          </p:txBody>
        </p:sp>
        <p:sp>
          <p:nvSpPr>
            <p:cNvPr id="79" name="箭头: 右 13">
              <a:extLst>
                <a:ext uri="{FF2B5EF4-FFF2-40B4-BE49-F238E27FC236}">
                  <a16:creationId xmlns:a16="http://schemas.microsoft.com/office/drawing/2014/main" id="{B2586C7F-A13E-2C4F-9D7F-CCFAE8609D5D}"/>
                </a:ext>
              </a:extLst>
            </p:cNvPr>
            <p:cNvSpPr/>
            <p:nvPr/>
          </p:nvSpPr>
          <p:spPr>
            <a:xfrm rot="8609773">
              <a:off x="3079190" y="2841246"/>
              <a:ext cx="1126758" cy="98737"/>
            </a:xfrm>
            <a:prstGeom prst="right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80" name="箭头: 右 15">
              <a:extLst>
                <a:ext uri="{FF2B5EF4-FFF2-40B4-BE49-F238E27FC236}">
                  <a16:creationId xmlns:a16="http://schemas.microsoft.com/office/drawing/2014/main" id="{9BA7B61D-2A04-2144-A376-014F7F6E4FEC}"/>
                </a:ext>
              </a:extLst>
            </p:cNvPr>
            <p:cNvSpPr/>
            <p:nvPr/>
          </p:nvSpPr>
          <p:spPr>
            <a:xfrm rot="1458399">
              <a:off x="6482687" y="2865229"/>
              <a:ext cx="1433510" cy="97203"/>
            </a:xfrm>
            <a:prstGeom prst="right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81" name="文本框 80">
              <a:extLst>
                <a:ext uri="{FF2B5EF4-FFF2-40B4-BE49-F238E27FC236}">
                  <a16:creationId xmlns:a16="http://schemas.microsoft.com/office/drawing/2014/main" id="{B6D81B82-14E7-B245-9361-9B327412EC5E}"/>
                </a:ext>
              </a:extLst>
            </p:cNvPr>
            <p:cNvSpPr txBox="1"/>
            <p:nvPr/>
          </p:nvSpPr>
          <p:spPr>
            <a:xfrm>
              <a:off x="4373314" y="4416687"/>
              <a:ext cx="2227752" cy="462810"/>
            </a:xfrm>
            <a:prstGeom prst="rect">
              <a:avLst/>
            </a:prstGeom>
            <a:noFill/>
          </p:spPr>
          <p:txBody>
            <a:bodyPr wrap="none" rtlCol="0">
              <a:spAutoFit/>
            </a:bodyPr>
            <a:lstStyle/>
            <a:p>
              <a:r>
                <a:rPr lang="en-US" altLang="zh-CN" sz="2200" dirty="0">
                  <a:latin typeface="Calibri" panose="020F0502020204030204" pitchFamily="34" charset="0"/>
                  <a:cs typeface="Calibri" panose="020F0502020204030204" pitchFamily="34" charset="0"/>
                </a:rPr>
                <a:t>User verification</a:t>
              </a:r>
              <a:endParaRPr lang="zh-CN" altLang="en-US" sz="2200" dirty="0">
                <a:latin typeface="Calibri" panose="020F0502020204030204" pitchFamily="34" charset="0"/>
                <a:cs typeface="Calibri" panose="020F0502020204030204" pitchFamily="34" charset="0"/>
              </a:endParaRPr>
            </a:p>
          </p:txBody>
        </p:sp>
        <p:sp>
          <p:nvSpPr>
            <p:cNvPr id="82" name="矩形 81">
              <a:extLst>
                <a:ext uri="{FF2B5EF4-FFF2-40B4-BE49-F238E27FC236}">
                  <a16:creationId xmlns:a16="http://schemas.microsoft.com/office/drawing/2014/main" id="{01DDDF51-6C3A-EA43-8C84-ABFB35E6D765}"/>
                </a:ext>
              </a:extLst>
            </p:cNvPr>
            <p:cNvSpPr/>
            <p:nvPr/>
          </p:nvSpPr>
          <p:spPr>
            <a:xfrm>
              <a:off x="4418324" y="4494412"/>
              <a:ext cx="2159905" cy="668504"/>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dirty="0">
                <a:latin typeface="Calibri" panose="020F0502020204030204" pitchFamily="34" charset="0"/>
                <a:cs typeface="Calibri" panose="020F0502020204030204" pitchFamily="34" charset="0"/>
              </a:endParaRPr>
            </a:p>
          </p:txBody>
        </p:sp>
        <p:sp>
          <p:nvSpPr>
            <p:cNvPr id="83" name="箭头: 右 13">
              <a:extLst>
                <a:ext uri="{FF2B5EF4-FFF2-40B4-BE49-F238E27FC236}">
                  <a16:creationId xmlns:a16="http://schemas.microsoft.com/office/drawing/2014/main" id="{E1A30FE0-C991-9C48-B646-69DDB6309668}"/>
                </a:ext>
              </a:extLst>
            </p:cNvPr>
            <p:cNvSpPr/>
            <p:nvPr/>
          </p:nvSpPr>
          <p:spPr>
            <a:xfrm rot="1737920">
              <a:off x="2746228" y="4289193"/>
              <a:ext cx="1709011" cy="103088"/>
            </a:xfrm>
            <a:prstGeom prst="right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84" name="箭头: 右 13">
              <a:extLst>
                <a:ext uri="{FF2B5EF4-FFF2-40B4-BE49-F238E27FC236}">
                  <a16:creationId xmlns:a16="http://schemas.microsoft.com/office/drawing/2014/main" id="{A0C037FE-55B1-7C43-88C8-A02CBE2CAF6D}"/>
                </a:ext>
              </a:extLst>
            </p:cNvPr>
            <p:cNvSpPr/>
            <p:nvPr/>
          </p:nvSpPr>
          <p:spPr>
            <a:xfrm rot="5400000">
              <a:off x="5116337" y="4057711"/>
              <a:ext cx="677418" cy="102184"/>
            </a:xfrm>
            <a:prstGeom prst="right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85" name="箭头: 右 13">
              <a:extLst>
                <a:ext uri="{FF2B5EF4-FFF2-40B4-BE49-F238E27FC236}">
                  <a16:creationId xmlns:a16="http://schemas.microsoft.com/office/drawing/2014/main" id="{85772DF6-C992-7445-BD3B-9896FC1B525D}"/>
                </a:ext>
              </a:extLst>
            </p:cNvPr>
            <p:cNvSpPr/>
            <p:nvPr/>
          </p:nvSpPr>
          <p:spPr>
            <a:xfrm rot="9022553">
              <a:off x="6523517" y="4205624"/>
              <a:ext cx="1852461" cy="116686"/>
            </a:xfrm>
            <a:prstGeom prst="right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86" name="文本框 85">
              <a:extLst>
                <a:ext uri="{FF2B5EF4-FFF2-40B4-BE49-F238E27FC236}">
                  <a16:creationId xmlns:a16="http://schemas.microsoft.com/office/drawing/2014/main" id="{827D1A4C-9342-1C43-A9F4-D268404FA6F5}"/>
                </a:ext>
              </a:extLst>
            </p:cNvPr>
            <p:cNvSpPr txBox="1"/>
            <p:nvPr/>
          </p:nvSpPr>
          <p:spPr>
            <a:xfrm>
              <a:off x="4787657" y="4709966"/>
              <a:ext cx="1409833" cy="462810"/>
            </a:xfrm>
            <a:prstGeom prst="rect">
              <a:avLst/>
            </a:prstGeom>
            <a:noFill/>
          </p:spPr>
          <p:txBody>
            <a:bodyPr wrap="none" rtlCol="0">
              <a:spAutoFit/>
            </a:bodyPr>
            <a:lstStyle/>
            <a:p>
              <a:r>
                <a:rPr lang="en-US" altLang="zh-CN" sz="2200" dirty="0">
                  <a:latin typeface="Calibri" panose="020F0502020204030204" pitchFamily="34" charset="0"/>
                  <a:cs typeface="Calibri" panose="020F0502020204030204" pitchFamily="34" charset="0"/>
                </a:rPr>
                <a:t>(optional)</a:t>
              </a:r>
              <a:endParaRPr lang="zh-CN" altLang="en-US" sz="2200" dirty="0">
                <a:latin typeface="Calibri" panose="020F0502020204030204" pitchFamily="34" charset="0"/>
                <a:cs typeface="Calibri" panose="020F0502020204030204" pitchFamily="34" charset="0"/>
              </a:endParaRPr>
            </a:p>
          </p:txBody>
        </p:sp>
      </p:grpSp>
      <p:sp>
        <p:nvSpPr>
          <p:cNvPr id="87" name="圆角矩形标注 86">
            <a:extLst>
              <a:ext uri="{FF2B5EF4-FFF2-40B4-BE49-F238E27FC236}">
                <a16:creationId xmlns:a16="http://schemas.microsoft.com/office/drawing/2014/main" id="{D044DD1A-FDAA-5F4B-B311-2F1A8E01948A}"/>
              </a:ext>
            </a:extLst>
          </p:cNvPr>
          <p:cNvSpPr/>
          <p:nvPr/>
        </p:nvSpPr>
        <p:spPr>
          <a:xfrm>
            <a:off x="1164701" y="3684272"/>
            <a:ext cx="2721176" cy="2539220"/>
          </a:xfrm>
          <a:prstGeom prst="wedgeRoundRectCallout">
            <a:avLst>
              <a:gd name="adj1" fmla="val 27660"/>
              <a:gd name="adj2" fmla="val -60886"/>
              <a:gd name="adj3" fmla="val 16667"/>
            </a:avLst>
          </a:prstGeom>
          <a:solidFill>
            <a:srgbClr val="FFC000">
              <a:alpha val="70000"/>
            </a:srgbClr>
          </a:solidFill>
          <a:ln w="15875">
            <a:solidFill>
              <a:srgbClr val="FFC000">
                <a:alpha val="78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2000" b="1" dirty="0">
                <a:solidFill>
                  <a:srgbClr val="FF0000"/>
                </a:solidFill>
                <a:latin typeface="Calibri" panose="020F0502020204030204" pitchFamily="34" charset="0"/>
                <a:ea typeface="黑体" panose="02010609060101010101" pitchFamily="2" charset="-122"/>
                <a:cs typeface="Calibri" panose="020F0502020204030204" pitchFamily="34" charset="0"/>
              </a:rPr>
              <a:t>① </a:t>
            </a:r>
            <a:r>
              <a:rPr lang="en" altLang="zh-CN" sz="2000" b="1" dirty="0">
                <a:solidFill>
                  <a:srgbClr val="FF0000"/>
                </a:solidFill>
                <a:latin typeface="Calibri" panose="020F0502020204030204" pitchFamily="34" charset="0"/>
                <a:cs typeface="Calibri" panose="020F0502020204030204" pitchFamily="34" charset="0"/>
              </a:rPr>
              <a:t>Detects conflicts</a:t>
            </a:r>
            <a:r>
              <a:rPr kumimoji="1" lang="zh-CN" altLang="en-US" dirty="0">
                <a:solidFill>
                  <a:srgbClr val="FF0000"/>
                </a:solidFill>
                <a:latin typeface="Calibri" panose="020F0502020204030204" pitchFamily="34" charset="0"/>
                <a:ea typeface="黑体" panose="02010609060101010101" pitchFamily="2" charset="-122"/>
                <a:cs typeface="Calibri" panose="020F0502020204030204" pitchFamily="34" charset="0"/>
              </a:rPr>
              <a:t>：</a:t>
            </a:r>
            <a:r>
              <a:rPr kumimoji="1" lang="en-US" altLang="zh-CN" dirty="0">
                <a:solidFill>
                  <a:srgbClr val="0070C0"/>
                </a:solidFill>
                <a:latin typeface="Calibri" panose="020F0502020204030204" pitchFamily="34" charset="0"/>
                <a:ea typeface="黑体" panose="02010609060101010101" pitchFamily="2" charset="-122"/>
                <a:cs typeface="Calibri" panose="020F0502020204030204" pitchFamily="34" charset="0"/>
              </a:rPr>
              <a:t>For each tuple t in D, check whether it contains conflict. If so, query KG to decide split or correct tuple t. </a:t>
            </a:r>
          </a:p>
          <a:p>
            <a:pPr algn="ctr"/>
            <a:r>
              <a:rPr kumimoji="1" lang="en-US" altLang="zh-CN" dirty="0">
                <a:solidFill>
                  <a:srgbClr val="0070C0"/>
                </a:solidFill>
                <a:latin typeface="Calibri" panose="020F0502020204030204" pitchFamily="34" charset="0"/>
                <a:ea typeface="黑体" panose="02010609060101010101" pitchFamily="2" charset="-122"/>
                <a:cs typeface="Calibri" panose="020F0502020204030204" pitchFamily="34" charset="0"/>
              </a:rPr>
              <a:t>For tuples to split, decompose it into multiple tuples initially</a:t>
            </a:r>
            <a:endParaRPr kumimoji="1" lang="zh-CN" altLang="en-US" dirty="0">
              <a:solidFill>
                <a:srgbClr val="0070C0"/>
              </a:solidFill>
              <a:latin typeface="Calibri" panose="020F0502020204030204" pitchFamily="34" charset="0"/>
              <a:ea typeface="黑体" panose="02010609060101010101" pitchFamily="2" charset="-122"/>
              <a:cs typeface="Calibri" panose="020F0502020204030204" pitchFamily="34" charset="0"/>
            </a:endParaRPr>
          </a:p>
        </p:txBody>
      </p:sp>
      <p:sp>
        <p:nvSpPr>
          <p:cNvPr id="88" name="圆角矩形标注 87">
            <a:extLst>
              <a:ext uri="{FF2B5EF4-FFF2-40B4-BE49-F238E27FC236}">
                <a16:creationId xmlns:a16="http://schemas.microsoft.com/office/drawing/2014/main" id="{C2BECF78-9C6B-CC4C-ABE4-238BBD9E3CFC}"/>
              </a:ext>
            </a:extLst>
          </p:cNvPr>
          <p:cNvSpPr/>
          <p:nvPr/>
        </p:nvSpPr>
        <p:spPr>
          <a:xfrm>
            <a:off x="4181967" y="4597819"/>
            <a:ext cx="3828066" cy="2068104"/>
          </a:xfrm>
          <a:prstGeom prst="wedgeRoundRectCallout">
            <a:avLst>
              <a:gd name="adj1" fmla="val 11356"/>
              <a:gd name="adj2" fmla="val -63175"/>
              <a:gd name="adj3" fmla="val 16667"/>
            </a:avLst>
          </a:prstGeom>
          <a:solidFill>
            <a:srgbClr val="FFC000">
              <a:alpha val="70000"/>
            </a:srgbClr>
          </a:solidFill>
          <a:ln w="15875">
            <a:solidFill>
              <a:srgbClr val="FFC000">
                <a:alpha val="78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rgbClr val="FF0000"/>
                </a:solidFill>
                <a:latin typeface="Calibri" panose="020F0502020204030204" pitchFamily="34" charset="0"/>
                <a:cs typeface="Calibri" panose="020F0502020204030204" pitchFamily="34" charset="0"/>
              </a:rPr>
              <a:t>② </a:t>
            </a:r>
            <a:r>
              <a:rPr lang="en-US" altLang="zh-CN" sz="2000" b="1" dirty="0">
                <a:solidFill>
                  <a:srgbClr val="FF0000"/>
                </a:solidFill>
                <a:latin typeface="Calibri" panose="020F0502020204030204" pitchFamily="34" charset="0"/>
                <a:ea typeface="黑体" panose="02010609060101010101" pitchFamily="2" charset="-122"/>
                <a:cs typeface="Calibri" panose="020F0502020204030204" pitchFamily="34" charset="0"/>
              </a:rPr>
              <a:t>Split/Correct tuples</a:t>
            </a:r>
            <a:r>
              <a:rPr kumimoji="1" lang="zh-CN" altLang="en-US" dirty="0">
                <a:solidFill>
                  <a:srgbClr val="FF0000"/>
                </a:solidFill>
                <a:latin typeface="Calibri" panose="020F0502020204030204" pitchFamily="34" charset="0"/>
                <a:ea typeface="黑体" panose="02010609060101010101" pitchFamily="2" charset="-122"/>
                <a:cs typeface="Calibri" panose="020F0502020204030204" pitchFamily="34" charset="0"/>
              </a:rPr>
              <a:t>：</a:t>
            </a:r>
            <a:endParaRPr kumimoji="1" lang="en-US" altLang="zh-CN" dirty="0">
              <a:solidFill>
                <a:srgbClr val="0070C0"/>
              </a:solidFill>
              <a:latin typeface="Calibri" panose="020F0502020204030204" pitchFamily="34" charset="0"/>
              <a:ea typeface="黑体" panose="02010609060101010101" pitchFamily="2" charset="-122"/>
              <a:cs typeface="Calibri" panose="020F0502020204030204" pitchFamily="34" charset="0"/>
            </a:endParaRPr>
          </a:p>
          <a:p>
            <a:pPr algn="ctr"/>
            <a:r>
              <a:rPr kumimoji="1" lang="en" altLang="zh-CN" dirty="0">
                <a:solidFill>
                  <a:srgbClr val="0070C0"/>
                </a:solidFill>
                <a:latin typeface="Calibri" panose="020F0502020204030204" pitchFamily="34" charset="0"/>
                <a:ea typeface="黑体" panose="02010609060101010101" pitchFamily="2" charset="-122"/>
                <a:cs typeface="Calibri" panose="020F0502020204030204" pitchFamily="34" charset="0"/>
              </a:rPr>
              <a:t>For a tuple to split, it distributes</a:t>
            </a:r>
          </a:p>
          <a:p>
            <a:pPr algn="ctr"/>
            <a:r>
              <a:rPr kumimoji="1" lang="en" altLang="zh-CN" dirty="0">
                <a:solidFill>
                  <a:srgbClr val="0070C0"/>
                </a:solidFill>
                <a:latin typeface="Calibri" panose="020F0502020204030204" pitchFamily="34" charset="0"/>
                <a:ea typeface="黑体" panose="02010609060101010101" pitchFamily="2" charset="-122"/>
                <a:cs typeface="Calibri" panose="020F0502020204030204" pitchFamily="34" charset="0"/>
              </a:rPr>
              <a:t>attribute values to right entities. For tuples with errors, it resolves the conflicts by enforcing  REE</a:t>
            </a:r>
            <a:r>
              <a:rPr kumimoji="1" lang="en" altLang="zh-CN" baseline="30000" dirty="0">
                <a:solidFill>
                  <a:srgbClr val="0070C0"/>
                </a:solidFill>
                <a:latin typeface="Calibri" panose="020F0502020204030204" pitchFamily="34" charset="0"/>
                <a:ea typeface="黑体" panose="02010609060101010101" pitchFamily="2" charset="-122"/>
                <a:cs typeface="Calibri" panose="020F0502020204030204" pitchFamily="34" charset="0"/>
              </a:rPr>
              <a:t>+</a:t>
            </a:r>
            <a:r>
              <a:rPr kumimoji="1" lang="en" altLang="zh-CN" dirty="0">
                <a:solidFill>
                  <a:srgbClr val="0070C0"/>
                </a:solidFill>
                <a:latin typeface="Calibri" panose="020F0502020204030204" pitchFamily="34" charset="0"/>
                <a:ea typeface="黑体" panose="02010609060101010101" pitchFamily="2" charset="-122"/>
                <a:cs typeface="Calibri" panose="020F0502020204030204" pitchFamily="34" charset="0"/>
              </a:rPr>
              <a:t>s and accumulating/referencing a set </a:t>
            </a:r>
            <a:r>
              <a:rPr kumimoji="1" lang="el-GR" altLang="zh-CN" dirty="0">
                <a:solidFill>
                  <a:srgbClr val="0070C0"/>
                </a:solidFill>
                <a:latin typeface="Calibri" panose="020F0502020204030204" pitchFamily="34" charset="0"/>
                <a:ea typeface="黑体" panose="02010609060101010101" pitchFamily="2" charset="-122"/>
                <a:cs typeface="Calibri" panose="020F0502020204030204" pitchFamily="34" charset="0"/>
              </a:rPr>
              <a:t>Γ </a:t>
            </a:r>
            <a:r>
              <a:rPr kumimoji="1" lang="en" altLang="zh-CN" dirty="0">
                <a:solidFill>
                  <a:srgbClr val="0070C0"/>
                </a:solidFill>
                <a:latin typeface="Calibri" panose="020F0502020204030204" pitchFamily="34" charset="0"/>
                <a:ea typeface="黑体" panose="02010609060101010101" pitchFamily="2" charset="-122"/>
                <a:cs typeface="Calibri" panose="020F0502020204030204" pitchFamily="34" charset="0"/>
              </a:rPr>
              <a:t>of validated facts (ground truth).</a:t>
            </a:r>
            <a:endParaRPr kumimoji="1" lang="zh-CN" altLang="en-US" dirty="0">
              <a:solidFill>
                <a:srgbClr val="0070C0"/>
              </a:solidFill>
              <a:latin typeface="Calibri" panose="020F0502020204030204" pitchFamily="34" charset="0"/>
              <a:ea typeface="黑体" panose="02010609060101010101" pitchFamily="2" charset="-122"/>
              <a:cs typeface="Calibri" panose="020F0502020204030204" pitchFamily="34" charset="0"/>
            </a:endParaRPr>
          </a:p>
        </p:txBody>
      </p:sp>
      <p:sp>
        <p:nvSpPr>
          <p:cNvPr id="89" name="圆角矩形标注 88">
            <a:extLst>
              <a:ext uri="{FF2B5EF4-FFF2-40B4-BE49-F238E27FC236}">
                <a16:creationId xmlns:a16="http://schemas.microsoft.com/office/drawing/2014/main" id="{ED26319D-DB3E-6B48-8194-FDD32FE0B74C}"/>
              </a:ext>
            </a:extLst>
          </p:cNvPr>
          <p:cNvSpPr/>
          <p:nvPr/>
        </p:nvSpPr>
        <p:spPr>
          <a:xfrm>
            <a:off x="8135651" y="3517988"/>
            <a:ext cx="3373919" cy="1423532"/>
          </a:xfrm>
          <a:prstGeom prst="wedgeRoundRectCallout">
            <a:avLst>
              <a:gd name="adj1" fmla="val -24023"/>
              <a:gd name="adj2" fmla="val -69473"/>
              <a:gd name="adj3" fmla="val 16667"/>
            </a:avLst>
          </a:prstGeom>
          <a:solidFill>
            <a:srgbClr val="FFC000">
              <a:alpha val="70000"/>
            </a:srgbClr>
          </a:solidFill>
          <a:ln w="15875">
            <a:solidFill>
              <a:srgbClr val="FFC000">
                <a:alpha val="78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rgbClr val="FF0000"/>
                </a:solidFill>
                <a:latin typeface="Calibri" panose="020F0502020204030204" pitchFamily="34" charset="0"/>
                <a:cs typeface="Calibri" panose="020F0502020204030204" pitchFamily="34" charset="0"/>
              </a:rPr>
              <a:t>③ </a:t>
            </a:r>
            <a:r>
              <a:rPr lang="en" altLang="zh-CN" sz="2000" b="1" dirty="0">
                <a:solidFill>
                  <a:srgbClr val="FF0000"/>
                </a:solidFill>
                <a:latin typeface="Calibri" panose="020F0502020204030204" pitchFamily="34" charset="0"/>
                <a:ea typeface="黑体" panose="02010609060101010101" pitchFamily="2" charset="-122"/>
                <a:cs typeface="Calibri" panose="020F0502020204030204" pitchFamily="34" charset="0"/>
              </a:rPr>
              <a:t>Deducing missing values</a:t>
            </a:r>
            <a:r>
              <a:rPr kumimoji="1" lang="zh-CN" altLang="en-US" dirty="0">
                <a:solidFill>
                  <a:srgbClr val="FF0000"/>
                </a:solidFill>
                <a:latin typeface="Calibri" panose="020F0502020204030204" pitchFamily="34" charset="0"/>
                <a:ea typeface="黑体" panose="02010609060101010101" pitchFamily="2" charset="-122"/>
                <a:cs typeface="Calibri" panose="020F0502020204030204" pitchFamily="34" charset="0"/>
              </a:rPr>
              <a:t>：</a:t>
            </a:r>
            <a:r>
              <a:rPr kumimoji="1" lang="en-US" altLang="zh-CN" dirty="0">
                <a:solidFill>
                  <a:srgbClr val="0070C0"/>
                </a:solidFill>
                <a:latin typeface="Calibri" panose="020F0502020204030204" pitchFamily="34" charset="0"/>
                <a:ea typeface="黑体" panose="02010609060101010101" pitchFamily="2" charset="-122"/>
                <a:cs typeface="Calibri" panose="020F0502020204030204" pitchFamily="34" charset="0"/>
              </a:rPr>
              <a:t>For tuples returned by former step, deduce and fill in missing values</a:t>
            </a:r>
            <a:endParaRPr kumimoji="1" lang="zh-CN" altLang="en-US" dirty="0">
              <a:solidFill>
                <a:srgbClr val="0070C0"/>
              </a:solidFill>
              <a:latin typeface="Calibri" panose="020F0502020204030204" pitchFamily="34" charset="0"/>
              <a:ea typeface="黑体" panose="02010609060101010101" pitchFamily="2" charset="-122"/>
              <a:cs typeface="Calibri" panose="020F0502020204030204" pitchFamily="34" charset="0"/>
            </a:endParaRPr>
          </a:p>
        </p:txBody>
      </p:sp>
    </p:spTree>
    <p:extLst>
      <p:ext uri="{BB962C8B-B14F-4D97-AF65-F5344CB8AC3E}">
        <p14:creationId xmlns:p14="http://schemas.microsoft.com/office/powerpoint/2010/main" val="4057603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animBg="1"/>
      <p:bldP spid="88" grpId="0" animBg="1"/>
      <p:bldP spid="8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D2D1BF2-617D-754C-A2F5-413DB96094A1}"/>
              </a:ext>
            </a:extLst>
          </p:cNvPr>
          <p:cNvSpPr>
            <a:spLocks noGrp="1"/>
          </p:cNvSpPr>
          <p:nvPr>
            <p:ph type="title"/>
          </p:nvPr>
        </p:nvSpPr>
        <p:spPr>
          <a:xfrm>
            <a:off x="0" y="1"/>
            <a:ext cx="12192000" cy="1034520"/>
          </a:xfrm>
        </p:spPr>
        <p:txBody>
          <a:bodyPr/>
          <a:lstStyle/>
          <a:p>
            <a:r>
              <a:rPr kumimoji="1" lang="en-US" altLang="zh-CN" b="1" dirty="0">
                <a:latin typeface="Calibri" panose="020F0502020204030204" pitchFamily="34" charset="0"/>
                <a:cs typeface="Calibri" panose="020F0502020204030204" pitchFamily="34" charset="0"/>
              </a:rPr>
              <a:t> Extend REEs to REE</a:t>
            </a:r>
            <a:r>
              <a:rPr kumimoji="1" lang="en-US" altLang="zh-CN" b="1" baseline="30000" dirty="0">
                <a:latin typeface="Calibri" panose="020F0502020204030204" pitchFamily="34" charset="0"/>
                <a:cs typeface="Calibri" panose="020F0502020204030204" pitchFamily="34" charset="0"/>
              </a:rPr>
              <a:t>+</a:t>
            </a:r>
            <a:r>
              <a:rPr kumimoji="1" lang="en-US" altLang="zh-CN" b="1" dirty="0">
                <a:latin typeface="Calibri" panose="020F0502020204030204" pitchFamily="34" charset="0"/>
                <a:cs typeface="Calibri" panose="020F0502020204030204" pitchFamily="34" charset="0"/>
              </a:rPr>
              <a:t>s</a:t>
            </a:r>
            <a:endParaRPr kumimoji="1" lang="zh-CN" altLang="en-US" b="1" dirty="0">
              <a:latin typeface="Calibri" panose="020F0502020204030204" pitchFamily="34" charset="0"/>
              <a:cs typeface="Calibri" panose="020F0502020204030204" pitchFamily="34" charset="0"/>
            </a:endParaRPr>
          </a:p>
        </p:txBody>
      </p:sp>
      <mc:AlternateContent xmlns:mc="http://schemas.openxmlformats.org/markup-compatibility/2006" xmlns:a14="http://schemas.microsoft.com/office/drawing/2010/main">
        <mc:Choice Requires="a14">
          <p:sp>
            <p:nvSpPr>
              <p:cNvPr id="19" name="圆角矩形 18">
                <a:extLst>
                  <a:ext uri="{FF2B5EF4-FFF2-40B4-BE49-F238E27FC236}">
                    <a16:creationId xmlns:a16="http://schemas.microsoft.com/office/drawing/2014/main" id="{17F4AFE8-22E7-7747-B5B1-000F98C58124}"/>
                  </a:ext>
                </a:extLst>
              </p:cNvPr>
              <p:cNvSpPr/>
              <p:nvPr/>
            </p:nvSpPr>
            <p:spPr>
              <a:xfrm>
                <a:off x="985629" y="3769199"/>
                <a:ext cx="10148681" cy="1110916"/>
              </a:xfrm>
              <a:prstGeom prst="roundRect">
                <a:avLst/>
              </a:prstGeom>
              <a:solidFill>
                <a:schemeClr val="accent1">
                  <a:lumMod val="40000"/>
                  <a:lumOff val="60000"/>
                  <a:alpha val="48000"/>
                </a:schemeClr>
              </a:solidFill>
              <a:ln w="1905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925" lvl="1">
                  <a:spcBef>
                    <a:spcPts val="1200"/>
                  </a:spcBef>
                </a:pPr>
                <a:r>
                  <a:rPr lang="zh-CN" altLang="en-US" sz="2400" b="0" dirty="0">
                    <a:solidFill>
                      <a:schemeClr val="tx1"/>
                    </a:solidFill>
                    <a:effectLst/>
                    <a:latin typeface="Calibri" panose="020F0502020204030204" pitchFamily="34" charset="0"/>
                    <a:cs typeface="Calibri" panose="020F0502020204030204" pitchFamily="34" charset="0"/>
                  </a:rPr>
                  <a:t> </a:t>
                </a:r>
                <a14:m>
                  <m:oMath xmlns:m="http://schemas.openxmlformats.org/officeDocument/2006/math">
                    <m:r>
                      <a:rPr lang="en" altLang="zh-CN" sz="2400" b="0" i="1" dirty="0" smtClean="0">
                        <a:solidFill>
                          <a:schemeClr val="tx1"/>
                        </a:solidFill>
                        <a:effectLst/>
                        <a:latin typeface="Cambria Math" panose="02040503050406030204" pitchFamily="18" charset="0"/>
                      </a:rPr>
                      <m:t>𝑝</m:t>
                    </m:r>
                    <m:r>
                      <a:rPr lang="en" altLang="zh-CN" sz="2400" b="0" i="1" dirty="0" smtClean="0">
                        <a:solidFill>
                          <a:schemeClr val="tx1"/>
                        </a:solidFill>
                        <a:effectLst/>
                        <a:latin typeface="Cambria Math" panose="02040503050406030204" pitchFamily="18" charset="0"/>
                      </a:rPr>
                      <m:t> := </m:t>
                    </m:r>
                    <m:r>
                      <m:rPr>
                        <m:sty m:val="p"/>
                      </m:rPr>
                      <a:rPr lang="en" altLang="zh-CN" sz="2400" b="0" i="0" dirty="0" smtClean="0">
                        <a:solidFill>
                          <a:schemeClr val="tx1"/>
                        </a:solidFill>
                        <a:effectLst/>
                        <a:latin typeface="Cambria Math" panose="02040503050406030204" pitchFamily="18" charset="0"/>
                      </a:rPr>
                      <m:t>vertex</m:t>
                    </m:r>
                    <m:d>
                      <m:dPr>
                        <m:ctrlPr>
                          <a:rPr lang="en" altLang="zh-CN" sz="2400" b="0" i="1" dirty="0" smtClean="0">
                            <a:solidFill>
                              <a:schemeClr val="tx1"/>
                            </a:solidFill>
                            <a:effectLst/>
                            <a:latin typeface="Cambria Math" panose="02040503050406030204" pitchFamily="18" charset="0"/>
                          </a:rPr>
                        </m:ctrlPr>
                      </m:dPr>
                      <m:e>
                        <m:r>
                          <a:rPr lang="en" altLang="zh-CN" sz="2400" b="0" i="1" dirty="0" smtClean="0">
                            <a:solidFill>
                              <a:schemeClr val="tx1"/>
                            </a:solidFill>
                            <a:effectLst/>
                            <a:latin typeface="Cambria Math" panose="02040503050406030204" pitchFamily="18" charset="0"/>
                          </a:rPr>
                          <m:t>𝑥</m:t>
                        </m:r>
                        <m:r>
                          <a:rPr lang="en" altLang="zh-CN" sz="2400" b="0" i="1" dirty="0" smtClean="0">
                            <a:solidFill>
                              <a:schemeClr val="tx1"/>
                            </a:solidFill>
                            <a:effectLst/>
                            <a:latin typeface="Cambria Math" panose="02040503050406030204" pitchFamily="18" charset="0"/>
                          </a:rPr>
                          <m:t>, </m:t>
                        </m:r>
                        <m:r>
                          <a:rPr lang="en" altLang="zh-CN" sz="2400" b="0" i="1" dirty="0" smtClean="0">
                            <a:solidFill>
                              <a:schemeClr val="tx1"/>
                            </a:solidFill>
                            <a:effectLst/>
                            <a:latin typeface="Cambria Math" panose="02040503050406030204" pitchFamily="18" charset="0"/>
                          </a:rPr>
                          <m:t>𝐺</m:t>
                        </m:r>
                      </m:e>
                    </m:d>
                    <m:r>
                      <a:rPr lang="zh-CN" altLang="en-US" sz="2400" b="0" i="1" dirty="0" smtClean="0">
                        <a:solidFill>
                          <a:schemeClr val="tx1"/>
                        </a:solidFill>
                        <a:effectLst/>
                        <a:latin typeface="Cambria Math" panose="02040503050406030204" pitchFamily="18" charset="0"/>
                      </a:rPr>
                      <m:t>   </m:t>
                    </m:r>
                    <m:d>
                      <m:dPr>
                        <m:begChr m:val="|"/>
                        <m:endChr m:val="|"/>
                        <m:ctrlPr>
                          <a:rPr lang="en" altLang="zh-CN" sz="2400" b="0" i="1" dirty="0" smtClean="0">
                            <a:solidFill>
                              <a:schemeClr val="tx1"/>
                            </a:solidFill>
                            <a:effectLst/>
                            <a:latin typeface="Cambria Math" panose="02040503050406030204" pitchFamily="18" charset="0"/>
                          </a:rPr>
                        </m:ctrlPr>
                      </m:dPr>
                      <m:e>
                        <m:r>
                          <a:rPr lang="en" altLang="zh-CN" sz="2400" b="0" i="1" dirty="0" smtClean="0">
                            <a:solidFill>
                              <a:schemeClr val="tx1"/>
                            </a:solidFill>
                            <a:effectLst/>
                            <a:latin typeface="Cambria Math" panose="02040503050406030204" pitchFamily="18" charset="0"/>
                          </a:rPr>
                          <m:t> </m:t>
                        </m:r>
                        <m:r>
                          <a:rPr lang="zh-CN" altLang="en-US" sz="2400" b="0" i="0" dirty="0" smtClean="0">
                            <a:solidFill>
                              <a:schemeClr val="tx1"/>
                            </a:solidFill>
                            <a:effectLst/>
                            <a:latin typeface="Cambria Math" panose="02040503050406030204" pitchFamily="18" charset="0"/>
                          </a:rPr>
                          <m:t>  </m:t>
                        </m:r>
                        <m:r>
                          <m:rPr>
                            <m:sty m:val="p"/>
                          </m:rPr>
                          <a:rPr lang="en" altLang="zh-CN" sz="2400" b="0" i="0" dirty="0" smtClean="0">
                            <a:solidFill>
                              <a:schemeClr val="tx1"/>
                            </a:solidFill>
                            <a:effectLst/>
                            <a:latin typeface="Cambria Math" panose="02040503050406030204" pitchFamily="18" charset="0"/>
                          </a:rPr>
                          <m:t>HER</m:t>
                        </m:r>
                        <m:d>
                          <m:dPr>
                            <m:ctrlPr>
                              <a:rPr lang="en" altLang="zh-CN" sz="2400" b="0" i="1" dirty="0" smtClean="0">
                                <a:solidFill>
                                  <a:schemeClr val="tx1"/>
                                </a:solidFill>
                                <a:effectLst/>
                                <a:latin typeface="Cambria Math" panose="02040503050406030204" pitchFamily="18" charset="0"/>
                              </a:rPr>
                            </m:ctrlPr>
                          </m:dPr>
                          <m:e>
                            <m:r>
                              <a:rPr lang="en" altLang="zh-CN" sz="2400" b="0" i="1" dirty="0" smtClean="0">
                                <a:solidFill>
                                  <a:schemeClr val="tx1"/>
                                </a:solidFill>
                                <a:effectLst/>
                                <a:latin typeface="Cambria Math" panose="02040503050406030204" pitchFamily="18" charset="0"/>
                              </a:rPr>
                              <m:t>𝑡</m:t>
                            </m:r>
                            <m:r>
                              <a:rPr lang="en" altLang="zh-CN" sz="2400" b="0" i="1" dirty="0" smtClean="0">
                                <a:solidFill>
                                  <a:schemeClr val="tx1"/>
                                </a:solidFill>
                                <a:effectLst/>
                                <a:latin typeface="Cambria Math" panose="02040503050406030204" pitchFamily="18" charset="0"/>
                              </a:rPr>
                              <m:t>, </m:t>
                            </m:r>
                            <m:r>
                              <a:rPr lang="en" altLang="zh-CN" sz="2400" b="0" i="1" dirty="0" smtClean="0">
                                <a:solidFill>
                                  <a:schemeClr val="tx1"/>
                                </a:solidFill>
                                <a:effectLst/>
                                <a:latin typeface="Cambria Math" panose="02040503050406030204" pitchFamily="18" charset="0"/>
                              </a:rPr>
                              <m:t>𝑥</m:t>
                            </m:r>
                          </m:e>
                        </m:d>
                        <m:r>
                          <a:rPr lang="zh-CN" altLang="en-US" sz="2400" b="0" i="1" dirty="0" smtClean="0">
                            <a:solidFill>
                              <a:schemeClr val="tx1"/>
                            </a:solidFill>
                            <a:effectLst/>
                            <a:latin typeface="Cambria Math" panose="02040503050406030204" pitchFamily="18" charset="0"/>
                          </a:rPr>
                          <m:t>   </m:t>
                        </m:r>
                      </m:e>
                    </m:d>
                    <m:r>
                      <a:rPr lang="zh-CN" altLang="en-US" sz="2400" b="0" i="0" dirty="0" smtClean="0">
                        <a:solidFill>
                          <a:schemeClr val="tx1"/>
                        </a:solidFill>
                        <a:effectLst/>
                        <a:latin typeface="Cambria Math" panose="02040503050406030204" pitchFamily="18" charset="0"/>
                      </a:rPr>
                      <m:t>   </m:t>
                    </m:r>
                    <m:r>
                      <m:rPr>
                        <m:sty m:val="p"/>
                      </m:rPr>
                      <a:rPr lang="en" altLang="zh-CN" sz="2400" b="0" i="0" dirty="0" smtClean="0">
                        <a:solidFill>
                          <a:schemeClr val="tx1"/>
                        </a:solidFill>
                        <a:effectLst/>
                        <a:latin typeface="Cambria Math" panose="02040503050406030204" pitchFamily="18" charset="0"/>
                      </a:rPr>
                      <m:t>match</m:t>
                    </m:r>
                    <m:d>
                      <m:dPr>
                        <m:ctrlPr>
                          <a:rPr lang="en" altLang="zh-CN" sz="2400" b="0" i="1" dirty="0" smtClean="0">
                            <a:solidFill>
                              <a:schemeClr val="tx1"/>
                            </a:solidFill>
                            <a:effectLst/>
                            <a:latin typeface="Cambria Math" panose="02040503050406030204" pitchFamily="18" charset="0"/>
                          </a:rPr>
                        </m:ctrlPr>
                      </m:dPr>
                      <m:e>
                        <m:r>
                          <a:rPr lang="en" altLang="zh-CN" sz="2400" b="0" i="1" dirty="0" err="1" smtClean="0">
                            <a:solidFill>
                              <a:schemeClr val="tx1"/>
                            </a:solidFill>
                            <a:effectLst/>
                            <a:latin typeface="Cambria Math" panose="02040503050406030204" pitchFamily="18" charset="0"/>
                          </a:rPr>
                          <m:t>𝑡</m:t>
                        </m:r>
                        <m:r>
                          <a:rPr lang="en" altLang="zh-CN" sz="2400" b="0" i="1" dirty="0" err="1" smtClean="0">
                            <a:solidFill>
                              <a:schemeClr val="tx1"/>
                            </a:solidFill>
                            <a:effectLst/>
                            <a:latin typeface="Cambria Math" panose="02040503050406030204" pitchFamily="18" charset="0"/>
                          </a:rPr>
                          <m:t>.</m:t>
                        </m:r>
                        <m:r>
                          <a:rPr lang="en" altLang="zh-CN" sz="2400" b="0" i="1" dirty="0" err="1" smtClean="0">
                            <a:solidFill>
                              <a:schemeClr val="tx1"/>
                            </a:solidFill>
                            <a:effectLst/>
                            <a:latin typeface="Cambria Math" panose="02040503050406030204" pitchFamily="18" charset="0"/>
                          </a:rPr>
                          <m:t>𝐴</m:t>
                        </m:r>
                        <m:r>
                          <a:rPr lang="en" altLang="zh-CN" sz="2400" b="0" i="1" dirty="0" smtClean="0">
                            <a:solidFill>
                              <a:schemeClr val="tx1"/>
                            </a:solidFill>
                            <a:effectLst/>
                            <a:latin typeface="Cambria Math" panose="02040503050406030204" pitchFamily="18" charset="0"/>
                          </a:rPr>
                          <m:t>,</m:t>
                        </m:r>
                        <m:r>
                          <a:rPr lang="en-US" altLang="zh-CN" sz="2400" i="1" dirty="0">
                            <a:solidFill>
                              <a:schemeClr val="tx1"/>
                            </a:solidFill>
                            <a:latin typeface="Cambria Math" panose="02040503050406030204" pitchFamily="18" charset="0"/>
                            <a:cs typeface="Arial" panose="020B0604020202020204" pitchFamily="34" charset="0"/>
                          </a:rPr>
                          <m:t>𝑥</m:t>
                        </m:r>
                        <m:r>
                          <a:rPr lang="en-US" altLang="zh-CN" sz="2400" i="1" dirty="0">
                            <a:solidFill>
                              <a:schemeClr val="tx1"/>
                            </a:solidFill>
                            <a:latin typeface="Cambria Math" panose="02040503050406030204" pitchFamily="18" charset="0"/>
                            <a:cs typeface="Arial" panose="020B0604020202020204" pitchFamily="34" charset="0"/>
                          </a:rPr>
                          <m:t>.</m:t>
                        </m:r>
                        <m:r>
                          <a:rPr lang="en-US" altLang="zh-CN" sz="2400" i="1" dirty="0" err="1">
                            <a:solidFill>
                              <a:schemeClr val="tx1"/>
                            </a:solidFill>
                            <a:latin typeface="Cambria Math" panose="02040503050406030204" pitchFamily="18" charset="0"/>
                            <a:cs typeface="Arial" panose="020B0604020202020204" pitchFamily="34" charset="0"/>
                            <a:sym typeface="+mn-ea"/>
                          </a:rPr>
                          <m:t>𝜌</m:t>
                        </m:r>
                      </m:e>
                    </m:d>
                    <m:r>
                      <a:rPr lang="zh-CN" altLang="en-US" sz="2400" b="0" i="1" dirty="0" smtClean="0">
                        <a:solidFill>
                          <a:schemeClr val="tx1"/>
                        </a:solidFill>
                        <a:effectLst/>
                        <a:latin typeface="Cambria Math" panose="02040503050406030204" pitchFamily="18" charset="0"/>
                      </a:rPr>
                      <m:t>   </m:t>
                    </m:r>
                    <m:d>
                      <m:dPr>
                        <m:begChr m:val="|"/>
                        <m:endChr m:val="|"/>
                        <m:ctrlPr>
                          <a:rPr lang="en" altLang="zh-CN" sz="2400" b="0" i="1" dirty="0" smtClean="0">
                            <a:solidFill>
                              <a:schemeClr val="tx1"/>
                            </a:solidFill>
                            <a:effectLst/>
                            <a:latin typeface="Cambria Math" panose="02040503050406030204" pitchFamily="18" charset="0"/>
                          </a:rPr>
                        </m:ctrlPr>
                      </m:dPr>
                      <m:e>
                        <m:r>
                          <a:rPr lang="zh-CN" altLang="en-US" sz="2400" b="0" i="1" dirty="0" smtClean="0">
                            <a:solidFill>
                              <a:schemeClr val="tx1"/>
                            </a:solidFill>
                            <a:effectLst/>
                            <a:latin typeface="Cambria Math" panose="02040503050406030204" pitchFamily="18" charset="0"/>
                          </a:rPr>
                          <m:t>  </m:t>
                        </m:r>
                        <m:r>
                          <a:rPr lang="en" altLang="zh-CN" sz="2400" b="0" i="1" dirty="0" smtClean="0">
                            <a:solidFill>
                              <a:schemeClr val="tx1"/>
                            </a:solidFill>
                            <a:effectLst/>
                            <a:latin typeface="Cambria Math" panose="02040503050406030204" pitchFamily="18" charset="0"/>
                          </a:rPr>
                          <m:t> </m:t>
                        </m:r>
                        <m:r>
                          <a:rPr lang="en" altLang="zh-CN" sz="2400" b="0" i="1" dirty="0" smtClean="0">
                            <a:solidFill>
                              <a:schemeClr val="tx1"/>
                            </a:solidFill>
                            <a:effectLst/>
                            <a:latin typeface="Cambria Math" panose="02040503050406030204" pitchFamily="18" charset="0"/>
                          </a:rPr>
                          <m:t>𝑡</m:t>
                        </m:r>
                        <m:d>
                          <m:dPr>
                            <m:begChr m:val="["/>
                            <m:endChr m:val="]"/>
                            <m:ctrlPr>
                              <a:rPr lang="en" altLang="zh-CN" sz="2400" b="0" i="1" dirty="0" smtClean="0">
                                <a:solidFill>
                                  <a:schemeClr val="tx1"/>
                                </a:solidFill>
                                <a:effectLst/>
                                <a:latin typeface="Cambria Math" panose="02040503050406030204" pitchFamily="18" charset="0"/>
                              </a:rPr>
                            </m:ctrlPr>
                          </m:dPr>
                          <m:e>
                            <m:r>
                              <a:rPr lang="en" altLang="zh-CN" sz="2400" b="0" i="1" dirty="0" smtClean="0">
                                <a:solidFill>
                                  <a:schemeClr val="tx1"/>
                                </a:solidFill>
                                <a:effectLst/>
                                <a:latin typeface="Cambria Math" panose="02040503050406030204" pitchFamily="18" charset="0"/>
                              </a:rPr>
                              <m:t>𝐴</m:t>
                            </m:r>
                          </m:e>
                        </m:d>
                        <m:r>
                          <a:rPr lang="en" altLang="zh-CN" sz="2400" b="0" i="1" dirty="0" smtClean="0">
                            <a:solidFill>
                              <a:schemeClr val="tx1"/>
                            </a:solidFill>
                            <a:effectLst/>
                            <a:latin typeface="Cambria Math" panose="02040503050406030204" pitchFamily="18" charset="0"/>
                          </a:rPr>
                          <m:t>= </m:t>
                        </m:r>
                        <m:r>
                          <m:rPr>
                            <m:sty m:val="p"/>
                          </m:rPr>
                          <a:rPr lang="en" altLang="zh-CN" sz="2400" b="0" i="0" dirty="0" err="1" smtClean="0">
                            <a:solidFill>
                              <a:schemeClr val="tx1"/>
                            </a:solidFill>
                            <a:effectLst/>
                            <a:latin typeface="Cambria Math" panose="02040503050406030204" pitchFamily="18" charset="0"/>
                          </a:rPr>
                          <m:t>val</m:t>
                        </m:r>
                        <m:d>
                          <m:dPr>
                            <m:ctrlPr>
                              <a:rPr lang="en" altLang="zh-CN" sz="2400" b="0" i="1" dirty="0" smtClean="0">
                                <a:solidFill>
                                  <a:schemeClr val="tx1"/>
                                </a:solidFill>
                                <a:effectLst/>
                                <a:latin typeface="Cambria Math" panose="02040503050406030204" pitchFamily="18" charset="0"/>
                              </a:rPr>
                            </m:ctrlPr>
                          </m:dPr>
                          <m:e>
                            <m:r>
                              <a:rPr lang="en-US" altLang="zh-CN" sz="2400" i="1" dirty="0">
                                <a:solidFill>
                                  <a:schemeClr val="tx1"/>
                                </a:solidFill>
                                <a:latin typeface="Cambria Math" panose="02040503050406030204" pitchFamily="18" charset="0"/>
                                <a:cs typeface="Arial" panose="020B0604020202020204" pitchFamily="34" charset="0"/>
                              </a:rPr>
                              <m:t>𝑥</m:t>
                            </m:r>
                            <m:r>
                              <a:rPr lang="en-US" altLang="zh-CN" sz="2400" i="1" dirty="0">
                                <a:solidFill>
                                  <a:schemeClr val="tx1"/>
                                </a:solidFill>
                                <a:latin typeface="Cambria Math" panose="02040503050406030204" pitchFamily="18" charset="0"/>
                                <a:cs typeface="Arial" panose="020B0604020202020204" pitchFamily="34" charset="0"/>
                              </a:rPr>
                              <m:t>.</m:t>
                            </m:r>
                            <m:r>
                              <a:rPr lang="en-US" altLang="zh-CN" sz="2400" i="1" dirty="0" err="1">
                                <a:solidFill>
                                  <a:schemeClr val="tx1"/>
                                </a:solidFill>
                                <a:latin typeface="Cambria Math" panose="02040503050406030204" pitchFamily="18" charset="0"/>
                                <a:cs typeface="Arial" panose="020B0604020202020204" pitchFamily="34" charset="0"/>
                                <a:sym typeface="+mn-ea"/>
                              </a:rPr>
                              <m:t>𝜌</m:t>
                            </m:r>
                          </m:e>
                        </m:d>
                        <m:r>
                          <a:rPr lang="zh-CN" altLang="en-US" sz="2400" b="0" i="1" dirty="0" smtClean="0">
                            <a:solidFill>
                              <a:schemeClr val="tx1"/>
                            </a:solidFill>
                            <a:latin typeface="Cambria Math" panose="02040503050406030204" pitchFamily="18" charset="0"/>
                            <a:cs typeface="Arial" panose="020B0604020202020204" pitchFamily="34" charset="0"/>
                            <a:sym typeface="+mn-ea"/>
                          </a:rPr>
                          <m:t>  </m:t>
                        </m:r>
                      </m:e>
                    </m:d>
                  </m:oMath>
                </a14:m>
                <a:endParaRPr lang="en-US" altLang="zh-CN" sz="2400" b="0" i="1" dirty="0">
                  <a:solidFill>
                    <a:schemeClr val="tx1"/>
                  </a:solidFill>
                  <a:effectLst/>
                  <a:latin typeface="Calibri" panose="020F0502020204030204" pitchFamily="34" charset="0"/>
                  <a:cs typeface="Calibri" panose="020F0502020204030204" pitchFamily="34" charset="0"/>
                </a:endParaRPr>
              </a:p>
              <a:p>
                <a:pPr marL="34925" lvl="1" algn="ctr"/>
                <a:r>
                  <a:rPr lang="zh-CN" altLang="en-US" sz="2400" b="0" dirty="0">
                    <a:solidFill>
                      <a:schemeClr val="tx1"/>
                    </a:solidFill>
                    <a:effectLst/>
                    <a:latin typeface="Calibri" panose="020F0502020204030204" pitchFamily="34" charset="0"/>
                    <a:cs typeface="Calibri" panose="020F0502020204030204" pitchFamily="34" charset="0"/>
                  </a:rPr>
                  <a:t>    </a:t>
                </a:r>
                <a14:m>
                  <m:oMath xmlns:m="http://schemas.openxmlformats.org/officeDocument/2006/math">
                    <m:sSub>
                      <m:sSubPr>
                        <m:ctrlPr>
                          <a:rPr lang="en" altLang="zh-CN" sz="2400" b="0" i="1" dirty="0" err="1" smtClean="0">
                            <a:solidFill>
                              <a:schemeClr val="tx1"/>
                            </a:solidFill>
                            <a:effectLst/>
                            <a:latin typeface="Cambria Math" panose="02040503050406030204" pitchFamily="18" charset="0"/>
                          </a:rPr>
                        </m:ctrlPr>
                      </m:sSubPr>
                      <m:e>
                        <m:r>
                          <a:rPr lang="en" altLang="zh-CN" sz="2400" b="0" i="1" dirty="0" err="1" smtClean="0">
                            <a:solidFill>
                              <a:schemeClr val="tx1"/>
                            </a:solidFill>
                            <a:effectLst/>
                            <a:latin typeface="Cambria Math" panose="02040503050406030204" pitchFamily="18" charset="0"/>
                          </a:rPr>
                          <m:t>𝑀</m:t>
                        </m:r>
                      </m:e>
                      <m:sub>
                        <m:r>
                          <a:rPr lang="en" altLang="zh-CN" sz="2400" b="0" i="1" dirty="0" err="1" smtClean="0">
                            <a:solidFill>
                              <a:schemeClr val="tx1"/>
                            </a:solidFill>
                            <a:effectLst/>
                            <a:latin typeface="Cambria Math" panose="02040503050406030204" pitchFamily="18" charset="0"/>
                          </a:rPr>
                          <m:t>𝑐</m:t>
                        </m:r>
                      </m:sub>
                    </m:sSub>
                    <m:r>
                      <a:rPr lang="en" altLang="zh-CN" sz="2400" b="0" i="1" dirty="0" smtClean="0">
                        <a:solidFill>
                          <a:schemeClr val="tx1"/>
                        </a:solidFill>
                        <a:effectLst/>
                        <a:latin typeface="Cambria Math" panose="02040503050406030204" pitchFamily="18" charset="0"/>
                      </a:rPr>
                      <m:t>(</m:t>
                    </m:r>
                    <m:r>
                      <a:rPr lang="en" altLang="zh-CN" sz="2400" b="0" i="1" dirty="0" smtClean="0">
                        <a:solidFill>
                          <a:schemeClr val="tx1"/>
                        </a:solidFill>
                        <a:effectLst/>
                        <a:latin typeface="Cambria Math" panose="02040503050406030204" pitchFamily="18" charset="0"/>
                      </a:rPr>
                      <m:t>𝑡</m:t>
                    </m:r>
                    <m:r>
                      <a:rPr lang="en" altLang="zh-CN" sz="2400" b="0" i="1" dirty="0" smtClean="0">
                        <a:solidFill>
                          <a:schemeClr val="tx1"/>
                        </a:solidFill>
                        <a:effectLst/>
                        <a:latin typeface="Cambria Math" panose="02040503050406030204" pitchFamily="18" charset="0"/>
                      </a:rPr>
                      <m:t>[</m:t>
                    </m:r>
                    <m:acc>
                      <m:accPr>
                        <m:chr m:val="̅"/>
                        <m:ctrlPr>
                          <a:rPr lang="en-US" altLang="zh-CN" sz="2400" i="1" dirty="0">
                            <a:solidFill>
                              <a:schemeClr val="tx1"/>
                            </a:solidFill>
                            <a:latin typeface="Cambria Math" panose="02040503050406030204" pitchFamily="18" charset="0"/>
                            <a:cs typeface="Arial" panose="020B0604020202020204" pitchFamily="34" charset="0"/>
                          </a:rPr>
                        </m:ctrlPr>
                      </m:accPr>
                      <m:e>
                        <m:r>
                          <a:rPr lang="en-US" altLang="zh-CN" sz="2400" i="1" dirty="0">
                            <a:solidFill>
                              <a:schemeClr val="tx1"/>
                            </a:solidFill>
                            <a:latin typeface="Cambria Math" panose="02040503050406030204" pitchFamily="18" charset="0"/>
                            <a:cs typeface="Arial" panose="020B0604020202020204" pitchFamily="34" charset="0"/>
                          </a:rPr>
                          <m:t>𝐴</m:t>
                        </m:r>
                      </m:e>
                    </m:acc>
                    <m:r>
                      <a:rPr lang="en" altLang="zh-CN" sz="2400" b="0" i="1" dirty="0" smtClean="0">
                        <a:solidFill>
                          <a:schemeClr val="tx1"/>
                        </a:solidFill>
                        <a:effectLst/>
                        <a:latin typeface="Cambria Math" panose="02040503050406030204" pitchFamily="18" charset="0"/>
                      </a:rPr>
                      <m:t>], </m:t>
                    </m:r>
                    <m:r>
                      <a:rPr lang="en" altLang="zh-CN" sz="2400" b="0" i="1" dirty="0" smtClean="0">
                        <a:solidFill>
                          <a:schemeClr val="tx1"/>
                        </a:solidFill>
                        <a:effectLst/>
                        <a:latin typeface="Cambria Math" panose="02040503050406030204" pitchFamily="18" charset="0"/>
                      </a:rPr>
                      <m:t>𝑡</m:t>
                    </m:r>
                    <m:r>
                      <a:rPr lang="en" altLang="zh-CN" sz="2400" b="0" i="1" dirty="0" smtClean="0">
                        <a:solidFill>
                          <a:schemeClr val="tx1"/>
                        </a:solidFill>
                        <a:effectLst/>
                        <a:latin typeface="Cambria Math" panose="02040503050406030204" pitchFamily="18" charset="0"/>
                      </a:rPr>
                      <m:t>[</m:t>
                    </m:r>
                    <m:r>
                      <a:rPr lang="en" altLang="zh-CN" sz="2400" b="0" i="1" dirty="0" smtClean="0">
                        <a:solidFill>
                          <a:schemeClr val="tx1"/>
                        </a:solidFill>
                        <a:effectLst/>
                        <a:latin typeface="Cambria Math" panose="02040503050406030204" pitchFamily="18" charset="0"/>
                      </a:rPr>
                      <m:t>𝐵</m:t>
                    </m:r>
                    <m:r>
                      <a:rPr lang="en" altLang="zh-CN" sz="2400" b="0" i="1" dirty="0" smtClean="0">
                        <a:solidFill>
                          <a:schemeClr val="tx1"/>
                        </a:solidFill>
                        <a:effectLst/>
                        <a:latin typeface="Cambria Math" panose="02040503050406030204" pitchFamily="18" charset="0"/>
                      </a:rPr>
                      <m:t>]) ≥ </m:t>
                    </m:r>
                    <m:r>
                      <a:rPr lang="el-GR" altLang="zh-CN" sz="2400" b="0" i="1" dirty="0" smtClean="0">
                        <a:solidFill>
                          <a:schemeClr val="tx1"/>
                        </a:solidFill>
                        <a:effectLst/>
                        <a:latin typeface="Cambria Math" panose="02040503050406030204" pitchFamily="18" charset="0"/>
                      </a:rPr>
                      <m:t>𝛿</m:t>
                    </m:r>
                    <m:r>
                      <a:rPr lang="el-GR" altLang="zh-CN" sz="2400" b="0" i="1" dirty="0" smtClean="0">
                        <a:solidFill>
                          <a:schemeClr val="tx1"/>
                        </a:solidFill>
                        <a:effectLst/>
                        <a:latin typeface="Cambria Math" panose="02040503050406030204" pitchFamily="18" charset="0"/>
                      </a:rPr>
                      <m:t>   | </m:t>
                    </m:r>
                    <m:r>
                      <a:rPr lang="zh-CN" altLang="en-US" sz="2400" b="0" i="1" dirty="0" smtClean="0">
                        <a:solidFill>
                          <a:schemeClr val="tx1"/>
                        </a:solidFill>
                        <a:effectLst/>
                        <a:latin typeface="Cambria Math" panose="02040503050406030204" pitchFamily="18" charset="0"/>
                      </a:rPr>
                      <m:t>  </m:t>
                    </m:r>
                    <m:sSub>
                      <m:sSubPr>
                        <m:ctrlPr>
                          <a:rPr lang="en" altLang="zh-CN" sz="2400" b="0" i="1" dirty="0" err="1" smtClean="0">
                            <a:solidFill>
                              <a:schemeClr val="tx1"/>
                            </a:solidFill>
                            <a:effectLst/>
                            <a:latin typeface="Cambria Math" panose="02040503050406030204" pitchFamily="18" charset="0"/>
                          </a:rPr>
                        </m:ctrlPr>
                      </m:sSubPr>
                      <m:e>
                        <m:r>
                          <a:rPr lang="en" altLang="zh-CN" sz="2400" b="0" i="1" dirty="0" err="1" smtClean="0">
                            <a:solidFill>
                              <a:schemeClr val="tx1"/>
                            </a:solidFill>
                            <a:effectLst/>
                            <a:latin typeface="Cambria Math" panose="02040503050406030204" pitchFamily="18" charset="0"/>
                          </a:rPr>
                          <m:t>𝑀</m:t>
                        </m:r>
                      </m:e>
                      <m:sub>
                        <m:r>
                          <a:rPr lang="en" altLang="zh-CN" sz="2400" b="0" i="1" dirty="0" err="1" smtClean="0">
                            <a:solidFill>
                              <a:schemeClr val="tx1"/>
                            </a:solidFill>
                            <a:effectLst/>
                            <a:latin typeface="Cambria Math" panose="02040503050406030204" pitchFamily="18" charset="0"/>
                          </a:rPr>
                          <m:t>𝑐</m:t>
                        </m:r>
                      </m:sub>
                    </m:sSub>
                    <m:r>
                      <a:rPr lang="en" altLang="zh-CN" sz="2400" b="0" i="1" dirty="0" smtClean="0">
                        <a:solidFill>
                          <a:schemeClr val="tx1"/>
                        </a:solidFill>
                        <a:effectLst/>
                        <a:latin typeface="Cambria Math" panose="02040503050406030204" pitchFamily="18" charset="0"/>
                      </a:rPr>
                      <m:t>(</m:t>
                    </m:r>
                    <m:r>
                      <a:rPr lang="en" altLang="zh-CN" sz="2400" b="0" i="1" dirty="0" smtClean="0">
                        <a:solidFill>
                          <a:schemeClr val="tx1"/>
                        </a:solidFill>
                        <a:effectLst/>
                        <a:latin typeface="Cambria Math" panose="02040503050406030204" pitchFamily="18" charset="0"/>
                      </a:rPr>
                      <m:t>𝑡</m:t>
                    </m:r>
                    <m:r>
                      <a:rPr lang="en" altLang="zh-CN" sz="2400" b="0" i="1" dirty="0" smtClean="0">
                        <a:solidFill>
                          <a:schemeClr val="tx1"/>
                        </a:solidFill>
                        <a:effectLst/>
                        <a:latin typeface="Cambria Math" panose="02040503050406030204" pitchFamily="18" charset="0"/>
                      </a:rPr>
                      <m:t>[</m:t>
                    </m:r>
                    <m:acc>
                      <m:accPr>
                        <m:chr m:val="̅"/>
                        <m:ctrlPr>
                          <a:rPr lang="en-US" altLang="zh-CN" sz="2400" i="1" dirty="0">
                            <a:solidFill>
                              <a:schemeClr val="tx1"/>
                            </a:solidFill>
                            <a:latin typeface="Cambria Math" panose="02040503050406030204" pitchFamily="18" charset="0"/>
                            <a:cs typeface="Arial" panose="020B0604020202020204" pitchFamily="34" charset="0"/>
                          </a:rPr>
                        </m:ctrlPr>
                      </m:accPr>
                      <m:e>
                        <m:r>
                          <a:rPr lang="en-US" altLang="zh-CN" sz="2400" i="1" dirty="0">
                            <a:solidFill>
                              <a:schemeClr val="tx1"/>
                            </a:solidFill>
                            <a:latin typeface="Cambria Math" panose="02040503050406030204" pitchFamily="18" charset="0"/>
                            <a:cs typeface="Arial" panose="020B0604020202020204" pitchFamily="34" charset="0"/>
                          </a:rPr>
                          <m:t>𝐴</m:t>
                        </m:r>
                      </m:e>
                    </m:acc>
                    <m:r>
                      <a:rPr lang="en" altLang="zh-CN" sz="2400" b="0" i="1" dirty="0" smtClean="0">
                        <a:solidFill>
                          <a:schemeClr val="tx1"/>
                        </a:solidFill>
                        <a:effectLst/>
                        <a:latin typeface="Cambria Math" panose="02040503050406030204" pitchFamily="18" charset="0"/>
                      </a:rPr>
                      <m:t>], </m:t>
                    </m:r>
                    <m:r>
                      <a:rPr lang="en" altLang="zh-CN" sz="2400" b="0" i="1" dirty="0" smtClean="0">
                        <a:solidFill>
                          <a:schemeClr val="tx1"/>
                        </a:solidFill>
                        <a:effectLst/>
                        <a:latin typeface="Cambria Math" panose="02040503050406030204" pitchFamily="18" charset="0"/>
                      </a:rPr>
                      <m:t>𝑡</m:t>
                    </m:r>
                    <m:r>
                      <a:rPr lang="en" altLang="zh-CN" sz="2400" b="0" i="1" dirty="0" smtClean="0">
                        <a:solidFill>
                          <a:schemeClr val="tx1"/>
                        </a:solidFill>
                        <a:effectLst/>
                        <a:latin typeface="Cambria Math" panose="02040503050406030204" pitchFamily="18" charset="0"/>
                      </a:rPr>
                      <m:t>[</m:t>
                    </m:r>
                    <m:r>
                      <a:rPr lang="en" altLang="zh-CN" sz="2400" b="0" i="1" dirty="0" smtClean="0">
                        <a:solidFill>
                          <a:schemeClr val="tx1"/>
                        </a:solidFill>
                        <a:effectLst/>
                        <a:latin typeface="Cambria Math" panose="02040503050406030204" pitchFamily="18" charset="0"/>
                      </a:rPr>
                      <m:t>𝐵</m:t>
                    </m:r>
                    <m:r>
                      <a:rPr lang="en" altLang="zh-CN" sz="2400" b="0" i="1" dirty="0" smtClean="0">
                        <a:solidFill>
                          <a:schemeClr val="tx1"/>
                        </a:solidFill>
                        <a:effectLst/>
                        <a:latin typeface="Cambria Math" panose="02040503050406030204" pitchFamily="18" charset="0"/>
                      </a:rPr>
                      <m:t>]=</m:t>
                    </m:r>
                    <m:r>
                      <a:rPr lang="en" altLang="zh-CN" sz="2400" b="0" i="1" dirty="0" smtClean="0">
                        <a:solidFill>
                          <a:schemeClr val="tx1"/>
                        </a:solidFill>
                        <a:effectLst/>
                        <a:latin typeface="Cambria Math" panose="02040503050406030204" pitchFamily="18" charset="0"/>
                      </a:rPr>
                      <m:t>𝑐</m:t>
                    </m:r>
                    <m:r>
                      <a:rPr lang="en" altLang="zh-CN" sz="2400" b="0" i="1" dirty="0" smtClean="0">
                        <a:solidFill>
                          <a:schemeClr val="tx1"/>
                        </a:solidFill>
                        <a:effectLst/>
                        <a:latin typeface="Cambria Math" panose="02040503050406030204" pitchFamily="18" charset="0"/>
                      </a:rPr>
                      <m:t>) ≥ </m:t>
                    </m:r>
                    <m:r>
                      <a:rPr lang="el-GR" altLang="zh-CN" sz="2400" b="0" i="1" dirty="0" smtClean="0">
                        <a:solidFill>
                          <a:schemeClr val="tx1"/>
                        </a:solidFill>
                        <a:effectLst/>
                        <a:latin typeface="Cambria Math" panose="02040503050406030204" pitchFamily="18" charset="0"/>
                      </a:rPr>
                      <m:t>𝛿</m:t>
                    </m:r>
                    <m:r>
                      <a:rPr lang="el-GR" altLang="zh-CN" sz="2400" b="0" i="1" dirty="0" smtClean="0">
                        <a:solidFill>
                          <a:schemeClr val="tx1"/>
                        </a:solidFill>
                        <a:effectLst/>
                        <a:latin typeface="Cambria Math" panose="02040503050406030204" pitchFamily="18" charset="0"/>
                      </a:rPr>
                      <m:t> |   </m:t>
                    </m:r>
                    <m:r>
                      <a:rPr lang="en" altLang="zh-CN" sz="2400" b="0" i="1" dirty="0" smtClean="0">
                        <a:solidFill>
                          <a:schemeClr val="tx1"/>
                        </a:solidFill>
                        <a:effectLst/>
                        <a:latin typeface="Cambria Math" panose="02040503050406030204" pitchFamily="18" charset="0"/>
                      </a:rPr>
                      <m:t>𝑡</m:t>
                    </m:r>
                    <m:r>
                      <a:rPr lang="en" altLang="zh-CN" sz="2400" b="0" i="1" dirty="0" smtClean="0">
                        <a:solidFill>
                          <a:schemeClr val="tx1"/>
                        </a:solidFill>
                        <a:effectLst/>
                        <a:latin typeface="Cambria Math" panose="02040503050406030204" pitchFamily="18" charset="0"/>
                      </a:rPr>
                      <m:t>[</m:t>
                    </m:r>
                    <m:r>
                      <a:rPr lang="en" altLang="zh-CN" sz="2400" b="0" i="1" dirty="0" smtClean="0">
                        <a:solidFill>
                          <a:schemeClr val="tx1"/>
                        </a:solidFill>
                        <a:effectLst/>
                        <a:latin typeface="Cambria Math" panose="02040503050406030204" pitchFamily="18" charset="0"/>
                      </a:rPr>
                      <m:t>𝐵</m:t>
                    </m:r>
                    <m:r>
                      <a:rPr lang="en" altLang="zh-CN" sz="2400" b="0" i="1" dirty="0" smtClean="0">
                        <a:solidFill>
                          <a:schemeClr val="tx1"/>
                        </a:solidFill>
                        <a:effectLst/>
                        <a:latin typeface="Cambria Math" panose="02040503050406030204" pitchFamily="18" charset="0"/>
                      </a:rPr>
                      <m:t>] = </m:t>
                    </m:r>
                    <m:sSub>
                      <m:sSubPr>
                        <m:ctrlPr>
                          <a:rPr lang="en" altLang="zh-CN" sz="2400" b="0" i="1" dirty="0" err="1" smtClean="0">
                            <a:solidFill>
                              <a:schemeClr val="tx1"/>
                            </a:solidFill>
                            <a:effectLst/>
                            <a:latin typeface="Cambria Math" panose="02040503050406030204" pitchFamily="18" charset="0"/>
                          </a:rPr>
                        </m:ctrlPr>
                      </m:sSubPr>
                      <m:e>
                        <m:r>
                          <a:rPr lang="en" altLang="zh-CN" sz="2400" b="0" i="1" dirty="0" err="1" smtClean="0">
                            <a:solidFill>
                              <a:schemeClr val="tx1"/>
                            </a:solidFill>
                            <a:effectLst/>
                            <a:latin typeface="Cambria Math" panose="02040503050406030204" pitchFamily="18" charset="0"/>
                          </a:rPr>
                          <m:t>𝑀</m:t>
                        </m:r>
                      </m:e>
                      <m:sub>
                        <m:r>
                          <a:rPr lang="en" altLang="zh-CN" sz="2400" b="0" i="1" dirty="0" err="1" smtClean="0">
                            <a:solidFill>
                              <a:schemeClr val="tx1"/>
                            </a:solidFill>
                            <a:effectLst/>
                            <a:latin typeface="Cambria Math" panose="02040503050406030204" pitchFamily="18" charset="0"/>
                          </a:rPr>
                          <m:t>𝑑</m:t>
                        </m:r>
                      </m:sub>
                    </m:sSub>
                    <m:r>
                      <a:rPr lang="en" altLang="zh-CN" sz="2400" b="0" i="1" dirty="0" smtClean="0">
                        <a:solidFill>
                          <a:schemeClr val="tx1"/>
                        </a:solidFill>
                        <a:effectLst/>
                        <a:latin typeface="Cambria Math" panose="02040503050406030204" pitchFamily="18" charset="0"/>
                      </a:rPr>
                      <m:t>(</m:t>
                    </m:r>
                    <m:r>
                      <a:rPr lang="en" altLang="zh-CN" sz="2400" b="0" i="1" dirty="0" smtClean="0">
                        <a:solidFill>
                          <a:schemeClr val="tx1"/>
                        </a:solidFill>
                        <a:effectLst/>
                        <a:latin typeface="Cambria Math" panose="02040503050406030204" pitchFamily="18" charset="0"/>
                      </a:rPr>
                      <m:t>𝑡</m:t>
                    </m:r>
                    <m:r>
                      <a:rPr lang="en" altLang="zh-CN" sz="2400" b="0" i="1" dirty="0" smtClean="0">
                        <a:solidFill>
                          <a:schemeClr val="tx1"/>
                        </a:solidFill>
                        <a:effectLst/>
                        <a:latin typeface="Cambria Math" panose="02040503050406030204" pitchFamily="18" charset="0"/>
                      </a:rPr>
                      <m:t>[</m:t>
                    </m:r>
                    <m:acc>
                      <m:accPr>
                        <m:chr m:val="̅"/>
                        <m:ctrlPr>
                          <a:rPr lang="en-US" altLang="zh-CN" sz="2400" i="1" dirty="0">
                            <a:solidFill>
                              <a:schemeClr val="tx1"/>
                            </a:solidFill>
                            <a:latin typeface="Cambria Math" panose="02040503050406030204" pitchFamily="18" charset="0"/>
                            <a:cs typeface="Arial" panose="020B0604020202020204" pitchFamily="34" charset="0"/>
                          </a:rPr>
                        </m:ctrlPr>
                      </m:accPr>
                      <m:e>
                        <m:r>
                          <a:rPr lang="en-US" altLang="zh-CN" sz="2400" i="1" dirty="0">
                            <a:solidFill>
                              <a:schemeClr val="tx1"/>
                            </a:solidFill>
                            <a:latin typeface="Cambria Math" panose="02040503050406030204" pitchFamily="18" charset="0"/>
                            <a:cs typeface="Arial" panose="020B0604020202020204" pitchFamily="34" charset="0"/>
                          </a:rPr>
                          <m:t>𝐴</m:t>
                        </m:r>
                      </m:e>
                    </m:acc>
                    <m:r>
                      <a:rPr lang="en" altLang="zh-CN" sz="2400" b="0" i="1" dirty="0" smtClean="0">
                        <a:solidFill>
                          <a:schemeClr val="tx1"/>
                        </a:solidFill>
                        <a:effectLst/>
                        <a:latin typeface="Cambria Math" panose="02040503050406030204" pitchFamily="18" charset="0"/>
                      </a:rPr>
                      <m:t>], </m:t>
                    </m:r>
                    <m:r>
                      <a:rPr lang="en" altLang="zh-CN" sz="2400" b="0" i="1" dirty="0" smtClean="0">
                        <a:solidFill>
                          <a:schemeClr val="tx1"/>
                        </a:solidFill>
                        <a:effectLst/>
                        <a:latin typeface="Cambria Math" panose="02040503050406030204" pitchFamily="18" charset="0"/>
                      </a:rPr>
                      <m:t>𝐵</m:t>
                    </m:r>
                    <m:r>
                      <a:rPr lang="en" altLang="zh-CN" sz="2400" b="0" i="1" dirty="0" smtClean="0">
                        <a:solidFill>
                          <a:schemeClr val="tx1"/>
                        </a:solidFill>
                        <a:effectLst/>
                        <a:latin typeface="Cambria Math" panose="02040503050406030204" pitchFamily="18" charset="0"/>
                      </a:rPr>
                      <m:t>)</m:t>
                    </m:r>
                  </m:oMath>
                </a14:m>
                <a:endParaRPr lang="zh-CN" altLang="en-US" sz="2400" dirty="0">
                  <a:solidFill>
                    <a:schemeClr val="tx1"/>
                  </a:solidFill>
                  <a:latin typeface="Calibri" panose="020F0502020204030204" pitchFamily="34" charset="0"/>
                  <a:cs typeface="Calibri" panose="020F0502020204030204" pitchFamily="34" charset="0"/>
                </a:endParaRPr>
              </a:p>
            </p:txBody>
          </p:sp>
        </mc:Choice>
        <mc:Fallback xmlns="">
          <p:sp>
            <p:nvSpPr>
              <p:cNvPr id="19" name="圆角矩形 18">
                <a:extLst>
                  <a:ext uri="{FF2B5EF4-FFF2-40B4-BE49-F238E27FC236}">
                    <a16:creationId xmlns:a16="http://schemas.microsoft.com/office/drawing/2014/main" id="{17F4AFE8-22E7-7747-B5B1-000F98C58124}"/>
                  </a:ext>
                </a:extLst>
              </p:cNvPr>
              <p:cNvSpPr>
                <a:spLocks noRot="1" noChangeAspect="1" noMove="1" noResize="1" noEditPoints="1" noAdjustHandles="1" noChangeArrowheads="1" noChangeShapeType="1" noTextEdit="1"/>
              </p:cNvSpPr>
              <p:nvPr/>
            </p:nvSpPr>
            <p:spPr>
              <a:xfrm>
                <a:off x="985629" y="3769199"/>
                <a:ext cx="10148681" cy="1110916"/>
              </a:xfrm>
              <a:prstGeom prst="roundRect">
                <a:avLst/>
              </a:prstGeom>
              <a:blipFill>
                <a:blip r:embed="rId3"/>
                <a:stretch>
                  <a:fillRect/>
                </a:stretch>
              </a:blipFill>
              <a:ln w="19050">
                <a:solidFill>
                  <a:schemeClr val="accent1">
                    <a:lumMod val="40000"/>
                    <a:lumOff val="60000"/>
                  </a:schemeClr>
                </a:solid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0" name="圆角矩形标注 19">
                <a:extLst>
                  <a:ext uri="{FF2B5EF4-FFF2-40B4-BE49-F238E27FC236}">
                    <a16:creationId xmlns:a16="http://schemas.microsoft.com/office/drawing/2014/main" id="{5AA68300-98AF-CC44-BE0F-3945C6C80590}"/>
                  </a:ext>
                </a:extLst>
              </p:cNvPr>
              <p:cNvSpPr/>
              <p:nvPr/>
            </p:nvSpPr>
            <p:spPr>
              <a:xfrm>
                <a:off x="381413" y="2280038"/>
                <a:ext cx="2564296" cy="1352280"/>
              </a:xfrm>
              <a:prstGeom prst="wedgeRoundRectCallout">
                <a:avLst>
                  <a:gd name="adj1" fmla="val 35988"/>
                  <a:gd name="adj2" fmla="val 71117"/>
                  <a:gd name="adj3" fmla="val 16667"/>
                </a:avLst>
              </a:prstGeom>
              <a:solidFill>
                <a:schemeClr val="bg1">
                  <a:alpha val="38000"/>
                </a:schemeClr>
              </a:solidFill>
              <a:ln>
                <a:solidFill>
                  <a:schemeClr val="accent1">
                    <a:lumMod val="60000"/>
                    <a:lumOff val="4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14:m>
                  <m:oMath xmlns:m="http://schemas.openxmlformats.org/officeDocument/2006/math">
                    <m:r>
                      <a:rPr lang="en-US" altLang="zh-CN" sz="1800" i="1" dirty="0" smtClean="0">
                        <a:solidFill>
                          <a:schemeClr val="tx1"/>
                        </a:solidFill>
                        <a:latin typeface="Cambria Math" panose="02040503050406030204" pitchFamily="18" charset="0"/>
                        <a:cs typeface="Arial" panose="020B0604020202020204" pitchFamily="34" charset="0"/>
                      </a:rPr>
                      <m:t>𝑥</m:t>
                    </m:r>
                  </m:oMath>
                </a14:m>
                <a:r>
                  <a:rPr lang="en-US" altLang="zh-CN" sz="1800" dirty="0">
                    <a:solidFill>
                      <a:schemeClr val="tx1"/>
                    </a:solidFill>
                    <a:latin typeface="Calibri" panose="020F0502020204030204" pitchFamily="34" charset="0"/>
                    <a:cs typeface="Calibri" panose="020F0502020204030204" pitchFamily="34" charset="0"/>
                  </a:rPr>
                  <a:t> in </a:t>
                </a:r>
                <a14:m>
                  <m:oMath xmlns:m="http://schemas.openxmlformats.org/officeDocument/2006/math">
                    <m:r>
                      <m:rPr>
                        <m:sty m:val="p"/>
                      </m:rPr>
                      <a:rPr lang="en-US" altLang="zh-CN" sz="1800" dirty="0">
                        <a:solidFill>
                          <a:schemeClr val="tx1"/>
                        </a:solidFill>
                        <a:latin typeface="Cambria Math" panose="02040503050406030204" pitchFamily="18" charset="0"/>
                        <a:cs typeface="Cambria Math" panose="02040503050406030204" pitchFamily="18" charset="0"/>
                      </a:rPr>
                      <m:t>vertex</m:t>
                    </m:r>
                    <m:r>
                      <a:rPr lang="en-US" altLang="zh-CN" sz="1800" dirty="0">
                        <a:solidFill>
                          <a:schemeClr val="tx1"/>
                        </a:solidFill>
                        <a:latin typeface="Cambria Math" panose="02040503050406030204" pitchFamily="18" charset="0"/>
                        <a:cs typeface="Cambria Math" panose="02040503050406030204" pitchFamily="18" charset="0"/>
                      </a:rPr>
                      <m:t>(</m:t>
                    </m:r>
                    <m:r>
                      <m:rPr>
                        <m:sty m:val="p"/>
                      </m:rPr>
                      <a:rPr lang="en-US" altLang="zh-CN" sz="1800" dirty="0">
                        <a:solidFill>
                          <a:schemeClr val="tx1"/>
                        </a:solidFill>
                        <a:latin typeface="Cambria Math" panose="02040503050406030204" pitchFamily="18" charset="0"/>
                        <a:cs typeface="Cambria Math" panose="02040503050406030204" pitchFamily="18" charset="0"/>
                      </a:rPr>
                      <m:t>x</m:t>
                    </m:r>
                    <m:r>
                      <a:rPr lang="en-US" altLang="zh-CN" sz="1800" dirty="0">
                        <a:solidFill>
                          <a:schemeClr val="tx1"/>
                        </a:solidFill>
                        <a:latin typeface="Cambria Math" panose="02040503050406030204" pitchFamily="18" charset="0"/>
                        <a:cs typeface="Cambria Math" panose="02040503050406030204" pitchFamily="18" charset="0"/>
                      </a:rPr>
                      <m:t>, </m:t>
                    </m:r>
                    <m:r>
                      <a:rPr lang="en-US" altLang="zh-CN" sz="1800" i="1" dirty="0">
                        <a:solidFill>
                          <a:schemeClr val="tx1"/>
                        </a:solidFill>
                        <a:latin typeface="Cambria Math" panose="02040503050406030204" pitchFamily="18" charset="0"/>
                        <a:cs typeface="Cambria Math" panose="02040503050406030204" pitchFamily="18" charset="0"/>
                      </a:rPr>
                      <m:t>𝐺</m:t>
                    </m:r>
                    <m:r>
                      <a:rPr lang="en-US" altLang="zh-CN" sz="1800" dirty="0">
                        <a:solidFill>
                          <a:schemeClr val="tx1"/>
                        </a:solidFill>
                        <a:latin typeface="Cambria Math" panose="02040503050406030204" pitchFamily="18" charset="0"/>
                        <a:cs typeface="Cambria Math" panose="02040503050406030204" pitchFamily="18" charset="0"/>
                      </a:rPr>
                      <m:t>)</m:t>
                    </m:r>
                  </m:oMath>
                </a14:m>
                <a:r>
                  <a:rPr lang="en-US" altLang="zh-CN" sz="1800" dirty="0">
                    <a:solidFill>
                      <a:schemeClr val="tx1"/>
                    </a:solidFill>
                    <a:latin typeface="Calibri" panose="020F0502020204030204" pitchFamily="34" charset="0"/>
                    <a:cs typeface="Calibri" panose="020F0502020204030204" pitchFamily="34" charset="0"/>
                  </a:rPr>
                  <a:t> is a variable denoting a vertex in knowledge graph </a:t>
                </a:r>
                <a14:m>
                  <m:oMath xmlns:m="http://schemas.openxmlformats.org/officeDocument/2006/math">
                    <m:r>
                      <a:rPr lang="en-US" altLang="zh-CN" sz="1800" i="1" dirty="0">
                        <a:solidFill>
                          <a:schemeClr val="tx1"/>
                        </a:solidFill>
                        <a:latin typeface="Cambria Math" panose="02040503050406030204" pitchFamily="18" charset="0"/>
                        <a:cs typeface="Cambria Math" panose="02040503050406030204" pitchFamily="18" charset="0"/>
                      </a:rPr>
                      <m:t>𝐺</m:t>
                    </m:r>
                  </m:oMath>
                </a14:m>
                <a:endParaRPr kumimoji="1" lang="zh-CN" altLang="en-US" dirty="0">
                  <a:solidFill>
                    <a:schemeClr val="tx1"/>
                  </a:solidFill>
                  <a:latin typeface="Calibri" panose="020F0502020204030204" pitchFamily="34" charset="0"/>
                  <a:cs typeface="Calibri" panose="020F0502020204030204" pitchFamily="34" charset="0"/>
                </a:endParaRPr>
              </a:p>
            </p:txBody>
          </p:sp>
        </mc:Choice>
        <mc:Fallback xmlns="">
          <p:sp>
            <p:nvSpPr>
              <p:cNvPr id="20" name="圆角矩形标注 19">
                <a:extLst>
                  <a:ext uri="{FF2B5EF4-FFF2-40B4-BE49-F238E27FC236}">
                    <a16:creationId xmlns:a16="http://schemas.microsoft.com/office/drawing/2014/main" id="{5AA68300-98AF-CC44-BE0F-3945C6C80590}"/>
                  </a:ext>
                </a:extLst>
              </p:cNvPr>
              <p:cNvSpPr>
                <a:spLocks noRot="1" noChangeAspect="1" noMove="1" noResize="1" noEditPoints="1" noAdjustHandles="1" noChangeArrowheads="1" noChangeShapeType="1" noTextEdit="1"/>
              </p:cNvSpPr>
              <p:nvPr/>
            </p:nvSpPr>
            <p:spPr>
              <a:xfrm>
                <a:off x="381413" y="2280038"/>
                <a:ext cx="2564296" cy="1352280"/>
              </a:xfrm>
              <a:prstGeom prst="wedgeRoundRectCallout">
                <a:avLst>
                  <a:gd name="adj1" fmla="val 35988"/>
                  <a:gd name="adj2" fmla="val 71117"/>
                  <a:gd name="adj3" fmla="val 16667"/>
                </a:avLst>
              </a:prstGeom>
              <a:blipFill>
                <a:blip r:embed="rId4"/>
                <a:stretch>
                  <a:fillRect/>
                </a:stretch>
              </a:blipFill>
              <a:ln>
                <a:solidFill>
                  <a:schemeClr val="accent1">
                    <a:lumMod val="60000"/>
                    <a:lumOff val="40000"/>
                  </a:schemeClr>
                </a:solid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1" name="圆角矩形标注 20">
                <a:extLst>
                  <a:ext uri="{FF2B5EF4-FFF2-40B4-BE49-F238E27FC236}">
                    <a16:creationId xmlns:a16="http://schemas.microsoft.com/office/drawing/2014/main" id="{F16183A0-28D5-1C4D-87E0-BAA9301D8516}"/>
                  </a:ext>
                </a:extLst>
              </p:cNvPr>
              <p:cNvSpPr/>
              <p:nvPr/>
            </p:nvSpPr>
            <p:spPr>
              <a:xfrm>
                <a:off x="3214685" y="2524706"/>
                <a:ext cx="2564297" cy="1110916"/>
              </a:xfrm>
              <a:prstGeom prst="wedgeRoundRectCallout">
                <a:avLst>
                  <a:gd name="adj1" fmla="val 3757"/>
                  <a:gd name="adj2" fmla="val 76337"/>
                  <a:gd name="adj3" fmla="val 16667"/>
                </a:avLst>
              </a:prstGeom>
              <a:solidFill>
                <a:schemeClr val="bg1">
                  <a:alpha val="38000"/>
                </a:schemeClr>
              </a:solidFill>
              <a:ln>
                <a:solidFill>
                  <a:schemeClr val="accent1">
                    <a:lumMod val="60000"/>
                    <a:lumOff val="4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14:m>
                  <m:oMath xmlns:m="http://schemas.openxmlformats.org/officeDocument/2006/math">
                    <m:r>
                      <a:rPr lang="en-US" altLang="zh-CN" b="0" i="1" dirty="0" smtClean="0">
                        <a:solidFill>
                          <a:schemeClr val="tx1"/>
                        </a:solidFill>
                        <a:latin typeface="Cambria Math" panose="02040503050406030204" pitchFamily="18" charset="0"/>
                      </a:rPr>
                      <m:t>𝑥</m:t>
                    </m:r>
                    <m:r>
                      <a:rPr lang="en-US" altLang="zh-CN" b="0" i="1" dirty="0" smtClean="0">
                        <a:solidFill>
                          <a:schemeClr val="tx1"/>
                        </a:solidFill>
                        <a:latin typeface="Cambria Math" panose="02040503050406030204" pitchFamily="18" charset="0"/>
                      </a:rPr>
                      <m:t>∈</m:t>
                    </m:r>
                    <m:r>
                      <m:rPr>
                        <m:sty m:val="p"/>
                      </m:rPr>
                      <a:rPr lang="en" altLang="zh-CN" sz="1800" b="0" i="0" dirty="0" smtClean="0">
                        <a:solidFill>
                          <a:schemeClr val="tx1"/>
                        </a:solidFill>
                        <a:effectLst/>
                        <a:latin typeface="Cambria Math" panose="02040503050406030204" pitchFamily="18" charset="0"/>
                      </a:rPr>
                      <m:t>vertex</m:t>
                    </m:r>
                    <m:d>
                      <m:dPr>
                        <m:ctrlPr>
                          <a:rPr lang="en" altLang="zh-CN" sz="1800" b="0" i="1" dirty="0" smtClean="0">
                            <a:solidFill>
                              <a:schemeClr val="tx1"/>
                            </a:solidFill>
                            <a:effectLst/>
                            <a:latin typeface="Cambria Math" panose="02040503050406030204" pitchFamily="18" charset="0"/>
                          </a:rPr>
                        </m:ctrlPr>
                      </m:dPr>
                      <m:e>
                        <m:r>
                          <a:rPr lang="en" altLang="zh-CN" sz="1800" b="0" i="1" dirty="0" smtClean="0">
                            <a:solidFill>
                              <a:schemeClr val="tx1"/>
                            </a:solidFill>
                            <a:effectLst/>
                            <a:latin typeface="Cambria Math" panose="02040503050406030204" pitchFamily="18" charset="0"/>
                          </a:rPr>
                          <m:t>𝑥</m:t>
                        </m:r>
                        <m:r>
                          <a:rPr lang="en" altLang="zh-CN" sz="1800" b="0" i="1" dirty="0" smtClean="0">
                            <a:solidFill>
                              <a:schemeClr val="tx1"/>
                            </a:solidFill>
                            <a:effectLst/>
                            <a:latin typeface="Cambria Math" panose="02040503050406030204" pitchFamily="18" charset="0"/>
                          </a:rPr>
                          <m:t>, </m:t>
                        </m:r>
                        <m:r>
                          <a:rPr lang="en" altLang="zh-CN" sz="1800" b="0" i="1" dirty="0" smtClean="0">
                            <a:solidFill>
                              <a:schemeClr val="tx1"/>
                            </a:solidFill>
                            <a:effectLst/>
                            <a:latin typeface="Cambria Math" panose="02040503050406030204" pitchFamily="18" charset="0"/>
                          </a:rPr>
                          <m:t>𝐺</m:t>
                        </m:r>
                      </m:e>
                    </m:d>
                    <m:r>
                      <a:rPr lang="en-US" altLang="zh-CN" sz="1800" b="0" i="0" dirty="0" smtClean="0">
                        <a:solidFill>
                          <a:schemeClr val="tx1"/>
                        </a:solidFill>
                        <a:effectLst/>
                        <a:latin typeface="Cambria Math" panose="02040503050406030204" pitchFamily="18" charset="0"/>
                      </a:rPr>
                      <m:t>,</m:t>
                    </m:r>
                    <m:r>
                      <m:rPr>
                        <m:sty m:val="p"/>
                      </m:rPr>
                      <a:rPr lang="en-US" altLang="zh-CN" sz="1800" b="0" i="0" dirty="0" smtClean="0">
                        <a:solidFill>
                          <a:schemeClr val="tx1"/>
                        </a:solidFill>
                        <a:effectLst/>
                        <a:latin typeface="Cambria Math" panose="02040503050406030204" pitchFamily="18" charset="0"/>
                      </a:rPr>
                      <m:t>t</m:t>
                    </m:r>
                    <m:r>
                      <a:rPr lang="en-US" altLang="zh-CN" sz="1800" b="0" i="1" dirty="0" smtClean="0">
                        <a:solidFill>
                          <a:schemeClr val="tx1"/>
                        </a:solidFill>
                        <a:effectLst/>
                        <a:latin typeface="Cambria Math" panose="02040503050406030204" pitchFamily="18" charset="0"/>
                      </a:rPr>
                      <m:t>∈</m:t>
                    </m:r>
                    <m:r>
                      <a:rPr lang="en-US" altLang="zh-CN" sz="1800" b="0" i="1" dirty="0" smtClean="0">
                        <a:solidFill>
                          <a:schemeClr val="tx1"/>
                        </a:solidFill>
                        <a:effectLst/>
                        <a:latin typeface="Cambria Math" panose="02040503050406030204" pitchFamily="18" charset="0"/>
                      </a:rPr>
                      <m:t>𝑅</m:t>
                    </m:r>
                    <m:r>
                      <a:rPr lang="en-US" altLang="zh-CN" sz="1800" b="0" i="1" dirty="0" smtClean="0">
                        <a:solidFill>
                          <a:schemeClr val="tx1"/>
                        </a:solidFill>
                        <a:effectLst/>
                        <a:latin typeface="Cambria Math" panose="02040503050406030204" pitchFamily="18" charset="0"/>
                      </a:rPr>
                      <m:t>(</m:t>
                    </m:r>
                    <m:r>
                      <a:rPr lang="en-US" altLang="zh-CN" sz="1800" b="0" i="1" dirty="0" smtClean="0">
                        <a:solidFill>
                          <a:schemeClr val="tx1"/>
                        </a:solidFill>
                        <a:effectLst/>
                        <a:latin typeface="Cambria Math" panose="02040503050406030204" pitchFamily="18" charset="0"/>
                      </a:rPr>
                      <m:t>𝑡</m:t>
                    </m:r>
                    <m:r>
                      <a:rPr lang="en-US" altLang="zh-CN" sz="1800" b="0" i="1" dirty="0" smtClean="0">
                        <a:solidFill>
                          <a:schemeClr val="tx1"/>
                        </a:solidFill>
                        <a:effectLst/>
                        <a:latin typeface="Cambria Math" panose="02040503050406030204" pitchFamily="18" charset="0"/>
                      </a:rPr>
                      <m:t>)</m:t>
                    </m:r>
                    <m:r>
                      <a:rPr lang="en-US" altLang="zh-CN" dirty="0">
                        <a:solidFill>
                          <a:schemeClr val="tx1"/>
                        </a:solidFill>
                        <a:latin typeface="Cambria Math" panose="02040503050406030204" pitchFamily="18" charset="0"/>
                      </a:rPr>
                      <m:t>,</m:t>
                    </m:r>
                  </m:oMath>
                </a14:m>
                <a:r>
                  <a:rPr kumimoji="1" lang="en-US" altLang="zh-CN" dirty="0">
                    <a:solidFill>
                      <a:schemeClr val="tx1"/>
                    </a:solidFill>
                    <a:latin typeface="Calibri" panose="020F0502020204030204" pitchFamily="34" charset="0"/>
                    <a:cs typeface="Calibri" panose="020F0502020204030204" pitchFamily="34" charset="0"/>
                  </a:rPr>
                  <a:t> t and s represent the</a:t>
                </a:r>
                <a:r>
                  <a:rPr kumimoji="1" lang="zh-CN" altLang="en-US" dirty="0">
                    <a:solidFill>
                      <a:schemeClr val="tx1"/>
                    </a:solidFill>
                    <a:latin typeface="Calibri" panose="020F0502020204030204" pitchFamily="34" charset="0"/>
                    <a:cs typeface="Calibri" panose="020F0502020204030204" pitchFamily="34" charset="0"/>
                  </a:rPr>
                  <a:t> </a:t>
                </a:r>
                <a:r>
                  <a:rPr kumimoji="1" lang="en-US" altLang="zh-CN" dirty="0">
                    <a:solidFill>
                      <a:schemeClr val="tx1"/>
                    </a:solidFill>
                    <a:latin typeface="Calibri" panose="020F0502020204030204" pitchFamily="34" charset="0"/>
                    <a:cs typeface="Calibri" panose="020F0502020204030204" pitchFamily="34" charset="0"/>
                  </a:rPr>
                  <a:t>same entity</a:t>
                </a:r>
                <a:endParaRPr kumimoji="1" lang="zh-CN" altLang="en-US" dirty="0">
                  <a:solidFill>
                    <a:schemeClr val="tx1"/>
                  </a:solidFill>
                  <a:latin typeface="Calibri" panose="020F0502020204030204" pitchFamily="34" charset="0"/>
                  <a:cs typeface="Calibri" panose="020F0502020204030204" pitchFamily="34" charset="0"/>
                </a:endParaRPr>
              </a:p>
            </p:txBody>
          </p:sp>
        </mc:Choice>
        <mc:Fallback xmlns="">
          <p:sp>
            <p:nvSpPr>
              <p:cNvPr id="21" name="圆角矩形标注 20">
                <a:extLst>
                  <a:ext uri="{FF2B5EF4-FFF2-40B4-BE49-F238E27FC236}">
                    <a16:creationId xmlns:a16="http://schemas.microsoft.com/office/drawing/2014/main" id="{F16183A0-28D5-1C4D-87E0-BAA9301D8516}"/>
                  </a:ext>
                </a:extLst>
              </p:cNvPr>
              <p:cNvSpPr>
                <a:spLocks noRot="1" noChangeAspect="1" noMove="1" noResize="1" noEditPoints="1" noAdjustHandles="1" noChangeArrowheads="1" noChangeShapeType="1" noTextEdit="1"/>
              </p:cNvSpPr>
              <p:nvPr/>
            </p:nvSpPr>
            <p:spPr>
              <a:xfrm>
                <a:off x="3214685" y="2524706"/>
                <a:ext cx="2564297" cy="1110916"/>
              </a:xfrm>
              <a:prstGeom prst="wedgeRoundRectCallout">
                <a:avLst>
                  <a:gd name="adj1" fmla="val 3757"/>
                  <a:gd name="adj2" fmla="val 76337"/>
                  <a:gd name="adj3" fmla="val 16667"/>
                </a:avLst>
              </a:prstGeom>
              <a:blipFill>
                <a:blip r:embed="rId5"/>
                <a:stretch>
                  <a:fillRect/>
                </a:stretch>
              </a:blipFill>
              <a:ln>
                <a:solidFill>
                  <a:schemeClr val="accent1">
                    <a:lumMod val="60000"/>
                    <a:lumOff val="40000"/>
                  </a:schemeClr>
                </a:solid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2" name="圆角矩形标注 21">
                <a:extLst>
                  <a:ext uri="{FF2B5EF4-FFF2-40B4-BE49-F238E27FC236}">
                    <a16:creationId xmlns:a16="http://schemas.microsoft.com/office/drawing/2014/main" id="{AE17497D-516E-264B-A9B7-79DFFC0D19D1}"/>
                  </a:ext>
                </a:extLst>
              </p:cNvPr>
              <p:cNvSpPr/>
              <p:nvPr/>
            </p:nvSpPr>
            <p:spPr>
              <a:xfrm>
                <a:off x="8820355" y="1778268"/>
                <a:ext cx="3229598" cy="1854051"/>
              </a:xfrm>
              <a:prstGeom prst="wedgeRoundRectCallout">
                <a:avLst>
                  <a:gd name="adj1" fmla="val -24506"/>
                  <a:gd name="adj2" fmla="val 67035"/>
                  <a:gd name="adj3" fmla="val 16667"/>
                </a:avLst>
              </a:prstGeom>
              <a:solidFill>
                <a:schemeClr val="bg1">
                  <a:alpha val="38000"/>
                </a:schemeClr>
              </a:solidFill>
              <a:ln>
                <a:solidFill>
                  <a:schemeClr val="accent1">
                    <a:lumMod val="60000"/>
                    <a:lumOff val="4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kumimoji="1" lang="en-US" altLang="zh-CN" dirty="0">
                    <a:solidFill>
                      <a:schemeClr val="tx1"/>
                    </a:solidFill>
                    <a:latin typeface="Calibri" panose="020F0502020204030204" pitchFamily="34" charset="0"/>
                    <a:cs typeface="Calibri" panose="020F0502020204030204" pitchFamily="34" charset="0"/>
                  </a:rPr>
                  <a:t>if</a:t>
                </a:r>
                <a:r>
                  <a:rPr lang="en" altLang="zh-CN" sz="1800" b="0" dirty="0">
                    <a:solidFill>
                      <a:schemeClr val="tx1"/>
                    </a:solidFill>
                    <a:effectLst/>
                    <a:latin typeface="Calibri" panose="020F0502020204030204" pitchFamily="34" charset="0"/>
                    <a:cs typeface="Calibri" panose="020F0502020204030204" pitchFamily="34" charset="0"/>
                  </a:rPr>
                  <a:t> </a:t>
                </a:r>
                <a14:m>
                  <m:oMath xmlns:m="http://schemas.openxmlformats.org/officeDocument/2006/math">
                    <m:r>
                      <m:rPr>
                        <m:sty m:val="p"/>
                      </m:rPr>
                      <a:rPr lang="en" altLang="zh-CN" sz="1800" b="0" i="0" dirty="0" smtClean="0">
                        <a:solidFill>
                          <a:schemeClr val="tx1"/>
                        </a:solidFill>
                        <a:effectLst/>
                        <a:latin typeface="Cambria Math" panose="02040503050406030204" pitchFamily="18" charset="0"/>
                      </a:rPr>
                      <m:t>match</m:t>
                    </m:r>
                    <m:d>
                      <m:dPr>
                        <m:ctrlPr>
                          <a:rPr lang="en" altLang="zh-CN" sz="1800" b="0" i="1" dirty="0" smtClean="0">
                            <a:solidFill>
                              <a:schemeClr val="tx1"/>
                            </a:solidFill>
                            <a:effectLst/>
                            <a:latin typeface="Cambria Math" panose="02040503050406030204" pitchFamily="18" charset="0"/>
                          </a:rPr>
                        </m:ctrlPr>
                      </m:dPr>
                      <m:e>
                        <m:r>
                          <a:rPr lang="en" altLang="zh-CN" sz="1800" b="0" i="1" dirty="0" err="1" smtClean="0">
                            <a:solidFill>
                              <a:schemeClr val="tx1"/>
                            </a:solidFill>
                            <a:effectLst/>
                            <a:latin typeface="Cambria Math" panose="02040503050406030204" pitchFamily="18" charset="0"/>
                          </a:rPr>
                          <m:t>𝑡</m:t>
                        </m:r>
                        <m:r>
                          <a:rPr lang="en" altLang="zh-CN" sz="1800" b="0" i="1" dirty="0" err="1" smtClean="0">
                            <a:solidFill>
                              <a:schemeClr val="tx1"/>
                            </a:solidFill>
                            <a:effectLst/>
                            <a:latin typeface="Cambria Math" panose="02040503050406030204" pitchFamily="18" charset="0"/>
                          </a:rPr>
                          <m:t>.</m:t>
                        </m:r>
                        <m:r>
                          <a:rPr lang="en" altLang="zh-CN" sz="1800" b="0" i="1" dirty="0" err="1" smtClean="0">
                            <a:solidFill>
                              <a:schemeClr val="tx1"/>
                            </a:solidFill>
                            <a:effectLst/>
                            <a:latin typeface="Cambria Math" panose="02040503050406030204" pitchFamily="18" charset="0"/>
                          </a:rPr>
                          <m:t>𝐴</m:t>
                        </m:r>
                        <m:r>
                          <a:rPr lang="en" altLang="zh-CN" sz="1800" b="0" i="1" dirty="0" smtClean="0">
                            <a:solidFill>
                              <a:schemeClr val="tx1"/>
                            </a:solidFill>
                            <a:effectLst/>
                            <a:latin typeface="Cambria Math" panose="02040503050406030204" pitchFamily="18" charset="0"/>
                          </a:rPr>
                          <m:t>,</m:t>
                        </m:r>
                        <m:r>
                          <a:rPr lang="en-US" altLang="zh-CN" sz="1800" i="1" dirty="0">
                            <a:solidFill>
                              <a:schemeClr val="tx1"/>
                            </a:solidFill>
                            <a:latin typeface="Cambria Math" panose="02040503050406030204" pitchFamily="18" charset="0"/>
                            <a:cs typeface="Arial" panose="020B0604020202020204" pitchFamily="34" charset="0"/>
                          </a:rPr>
                          <m:t>𝑥</m:t>
                        </m:r>
                        <m:r>
                          <a:rPr lang="en-US" altLang="zh-CN" sz="1800" i="1" dirty="0">
                            <a:solidFill>
                              <a:schemeClr val="tx1"/>
                            </a:solidFill>
                            <a:latin typeface="Cambria Math" panose="02040503050406030204" pitchFamily="18" charset="0"/>
                            <a:cs typeface="Arial" panose="020B0604020202020204" pitchFamily="34" charset="0"/>
                          </a:rPr>
                          <m:t>.</m:t>
                        </m:r>
                        <m:r>
                          <a:rPr lang="en-US" altLang="zh-CN" sz="1800" i="1" dirty="0" err="1">
                            <a:solidFill>
                              <a:schemeClr val="tx1"/>
                            </a:solidFill>
                            <a:latin typeface="Cambria Math" panose="02040503050406030204" pitchFamily="18" charset="0"/>
                            <a:cs typeface="Arial" panose="020B0604020202020204" pitchFamily="34" charset="0"/>
                            <a:sym typeface="+mn-ea"/>
                          </a:rPr>
                          <m:t>𝜌</m:t>
                        </m:r>
                      </m:e>
                    </m:d>
                  </m:oMath>
                </a14:m>
                <a:r>
                  <a:rPr kumimoji="1" lang="en-US" altLang="zh-CN" dirty="0">
                    <a:solidFill>
                      <a:schemeClr val="tx1"/>
                    </a:solidFill>
                    <a:latin typeface="Calibri" panose="020F0502020204030204" pitchFamily="34" charset="0"/>
                    <a:cs typeface="Calibri" panose="020F0502020204030204" pitchFamily="34" charset="0"/>
                  </a:rPr>
                  <a:t>=true, </a:t>
                </a:r>
                <a14:m>
                  <m:oMath xmlns:m="http://schemas.openxmlformats.org/officeDocument/2006/math">
                    <m:r>
                      <a:rPr lang="en" altLang="zh-CN" i="1" dirty="0">
                        <a:solidFill>
                          <a:schemeClr val="tx1"/>
                        </a:solidFill>
                        <a:latin typeface="Cambria Math" panose="02040503050406030204" pitchFamily="18" charset="0"/>
                      </a:rPr>
                      <m:t>𝑡</m:t>
                    </m:r>
                    <m:d>
                      <m:dPr>
                        <m:begChr m:val="["/>
                        <m:endChr m:val="]"/>
                        <m:ctrlPr>
                          <a:rPr lang="en" altLang="zh-CN" i="1" dirty="0">
                            <a:solidFill>
                              <a:schemeClr val="tx1"/>
                            </a:solidFill>
                            <a:latin typeface="Cambria Math" panose="02040503050406030204" pitchFamily="18" charset="0"/>
                          </a:rPr>
                        </m:ctrlPr>
                      </m:dPr>
                      <m:e>
                        <m:r>
                          <a:rPr lang="en" altLang="zh-CN" i="1" dirty="0">
                            <a:solidFill>
                              <a:schemeClr val="tx1"/>
                            </a:solidFill>
                            <a:latin typeface="Cambria Math" panose="02040503050406030204" pitchFamily="18" charset="0"/>
                          </a:rPr>
                          <m:t>𝐴</m:t>
                        </m:r>
                      </m:e>
                    </m:d>
                    <m:r>
                      <a:rPr lang="en" altLang="zh-CN" i="1" dirty="0">
                        <a:solidFill>
                          <a:schemeClr val="tx1"/>
                        </a:solidFill>
                        <a:latin typeface="Cambria Math" panose="02040503050406030204" pitchFamily="18" charset="0"/>
                      </a:rPr>
                      <m:t>= </m:t>
                    </m:r>
                    <m:r>
                      <m:rPr>
                        <m:sty m:val="p"/>
                      </m:rPr>
                      <a:rPr lang="en" altLang="zh-CN" dirty="0" err="1">
                        <a:solidFill>
                          <a:schemeClr val="tx1"/>
                        </a:solidFill>
                        <a:latin typeface="Cambria Math" panose="02040503050406030204" pitchFamily="18" charset="0"/>
                      </a:rPr>
                      <m:t>val</m:t>
                    </m:r>
                    <m:d>
                      <m:dPr>
                        <m:ctrlPr>
                          <a:rPr lang="en" altLang="zh-CN" i="1" dirty="0">
                            <a:solidFill>
                              <a:schemeClr val="tx1"/>
                            </a:solidFill>
                            <a:latin typeface="Cambria Math" panose="02040503050406030204" pitchFamily="18" charset="0"/>
                          </a:rPr>
                        </m:ctrlPr>
                      </m:dPr>
                      <m:e>
                        <m:r>
                          <a:rPr lang="en-US" altLang="zh-CN" i="1" dirty="0">
                            <a:solidFill>
                              <a:schemeClr val="tx1"/>
                            </a:solidFill>
                            <a:latin typeface="Cambria Math" panose="02040503050406030204" pitchFamily="18" charset="0"/>
                            <a:cs typeface="Arial" panose="020B0604020202020204" pitchFamily="34" charset="0"/>
                          </a:rPr>
                          <m:t>𝑥</m:t>
                        </m:r>
                        <m:r>
                          <a:rPr lang="en-US" altLang="zh-CN" i="1" dirty="0">
                            <a:solidFill>
                              <a:schemeClr val="tx1"/>
                            </a:solidFill>
                            <a:latin typeface="Cambria Math" panose="02040503050406030204" pitchFamily="18" charset="0"/>
                            <a:cs typeface="Arial" panose="020B0604020202020204" pitchFamily="34" charset="0"/>
                          </a:rPr>
                          <m:t>.</m:t>
                        </m:r>
                        <m:r>
                          <a:rPr lang="en-US" altLang="zh-CN" i="1" dirty="0" err="1">
                            <a:solidFill>
                              <a:schemeClr val="tx1"/>
                            </a:solidFill>
                            <a:latin typeface="Cambria Math" panose="02040503050406030204" pitchFamily="18" charset="0"/>
                            <a:cs typeface="Arial" panose="020B0604020202020204" pitchFamily="34" charset="0"/>
                            <a:sym typeface="+mn-ea"/>
                          </a:rPr>
                          <m:t>𝜌</m:t>
                        </m:r>
                      </m:e>
                    </m:d>
                  </m:oMath>
                </a14:m>
                <a:r>
                  <a:rPr kumimoji="1" lang="en-US" altLang="zh-CN" dirty="0">
                    <a:solidFill>
                      <a:schemeClr val="tx1"/>
                    </a:solidFill>
                    <a:latin typeface="Calibri" panose="020F0502020204030204" pitchFamily="34" charset="0"/>
                    <a:cs typeface="Calibri" panose="020F0502020204030204" pitchFamily="34" charset="0"/>
                  </a:rPr>
                  <a:t> indicates </a:t>
                </a:r>
                <a:r>
                  <a:rPr lang="en-US" altLang="zh-CN" dirty="0">
                    <a:solidFill>
                      <a:schemeClr val="tx1"/>
                    </a:solidFill>
                    <a:latin typeface="Calibri" panose="020F0502020204030204" pitchFamily="34" charset="0"/>
                    <a:cs typeface="Calibri" panose="020F0502020204030204" pitchFamily="34" charset="0"/>
                  </a:rPr>
                  <a:t>the </a:t>
                </a:r>
                <a14:m>
                  <m:oMath xmlns:m="http://schemas.openxmlformats.org/officeDocument/2006/math">
                    <m:r>
                      <a:rPr lang="en-US" altLang="zh-CN" i="1" dirty="0">
                        <a:solidFill>
                          <a:schemeClr val="tx1"/>
                        </a:solidFill>
                        <a:latin typeface="Cambria Math" panose="02040503050406030204" pitchFamily="18" charset="0"/>
                        <a:cs typeface="Arial" panose="020B0604020202020204" pitchFamily="34" charset="0"/>
                      </a:rPr>
                      <m:t>𝐴</m:t>
                    </m:r>
                  </m:oMath>
                </a14:m>
                <a:r>
                  <a:rPr lang="en-US" altLang="zh-CN" dirty="0">
                    <a:solidFill>
                      <a:schemeClr val="tx1"/>
                    </a:solidFill>
                    <a:latin typeface="Calibri" panose="020F0502020204030204" pitchFamily="34" charset="0"/>
                    <a:cs typeface="Calibri" panose="020F0502020204030204" pitchFamily="34" charset="0"/>
                  </a:rPr>
                  <a:t>-attribute of </a:t>
                </a:r>
                <a14:m>
                  <m:oMath xmlns:m="http://schemas.openxmlformats.org/officeDocument/2006/math">
                    <m:r>
                      <a:rPr lang="en-US" altLang="zh-CN" i="1" dirty="0">
                        <a:solidFill>
                          <a:schemeClr val="tx1"/>
                        </a:solidFill>
                        <a:latin typeface="Cambria Math" panose="02040503050406030204" pitchFamily="18" charset="0"/>
                        <a:cs typeface="Arial" panose="020B0604020202020204" pitchFamily="34" charset="0"/>
                      </a:rPr>
                      <m:t>𝑡</m:t>
                    </m:r>
                  </m:oMath>
                </a14:m>
                <a:r>
                  <a:rPr lang="en-US" altLang="zh-CN" dirty="0">
                    <a:solidFill>
                      <a:schemeClr val="tx1"/>
                    </a:solidFill>
                    <a:latin typeface="Calibri" panose="020F0502020204030204" pitchFamily="34" charset="0"/>
                    <a:cs typeface="Calibri" panose="020F0502020204030204" pitchFamily="34" charset="0"/>
                  </a:rPr>
                  <a:t> takes the value (label) of the last vertex </a:t>
                </a:r>
                <a14:m>
                  <m:oMath xmlns:m="http://schemas.openxmlformats.org/officeDocument/2006/math">
                    <m:r>
                      <a:rPr lang="en-US" altLang="zh-CN" i="1" dirty="0">
                        <a:solidFill>
                          <a:schemeClr val="tx1"/>
                        </a:solidFill>
                        <a:latin typeface="Cambria Math" panose="02040503050406030204" pitchFamily="18" charset="0"/>
                        <a:cs typeface="Arial" panose="020B0604020202020204" pitchFamily="34" charset="0"/>
                      </a:rPr>
                      <m:t>𝑣</m:t>
                    </m:r>
                  </m:oMath>
                </a14:m>
                <a:r>
                  <a:rPr lang="en-US" altLang="zh-CN" dirty="0">
                    <a:solidFill>
                      <a:schemeClr val="tx1"/>
                    </a:solidFill>
                    <a:latin typeface="Calibri" panose="020F0502020204030204" pitchFamily="34" charset="0"/>
                    <a:cs typeface="Calibri" panose="020F0502020204030204" pitchFamily="34" charset="0"/>
                  </a:rPr>
                  <a:t> on the match of </a:t>
                </a:r>
                <a14:m>
                  <m:oMath xmlns:m="http://schemas.openxmlformats.org/officeDocument/2006/math">
                    <m:r>
                      <a:rPr lang="en-US" altLang="zh-CN" i="1" dirty="0">
                        <a:solidFill>
                          <a:schemeClr val="tx1"/>
                        </a:solidFill>
                        <a:latin typeface="Cambria Math" panose="02040503050406030204" pitchFamily="18" charset="0"/>
                        <a:cs typeface="Arial" panose="020B0604020202020204" pitchFamily="34" charset="0"/>
                        <a:sym typeface="+mn-ea"/>
                      </a:rPr>
                      <m:t>𝜌</m:t>
                    </m:r>
                  </m:oMath>
                </a14:m>
                <a:r>
                  <a:rPr lang="en-US" altLang="zh-CN" dirty="0">
                    <a:solidFill>
                      <a:schemeClr val="tx1"/>
                    </a:solidFill>
                    <a:latin typeface="Calibri" panose="020F0502020204030204" pitchFamily="34" charset="0"/>
                    <a:cs typeface="Calibri" panose="020F0502020204030204" pitchFamily="34" charset="0"/>
                    <a:sym typeface="+mn-ea"/>
                  </a:rPr>
                  <a:t> </a:t>
                </a:r>
                <a:r>
                  <a:rPr lang="en-US" altLang="zh-CN" dirty="0">
                    <a:solidFill>
                      <a:schemeClr val="tx1"/>
                    </a:solidFill>
                    <a:latin typeface="Calibri" panose="020F0502020204030204" pitchFamily="34" charset="0"/>
                    <a:cs typeface="Calibri" panose="020F0502020204030204" pitchFamily="34" charset="0"/>
                  </a:rPr>
                  <a:t>from vertex </a:t>
                </a:r>
                <a14:m>
                  <m:oMath xmlns:m="http://schemas.openxmlformats.org/officeDocument/2006/math">
                    <m:r>
                      <a:rPr lang="en-US" altLang="zh-CN" i="1" dirty="0">
                        <a:solidFill>
                          <a:schemeClr val="tx1"/>
                        </a:solidFill>
                        <a:latin typeface="Cambria Math" panose="02040503050406030204" pitchFamily="18" charset="0"/>
                        <a:cs typeface="Arial" panose="020B0604020202020204" pitchFamily="34" charset="0"/>
                      </a:rPr>
                      <m:t>𝑥</m:t>
                    </m:r>
                  </m:oMath>
                </a14:m>
                <a:r>
                  <a:rPr lang="en-US" altLang="zh-CN" dirty="0">
                    <a:solidFill>
                      <a:schemeClr val="tx1"/>
                    </a:solidFill>
                    <a:latin typeface="Calibri" panose="020F0502020204030204" pitchFamily="34" charset="0"/>
                    <a:cs typeface="Calibri" panose="020F0502020204030204" pitchFamily="34" charset="0"/>
                  </a:rPr>
                  <a:t>.</a:t>
                </a:r>
              </a:p>
            </p:txBody>
          </p:sp>
        </mc:Choice>
        <mc:Fallback xmlns="">
          <p:sp>
            <p:nvSpPr>
              <p:cNvPr id="22" name="圆角矩形标注 21">
                <a:extLst>
                  <a:ext uri="{FF2B5EF4-FFF2-40B4-BE49-F238E27FC236}">
                    <a16:creationId xmlns:a16="http://schemas.microsoft.com/office/drawing/2014/main" id="{AE17497D-516E-264B-A9B7-79DFFC0D19D1}"/>
                  </a:ext>
                </a:extLst>
              </p:cNvPr>
              <p:cNvSpPr>
                <a:spLocks noRot="1" noChangeAspect="1" noMove="1" noResize="1" noEditPoints="1" noAdjustHandles="1" noChangeArrowheads="1" noChangeShapeType="1" noTextEdit="1"/>
              </p:cNvSpPr>
              <p:nvPr/>
            </p:nvSpPr>
            <p:spPr>
              <a:xfrm>
                <a:off x="8820355" y="1778268"/>
                <a:ext cx="3229598" cy="1854051"/>
              </a:xfrm>
              <a:prstGeom prst="wedgeRoundRectCallout">
                <a:avLst>
                  <a:gd name="adj1" fmla="val -24506"/>
                  <a:gd name="adj2" fmla="val 67035"/>
                  <a:gd name="adj3" fmla="val 16667"/>
                </a:avLst>
              </a:prstGeom>
              <a:blipFill>
                <a:blip r:embed="rId6"/>
                <a:stretch>
                  <a:fillRect/>
                </a:stretch>
              </a:blipFill>
              <a:ln>
                <a:solidFill>
                  <a:schemeClr val="accent1">
                    <a:lumMod val="60000"/>
                    <a:lumOff val="40000"/>
                  </a:schemeClr>
                </a:solid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3" name="圆角矩形标注 22">
                <a:extLst>
                  <a:ext uri="{FF2B5EF4-FFF2-40B4-BE49-F238E27FC236}">
                    <a16:creationId xmlns:a16="http://schemas.microsoft.com/office/drawing/2014/main" id="{CBCA9171-BB0D-9C45-8998-F0D5273501F1}"/>
                  </a:ext>
                </a:extLst>
              </p:cNvPr>
              <p:cNvSpPr/>
              <p:nvPr/>
            </p:nvSpPr>
            <p:spPr>
              <a:xfrm>
                <a:off x="6162676" y="2411908"/>
                <a:ext cx="2388703" cy="1220411"/>
              </a:xfrm>
              <a:prstGeom prst="wedgeRoundRectCallout">
                <a:avLst>
                  <a:gd name="adj1" fmla="val -18665"/>
                  <a:gd name="adj2" fmla="val 78653"/>
                  <a:gd name="adj3" fmla="val 16667"/>
                </a:avLst>
              </a:prstGeom>
              <a:solidFill>
                <a:schemeClr val="bg1">
                  <a:alpha val="38000"/>
                </a:schemeClr>
              </a:solidFill>
              <a:ln>
                <a:solidFill>
                  <a:schemeClr val="accent1">
                    <a:lumMod val="60000"/>
                    <a:lumOff val="4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kumimoji="1" lang="en-US" altLang="zh-CN" dirty="0">
                    <a:solidFill>
                      <a:schemeClr val="tx1"/>
                    </a:solidFill>
                    <a:latin typeface="Calibri" panose="020F0502020204030204" pitchFamily="34" charset="0"/>
                    <a:cs typeface="Calibri" panose="020F0502020204030204" pitchFamily="34" charset="0"/>
                  </a:rPr>
                  <a:t>whether a label path </a:t>
                </a:r>
                <a14:m>
                  <m:oMath xmlns:m="http://schemas.openxmlformats.org/officeDocument/2006/math">
                    <m:r>
                      <a:rPr lang="en-US" altLang="zh-CN" sz="1800" i="1" dirty="0" smtClean="0">
                        <a:solidFill>
                          <a:schemeClr val="tx1"/>
                        </a:solidFill>
                        <a:latin typeface="Cambria Math" panose="02040503050406030204" pitchFamily="18" charset="0"/>
                        <a:cs typeface="Arial" panose="020B0604020202020204" pitchFamily="34" charset="0"/>
                        <a:sym typeface="+mn-ea"/>
                      </a:rPr>
                      <m:t>𝜌</m:t>
                    </m:r>
                  </m:oMath>
                </a14:m>
                <a:r>
                  <a:rPr kumimoji="1" lang="en-US" altLang="zh-CN" dirty="0">
                    <a:solidFill>
                      <a:schemeClr val="tx1"/>
                    </a:solidFill>
                    <a:latin typeface="Calibri" panose="020F0502020204030204" pitchFamily="34" charset="0"/>
                    <a:cs typeface="Calibri" panose="020F0502020204030204" pitchFamily="34" charset="0"/>
                  </a:rPr>
                  <a:t> from vertex </a:t>
                </a:r>
                <a14:m>
                  <m:oMath xmlns:m="http://schemas.openxmlformats.org/officeDocument/2006/math">
                    <m:r>
                      <a:rPr kumimoji="1" lang="en-US" altLang="zh-CN" i="1" dirty="0" smtClean="0">
                        <a:solidFill>
                          <a:schemeClr val="tx1"/>
                        </a:solidFill>
                        <a:latin typeface="Cambria Math" panose="02040503050406030204" pitchFamily="18" charset="0"/>
                        <a:cs typeface="Arial" panose="020B0604020202020204" pitchFamily="34" charset="0"/>
                      </a:rPr>
                      <m:t>𝑥</m:t>
                    </m:r>
                  </m:oMath>
                </a14:m>
                <a:r>
                  <a:rPr kumimoji="1" lang="en-US" altLang="zh-CN" dirty="0">
                    <a:solidFill>
                      <a:schemeClr val="tx1"/>
                    </a:solidFill>
                    <a:latin typeface="Calibri" panose="020F0502020204030204" pitchFamily="34" charset="0"/>
                    <a:cs typeface="Calibri" panose="020F0502020204030204" pitchFamily="34" charset="0"/>
                  </a:rPr>
                  <a:t> encodes the </a:t>
                </a:r>
                <a14:m>
                  <m:oMath xmlns:m="http://schemas.openxmlformats.org/officeDocument/2006/math">
                    <m:r>
                      <a:rPr kumimoji="1" lang="en-US" altLang="zh-CN" i="1" dirty="0" smtClean="0">
                        <a:solidFill>
                          <a:schemeClr val="tx1"/>
                        </a:solidFill>
                        <a:latin typeface="Cambria Math" panose="02040503050406030204" pitchFamily="18" charset="0"/>
                        <a:cs typeface="Arial" panose="020B0604020202020204" pitchFamily="34" charset="0"/>
                      </a:rPr>
                      <m:t>𝐴</m:t>
                    </m:r>
                  </m:oMath>
                </a14:m>
                <a:r>
                  <a:rPr kumimoji="1" lang="en-US" altLang="zh-CN" dirty="0">
                    <a:solidFill>
                      <a:schemeClr val="tx1"/>
                    </a:solidFill>
                    <a:latin typeface="Calibri" panose="020F0502020204030204" pitchFamily="34" charset="0"/>
                    <a:cs typeface="Calibri" panose="020F0502020204030204" pitchFamily="34" charset="0"/>
                  </a:rPr>
                  <a:t>-attribute of tuple </a:t>
                </a:r>
                <a14:m>
                  <m:oMath xmlns:m="http://schemas.openxmlformats.org/officeDocument/2006/math">
                    <m:r>
                      <a:rPr kumimoji="1" lang="en-US" altLang="zh-CN" i="1" dirty="0" smtClean="0">
                        <a:solidFill>
                          <a:schemeClr val="tx1"/>
                        </a:solidFill>
                        <a:latin typeface="Cambria Math" panose="02040503050406030204" pitchFamily="18" charset="0"/>
                        <a:cs typeface="Arial" panose="020B0604020202020204" pitchFamily="34" charset="0"/>
                      </a:rPr>
                      <m:t>𝑡</m:t>
                    </m:r>
                  </m:oMath>
                </a14:m>
                <a:endParaRPr kumimoji="1" lang="zh-CN" altLang="en-US" dirty="0">
                  <a:solidFill>
                    <a:schemeClr val="tx1"/>
                  </a:solidFill>
                  <a:latin typeface="Calibri" panose="020F0502020204030204" pitchFamily="34" charset="0"/>
                  <a:cs typeface="Calibri" panose="020F0502020204030204" pitchFamily="34" charset="0"/>
                </a:endParaRPr>
              </a:p>
            </p:txBody>
          </p:sp>
        </mc:Choice>
        <mc:Fallback xmlns="">
          <p:sp>
            <p:nvSpPr>
              <p:cNvPr id="23" name="圆角矩形标注 22">
                <a:extLst>
                  <a:ext uri="{FF2B5EF4-FFF2-40B4-BE49-F238E27FC236}">
                    <a16:creationId xmlns:a16="http://schemas.microsoft.com/office/drawing/2014/main" id="{CBCA9171-BB0D-9C45-8998-F0D5273501F1}"/>
                  </a:ext>
                </a:extLst>
              </p:cNvPr>
              <p:cNvSpPr>
                <a:spLocks noRot="1" noChangeAspect="1" noMove="1" noResize="1" noEditPoints="1" noAdjustHandles="1" noChangeArrowheads="1" noChangeShapeType="1" noTextEdit="1"/>
              </p:cNvSpPr>
              <p:nvPr/>
            </p:nvSpPr>
            <p:spPr>
              <a:xfrm>
                <a:off x="6162676" y="2411908"/>
                <a:ext cx="2388703" cy="1220411"/>
              </a:xfrm>
              <a:prstGeom prst="wedgeRoundRectCallout">
                <a:avLst>
                  <a:gd name="adj1" fmla="val -18665"/>
                  <a:gd name="adj2" fmla="val 78653"/>
                  <a:gd name="adj3" fmla="val 16667"/>
                </a:avLst>
              </a:prstGeom>
              <a:blipFill>
                <a:blip r:embed="rId7"/>
                <a:stretch>
                  <a:fillRect/>
                </a:stretch>
              </a:blipFill>
              <a:ln>
                <a:solidFill>
                  <a:schemeClr val="accent1">
                    <a:lumMod val="60000"/>
                    <a:lumOff val="40000"/>
                  </a:schemeClr>
                </a:solidFill>
              </a:ln>
            </p:spPr>
            <p:txBody>
              <a:bodyPr/>
              <a:lstStyle/>
              <a:p>
                <a:r>
                  <a:rPr lang="zh-CN" altLang="en-US">
                    <a:noFill/>
                  </a:rPr>
                  <a:t> </a:t>
                </a:r>
              </a:p>
            </p:txBody>
          </p:sp>
        </mc:Fallback>
      </mc:AlternateContent>
      <p:sp>
        <p:nvSpPr>
          <p:cNvPr id="28" name="圆角矩形标注 27">
            <a:extLst>
              <a:ext uri="{FF2B5EF4-FFF2-40B4-BE49-F238E27FC236}">
                <a16:creationId xmlns:a16="http://schemas.microsoft.com/office/drawing/2014/main" id="{A87ADCD0-C28C-7B47-B842-34A94F78F573}"/>
              </a:ext>
            </a:extLst>
          </p:cNvPr>
          <p:cNvSpPr/>
          <p:nvPr/>
        </p:nvSpPr>
        <p:spPr>
          <a:xfrm>
            <a:off x="2388703" y="5297556"/>
            <a:ext cx="4801016" cy="1232453"/>
          </a:xfrm>
          <a:prstGeom prst="wedgeRoundRectCallout">
            <a:avLst>
              <a:gd name="adj1" fmla="val 35563"/>
              <a:gd name="adj2" fmla="val -96284"/>
              <a:gd name="adj3" fmla="val 16667"/>
            </a:avLst>
          </a:prstGeom>
          <a:solidFill>
            <a:schemeClr val="bg1">
              <a:alpha val="38000"/>
            </a:schemeClr>
          </a:solidFill>
          <a:ln>
            <a:solidFill>
              <a:schemeClr val="accent1">
                <a:lumMod val="60000"/>
                <a:lumOff val="4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ltLang="zh-CN" sz="1800" dirty="0">
              <a:solidFill>
                <a:schemeClr val="tx1"/>
              </a:solidFill>
              <a:latin typeface="Calibri" panose="020F0502020204030204" pitchFamily="34" charset="0"/>
              <a:cs typeface="Calibri" panose="020F0502020204030204" pitchFamily="34" charset="0"/>
            </a:endParaRPr>
          </a:p>
        </p:txBody>
      </p:sp>
      <mc:AlternateContent xmlns:mc="http://schemas.openxmlformats.org/markup-compatibility/2006" xmlns:a14="http://schemas.microsoft.com/office/drawing/2010/main">
        <mc:Choice Requires="a14">
          <p:sp>
            <p:nvSpPr>
              <p:cNvPr id="24" name="圆角矩形标注 23">
                <a:extLst>
                  <a:ext uri="{FF2B5EF4-FFF2-40B4-BE49-F238E27FC236}">
                    <a16:creationId xmlns:a16="http://schemas.microsoft.com/office/drawing/2014/main" id="{11632A49-8F02-4346-BC29-A353DE02D104}"/>
                  </a:ext>
                </a:extLst>
              </p:cNvPr>
              <p:cNvSpPr/>
              <p:nvPr/>
            </p:nvSpPr>
            <p:spPr>
              <a:xfrm>
                <a:off x="2388703" y="5297556"/>
                <a:ext cx="4801016" cy="1232453"/>
              </a:xfrm>
              <a:prstGeom prst="wedgeRoundRectCallout">
                <a:avLst>
                  <a:gd name="adj1" fmla="val -36687"/>
                  <a:gd name="adj2" fmla="val -94671"/>
                  <a:gd name="adj3" fmla="val 16667"/>
                </a:avLst>
              </a:prstGeom>
              <a:solidFill>
                <a:schemeClr val="bg1">
                  <a:alpha val="38000"/>
                </a:schemeClr>
              </a:solidFill>
              <a:ln>
                <a:solidFill>
                  <a:schemeClr val="accent1">
                    <a:lumMod val="60000"/>
                    <a:lumOff val="4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14:m>
                  <m:oMath xmlns:m="http://schemas.openxmlformats.org/officeDocument/2006/math">
                    <m:sSub>
                      <m:sSubPr>
                        <m:ctrlPr>
                          <a:rPr lang="en-US" altLang="zh-CN" sz="1800" i="1" dirty="0" smtClean="0">
                            <a:solidFill>
                              <a:schemeClr val="tx1"/>
                            </a:solidFill>
                            <a:latin typeface="Cambria Math" panose="02040503050406030204" pitchFamily="18" charset="0"/>
                            <a:cs typeface="Arial" panose="020B0604020202020204" pitchFamily="34" charset="0"/>
                          </a:rPr>
                        </m:ctrlPr>
                      </m:sSubPr>
                      <m:e>
                        <m:r>
                          <a:rPr lang="en-US" altLang="zh-CN" sz="1800" i="1" dirty="0">
                            <a:solidFill>
                              <a:schemeClr val="tx1"/>
                            </a:solidFill>
                            <a:latin typeface="Cambria Math" panose="02040503050406030204" pitchFamily="18" charset="0"/>
                            <a:cs typeface="Arial" panose="020B0604020202020204" pitchFamily="34" charset="0"/>
                          </a:rPr>
                          <m:t>𝑀</m:t>
                        </m:r>
                      </m:e>
                      <m:sub>
                        <m:r>
                          <a:rPr lang="en-US" altLang="zh-CN" sz="1800" b="0" i="1" dirty="0" smtClean="0">
                            <a:solidFill>
                              <a:schemeClr val="tx1"/>
                            </a:solidFill>
                            <a:latin typeface="Cambria Math" panose="02040503050406030204" pitchFamily="18" charset="0"/>
                            <a:cs typeface="Arial" panose="020B0604020202020204" pitchFamily="34" charset="0"/>
                          </a:rPr>
                          <m:t>𝑐</m:t>
                        </m:r>
                      </m:sub>
                    </m:sSub>
                  </m:oMath>
                </a14:m>
                <a:r>
                  <a:rPr lang="en-US" altLang="zh-CN" sz="1800" dirty="0">
                    <a:solidFill>
                      <a:schemeClr val="tx1"/>
                    </a:solidFill>
                    <a:latin typeface="Calibri" panose="020F0502020204030204" pitchFamily="34" charset="0"/>
                    <a:cs typeface="Calibri" panose="020F0502020204030204" pitchFamily="34" charset="0"/>
                  </a:rPr>
                  <a:t> is an ML model that checks the strength of the correlation between (partial) tuple </a:t>
                </a:r>
                <a14:m>
                  <m:oMath xmlns:m="http://schemas.openxmlformats.org/officeDocument/2006/math">
                    <m:r>
                      <a:rPr lang="en-US" altLang="zh-CN" sz="1800" i="1" dirty="0" smtClean="0">
                        <a:solidFill>
                          <a:schemeClr val="tx1"/>
                        </a:solidFill>
                        <a:latin typeface="Cambria Math" panose="02040503050406030204" pitchFamily="18" charset="0"/>
                        <a:cs typeface="Arial" panose="020B0604020202020204" pitchFamily="34" charset="0"/>
                      </a:rPr>
                      <m:t>𝑡</m:t>
                    </m:r>
                    <m:r>
                      <a:rPr lang="en-US" altLang="zh-CN" sz="1800" i="1" dirty="0" smtClean="0">
                        <a:solidFill>
                          <a:schemeClr val="tx1"/>
                        </a:solidFill>
                        <a:latin typeface="Cambria Math" panose="02040503050406030204" pitchFamily="18" charset="0"/>
                        <a:cs typeface="Arial" panose="020B0604020202020204" pitchFamily="34" charset="0"/>
                      </a:rPr>
                      <m:t>[</m:t>
                    </m:r>
                    <m:acc>
                      <m:accPr>
                        <m:chr m:val="̅"/>
                        <m:ctrlPr>
                          <a:rPr lang="en-US" altLang="zh-CN" sz="1800" i="1" dirty="0" smtClean="0">
                            <a:solidFill>
                              <a:schemeClr val="tx1"/>
                            </a:solidFill>
                            <a:latin typeface="Cambria Math" panose="02040503050406030204" pitchFamily="18" charset="0"/>
                            <a:cs typeface="Arial" panose="020B0604020202020204" pitchFamily="34" charset="0"/>
                          </a:rPr>
                        </m:ctrlPr>
                      </m:accPr>
                      <m:e>
                        <m:r>
                          <a:rPr lang="en-US" altLang="zh-CN" sz="1800" i="1" dirty="0">
                            <a:solidFill>
                              <a:schemeClr val="tx1"/>
                            </a:solidFill>
                            <a:latin typeface="Cambria Math" panose="02040503050406030204" pitchFamily="18" charset="0"/>
                            <a:cs typeface="Arial" panose="020B0604020202020204" pitchFamily="34" charset="0"/>
                          </a:rPr>
                          <m:t>𝐴</m:t>
                        </m:r>
                      </m:e>
                    </m:acc>
                    <m:r>
                      <a:rPr lang="en-US" altLang="zh-CN" sz="1800" i="1" dirty="0" smtClean="0">
                        <a:solidFill>
                          <a:schemeClr val="tx1"/>
                        </a:solidFill>
                        <a:latin typeface="Cambria Math" panose="02040503050406030204" pitchFamily="18" charset="0"/>
                        <a:cs typeface="Arial" panose="020B0604020202020204" pitchFamily="34" charset="0"/>
                      </a:rPr>
                      <m:t>] </m:t>
                    </m:r>
                  </m:oMath>
                </a14:m>
                <a:r>
                  <a:rPr lang="en-US" altLang="zh-CN" sz="1800" dirty="0">
                    <a:solidFill>
                      <a:schemeClr val="tx1"/>
                    </a:solidFill>
                    <a:latin typeface="Calibri" panose="020F0502020204030204" pitchFamily="34" charset="0"/>
                    <a:cs typeface="Calibri" panose="020F0502020204030204" pitchFamily="34" charset="0"/>
                  </a:rPr>
                  <a:t>and the </a:t>
                </a:r>
                <a14:m>
                  <m:oMath xmlns:m="http://schemas.openxmlformats.org/officeDocument/2006/math">
                    <m:r>
                      <a:rPr lang="en-US" altLang="zh-CN" sz="1800" i="1" dirty="0">
                        <a:solidFill>
                          <a:schemeClr val="tx1"/>
                        </a:solidFill>
                        <a:latin typeface="Cambria Math" panose="02040503050406030204" pitchFamily="18" charset="0"/>
                        <a:cs typeface="Arial" panose="020B0604020202020204" pitchFamily="34" charset="0"/>
                      </a:rPr>
                      <m:t>𝐵</m:t>
                    </m:r>
                  </m:oMath>
                </a14:m>
                <a:r>
                  <a:rPr lang="en-US" altLang="zh-CN" sz="1800" dirty="0">
                    <a:solidFill>
                      <a:schemeClr val="tx1"/>
                    </a:solidFill>
                    <a:latin typeface="Calibri" panose="020F0502020204030204" pitchFamily="34" charset="0"/>
                    <a:cs typeface="Calibri" panose="020F0502020204030204" pitchFamily="34" charset="0"/>
                  </a:rPr>
                  <a:t>-attribute value </a:t>
                </a:r>
                <a14:m>
                  <m:oMath xmlns:m="http://schemas.openxmlformats.org/officeDocument/2006/math">
                    <m:r>
                      <a:rPr lang="en-US" altLang="zh-CN" sz="1800" i="1" dirty="0" smtClean="0">
                        <a:solidFill>
                          <a:schemeClr val="tx1"/>
                        </a:solidFill>
                        <a:latin typeface="Cambria Math" panose="02040503050406030204" pitchFamily="18" charset="0"/>
                        <a:cs typeface="Arial" panose="020B0604020202020204" pitchFamily="34" charset="0"/>
                      </a:rPr>
                      <m:t>𝑡</m:t>
                    </m:r>
                    <m:r>
                      <a:rPr lang="en-US" altLang="zh-CN" sz="1800" i="1" dirty="0" smtClean="0">
                        <a:solidFill>
                          <a:schemeClr val="tx1"/>
                        </a:solidFill>
                        <a:latin typeface="Cambria Math" panose="02040503050406030204" pitchFamily="18" charset="0"/>
                        <a:cs typeface="Arial" panose="020B0604020202020204" pitchFamily="34" charset="0"/>
                      </a:rPr>
                      <m:t>[</m:t>
                    </m:r>
                    <m:r>
                      <a:rPr lang="en-US" altLang="zh-CN" sz="1800" i="1" dirty="0" smtClean="0">
                        <a:solidFill>
                          <a:schemeClr val="tx1"/>
                        </a:solidFill>
                        <a:latin typeface="Cambria Math" panose="02040503050406030204" pitchFamily="18" charset="0"/>
                        <a:cs typeface="Arial" panose="020B0604020202020204" pitchFamily="34" charset="0"/>
                      </a:rPr>
                      <m:t>𝐵</m:t>
                    </m:r>
                    <m:r>
                      <a:rPr lang="en-US" altLang="zh-CN" sz="1800" i="1" dirty="0" smtClean="0">
                        <a:solidFill>
                          <a:schemeClr val="tx1"/>
                        </a:solidFill>
                        <a:latin typeface="Cambria Math" panose="02040503050406030204" pitchFamily="18" charset="0"/>
                        <a:cs typeface="Arial" panose="020B0604020202020204" pitchFamily="34" charset="0"/>
                      </a:rPr>
                      <m:t>]</m:t>
                    </m:r>
                  </m:oMath>
                </a14:m>
                <a:r>
                  <a:rPr lang="en-US" altLang="zh-CN" sz="1800" dirty="0">
                    <a:solidFill>
                      <a:schemeClr val="tx1"/>
                    </a:solidFill>
                    <a:latin typeface="Calibri" panose="020F0502020204030204" pitchFamily="34" charset="0"/>
                    <a:cs typeface="Calibri" panose="020F0502020204030204" pitchFamily="34" charset="0"/>
                  </a:rPr>
                  <a:t>, and</a:t>
                </a:r>
                <a:r>
                  <a:rPr lang="zh-CN" altLang="en-US" sz="1800" dirty="0">
                    <a:solidFill>
                      <a:schemeClr val="tx1"/>
                    </a:solidFill>
                    <a:latin typeface="Calibri" panose="020F0502020204030204" pitchFamily="34" charset="0"/>
                    <a:cs typeface="Calibri" panose="020F0502020204030204" pitchFamily="34" charset="0"/>
                  </a:rPr>
                  <a:t> </a:t>
                </a:r>
                <a14:m>
                  <m:oMath xmlns:m="http://schemas.openxmlformats.org/officeDocument/2006/math">
                    <m:r>
                      <a:rPr lang="el-GR" altLang="zh-CN" sz="1800" i="1" dirty="0">
                        <a:solidFill>
                          <a:schemeClr val="tx1"/>
                        </a:solidFill>
                        <a:latin typeface="Cambria Math" panose="02040503050406030204" pitchFamily="18" charset="0"/>
                      </a:rPr>
                      <m:t>𝛿</m:t>
                    </m:r>
                  </m:oMath>
                </a14:m>
                <a:r>
                  <a:rPr lang="zh-CN" altLang="en-US" sz="1800" dirty="0">
                    <a:solidFill>
                      <a:schemeClr val="tx1"/>
                    </a:solidFill>
                    <a:latin typeface="Calibri" panose="020F0502020204030204" pitchFamily="34" charset="0"/>
                    <a:cs typeface="Calibri" panose="020F0502020204030204" pitchFamily="34" charset="0"/>
                  </a:rPr>
                  <a:t> </a:t>
                </a:r>
                <a:r>
                  <a:rPr lang="en-US" altLang="zh-CN" sz="1800" dirty="0">
                    <a:solidFill>
                      <a:schemeClr val="tx1"/>
                    </a:solidFill>
                    <a:latin typeface="Calibri" panose="020F0502020204030204" pitchFamily="34" charset="0"/>
                    <a:cs typeface="Calibri" panose="020F0502020204030204" pitchFamily="34" charset="0"/>
                  </a:rPr>
                  <a:t>is a strength threshold</a:t>
                </a:r>
              </a:p>
            </p:txBody>
          </p:sp>
        </mc:Choice>
        <mc:Fallback xmlns="">
          <p:sp>
            <p:nvSpPr>
              <p:cNvPr id="24" name="圆角矩形标注 23">
                <a:extLst>
                  <a:ext uri="{FF2B5EF4-FFF2-40B4-BE49-F238E27FC236}">
                    <a16:creationId xmlns:a16="http://schemas.microsoft.com/office/drawing/2014/main" id="{11632A49-8F02-4346-BC29-A353DE02D104}"/>
                  </a:ext>
                </a:extLst>
              </p:cNvPr>
              <p:cNvSpPr>
                <a:spLocks noRot="1" noChangeAspect="1" noMove="1" noResize="1" noEditPoints="1" noAdjustHandles="1" noChangeArrowheads="1" noChangeShapeType="1" noTextEdit="1"/>
              </p:cNvSpPr>
              <p:nvPr/>
            </p:nvSpPr>
            <p:spPr>
              <a:xfrm>
                <a:off x="2388703" y="5297556"/>
                <a:ext cx="4801016" cy="1232453"/>
              </a:xfrm>
              <a:prstGeom prst="wedgeRoundRectCallout">
                <a:avLst>
                  <a:gd name="adj1" fmla="val -36687"/>
                  <a:gd name="adj2" fmla="val -94671"/>
                  <a:gd name="adj3" fmla="val 16667"/>
                </a:avLst>
              </a:prstGeom>
              <a:blipFill>
                <a:blip r:embed="rId8"/>
                <a:stretch>
                  <a:fillRect r="-263" b="-4196"/>
                </a:stretch>
              </a:blipFill>
              <a:ln>
                <a:solidFill>
                  <a:schemeClr val="accent1">
                    <a:lumMod val="60000"/>
                    <a:lumOff val="40000"/>
                  </a:schemeClr>
                </a:solid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6" name="圆角矩形标注 25">
                <a:extLst>
                  <a:ext uri="{FF2B5EF4-FFF2-40B4-BE49-F238E27FC236}">
                    <a16:creationId xmlns:a16="http://schemas.microsoft.com/office/drawing/2014/main" id="{C53E5C62-2567-A740-8E5F-CC8E78D87730}"/>
                  </a:ext>
                </a:extLst>
              </p:cNvPr>
              <p:cNvSpPr/>
              <p:nvPr/>
            </p:nvSpPr>
            <p:spPr>
              <a:xfrm>
                <a:off x="7815883" y="5297556"/>
                <a:ext cx="3657600" cy="1110916"/>
              </a:xfrm>
              <a:prstGeom prst="wedgeRoundRectCallout">
                <a:avLst>
                  <a:gd name="adj1" fmla="val -5392"/>
                  <a:gd name="adj2" fmla="val -99508"/>
                  <a:gd name="adj3" fmla="val 16667"/>
                </a:avLst>
              </a:prstGeom>
              <a:solidFill>
                <a:schemeClr val="bg1">
                  <a:alpha val="38000"/>
                </a:schemeClr>
              </a:solidFill>
              <a:ln>
                <a:solidFill>
                  <a:schemeClr val="accent1">
                    <a:lumMod val="60000"/>
                    <a:lumOff val="4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14:m>
                  <m:oMath xmlns:m="http://schemas.openxmlformats.org/officeDocument/2006/math">
                    <m:sSub>
                      <m:sSubPr>
                        <m:ctrlPr>
                          <a:rPr lang="en-US" altLang="zh-CN" sz="1800" i="1" dirty="0" smtClean="0">
                            <a:solidFill>
                              <a:schemeClr val="tx1"/>
                            </a:solidFill>
                            <a:latin typeface="Cambria Math" panose="02040503050406030204" pitchFamily="18" charset="0"/>
                            <a:cs typeface="Arial" panose="020B0604020202020204" pitchFamily="34" charset="0"/>
                          </a:rPr>
                        </m:ctrlPr>
                      </m:sSubPr>
                      <m:e>
                        <m:r>
                          <a:rPr lang="en-US" altLang="zh-CN" sz="1800" i="1" dirty="0">
                            <a:solidFill>
                              <a:schemeClr val="tx1"/>
                            </a:solidFill>
                            <a:latin typeface="Cambria Math" panose="02040503050406030204" pitchFamily="18" charset="0"/>
                            <a:cs typeface="Arial" panose="020B0604020202020204" pitchFamily="34" charset="0"/>
                          </a:rPr>
                          <m:t>𝑀</m:t>
                        </m:r>
                      </m:e>
                      <m:sub>
                        <m:r>
                          <a:rPr lang="en-US" altLang="zh-CN" sz="1800" i="1" dirty="0">
                            <a:solidFill>
                              <a:schemeClr val="tx1"/>
                            </a:solidFill>
                            <a:latin typeface="Cambria Math" panose="02040503050406030204" pitchFamily="18" charset="0"/>
                            <a:cs typeface="Arial" panose="020B0604020202020204" pitchFamily="34" charset="0"/>
                          </a:rPr>
                          <m:t>𝑑</m:t>
                        </m:r>
                      </m:sub>
                    </m:sSub>
                  </m:oMath>
                </a14:m>
                <a:r>
                  <a:rPr lang="en-US" altLang="zh-CN" sz="1800" dirty="0">
                    <a:solidFill>
                      <a:schemeClr val="tx1"/>
                    </a:solidFill>
                    <a:latin typeface="Calibri" panose="020F0502020204030204" pitchFamily="34" charset="0"/>
                    <a:cs typeface="Calibri" panose="020F0502020204030204" pitchFamily="34" charset="0"/>
                  </a:rPr>
                  <a:t> is an ML model that given a partial tuple </a:t>
                </a:r>
                <a14:m>
                  <m:oMath xmlns:m="http://schemas.openxmlformats.org/officeDocument/2006/math">
                    <m:r>
                      <a:rPr lang="en-US" altLang="zh-CN" sz="1800" i="1" dirty="0" smtClean="0">
                        <a:solidFill>
                          <a:schemeClr val="tx1"/>
                        </a:solidFill>
                        <a:latin typeface="Cambria Math" panose="02040503050406030204" pitchFamily="18" charset="0"/>
                        <a:cs typeface="Arial" panose="020B0604020202020204" pitchFamily="34" charset="0"/>
                      </a:rPr>
                      <m:t>𝑡</m:t>
                    </m:r>
                    <m:r>
                      <a:rPr lang="en-US" altLang="zh-CN" sz="1800" i="1" dirty="0" smtClean="0">
                        <a:solidFill>
                          <a:schemeClr val="tx1"/>
                        </a:solidFill>
                        <a:latin typeface="Cambria Math" panose="02040503050406030204" pitchFamily="18" charset="0"/>
                        <a:cs typeface="Arial" panose="020B0604020202020204" pitchFamily="34" charset="0"/>
                      </a:rPr>
                      <m:t>[</m:t>
                    </m:r>
                    <m:acc>
                      <m:accPr>
                        <m:chr m:val="̅"/>
                        <m:ctrlPr>
                          <a:rPr lang="en-US" altLang="zh-CN" sz="1800" i="1" dirty="0" smtClean="0">
                            <a:solidFill>
                              <a:schemeClr val="tx1"/>
                            </a:solidFill>
                            <a:latin typeface="Cambria Math" panose="02040503050406030204" pitchFamily="18" charset="0"/>
                            <a:cs typeface="Arial" panose="020B0604020202020204" pitchFamily="34" charset="0"/>
                          </a:rPr>
                        </m:ctrlPr>
                      </m:accPr>
                      <m:e>
                        <m:r>
                          <a:rPr lang="en-US" altLang="zh-CN" sz="1800" i="1" dirty="0">
                            <a:solidFill>
                              <a:schemeClr val="tx1"/>
                            </a:solidFill>
                            <a:latin typeface="Cambria Math" panose="02040503050406030204" pitchFamily="18" charset="0"/>
                            <a:cs typeface="Arial" panose="020B0604020202020204" pitchFamily="34" charset="0"/>
                          </a:rPr>
                          <m:t>𝐴</m:t>
                        </m:r>
                      </m:e>
                    </m:acc>
                    <m:r>
                      <a:rPr lang="en-US" altLang="zh-CN" sz="1800" i="1" dirty="0" smtClean="0">
                        <a:solidFill>
                          <a:schemeClr val="tx1"/>
                        </a:solidFill>
                        <a:latin typeface="Cambria Math" panose="02040503050406030204" pitchFamily="18" charset="0"/>
                        <a:cs typeface="Arial" panose="020B0604020202020204" pitchFamily="34" charset="0"/>
                      </a:rPr>
                      <m:t>]</m:t>
                    </m:r>
                  </m:oMath>
                </a14:m>
                <a:r>
                  <a:rPr lang="en-US" altLang="zh-CN" sz="1800" dirty="0">
                    <a:solidFill>
                      <a:schemeClr val="tx1"/>
                    </a:solidFill>
                    <a:latin typeface="Calibri" panose="020F0502020204030204" pitchFamily="34" charset="0"/>
                    <a:cs typeface="Calibri" panose="020F0502020204030204" pitchFamily="34" charset="0"/>
                  </a:rPr>
                  <a:t>, predicts a value for its </a:t>
                </a:r>
                <a14:m>
                  <m:oMath xmlns:m="http://schemas.openxmlformats.org/officeDocument/2006/math">
                    <m:r>
                      <a:rPr lang="en-US" altLang="zh-CN" sz="1800" i="1" dirty="0">
                        <a:solidFill>
                          <a:schemeClr val="tx1"/>
                        </a:solidFill>
                        <a:latin typeface="Cambria Math" panose="02040503050406030204" pitchFamily="18" charset="0"/>
                        <a:cs typeface="Arial" panose="020B0604020202020204" pitchFamily="34" charset="0"/>
                      </a:rPr>
                      <m:t>𝐵</m:t>
                    </m:r>
                  </m:oMath>
                </a14:m>
                <a:r>
                  <a:rPr lang="en-US" altLang="zh-CN" sz="1800" dirty="0">
                    <a:solidFill>
                      <a:schemeClr val="tx1"/>
                    </a:solidFill>
                    <a:latin typeface="Calibri" panose="020F0502020204030204" pitchFamily="34" charset="0"/>
                    <a:cs typeface="Calibri" panose="020F0502020204030204" pitchFamily="34" charset="0"/>
                  </a:rPr>
                  <a:t>-attribute.</a:t>
                </a:r>
                <a:endParaRPr kumimoji="1" lang="zh-CN" altLang="en-US" dirty="0">
                  <a:solidFill>
                    <a:schemeClr val="tx1"/>
                  </a:solidFill>
                  <a:latin typeface="Calibri" panose="020F0502020204030204" pitchFamily="34" charset="0"/>
                  <a:cs typeface="Calibri" panose="020F0502020204030204" pitchFamily="34" charset="0"/>
                </a:endParaRPr>
              </a:p>
            </p:txBody>
          </p:sp>
        </mc:Choice>
        <mc:Fallback xmlns="">
          <p:sp>
            <p:nvSpPr>
              <p:cNvPr id="26" name="圆角矩形标注 25">
                <a:extLst>
                  <a:ext uri="{FF2B5EF4-FFF2-40B4-BE49-F238E27FC236}">
                    <a16:creationId xmlns:a16="http://schemas.microsoft.com/office/drawing/2014/main" id="{C53E5C62-2567-A740-8E5F-CC8E78D87730}"/>
                  </a:ext>
                </a:extLst>
              </p:cNvPr>
              <p:cNvSpPr>
                <a:spLocks noRot="1" noChangeAspect="1" noMove="1" noResize="1" noEditPoints="1" noAdjustHandles="1" noChangeArrowheads="1" noChangeShapeType="1" noTextEdit="1"/>
              </p:cNvSpPr>
              <p:nvPr/>
            </p:nvSpPr>
            <p:spPr>
              <a:xfrm>
                <a:off x="7815883" y="5297556"/>
                <a:ext cx="3657600" cy="1110916"/>
              </a:xfrm>
              <a:prstGeom prst="wedgeRoundRectCallout">
                <a:avLst>
                  <a:gd name="adj1" fmla="val -5392"/>
                  <a:gd name="adj2" fmla="val -99508"/>
                  <a:gd name="adj3" fmla="val 16667"/>
                </a:avLst>
              </a:prstGeom>
              <a:blipFill>
                <a:blip r:embed="rId9"/>
                <a:stretch>
                  <a:fillRect/>
                </a:stretch>
              </a:blipFill>
              <a:ln>
                <a:solidFill>
                  <a:schemeClr val="accent1">
                    <a:lumMod val="60000"/>
                    <a:lumOff val="40000"/>
                  </a:schemeClr>
                </a:solidFill>
              </a:ln>
            </p:spPr>
            <p:txBody>
              <a:bodyPr/>
              <a:lstStyle/>
              <a:p>
                <a:r>
                  <a:rPr lang="zh-CN" altLang="en-US">
                    <a:noFill/>
                  </a:rPr>
                  <a:t> </a:t>
                </a:r>
              </a:p>
            </p:txBody>
          </p:sp>
        </mc:Fallback>
      </mc:AlternateContent>
      <p:cxnSp>
        <p:nvCxnSpPr>
          <p:cNvPr id="12" name="直线连接符 11">
            <a:extLst>
              <a:ext uri="{FF2B5EF4-FFF2-40B4-BE49-F238E27FC236}">
                <a16:creationId xmlns:a16="http://schemas.microsoft.com/office/drawing/2014/main" id="{3173A61B-40AB-9E45-A2FA-4F1BE9305AA7}"/>
              </a:ext>
            </a:extLst>
          </p:cNvPr>
          <p:cNvCxnSpPr/>
          <p:nvPr/>
        </p:nvCxnSpPr>
        <p:spPr>
          <a:xfrm>
            <a:off x="0" y="1034521"/>
            <a:ext cx="12192000" cy="0"/>
          </a:xfrm>
          <a:prstGeom prst="line">
            <a:avLst/>
          </a:prstGeom>
          <a:ln w="38100">
            <a:solidFill>
              <a:srgbClr val="0463C1"/>
            </a:solidFill>
          </a:ln>
          <a:effectLst>
            <a:glow rad="25400">
              <a:schemeClr val="accent1">
                <a:alpha val="40000"/>
              </a:schemeClr>
            </a:glow>
            <a:outerShdw blurRad="50800" dist="38100" dir="2700000" algn="tl" rotWithShape="0">
              <a:schemeClr val="tx1">
                <a:alpha val="40000"/>
              </a:schemeClr>
            </a:outerShdw>
            <a:reflection blurRad="6350" endPos="0" dir="5400000" sy="-100000" algn="bl" rotWithShape="0"/>
            <a:softEdge rad="0"/>
          </a:effectLst>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 name="矩形 12">
                <a:extLst>
                  <a:ext uri="{FF2B5EF4-FFF2-40B4-BE49-F238E27FC236}">
                    <a16:creationId xmlns:a16="http://schemas.microsoft.com/office/drawing/2014/main" id="{9D6086EC-6614-5542-A6B3-FC0E6CB1A9CF}"/>
                  </a:ext>
                </a:extLst>
              </p:cNvPr>
              <p:cNvSpPr/>
              <p:nvPr/>
            </p:nvSpPr>
            <p:spPr>
              <a:xfrm>
                <a:off x="381413" y="1255048"/>
                <a:ext cx="10972387" cy="523220"/>
              </a:xfrm>
              <a:prstGeom prst="rect">
                <a:avLst/>
              </a:prstGeom>
            </p:spPr>
            <p:txBody>
              <a:bodyPr wrap="square">
                <a:spAutoFit/>
              </a:bodyPr>
              <a:lstStyle/>
              <a:p>
                <a:pPr marL="360045" indent="-360045">
                  <a:spcBef>
                    <a:spcPts val="600"/>
                  </a:spcBef>
                  <a:buClr>
                    <a:srgbClr val="0033CC"/>
                  </a:buClr>
                  <a:buFont typeface="Wingdings" panose="05000000000000000000" pitchFamily="2" charset="2"/>
                  <a:buChar char="l"/>
                </a:pPr>
                <a:r>
                  <a:rPr lang="en-US" altLang="zh-CN" sz="2800" b="1" dirty="0">
                    <a:solidFill>
                      <a:srgbClr val="0070C0"/>
                    </a:solidFill>
                    <a:latin typeface="Calibri" panose="020F0502020204030204" pitchFamily="34" charset="0"/>
                    <a:ea typeface="黑体" panose="02010609060101010101" pitchFamily="2" charset="-122"/>
                    <a:cs typeface="Calibri" panose="020F0502020204030204" pitchFamily="34" charset="0"/>
                  </a:rPr>
                  <a:t>Extended predicates </a:t>
                </a:r>
                <a:r>
                  <a:rPr kumimoji="1" lang="en-US" altLang="zh-CN" sz="2800" dirty="0">
                    <a:latin typeface="Calibri" panose="020F0502020204030204" pitchFamily="34" charset="0"/>
                    <a:cs typeface="Calibri" panose="020F0502020204030204" pitchFamily="34" charset="0"/>
                  </a:rPr>
                  <a:t>over a database schema </a:t>
                </a:r>
                <a14:m>
                  <m:oMath xmlns:m="http://schemas.openxmlformats.org/officeDocument/2006/math">
                    <m:r>
                      <a:rPr kumimoji="1" lang="en-US" altLang="zh-CN" sz="2400" i="1" smtClean="0">
                        <a:latin typeface="Cambria Math" panose="02040503050406030204" pitchFamily="18" charset="0"/>
                        <a:ea typeface="Cambria Math" panose="02040503050406030204" pitchFamily="18" charset="0"/>
                        <a:cs typeface="Arial" panose="020B0604020202020204" pitchFamily="34" charset="0"/>
                      </a:rPr>
                      <m:t>ℛ</m:t>
                    </m:r>
                    <m:r>
                      <a:rPr kumimoji="1" lang="en-US" altLang="zh-CN" sz="2400" b="0" i="1" smtClean="0">
                        <a:latin typeface="Cambria Math" panose="02040503050406030204" pitchFamily="18" charset="0"/>
                        <a:ea typeface="Cambria Math" panose="02040503050406030204" pitchFamily="18" charset="0"/>
                        <a:cs typeface="Arial" panose="020B0604020202020204" pitchFamily="34" charset="0"/>
                      </a:rPr>
                      <m:t>=(</m:t>
                    </m:r>
                    <m:sSub>
                      <m:sSubPr>
                        <m:ctrlPr>
                          <a:rPr kumimoji="1" lang="en-US" altLang="zh-CN" sz="2400" b="0" i="1" smtClean="0">
                            <a:latin typeface="Cambria Math" panose="02040503050406030204" pitchFamily="18" charset="0"/>
                            <a:ea typeface="Cambria Math" panose="02040503050406030204" pitchFamily="18" charset="0"/>
                            <a:cs typeface="Arial" panose="020B0604020202020204" pitchFamily="34" charset="0"/>
                          </a:rPr>
                        </m:ctrlPr>
                      </m:sSubPr>
                      <m:e>
                        <m:r>
                          <a:rPr kumimoji="1" lang="en-US" altLang="zh-CN" sz="2400" b="0" i="1" smtClean="0">
                            <a:latin typeface="Cambria Math" panose="02040503050406030204" pitchFamily="18" charset="0"/>
                            <a:ea typeface="Cambria Math" panose="02040503050406030204" pitchFamily="18" charset="0"/>
                            <a:cs typeface="Arial" panose="020B0604020202020204" pitchFamily="34" charset="0"/>
                          </a:rPr>
                          <m:t>𝑅</m:t>
                        </m:r>
                      </m:e>
                      <m:sub>
                        <m:r>
                          <a:rPr kumimoji="1" lang="en-US" altLang="zh-CN" sz="2400" b="0" i="1" smtClean="0">
                            <a:latin typeface="Cambria Math" panose="02040503050406030204" pitchFamily="18" charset="0"/>
                            <a:ea typeface="Cambria Math" panose="02040503050406030204" pitchFamily="18" charset="0"/>
                            <a:cs typeface="Arial" panose="020B0604020202020204" pitchFamily="34" charset="0"/>
                          </a:rPr>
                          <m:t>1</m:t>
                        </m:r>
                      </m:sub>
                    </m:sSub>
                    <m:r>
                      <a:rPr kumimoji="1" lang="en-US" altLang="zh-CN" sz="2400" b="0" i="1" smtClean="0">
                        <a:latin typeface="Cambria Math" panose="02040503050406030204" pitchFamily="18" charset="0"/>
                        <a:ea typeface="Cambria Math" panose="02040503050406030204" pitchFamily="18" charset="0"/>
                        <a:cs typeface="Arial" panose="020B0604020202020204" pitchFamily="34" charset="0"/>
                      </a:rPr>
                      <m:t>,</m:t>
                    </m:r>
                    <m:sSub>
                      <m:sSubPr>
                        <m:ctrlPr>
                          <a:rPr kumimoji="1" lang="en-US" altLang="zh-CN" sz="2400" b="0" i="1" smtClean="0">
                            <a:latin typeface="Cambria Math" panose="02040503050406030204" pitchFamily="18" charset="0"/>
                            <a:ea typeface="Cambria Math" panose="02040503050406030204" pitchFamily="18" charset="0"/>
                            <a:cs typeface="Arial" panose="020B0604020202020204" pitchFamily="34" charset="0"/>
                          </a:rPr>
                        </m:ctrlPr>
                      </m:sSubPr>
                      <m:e>
                        <m:r>
                          <a:rPr kumimoji="1" lang="en-US" altLang="zh-CN" sz="2400" b="0" i="1" smtClean="0">
                            <a:latin typeface="Cambria Math" panose="02040503050406030204" pitchFamily="18" charset="0"/>
                            <a:ea typeface="Cambria Math" panose="02040503050406030204" pitchFamily="18" charset="0"/>
                            <a:cs typeface="Arial" panose="020B0604020202020204" pitchFamily="34" charset="0"/>
                          </a:rPr>
                          <m:t>𝑅</m:t>
                        </m:r>
                      </m:e>
                      <m:sub>
                        <m:r>
                          <a:rPr kumimoji="1" lang="en-US" altLang="zh-CN" sz="2400" b="0" i="1" smtClean="0">
                            <a:latin typeface="Cambria Math" panose="02040503050406030204" pitchFamily="18" charset="0"/>
                            <a:ea typeface="Cambria Math" panose="02040503050406030204" pitchFamily="18" charset="0"/>
                            <a:cs typeface="Arial" panose="020B0604020202020204" pitchFamily="34" charset="0"/>
                          </a:rPr>
                          <m:t>2</m:t>
                        </m:r>
                      </m:sub>
                    </m:sSub>
                    <m:r>
                      <a:rPr kumimoji="1" lang="en-US" altLang="zh-CN" sz="2400" b="0" i="1" smtClean="0">
                        <a:latin typeface="Cambria Math" panose="02040503050406030204" pitchFamily="18" charset="0"/>
                        <a:ea typeface="Cambria Math" panose="02040503050406030204" pitchFamily="18" charset="0"/>
                        <a:cs typeface="Arial" panose="020B0604020202020204" pitchFamily="34" charset="0"/>
                      </a:rPr>
                      <m:t>,…,</m:t>
                    </m:r>
                    <m:sSub>
                      <m:sSubPr>
                        <m:ctrlPr>
                          <a:rPr kumimoji="1" lang="en-US" altLang="zh-CN" sz="2400" b="0" i="1" smtClean="0">
                            <a:latin typeface="Cambria Math" panose="02040503050406030204" pitchFamily="18" charset="0"/>
                            <a:ea typeface="Cambria Math" panose="02040503050406030204" pitchFamily="18" charset="0"/>
                            <a:cs typeface="Arial" panose="020B0604020202020204" pitchFamily="34" charset="0"/>
                          </a:rPr>
                        </m:ctrlPr>
                      </m:sSubPr>
                      <m:e>
                        <m:r>
                          <a:rPr kumimoji="1" lang="en-US" altLang="zh-CN" sz="2400" b="0" i="1" smtClean="0">
                            <a:latin typeface="Cambria Math" panose="02040503050406030204" pitchFamily="18" charset="0"/>
                            <a:ea typeface="Cambria Math" panose="02040503050406030204" pitchFamily="18" charset="0"/>
                            <a:cs typeface="Arial" panose="020B0604020202020204" pitchFamily="34" charset="0"/>
                          </a:rPr>
                          <m:t>𝑅</m:t>
                        </m:r>
                      </m:e>
                      <m:sub>
                        <m:r>
                          <a:rPr kumimoji="1" lang="en-US" altLang="zh-CN" sz="2400" b="0" i="1" smtClean="0">
                            <a:latin typeface="Cambria Math" panose="02040503050406030204" pitchFamily="18" charset="0"/>
                            <a:ea typeface="Cambria Math" panose="02040503050406030204" pitchFamily="18" charset="0"/>
                            <a:cs typeface="Arial" panose="020B0604020202020204" pitchFamily="34" charset="0"/>
                          </a:rPr>
                          <m:t>𝑚</m:t>
                        </m:r>
                      </m:sub>
                    </m:sSub>
                    <m:r>
                      <a:rPr kumimoji="1" lang="en-US" altLang="zh-CN" sz="2400" b="0" i="1" smtClean="0">
                        <a:latin typeface="Cambria Math" panose="02040503050406030204" pitchFamily="18" charset="0"/>
                        <a:ea typeface="Cambria Math" panose="02040503050406030204" pitchFamily="18" charset="0"/>
                        <a:cs typeface="Arial" panose="020B0604020202020204" pitchFamily="34" charset="0"/>
                      </a:rPr>
                      <m:t>)</m:t>
                    </m:r>
                  </m:oMath>
                </a14:m>
                <a:endParaRPr lang="en-US" altLang="zh-CN" sz="2800" b="1" dirty="0">
                  <a:latin typeface="Calibri" panose="020F0502020204030204" pitchFamily="34" charset="0"/>
                  <a:ea typeface="黑体" panose="02010609060101010101" pitchFamily="2" charset="-122"/>
                  <a:cs typeface="Calibri" panose="020F0502020204030204" pitchFamily="34" charset="0"/>
                </a:endParaRPr>
              </a:p>
            </p:txBody>
          </p:sp>
        </mc:Choice>
        <mc:Fallback xmlns="">
          <p:sp>
            <p:nvSpPr>
              <p:cNvPr id="13" name="矩形 12">
                <a:extLst>
                  <a:ext uri="{FF2B5EF4-FFF2-40B4-BE49-F238E27FC236}">
                    <a16:creationId xmlns:a16="http://schemas.microsoft.com/office/drawing/2014/main" id="{9D6086EC-6614-5542-A6B3-FC0E6CB1A9CF}"/>
                  </a:ext>
                </a:extLst>
              </p:cNvPr>
              <p:cNvSpPr>
                <a:spLocks noRot="1" noChangeAspect="1" noMove="1" noResize="1" noEditPoints="1" noAdjustHandles="1" noChangeArrowheads="1" noChangeShapeType="1" noTextEdit="1"/>
              </p:cNvSpPr>
              <p:nvPr/>
            </p:nvSpPr>
            <p:spPr>
              <a:xfrm>
                <a:off x="381413" y="1255048"/>
                <a:ext cx="10972387" cy="523220"/>
              </a:xfrm>
              <a:prstGeom prst="rect">
                <a:avLst/>
              </a:prstGeom>
              <a:blipFill>
                <a:blip r:embed="rId10"/>
                <a:stretch>
                  <a:fillRect l="-1040" t="-11628" b="-27907"/>
                </a:stretch>
              </a:blipFill>
            </p:spPr>
            <p:txBody>
              <a:bodyPr/>
              <a:lstStyle/>
              <a:p>
                <a:r>
                  <a:rPr lang="zh-CN" altLang="en-US">
                    <a:noFill/>
                  </a:rPr>
                  <a:t> </a:t>
                </a:r>
              </a:p>
            </p:txBody>
          </p:sp>
        </mc:Fallback>
      </mc:AlternateContent>
      <p:sp>
        <p:nvSpPr>
          <p:cNvPr id="3" name="圆角矩形 2">
            <a:extLst>
              <a:ext uri="{FF2B5EF4-FFF2-40B4-BE49-F238E27FC236}">
                <a16:creationId xmlns:a16="http://schemas.microsoft.com/office/drawing/2014/main" id="{F64613B2-702E-0F4E-BC22-FE7667CAC8A5}"/>
              </a:ext>
            </a:extLst>
          </p:cNvPr>
          <p:cNvSpPr/>
          <p:nvPr/>
        </p:nvSpPr>
        <p:spPr>
          <a:xfrm>
            <a:off x="75500" y="1756818"/>
            <a:ext cx="8820355" cy="475298"/>
          </a:xfrm>
          <a:prstGeom prst="roundRect">
            <a:avLst/>
          </a:prstGeom>
          <a:solidFill>
            <a:srgbClr val="FFC000">
              <a:alpha val="70000"/>
            </a:srgbClr>
          </a:solidFill>
          <a:ln w="15875">
            <a:solidFill>
              <a:srgbClr val="FFC000">
                <a:alpha val="78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 altLang="zh-CN" dirty="0">
                <a:solidFill>
                  <a:srgbClr val="0070C0"/>
                </a:solidFill>
                <a:latin typeface="Calibri" panose="020F0502020204030204" pitchFamily="34" charset="0"/>
                <a:ea typeface="黑体" panose="02010609060101010101" pitchFamily="2" charset="-122"/>
                <a:cs typeface="Calibri" panose="020F0502020204030204" pitchFamily="34" charset="0"/>
              </a:rPr>
              <a:t>predicates for heterogeneous entity resolution (HER) across relations and knowledge graphs </a:t>
            </a:r>
            <a:endParaRPr kumimoji="1" lang="zh-CN" altLang="en-US" dirty="0">
              <a:solidFill>
                <a:srgbClr val="0070C0"/>
              </a:solidFill>
              <a:latin typeface="Calibri" panose="020F0502020204030204" pitchFamily="34" charset="0"/>
              <a:ea typeface="黑体" panose="02010609060101010101" pitchFamily="2" charset="-122"/>
              <a:cs typeface="Calibri" panose="020F0502020204030204" pitchFamily="34" charset="0"/>
            </a:endParaRPr>
          </a:p>
        </p:txBody>
      </p:sp>
      <p:sp>
        <p:nvSpPr>
          <p:cNvPr id="4" name="直角三角形 3">
            <a:extLst>
              <a:ext uri="{FF2B5EF4-FFF2-40B4-BE49-F238E27FC236}">
                <a16:creationId xmlns:a16="http://schemas.microsoft.com/office/drawing/2014/main" id="{1D5389BF-D49E-D049-A92E-AA7747512C40}"/>
              </a:ext>
            </a:extLst>
          </p:cNvPr>
          <p:cNvSpPr/>
          <p:nvPr/>
        </p:nvSpPr>
        <p:spPr>
          <a:xfrm rot="20632780">
            <a:off x="4237219" y="2086200"/>
            <a:ext cx="970070" cy="291833"/>
          </a:xfrm>
          <a:prstGeom prst="rtTriangle">
            <a:avLst/>
          </a:prstGeom>
          <a:solidFill>
            <a:srgbClr val="FFC000">
              <a:alpha val="70000"/>
            </a:srgbClr>
          </a:solidFill>
          <a:ln w="15875">
            <a:solidFill>
              <a:srgbClr val="FFD3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zh-CN" altLang="en-US">
              <a:solidFill>
                <a:srgbClr val="0070C0"/>
              </a:solidFill>
              <a:latin typeface="Calibri" panose="020F0502020204030204" pitchFamily="34" charset="0"/>
              <a:ea typeface="黑体" panose="02010609060101010101" pitchFamily="2" charset="-122"/>
              <a:cs typeface="Calibri" panose="020F0502020204030204" pitchFamily="34" charset="0"/>
            </a:endParaRPr>
          </a:p>
        </p:txBody>
      </p:sp>
      <p:sp>
        <p:nvSpPr>
          <p:cNvPr id="16" name="圆角矩形标注 15">
            <a:extLst>
              <a:ext uri="{FF2B5EF4-FFF2-40B4-BE49-F238E27FC236}">
                <a16:creationId xmlns:a16="http://schemas.microsoft.com/office/drawing/2014/main" id="{790B3048-9A21-784C-9BAD-0756EECC0E7D}"/>
              </a:ext>
            </a:extLst>
          </p:cNvPr>
          <p:cNvSpPr/>
          <p:nvPr/>
        </p:nvSpPr>
        <p:spPr>
          <a:xfrm>
            <a:off x="173736" y="5823479"/>
            <a:ext cx="2047556" cy="901724"/>
          </a:xfrm>
          <a:prstGeom prst="wedgeRoundRectCallout">
            <a:avLst>
              <a:gd name="adj1" fmla="val 47905"/>
              <a:gd name="adj2" fmla="val -78675"/>
              <a:gd name="adj3" fmla="val 16667"/>
            </a:avLst>
          </a:prstGeom>
          <a:solidFill>
            <a:srgbClr val="FFC000">
              <a:alpha val="70000"/>
            </a:srgbClr>
          </a:solidFill>
          <a:ln w="15875">
            <a:solidFill>
              <a:srgbClr val="FFC000">
                <a:alpha val="78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rgbClr val="0070C0"/>
                </a:solidFill>
                <a:latin typeface="Calibri" panose="020F0502020204030204" pitchFamily="34" charset="0"/>
                <a:ea typeface="黑体" panose="02010609060101010101" pitchFamily="2" charset="-122"/>
                <a:cs typeface="Calibri" panose="020F0502020204030204" pitchFamily="34" charset="0"/>
              </a:rPr>
              <a:t>ML</a:t>
            </a:r>
            <a:r>
              <a:rPr kumimoji="1" lang="zh-CN" altLang="en-US" dirty="0">
                <a:solidFill>
                  <a:srgbClr val="0070C0"/>
                </a:solidFill>
                <a:latin typeface="Calibri" panose="020F0502020204030204" pitchFamily="34" charset="0"/>
                <a:ea typeface="黑体" panose="02010609060101010101" pitchFamily="2" charset="-122"/>
                <a:cs typeface="Calibri" panose="020F0502020204030204" pitchFamily="34" charset="0"/>
              </a:rPr>
              <a:t> </a:t>
            </a:r>
            <a:r>
              <a:rPr kumimoji="1" lang="en-US" altLang="zh-CN" dirty="0">
                <a:solidFill>
                  <a:srgbClr val="0070C0"/>
                </a:solidFill>
                <a:latin typeface="Calibri" panose="020F0502020204030204" pitchFamily="34" charset="0"/>
                <a:ea typeface="黑体" panose="02010609060101010101" pitchFamily="2" charset="-122"/>
                <a:cs typeface="Calibri" panose="020F0502020204030204" pitchFamily="34" charset="0"/>
              </a:rPr>
              <a:t>predicates</a:t>
            </a:r>
            <a:r>
              <a:rPr kumimoji="1" lang="zh-CN" altLang="en-US" dirty="0">
                <a:solidFill>
                  <a:srgbClr val="0070C0"/>
                </a:solidFill>
                <a:latin typeface="Calibri" panose="020F0502020204030204" pitchFamily="34" charset="0"/>
                <a:ea typeface="黑体" panose="02010609060101010101" pitchFamily="2" charset="-122"/>
                <a:cs typeface="Calibri" panose="020F0502020204030204" pitchFamily="34" charset="0"/>
              </a:rPr>
              <a:t> </a:t>
            </a:r>
            <a:r>
              <a:rPr kumimoji="1" lang="en" altLang="zh-CN" dirty="0">
                <a:solidFill>
                  <a:srgbClr val="0070C0"/>
                </a:solidFill>
                <a:latin typeface="Calibri" panose="020F0502020204030204" pitchFamily="34" charset="0"/>
                <a:ea typeface="黑体" panose="02010609060101010101" pitchFamily="2" charset="-122"/>
                <a:cs typeface="Calibri" panose="020F0502020204030204" pitchFamily="34" charset="0"/>
              </a:rPr>
              <a:t>for determining correlated values </a:t>
            </a:r>
            <a:endParaRPr kumimoji="1" lang="zh-CN" altLang="en-US" dirty="0">
              <a:solidFill>
                <a:srgbClr val="0070C0"/>
              </a:solidFill>
              <a:latin typeface="Calibri" panose="020F0502020204030204" pitchFamily="34" charset="0"/>
              <a:ea typeface="黑体" panose="02010609060101010101" pitchFamily="2" charset="-122"/>
              <a:cs typeface="Calibri" panose="020F0502020204030204" pitchFamily="34" charset="0"/>
            </a:endParaRPr>
          </a:p>
        </p:txBody>
      </p:sp>
      <p:sp>
        <p:nvSpPr>
          <p:cNvPr id="17" name="圆角矩形标注 16">
            <a:extLst>
              <a:ext uri="{FF2B5EF4-FFF2-40B4-BE49-F238E27FC236}">
                <a16:creationId xmlns:a16="http://schemas.microsoft.com/office/drawing/2014/main" id="{B9CCC51F-F4B3-BC4F-9B85-9D057E4E5880}"/>
              </a:ext>
            </a:extLst>
          </p:cNvPr>
          <p:cNvSpPr/>
          <p:nvPr/>
        </p:nvSpPr>
        <p:spPr>
          <a:xfrm>
            <a:off x="5315781" y="6245352"/>
            <a:ext cx="3504574" cy="580561"/>
          </a:xfrm>
          <a:prstGeom prst="wedgeRoundRectCallout">
            <a:avLst>
              <a:gd name="adj1" fmla="val 62430"/>
              <a:gd name="adj2" fmla="val -43509"/>
              <a:gd name="adj3" fmla="val 16667"/>
            </a:avLst>
          </a:prstGeom>
          <a:solidFill>
            <a:srgbClr val="FFC000">
              <a:alpha val="70000"/>
            </a:srgbClr>
          </a:solidFill>
          <a:ln w="15875">
            <a:solidFill>
              <a:srgbClr val="FFC000">
                <a:alpha val="78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rgbClr val="0070C0"/>
                </a:solidFill>
                <a:latin typeface="Calibri" panose="020F0502020204030204" pitchFamily="34" charset="0"/>
                <a:ea typeface="黑体" panose="02010609060101010101" pitchFamily="2" charset="-122"/>
                <a:cs typeface="Calibri" panose="020F0502020204030204" pitchFamily="34" charset="0"/>
              </a:rPr>
              <a:t>predicates for imputing missing values by data extraction from KG</a:t>
            </a:r>
            <a:endParaRPr kumimoji="1" lang="zh-CN" altLang="en-US" dirty="0">
              <a:solidFill>
                <a:srgbClr val="0070C0"/>
              </a:solidFill>
              <a:latin typeface="Calibri" panose="020F0502020204030204" pitchFamily="34" charset="0"/>
              <a:ea typeface="黑体" panose="02010609060101010101" pitchFamily="2" charset="-122"/>
              <a:cs typeface="Calibri" panose="020F0502020204030204" pitchFamily="34" charset="0"/>
            </a:endParaRPr>
          </a:p>
        </p:txBody>
      </p:sp>
    </p:spTree>
    <p:extLst>
      <p:ext uri="{BB962C8B-B14F-4D97-AF65-F5344CB8AC3E}">
        <p14:creationId xmlns:p14="http://schemas.microsoft.com/office/powerpoint/2010/main" val="3932055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16" grpId="0" animBg="1"/>
      <p:bldP spid="1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标题 1">
                <a:extLst>
                  <a:ext uri="{FF2B5EF4-FFF2-40B4-BE49-F238E27FC236}">
                    <a16:creationId xmlns:a16="http://schemas.microsoft.com/office/drawing/2014/main" id="{25612DB7-6198-BF42-992C-D4C5E89A3E87}"/>
                  </a:ext>
                </a:extLst>
              </p:cNvPr>
              <p:cNvSpPr>
                <a:spLocks noGrp="1"/>
              </p:cNvSpPr>
              <p:nvPr>
                <p:ph type="title"/>
              </p:nvPr>
            </p:nvSpPr>
            <p:spPr>
              <a:xfrm>
                <a:off x="0" y="14184"/>
                <a:ext cx="12192000" cy="1027006"/>
              </a:xfrm>
            </p:spPr>
            <p:txBody>
              <a:bodyPr/>
              <a:lstStyle/>
              <a:p>
                <a:r>
                  <a:rPr kumimoji="1" lang="zh-CN" altLang="en-US" b="1" dirty="0">
                    <a:latin typeface="Calibri" panose="020F0502020204030204" pitchFamily="34" charset="0"/>
                    <a:cs typeface="Calibri" panose="020F0502020204030204" pitchFamily="34" charset="0"/>
                  </a:rPr>
                  <a:t> </a:t>
                </a:r>
                <a:r>
                  <a:rPr kumimoji="1" lang="en-US" altLang="zh-CN" b="1" dirty="0">
                    <a:latin typeface="Calibri" panose="020F0502020204030204" pitchFamily="34" charset="0"/>
                    <a:cs typeface="Calibri" panose="020F0502020204030204" pitchFamily="34" charset="0"/>
                  </a:rPr>
                  <a:t>Network</a:t>
                </a:r>
                <a:r>
                  <a:rPr kumimoji="1" lang="zh-CN" altLang="en-US" b="1" dirty="0">
                    <a:latin typeface="Calibri" panose="020F0502020204030204" pitchFamily="34" charset="0"/>
                    <a:cs typeface="Calibri" panose="020F0502020204030204" pitchFamily="34" charset="0"/>
                  </a:rPr>
                  <a:t> </a:t>
                </a:r>
                <a:r>
                  <a:rPr kumimoji="1" lang="en-US" altLang="zh-CN" b="1" dirty="0">
                    <a:latin typeface="Calibri" panose="020F0502020204030204" pitchFamily="34" charset="0"/>
                    <a:cs typeface="Calibri" panose="020F0502020204030204" pitchFamily="34" charset="0"/>
                  </a:rPr>
                  <a:t>structure</a:t>
                </a:r>
                <a:r>
                  <a:rPr kumimoji="1" lang="zh-CN" altLang="en-US" b="1" dirty="0">
                    <a:latin typeface="Calibri" panose="020F0502020204030204" pitchFamily="34" charset="0"/>
                    <a:cs typeface="Calibri" panose="020F0502020204030204" pitchFamily="34" charset="0"/>
                  </a:rPr>
                  <a:t> </a:t>
                </a:r>
                <a:r>
                  <a:rPr kumimoji="1" lang="en-US" altLang="zh-CN" b="1" dirty="0">
                    <a:latin typeface="Calibri" panose="020F0502020204030204" pitchFamily="34" charset="0"/>
                    <a:cs typeface="Calibri" panose="020F0502020204030204" pitchFamily="34" charset="0"/>
                  </a:rPr>
                  <a:t>of</a:t>
                </a:r>
                <a:r>
                  <a:rPr kumimoji="1" lang="zh-CN" altLang="en-US" b="1" dirty="0">
                    <a:latin typeface="Calibri" panose="020F0502020204030204" pitchFamily="34" charset="0"/>
                    <a:cs typeface="Calibri" panose="020F0502020204030204" pitchFamily="34" charset="0"/>
                  </a:rPr>
                  <a:t> </a:t>
                </a:r>
                <a14:m>
                  <m:oMath xmlns:m="http://schemas.openxmlformats.org/officeDocument/2006/math">
                    <m:sSub>
                      <m:sSubPr>
                        <m:ctrlPr>
                          <a:rPr kumimoji="1" lang="en-US" altLang="zh-CN" b="1" i="1" dirty="0" smtClean="0">
                            <a:latin typeface="Cambria Math" panose="02040503050406030204" pitchFamily="18" charset="0"/>
                            <a:cs typeface="Arial" panose="020B0604020202020204" pitchFamily="34" charset="0"/>
                          </a:rPr>
                        </m:ctrlPr>
                      </m:sSubPr>
                      <m:e>
                        <m:r>
                          <a:rPr kumimoji="1" lang="en-US" altLang="zh-CN" b="1" i="1" dirty="0" smtClean="0">
                            <a:latin typeface="Cambria Math" panose="02040503050406030204" pitchFamily="18" charset="0"/>
                            <a:cs typeface="Arial" panose="020B0604020202020204" pitchFamily="34" charset="0"/>
                          </a:rPr>
                          <m:t>𝑴</m:t>
                        </m:r>
                      </m:e>
                      <m:sub>
                        <m:r>
                          <a:rPr kumimoji="1" lang="en-US" altLang="zh-CN" b="1" i="1" dirty="0" smtClean="0">
                            <a:latin typeface="Cambria Math" panose="02040503050406030204" pitchFamily="18" charset="0"/>
                            <a:cs typeface="Arial" panose="020B0604020202020204" pitchFamily="34" charset="0"/>
                          </a:rPr>
                          <m:t>𝒄</m:t>
                        </m:r>
                      </m:sub>
                    </m:sSub>
                  </m:oMath>
                </a14:m>
                <a:r>
                  <a:rPr kumimoji="1" lang="zh-CN" altLang="en-US" b="1" dirty="0">
                    <a:latin typeface="Calibri" panose="020F0502020204030204" pitchFamily="34" charset="0"/>
                    <a:cs typeface="Calibri" panose="020F0502020204030204" pitchFamily="34" charset="0"/>
                  </a:rPr>
                  <a:t> </a:t>
                </a:r>
                <a:r>
                  <a:rPr kumimoji="1" lang="en-US" altLang="zh-CN" b="1" dirty="0">
                    <a:latin typeface="Calibri" panose="020F0502020204030204" pitchFamily="34" charset="0"/>
                    <a:cs typeface="Calibri" panose="020F0502020204030204" pitchFamily="34" charset="0"/>
                  </a:rPr>
                  <a:t>and</a:t>
                </a:r>
                <a:r>
                  <a:rPr kumimoji="1" lang="zh-CN" altLang="en-US" b="1" dirty="0">
                    <a:latin typeface="Calibri" panose="020F0502020204030204" pitchFamily="34" charset="0"/>
                    <a:cs typeface="Calibri" panose="020F0502020204030204" pitchFamily="34" charset="0"/>
                  </a:rPr>
                  <a:t> </a:t>
                </a:r>
                <a14:m>
                  <m:oMath xmlns:m="http://schemas.openxmlformats.org/officeDocument/2006/math">
                    <m:sSub>
                      <m:sSubPr>
                        <m:ctrlPr>
                          <a:rPr kumimoji="1" lang="en-US" altLang="zh-CN" b="1" i="1" dirty="0" smtClean="0">
                            <a:latin typeface="Cambria Math" panose="02040503050406030204" pitchFamily="18" charset="0"/>
                            <a:cs typeface="Arial" panose="020B0604020202020204" pitchFamily="34" charset="0"/>
                          </a:rPr>
                        </m:ctrlPr>
                      </m:sSubPr>
                      <m:e>
                        <m:r>
                          <a:rPr kumimoji="1" lang="en-US" altLang="zh-CN" b="1" i="1" dirty="0" smtClean="0">
                            <a:latin typeface="Cambria Math" panose="02040503050406030204" pitchFamily="18" charset="0"/>
                            <a:cs typeface="Arial" panose="020B0604020202020204" pitchFamily="34" charset="0"/>
                          </a:rPr>
                          <m:t>𝑴</m:t>
                        </m:r>
                      </m:e>
                      <m:sub>
                        <m:r>
                          <a:rPr kumimoji="1" lang="en-US" altLang="zh-CN" b="1" i="1" dirty="0" smtClean="0">
                            <a:latin typeface="Cambria Math" panose="02040503050406030204" pitchFamily="18" charset="0"/>
                            <a:cs typeface="Arial" panose="020B0604020202020204" pitchFamily="34" charset="0"/>
                          </a:rPr>
                          <m:t>𝒅</m:t>
                        </m:r>
                      </m:sub>
                    </m:sSub>
                  </m:oMath>
                </a14:m>
                <a:r>
                  <a:rPr kumimoji="1" lang="zh-CN" altLang="en-US" b="1" dirty="0">
                    <a:latin typeface="Calibri" panose="020F0502020204030204" pitchFamily="34" charset="0"/>
                    <a:cs typeface="Calibri" panose="020F0502020204030204" pitchFamily="34" charset="0"/>
                  </a:rPr>
                  <a:t> </a:t>
                </a:r>
                <a:r>
                  <a:rPr kumimoji="1" lang="en-US" altLang="zh-CN" b="1" dirty="0">
                    <a:latin typeface="Calibri" panose="020F0502020204030204" pitchFamily="34" charset="0"/>
                    <a:cs typeface="Calibri" panose="020F0502020204030204" pitchFamily="34" charset="0"/>
                  </a:rPr>
                  <a:t>models in</a:t>
                </a:r>
                <a:r>
                  <a:rPr kumimoji="1" lang="zh-CN" altLang="en-US" b="1" dirty="0">
                    <a:latin typeface="Calibri" panose="020F0502020204030204" pitchFamily="34" charset="0"/>
                    <a:cs typeface="Calibri" panose="020F0502020204030204" pitchFamily="34" charset="0"/>
                  </a:rPr>
                  <a:t> </a:t>
                </a:r>
                <a:r>
                  <a:rPr kumimoji="1" lang="en-US" altLang="zh-CN" b="1" dirty="0">
                    <a:latin typeface="Calibri" panose="020F0502020204030204" pitchFamily="34" charset="0"/>
                    <a:cs typeface="Calibri" panose="020F0502020204030204" pitchFamily="34" charset="0"/>
                  </a:rPr>
                  <a:t>REE</a:t>
                </a:r>
                <a:r>
                  <a:rPr kumimoji="1" lang="en-US" altLang="zh-CN" b="1" baseline="30000" dirty="0">
                    <a:latin typeface="Calibri" panose="020F0502020204030204" pitchFamily="34" charset="0"/>
                    <a:cs typeface="Calibri" panose="020F0502020204030204" pitchFamily="34" charset="0"/>
                  </a:rPr>
                  <a:t>+</a:t>
                </a:r>
                <a:r>
                  <a:rPr kumimoji="1" lang="en-US" altLang="zh-CN" b="1" dirty="0">
                    <a:latin typeface="Calibri" panose="020F0502020204030204" pitchFamily="34" charset="0"/>
                    <a:cs typeface="Calibri" panose="020F0502020204030204" pitchFamily="34" charset="0"/>
                  </a:rPr>
                  <a:t>s</a:t>
                </a:r>
                <a:endParaRPr kumimoji="1" lang="zh-CN" altLang="en-US" b="1" dirty="0">
                  <a:latin typeface="Calibri" panose="020F0502020204030204" pitchFamily="34" charset="0"/>
                  <a:cs typeface="Calibri" panose="020F0502020204030204" pitchFamily="34" charset="0"/>
                </a:endParaRPr>
              </a:p>
            </p:txBody>
          </p:sp>
        </mc:Choice>
        <mc:Fallback xmlns="">
          <p:sp>
            <p:nvSpPr>
              <p:cNvPr id="2" name="标题 1">
                <a:extLst>
                  <a:ext uri="{FF2B5EF4-FFF2-40B4-BE49-F238E27FC236}">
                    <a16:creationId xmlns:a16="http://schemas.microsoft.com/office/drawing/2014/main" id="{25612DB7-6198-BF42-992C-D4C5E89A3E87}"/>
                  </a:ext>
                </a:extLst>
              </p:cNvPr>
              <p:cNvSpPr>
                <a:spLocks noGrp="1" noRot="1" noChangeAspect="1" noMove="1" noResize="1" noEditPoints="1" noAdjustHandles="1" noChangeArrowheads="1" noChangeShapeType="1" noTextEdit="1"/>
              </p:cNvSpPr>
              <p:nvPr>
                <p:ph type="title"/>
              </p:nvPr>
            </p:nvSpPr>
            <p:spPr>
              <a:xfrm>
                <a:off x="0" y="14184"/>
                <a:ext cx="12192000" cy="1027006"/>
              </a:xfrm>
              <a:blipFill>
                <a:blip r:embed="rId7"/>
                <a:stretch>
                  <a:fillRect l="-1041" t="-1205" b="-12048"/>
                </a:stretch>
              </a:blipFill>
            </p:spPr>
            <p:txBody>
              <a:bodyPr/>
              <a:lstStyle/>
              <a:p>
                <a:r>
                  <a:rPr lang="zh-CN" altLang="en-US">
                    <a:noFill/>
                  </a:rPr>
                  <a:t> </a:t>
                </a:r>
              </a:p>
            </p:txBody>
          </p:sp>
        </mc:Fallback>
      </mc:AlternateContent>
      <p:grpSp>
        <p:nvGrpSpPr>
          <p:cNvPr id="79" name="组合 78">
            <a:extLst>
              <a:ext uri="{FF2B5EF4-FFF2-40B4-BE49-F238E27FC236}">
                <a16:creationId xmlns:a16="http://schemas.microsoft.com/office/drawing/2014/main" id="{EE7F7107-86E3-DE42-B746-486E2984CB0A}"/>
              </a:ext>
            </a:extLst>
          </p:cNvPr>
          <p:cNvGrpSpPr/>
          <p:nvPr/>
        </p:nvGrpSpPr>
        <p:grpSpPr>
          <a:xfrm>
            <a:off x="1287185" y="1257249"/>
            <a:ext cx="10115093" cy="4909676"/>
            <a:chOff x="1947085" y="813289"/>
            <a:chExt cx="8196436" cy="4760240"/>
          </a:xfrm>
        </p:grpSpPr>
        <p:cxnSp>
          <p:nvCxnSpPr>
            <p:cNvPr id="4" name="直接箭头连接符 66">
              <a:extLst>
                <a:ext uri="{FF2B5EF4-FFF2-40B4-BE49-F238E27FC236}">
                  <a16:creationId xmlns:a16="http://schemas.microsoft.com/office/drawing/2014/main" id="{ACB40308-A1BF-344B-BC6D-2A586013C2A5}"/>
                </a:ext>
              </a:extLst>
            </p:cNvPr>
            <p:cNvCxnSpPr>
              <a:cxnSpLocks/>
              <a:stCxn id="58" idx="2"/>
            </p:cNvCxnSpPr>
            <p:nvPr/>
          </p:nvCxnSpPr>
          <p:spPr>
            <a:xfrm>
              <a:off x="6455284" y="3014324"/>
              <a:ext cx="623152" cy="23001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 name="直接箭头连接符 120">
              <a:extLst>
                <a:ext uri="{FF2B5EF4-FFF2-40B4-BE49-F238E27FC236}">
                  <a16:creationId xmlns:a16="http://schemas.microsoft.com/office/drawing/2014/main" id="{9C509314-B61A-E345-9971-7F34DDD222A7}"/>
                </a:ext>
              </a:extLst>
            </p:cNvPr>
            <p:cNvCxnSpPr>
              <a:cxnSpLocks/>
              <a:stCxn id="59" idx="2"/>
            </p:cNvCxnSpPr>
            <p:nvPr/>
          </p:nvCxnSpPr>
          <p:spPr>
            <a:xfrm>
              <a:off x="6907760" y="3014324"/>
              <a:ext cx="287248" cy="23001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 name="直接箭头连接符 121">
              <a:extLst>
                <a:ext uri="{FF2B5EF4-FFF2-40B4-BE49-F238E27FC236}">
                  <a16:creationId xmlns:a16="http://schemas.microsoft.com/office/drawing/2014/main" id="{E5666D40-6366-D441-ADC8-5EF413193757}"/>
                </a:ext>
              </a:extLst>
            </p:cNvPr>
            <p:cNvCxnSpPr>
              <a:cxnSpLocks/>
              <a:stCxn id="53" idx="2"/>
            </p:cNvCxnSpPr>
            <p:nvPr/>
          </p:nvCxnSpPr>
          <p:spPr>
            <a:xfrm flipH="1">
              <a:off x="7253717" y="3008641"/>
              <a:ext cx="102492" cy="24877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 name="直接箭头连接符 122">
              <a:extLst>
                <a:ext uri="{FF2B5EF4-FFF2-40B4-BE49-F238E27FC236}">
                  <a16:creationId xmlns:a16="http://schemas.microsoft.com/office/drawing/2014/main" id="{74FC55B5-BC7A-8041-990C-70B3A660F283}"/>
                </a:ext>
              </a:extLst>
            </p:cNvPr>
            <p:cNvCxnSpPr>
              <a:cxnSpLocks/>
              <a:stCxn id="54" idx="2"/>
            </p:cNvCxnSpPr>
            <p:nvPr/>
          </p:nvCxnSpPr>
          <p:spPr>
            <a:xfrm flipH="1">
              <a:off x="7335943" y="3008641"/>
              <a:ext cx="514426" cy="23569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8" name="直接箭头连接符 97">
              <a:extLst>
                <a:ext uri="{FF2B5EF4-FFF2-40B4-BE49-F238E27FC236}">
                  <a16:creationId xmlns:a16="http://schemas.microsoft.com/office/drawing/2014/main" id="{2C397CA3-CFDC-4649-9B07-15858DF6DEE6}"/>
                </a:ext>
              </a:extLst>
            </p:cNvPr>
            <p:cNvCxnSpPr>
              <a:cxnSpLocks/>
              <a:stCxn id="55" idx="2"/>
            </p:cNvCxnSpPr>
            <p:nvPr/>
          </p:nvCxnSpPr>
          <p:spPr>
            <a:xfrm flipH="1">
              <a:off x="7444054" y="3015778"/>
              <a:ext cx="878274" cy="22032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9" name="矩形 8">
              <a:extLst>
                <a:ext uri="{FF2B5EF4-FFF2-40B4-BE49-F238E27FC236}">
                  <a16:creationId xmlns:a16="http://schemas.microsoft.com/office/drawing/2014/main" id="{1130579F-9884-8644-83DF-0F47BBDDF638}"/>
                </a:ext>
              </a:extLst>
            </p:cNvPr>
            <p:cNvSpPr/>
            <p:nvPr/>
          </p:nvSpPr>
          <p:spPr>
            <a:xfrm>
              <a:off x="6722597" y="3257691"/>
              <a:ext cx="1099820" cy="579120"/>
            </a:xfrm>
            <a:prstGeom prst="rect">
              <a:avLst/>
            </a:prstGeom>
            <a:solidFill>
              <a:schemeClr val="bg1">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en-US" altLang="zh-CN" sz="2000" dirty="0">
                  <a:solidFill>
                    <a:schemeClr val="tx1"/>
                  </a:solidFill>
                  <a:latin typeface="Calibri" panose="020F0502020204030204" pitchFamily="34" charset="0"/>
                  <a:cs typeface="Calibri" panose="020F0502020204030204" pitchFamily="34" charset="0"/>
                  <a:sym typeface="+mn-ea"/>
                </a:rPr>
                <a:t>Average pooling</a:t>
              </a:r>
            </a:p>
          </p:txBody>
        </p:sp>
        <p:sp>
          <p:nvSpPr>
            <p:cNvPr id="10" name="矩形 9">
              <a:extLst>
                <a:ext uri="{FF2B5EF4-FFF2-40B4-BE49-F238E27FC236}">
                  <a16:creationId xmlns:a16="http://schemas.microsoft.com/office/drawing/2014/main" id="{A3929FF1-5039-8D4B-AD51-95CAE2FF4044}"/>
                </a:ext>
              </a:extLst>
            </p:cNvPr>
            <p:cNvSpPr/>
            <p:nvPr/>
          </p:nvSpPr>
          <p:spPr>
            <a:xfrm>
              <a:off x="6221694" y="2336402"/>
              <a:ext cx="3270885" cy="330251"/>
            </a:xfrm>
            <a:prstGeom prst="rect">
              <a:avLst/>
            </a:prstGeom>
            <a:solidFill>
              <a:schemeClr val="bg1">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tx1"/>
                  </a:solidFill>
                  <a:latin typeface="Calibri" panose="020F0502020204030204" pitchFamily="34" charset="0"/>
                  <a:cs typeface="Calibri" panose="020F0502020204030204" pitchFamily="34" charset="0"/>
                </a:rPr>
                <a:t>Pretrained language model </a:t>
              </a:r>
            </a:p>
          </p:txBody>
        </p:sp>
        <p:sp>
          <p:nvSpPr>
            <p:cNvPr id="11" name="矩形 10">
              <a:extLst>
                <a:ext uri="{FF2B5EF4-FFF2-40B4-BE49-F238E27FC236}">
                  <a16:creationId xmlns:a16="http://schemas.microsoft.com/office/drawing/2014/main" id="{E8D24635-DCF7-A24C-A0AA-236B78EC5175}"/>
                </a:ext>
              </a:extLst>
            </p:cNvPr>
            <p:cNvSpPr/>
            <p:nvPr/>
          </p:nvSpPr>
          <p:spPr>
            <a:xfrm>
              <a:off x="3725683" y="2748830"/>
              <a:ext cx="278591" cy="266948"/>
            </a:xfrm>
            <a:prstGeom prst="rect">
              <a:avLst/>
            </a:prstGeom>
            <a:solidFill>
              <a:schemeClr val="accent4">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Calibri" panose="020F0502020204030204" pitchFamily="34" charset="0"/>
                <a:cs typeface="Calibri" panose="020F0502020204030204" pitchFamily="34" charset="0"/>
              </a:endParaRPr>
            </a:p>
          </p:txBody>
        </p:sp>
        <p:sp>
          <p:nvSpPr>
            <p:cNvPr id="12" name="矩形 11">
              <a:extLst>
                <a:ext uri="{FF2B5EF4-FFF2-40B4-BE49-F238E27FC236}">
                  <a16:creationId xmlns:a16="http://schemas.microsoft.com/office/drawing/2014/main" id="{514E85FD-B229-384B-B953-DA570DD2E886}"/>
                </a:ext>
              </a:extLst>
            </p:cNvPr>
            <p:cNvSpPr/>
            <p:nvPr/>
          </p:nvSpPr>
          <p:spPr>
            <a:xfrm>
              <a:off x="4214240" y="2748142"/>
              <a:ext cx="278591" cy="272504"/>
            </a:xfrm>
            <a:prstGeom prst="rect">
              <a:avLst/>
            </a:prstGeom>
            <a:solidFill>
              <a:schemeClr val="accent4">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Calibri" panose="020F0502020204030204" pitchFamily="34" charset="0"/>
                <a:cs typeface="Calibri" panose="020F0502020204030204" pitchFamily="34" charset="0"/>
              </a:endParaRPr>
            </a:p>
          </p:txBody>
        </p:sp>
        <p:sp>
          <p:nvSpPr>
            <p:cNvPr id="13" name="矩形 12">
              <a:extLst>
                <a:ext uri="{FF2B5EF4-FFF2-40B4-BE49-F238E27FC236}">
                  <a16:creationId xmlns:a16="http://schemas.microsoft.com/office/drawing/2014/main" id="{A6EC9489-E013-1B42-BCD4-8462163E980E}"/>
                </a:ext>
              </a:extLst>
            </p:cNvPr>
            <p:cNvSpPr/>
            <p:nvPr/>
          </p:nvSpPr>
          <p:spPr>
            <a:xfrm>
              <a:off x="4697450" y="2754062"/>
              <a:ext cx="278591" cy="266584"/>
            </a:xfrm>
            <a:prstGeom prst="rect">
              <a:avLst/>
            </a:prstGeom>
            <a:solidFill>
              <a:schemeClr val="accent4">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Calibri" panose="020F0502020204030204" pitchFamily="34" charset="0"/>
                <a:cs typeface="Calibri" panose="020F0502020204030204" pitchFamily="34" charset="0"/>
              </a:endParaRPr>
            </a:p>
          </p:txBody>
        </p:sp>
        <p:sp>
          <p:nvSpPr>
            <p:cNvPr id="14" name="矩形 13">
              <a:extLst>
                <a:ext uri="{FF2B5EF4-FFF2-40B4-BE49-F238E27FC236}">
                  <a16:creationId xmlns:a16="http://schemas.microsoft.com/office/drawing/2014/main" id="{3F47F37B-9A72-C44A-890C-4F755C837CFD}"/>
                </a:ext>
              </a:extLst>
            </p:cNvPr>
            <p:cNvSpPr/>
            <p:nvPr/>
          </p:nvSpPr>
          <p:spPr>
            <a:xfrm>
              <a:off x="5188934" y="2747098"/>
              <a:ext cx="278591" cy="273548"/>
            </a:xfrm>
            <a:prstGeom prst="rect">
              <a:avLst/>
            </a:prstGeom>
            <a:solidFill>
              <a:schemeClr val="accent5">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Calibri" panose="020F0502020204030204" pitchFamily="34" charset="0"/>
                <a:cs typeface="Calibri" panose="020F0502020204030204" pitchFamily="34" charset="0"/>
              </a:endParaRPr>
            </a:p>
          </p:txBody>
        </p:sp>
        <p:sp>
          <p:nvSpPr>
            <p:cNvPr id="15" name="矩形 14">
              <a:extLst>
                <a:ext uri="{FF2B5EF4-FFF2-40B4-BE49-F238E27FC236}">
                  <a16:creationId xmlns:a16="http://schemas.microsoft.com/office/drawing/2014/main" id="{39122974-A49A-EE46-813B-A2CE01006279}"/>
                </a:ext>
              </a:extLst>
            </p:cNvPr>
            <p:cNvSpPr/>
            <p:nvPr/>
          </p:nvSpPr>
          <p:spPr>
            <a:xfrm>
              <a:off x="4844267" y="3836811"/>
              <a:ext cx="1163320" cy="260985"/>
            </a:xfrm>
            <a:prstGeom prst="rect">
              <a:avLst/>
            </a:prstGeom>
            <a:solidFill>
              <a:schemeClr val="bg1">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en-US" altLang="zh-CN" sz="2000" dirty="0">
                  <a:solidFill>
                    <a:schemeClr val="tx1"/>
                  </a:solidFill>
                  <a:latin typeface="Calibri" panose="020F0502020204030204" pitchFamily="34" charset="0"/>
                  <a:cs typeface="Calibri" panose="020F0502020204030204" pitchFamily="34" charset="0"/>
                  <a:sym typeface="+mn-ea"/>
                </a:rPr>
                <a:t>FC</a:t>
              </a:r>
            </a:p>
          </p:txBody>
        </p:sp>
        <p:sp>
          <p:nvSpPr>
            <p:cNvPr id="16" name="矩形 15">
              <a:extLst>
                <a:ext uri="{FF2B5EF4-FFF2-40B4-BE49-F238E27FC236}">
                  <a16:creationId xmlns:a16="http://schemas.microsoft.com/office/drawing/2014/main" id="{C526160C-EA91-D44B-A60A-9EE6CE04EA84}"/>
                </a:ext>
              </a:extLst>
            </p:cNvPr>
            <p:cNvSpPr/>
            <p:nvPr/>
          </p:nvSpPr>
          <p:spPr>
            <a:xfrm>
              <a:off x="2526629" y="2336402"/>
              <a:ext cx="3405505" cy="330251"/>
            </a:xfrm>
            <a:prstGeom prst="rect">
              <a:avLst/>
            </a:prstGeom>
            <a:solidFill>
              <a:schemeClr val="bg1">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tx1"/>
                  </a:solidFill>
                  <a:latin typeface="Calibri" panose="020F0502020204030204" pitchFamily="34" charset="0"/>
                  <a:cs typeface="Calibri" panose="020F0502020204030204" pitchFamily="34" charset="0"/>
                </a:rPr>
                <a:t>Graph embedding</a:t>
              </a:r>
              <a:endParaRPr lang="zh-CN" altLang="en-US" sz="2000" dirty="0">
                <a:solidFill>
                  <a:schemeClr val="tx1"/>
                </a:solidFill>
                <a:latin typeface="Calibri" panose="020F0502020204030204" pitchFamily="34" charset="0"/>
                <a:cs typeface="Calibri" panose="020F0502020204030204" pitchFamily="34" charset="0"/>
              </a:endParaRPr>
            </a:p>
          </p:txBody>
        </p:sp>
        <p:sp>
          <p:nvSpPr>
            <p:cNvPr id="17" name="矩形 16">
              <a:extLst>
                <a:ext uri="{FF2B5EF4-FFF2-40B4-BE49-F238E27FC236}">
                  <a16:creationId xmlns:a16="http://schemas.microsoft.com/office/drawing/2014/main" id="{1F074FD9-AD5E-3041-A457-EEC66C9AF7E2}"/>
                </a:ext>
              </a:extLst>
            </p:cNvPr>
            <p:cNvSpPr/>
            <p:nvPr/>
          </p:nvSpPr>
          <p:spPr>
            <a:xfrm>
              <a:off x="5641674" y="2750209"/>
              <a:ext cx="278591" cy="270437"/>
            </a:xfrm>
            <a:prstGeom prst="rect">
              <a:avLst/>
            </a:prstGeom>
            <a:solidFill>
              <a:schemeClr val="accent5">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Calibri" panose="020F0502020204030204" pitchFamily="34" charset="0"/>
                <a:cs typeface="Calibri" panose="020F0502020204030204" pitchFamily="34" charset="0"/>
              </a:endParaRPr>
            </a:p>
          </p:txBody>
        </p:sp>
        <p:cxnSp>
          <p:nvCxnSpPr>
            <p:cNvPr id="18" name="直接箭头连接符 126">
              <a:extLst>
                <a:ext uri="{FF2B5EF4-FFF2-40B4-BE49-F238E27FC236}">
                  <a16:creationId xmlns:a16="http://schemas.microsoft.com/office/drawing/2014/main" id="{D487CECD-B2D2-224A-9791-1EBAF6F97C99}"/>
                </a:ext>
              </a:extLst>
            </p:cNvPr>
            <p:cNvCxnSpPr>
              <a:cxnSpLocks/>
              <a:stCxn id="56" idx="2"/>
              <a:endCxn id="20" idx="0"/>
            </p:cNvCxnSpPr>
            <p:nvPr/>
          </p:nvCxnSpPr>
          <p:spPr>
            <a:xfrm flipH="1">
              <a:off x="8772377" y="3015778"/>
              <a:ext cx="97665" cy="24254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9" name="直接箭头连接符 129">
              <a:extLst>
                <a:ext uri="{FF2B5EF4-FFF2-40B4-BE49-F238E27FC236}">
                  <a16:creationId xmlns:a16="http://schemas.microsoft.com/office/drawing/2014/main" id="{3F5BE866-EC7B-0A4A-AFD6-F82838A53E45}"/>
                </a:ext>
              </a:extLst>
            </p:cNvPr>
            <p:cNvCxnSpPr>
              <a:cxnSpLocks/>
              <a:stCxn id="57" idx="2"/>
              <a:endCxn id="20" idx="0"/>
            </p:cNvCxnSpPr>
            <p:nvPr/>
          </p:nvCxnSpPr>
          <p:spPr>
            <a:xfrm flipH="1">
              <a:off x="8772377" y="3015778"/>
              <a:ext cx="552932" cy="24254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0" name="矩形 19">
              <a:extLst>
                <a:ext uri="{FF2B5EF4-FFF2-40B4-BE49-F238E27FC236}">
                  <a16:creationId xmlns:a16="http://schemas.microsoft.com/office/drawing/2014/main" id="{C836499C-8791-0747-8484-CA0CD7DD9D85}"/>
                </a:ext>
              </a:extLst>
            </p:cNvPr>
            <p:cNvSpPr/>
            <p:nvPr/>
          </p:nvSpPr>
          <p:spPr>
            <a:xfrm>
              <a:off x="8222467" y="3258326"/>
              <a:ext cx="1099820" cy="579120"/>
            </a:xfrm>
            <a:prstGeom prst="rect">
              <a:avLst/>
            </a:prstGeom>
            <a:solidFill>
              <a:schemeClr val="bg1">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en-US" altLang="zh-CN" sz="2000" dirty="0">
                  <a:solidFill>
                    <a:schemeClr val="tx1"/>
                  </a:solidFill>
                  <a:latin typeface="Calibri" panose="020F0502020204030204" pitchFamily="34" charset="0"/>
                  <a:cs typeface="Calibri" panose="020F0502020204030204" pitchFamily="34" charset="0"/>
                  <a:sym typeface="+mn-ea"/>
                </a:rPr>
                <a:t>Average pooling</a:t>
              </a:r>
            </a:p>
          </p:txBody>
        </p:sp>
        <p:sp>
          <p:nvSpPr>
            <p:cNvPr id="21" name="矩形 20">
              <a:extLst>
                <a:ext uri="{FF2B5EF4-FFF2-40B4-BE49-F238E27FC236}">
                  <a16:creationId xmlns:a16="http://schemas.microsoft.com/office/drawing/2014/main" id="{1BB19B29-9B2A-9D4E-B67D-BBF313D71120}"/>
                </a:ext>
              </a:extLst>
            </p:cNvPr>
            <p:cNvSpPr/>
            <p:nvPr/>
          </p:nvSpPr>
          <p:spPr>
            <a:xfrm>
              <a:off x="7137847" y="3901293"/>
              <a:ext cx="278591" cy="351429"/>
            </a:xfrm>
            <a:prstGeom prst="rect">
              <a:avLst/>
            </a:prstGeom>
            <a:solidFill>
              <a:schemeClr val="accent4">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Calibri" panose="020F0502020204030204" pitchFamily="34" charset="0"/>
                <a:cs typeface="Calibri" panose="020F0502020204030204" pitchFamily="34" charset="0"/>
              </a:endParaRPr>
            </a:p>
          </p:txBody>
        </p:sp>
        <p:sp>
          <p:nvSpPr>
            <p:cNvPr id="22" name="矩形 21">
              <a:extLst>
                <a:ext uri="{FF2B5EF4-FFF2-40B4-BE49-F238E27FC236}">
                  <a16:creationId xmlns:a16="http://schemas.microsoft.com/office/drawing/2014/main" id="{132FCC87-E180-FE47-A60F-336A1551E867}"/>
                </a:ext>
              </a:extLst>
            </p:cNvPr>
            <p:cNvSpPr/>
            <p:nvPr/>
          </p:nvSpPr>
          <p:spPr>
            <a:xfrm>
              <a:off x="8643926" y="3901526"/>
              <a:ext cx="278591" cy="367706"/>
            </a:xfrm>
            <a:prstGeom prst="rect">
              <a:avLst/>
            </a:prstGeom>
            <a:solidFill>
              <a:schemeClr val="accent5">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Calibri" panose="020F0502020204030204" pitchFamily="34" charset="0"/>
                <a:cs typeface="Calibri" panose="020F0502020204030204" pitchFamily="34" charset="0"/>
              </a:endParaRPr>
            </a:p>
          </p:txBody>
        </p:sp>
        <p:sp>
          <p:nvSpPr>
            <p:cNvPr id="23" name="矩形 22">
              <a:extLst>
                <a:ext uri="{FF2B5EF4-FFF2-40B4-BE49-F238E27FC236}">
                  <a16:creationId xmlns:a16="http://schemas.microsoft.com/office/drawing/2014/main" id="{407E6242-A7C1-DB49-B654-A3089AA5C5BE}"/>
                </a:ext>
              </a:extLst>
            </p:cNvPr>
            <p:cNvSpPr/>
            <p:nvPr/>
          </p:nvSpPr>
          <p:spPr>
            <a:xfrm rot="16200000">
              <a:off x="7746821" y="4597158"/>
              <a:ext cx="278591" cy="324526"/>
            </a:xfrm>
            <a:prstGeom prst="rect">
              <a:avLst/>
            </a:prstGeom>
            <a:solidFill>
              <a:schemeClr val="accent4">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Calibri" panose="020F0502020204030204" pitchFamily="34" charset="0"/>
                <a:cs typeface="Calibri" panose="020F0502020204030204" pitchFamily="34" charset="0"/>
              </a:endParaRPr>
            </a:p>
          </p:txBody>
        </p:sp>
        <p:sp>
          <p:nvSpPr>
            <p:cNvPr id="24" name="矩形 23">
              <a:extLst>
                <a:ext uri="{FF2B5EF4-FFF2-40B4-BE49-F238E27FC236}">
                  <a16:creationId xmlns:a16="http://schemas.microsoft.com/office/drawing/2014/main" id="{2B15CCC1-106B-D446-8A47-6CC8012CE9DB}"/>
                </a:ext>
              </a:extLst>
            </p:cNvPr>
            <p:cNvSpPr/>
            <p:nvPr/>
          </p:nvSpPr>
          <p:spPr>
            <a:xfrm rot="16200000">
              <a:off x="8064696" y="4597159"/>
              <a:ext cx="278591" cy="324525"/>
            </a:xfrm>
            <a:prstGeom prst="rect">
              <a:avLst/>
            </a:prstGeom>
            <a:solidFill>
              <a:schemeClr val="accent5">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Calibri" panose="020F0502020204030204" pitchFamily="34" charset="0"/>
                <a:cs typeface="Calibri" panose="020F0502020204030204" pitchFamily="34" charset="0"/>
              </a:endParaRPr>
            </a:p>
          </p:txBody>
        </p:sp>
        <p:sp>
          <p:nvSpPr>
            <p:cNvPr id="25" name="箭头: 下 145">
              <a:extLst>
                <a:ext uri="{FF2B5EF4-FFF2-40B4-BE49-F238E27FC236}">
                  <a16:creationId xmlns:a16="http://schemas.microsoft.com/office/drawing/2014/main" id="{5D72910C-C68E-3441-9721-603262C1179B}"/>
                </a:ext>
              </a:extLst>
            </p:cNvPr>
            <p:cNvSpPr/>
            <p:nvPr/>
          </p:nvSpPr>
          <p:spPr>
            <a:xfrm>
              <a:off x="7950835" y="4411980"/>
              <a:ext cx="175895" cy="179705"/>
            </a:xfrm>
            <a:prstGeom prst="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Calibri" panose="020F0502020204030204" pitchFamily="34" charset="0"/>
                <a:cs typeface="Calibri" panose="020F0502020204030204" pitchFamily="34" charset="0"/>
              </a:endParaRPr>
            </a:p>
          </p:txBody>
        </p:sp>
        <p:sp>
          <p:nvSpPr>
            <p:cNvPr id="26" name="箭头: 下 146">
              <a:extLst>
                <a:ext uri="{FF2B5EF4-FFF2-40B4-BE49-F238E27FC236}">
                  <a16:creationId xmlns:a16="http://schemas.microsoft.com/office/drawing/2014/main" id="{D88A8DA8-0154-124F-B16A-394284EC7931}"/>
                </a:ext>
              </a:extLst>
            </p:cNvPr>
            <p:cNvSpPr/>
            <p:nvPr/>
          </p:nvSpPr>
          <p:spPr>
            <a:xfrm rot="5400000">
              <a:off x="7428230" y="4637405"/>
              <a:ext cx="191770" cy="261620"/>
            </a:xfrm>
            <a:prstGeom prst="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Calibri" panose="020F0502020204030204" pitchFamily="34" charset="0"/>
                <a:cs typeface="Calibri" panose="020F0502020204030204" pitchFamily="34" charset="0"/>
              </a:endParaRPr>
            </a:p>
          </p:txBody>
        </p:sp>
        <p:sp>
          <p:nvSpPr>
            <p:cNvPr id="27" name="矩形 26">
              <a:extLst>
                <a:ext uri="{FF2B5EF4-FFF2-40B4-BE49-F238E27FC236}">
                  <a16:creationId xmlns:a16="http://schemas.microsoft.com/office/drawing/2014/main" id="{B04C2399-048F-C447-B08A-E266BD2243BB}"/>
                </a:ext>
              </a:extLst>
            </p:cNvPr>
            <p:cNvSpPr/>
            <p:nvPr/>
          </p:nvSpPr>
          <p:spPr>
            <a:xfrm>
              <a:off x="6597502" y="4581666"/>
              <a:ext cx="738505" cy="307975"/>
            </a:xfrm>
            <a:prstGeom prst="rect">
              <a:avLst/>
            </a:prstGeom>
            <a:solidFill>
              <a:schemeClr val="bg1">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tx1"/>
                  </a:solidFill>
                  <a:latin typeface="Calibri" panose="020F0502020204030204" pitchFamily="34" charset="0"/>
                  <a:cs typeface="Calibri" panose="020F0502020204030204" pitchFamily="34" charset="0"/>
                </a:rPr>
                <a:t>FC</a:t>
              </a:r>
              <a:endParaRPr lang="zh-CN" altLang="en-US" sz="2000" dirty="0">
                <a:solidFill>
                  <a:schemeClr val="tx1"/>
                </a:solidFill>
                <a:latin typeface="Calibri" panose="020F0502020204030204" pitchFamily="34" charset="0"/>
                <a:cs typeface="Calibri" panose="020F0502020204030204" pitchFamily="34" charset="0"/>
              </a:endParaRPr>
            </a:p>
          </p:txBody>
        </p:sp>
        <p:sp>
          <p:nvSpPr>
            <p:cNvPr id="28" name="箭头: 下 149">
              <a:extLst>
                <a:ext uri="{FF2B5EF4-FFF2-40B4-BE49-F238E27FC236}">
                  <a16:creationId xmlns:a16="http://schemas.microsoft.com/office/drawing/2014/main" id="{0AB16C3B-9D69-8447-963A-AB59D1FD087B}"/>
                </a:ext>
              </a:extLst>
            </p:cNvPr>
            <p:cNvSpPr/>
            <p:nvPr/>
          </p:nvSpPr>
          <p:spPr>
            <a:xfrm>
              <a:off x="5271770" y="4378171"/>
              <a:ext cx="232410" cy="287655"/>
            </a:xfrm>
            <a:prstGeom prst="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Calibri" panose="020F0502020204030204" pitchFamily="34" charset="0"/>
                <a:cs typeface="Calibri" panose="020F0502020204030204" pitchFamily="34" charset="0"/>
              </a:endParaRPr>
            </a:p>
          </p:txBody>
        </p:sp>
        <p:sp>
          <p:nvSpPr>
            <p:cNvPr id="29" name="箭头: 下 154">
              <a:extLst>
                <a:ext uri="{FF2B5EF4-FFF2-40B4-BE49-F238E27FC236}">
                  <a16:creationId xmlns:a16="http://schemas.microsoft.com/office/drawing/2014/main" id="{09BDD1B1-2D20-6F4A-B846-F844500DD0A6}"/>
                </a:ext>
              </a:extLst>
            </p:cNvPr>
            <p:cNvSpPr/>
            <p:nvPr/>
          </p:nvSpPr>
          <p:spPr>
            <a:xfrm rot="5400000">
              <a:off x="5826125" y="4528185"/>
              <a:ext cx="281305" cy="504190"/>
            </a:xfrm>
            <a:prstGeom prst="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Calibri" panose="020F0502020204030204" pitchFamily="34" charset="0"/>
                <a:cs typeface="Calibri" panose="020F0502020204030204" pitchFamily="34" charset="0"/>
              </a:endParaRPr>
            </a:p>
          </p:txBody>
        </p:sp>
        <p:sp>
          <p:nvSpPr>
            <p:cNvPr id="30" name="文本框 29">
              <a:extLst>
                <a:ext uri="{FF2B5EF4-FFF2-40B4-BE49-F238E27FC236}">
                  <a16:creationId xmlns:a16="http://schemas.microsoft.com/office/drawing/2014/main" id="{2FD30871-7732-B640-9AB5-F9C81E05354E}"/>
                </a:ext>
              </a:extLst>
            </p:cNvPr>
            <p:cNvSpPr txBox="1"/>
            <p:nvPr/>
          </p:nvSpPr>
          <p:spPr>
            <a:xfrm>
              <a:off x="5170472" y="4646232"/>
              <a:ext cx="724535" cy="400110"/>
            </a:xfrm>
            <a:prstGeom prst="rect">
              <a:avLst/>
            </a:prstGeom>
            <a:noFill/>
          </p:spPr>
          <p:txBody>
            <a:bodyPr wrap="square">
              <a:spAutoFit/>
            </a:bodyPr>
            <a:lstStyle/>
            <a:p>
              <a:r>
                <a:rPr lang="en-US" altLang="zh-CN" sz="2000" b="1" dirty="0">
                  <a:latin typeface="Calibri" panose="020F0502020204030204" pitchFamily="34" charset="0"/>
                  <a:cs typeface="Calibri" panose="020F0502020204030204" pitchFamily="34" charset="0"/>
                </a:rPr>
                <a:t>0/1</a:t>
              </a:r>
              <a:endParaRPr lang="zh-CN" altLang="en-US" sz="2000" b="1" dirty="0">
                <a:latin typeface="Calibri" panose="020F0502020204030204" pitchFamily="34" charset="0"/>
                <a:cs typeface="Calibri" panose="020F0502020204030204" pitchFamily="34" charset="0"/>
              </a:endParaRPr>
            </a:p>
          </p:txBody>
        </p:sp>
        <p:sp>
          <p:nvSpPr>
            <p:cNvPr id="31" name="文本框 30">
              <a:extLst>
                <a:ext uri="{FF2B5EF4-FFF2-40B4-BE49-F238E27FC236}">
                  <a16:creationId xmlns:a16="http://schemas.microsoft.com/office/drawing/2014/main" id="{B7D7C741-7E91-E049-B8A3-BA4AE6CEACCC}"/>
                </a:ext>
              </a:extLst>
            </p:cNvPr>
            <p:cNvSpPr txBox="1"/>
            <p:nvPr/>
          </p:nvSpPr>
          <p:spPr>
            <a:xfrm rot="16200000">
              <a:off x="5825783" y="4341324"/>
              <a:ext cx="1204277" cy="324215"/>
            </a:xfrm>
            <a:prstGeom prst="rect">
              <a:avLst/>
            </a:prstGeom>
            <a:noFill/>
          </p:spPr>
          <p:txBody>
            <a:bodyPr wrap="square">
              <a:spAutoFit/>
            </a:bodyPr>
            <a:lstStyle/>
            <a:p>
              <a:r>
                <a:rPr lang="en-US" altLang="zh-CN" sz="2000" b="1" dirty="0" err="1">
                  <a:latin typeface="Calibri" panose="020F0502020204030204" pitchFamily="34" charset="0"/>
                  <a:cs typeface="Calibri" panose="020F0502020204030204" pitchFamily="34" charset="0"/>
                </a:rPr>
                <a:t>softmax</a:t>
              </a:r>
              <a:endParaRPr lang="zh-CN" altLang="en-US" sz="2000" b="1" dirty="0">
                <a:latin typeface="Calibri" panose="020F0502020204030204" pitchFamily="34" charset="0"/>
                <a:cs typeface="Calibri" panose="020F0502020204030204" pitchFamily="34" charset="0"/>
              </a:endParaRPr>
            </a:p>
          </p:txBody>
        </p:sp>
        <p:sp>
          <p:nvSpPr>
            <p:cNvPr id="32" name="箭头: 下 73">
              <a:extLst>
                <a:ext uri="{FF2B5EF4-FFF2-40B4-BE49-F238E27FC236}">
                  <a16:creationId xmlns:a16="http://schemas.microsoft.com/office/drawing/2014/main" id="{AF189F18-0B35-DD48-B6E9-3BA13C1A4688}"/>
                </a:ext>
              </a:extLst>
            </p:cNvPr>
            <p:cNvSpPr/>
            <p:nvPr/>
          </p:nvSpPr>
          <p:spPr>
            <a:xfrm>
              <a:off x="2131060" y="1261110"/>
              <a:ext cx="263525" cy="2335530"/>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Calibri" panose="020F0502020204030204" pitchFamily="34" charset="0"/>
                <a:cs typeface="Calibri" panose="020F0502020204030204" pitchFamily="34" charset="0"/>
              </a:endParaRPr>
            </a:p>
          </p:txBody>
        </p:sp>
        <p:sp>
          <p:nvSpPr>
            <p:cNvPr id="33" name="文本框 32">
              <a:extLst>
                <a:ext uri="{FF2B5EF4-FFF2-40B4-BE49-F238E27FC236}">
                  <a16:creationId xmlns:a16="http://schemas.microsoft.com/office/drawing/2014/main" id="{F020D553-962F-6740-B425-9E73B4C851A9}"/>
                </a:ext>
              </a:extLst>
            </p:cNvPr>
            <p:cNvSpPr txBox="1"/>
            <p:nvPr/>
          </p:nvSpPr>
          <p:spPr>
            <a:xfrm>
              <a:off x="1947085" y="3481125"/>
              <a:ext cx="1145988" cy="387932"/>
            </a:xfrm>
            <a:prstGeom prst="rect">
              <a:avLst/>
            </a:prstGeom>
            <a:noFill/>
          </p:spPr>
          <p:txBody>
            <a:bodyPr wrap="square">
              <a:spAutoFit/>
            </a:bodyPr>
            <a:lstStyle/>
            <a:p>
              <a:r>
                <a:rPr lang="en-US" altLang="zh-CN" sz="2000" dirty="0">
                  <a:latin typeface="Calibri" panose="020F0502020204030204" pitchFamily="34" charset="0"/>
                  <a:cs typeface="Calibri" panose="020F0502020204030204" pitchFamily="34" charset="0"/>
                </a:rPr>
                <a:t>candidates</a:t>
              </a:r>
              <a:endParaRPr lang="zh-CN" altLang="en-US" sz="2000" dirty="0">
                <a:latin typeface="Calibri" panose="020F0502020204030204" pitchFamily="34" charset="0"/>
                <a:cs typeface="Calibri" panose="020F0502020204030204" pitchFamily="34" charset="0"/>
              </a:endParaRPr>
            </a:p>
          </p:txBody>
        </p:sp>
        <p:cxnSp>
          <p:nvCxnSpPr>
            <p:cNvPr id="34" name="直接箭头连接符 177">
              <a:extLst>
                <a:ext uri="{FF2B5EF4-FFF2-40B4-BE49-F238E27FC236}">
                  <a16:creationId xmlns:a16="http://schemas.microsoft.com/office/drawing/2014/main" id="{FFAFD270-D25D-BD41-ABC3-DE8502F426EB}"/>
                </a:ext>
              </a:extLst>
            </p:cNvPr>
            <p:cNvCxnSpPr>
              <a:cxnSpLocks/>
              <a:stCxn id="76" idx="2"/>
            </p:cNvCxnSpPr>
            <p:nvPr/>
          </p:nvCxnSpPr>
          <p:spPr>
            <a:xfrm>
              <a:off x="2822258" y="2077085"/>
              <a:ext cx="1" cy="282203"/>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直接箭头连接符 178">
              <a:extLst>
                <a:ext uri="{FF2B5EF4-FFF2-40B4-BE49-F238E27FC236}">
                  <a16:creationId xmlns:a16="http://schemas.microsoft.com/office/drawing/2014/main" id="{4F19C97E-19D8-EA45-B7BE-039737B0E2D6}"/>
                </a:ext>
              </a:extLst>
            </p:cNvPr>
            <p:cNvCxnSpPr>
              <a:cxnSpLocks/>
            </p:cNvCxnSpPr>
            <p:nvPr/>
          </p:nvCxnSpPr>
          <p:spPr>
            <a:xfrm>
              <a:off x="4625432" y="2026406"/>
              <a:ext cx="5603" cy="309996"/>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直接箭头连接符 179">
              <a:extLst>
                <a:ext uri="{FF2B5EF4-FFF2-40B4-BE49-F238E27FC236}">
                  <a16:creationId xmlns:a16="http://schemas.microsoft.com/office/drawing/2014/main" id="{1571B1B1-087F-504F-8A91-F7E8EEFCE214}"/>
                </a:ext>
              </a:extLst>
            </p:cNvPr>
            <p:cNvCxnSpPr>
              <a:cxnSpLocks/>
            </p:cNvCxnSpPr>
            <p:nvPr/>
          </p:nvCxnSpPr>
          <p:spPr>
            <a:xfrm>
              <a:off x="7924915" y="2026406"/>
              <a:ext cx="0" cy="300665"/>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37" name="矩形 36">
              <a:extLst>
                <a:ext uri="{FF2B5EF4-FFF2-40B4-BE49-F238E27FC236}">
                  <a16:creationId xmlns:a16="http://schemas.microsoft.com/office/drawing/2014/main" id="{C11896EC-1131-9042-9CC5-E5C48E9B6DD6}"/>
                </a:ext>
              </a:extLst>
            </p:cNvPr>
            <p:cNvSpPr/>
            <p:nvPr/>
          </p:nvSpPr>
          <p:spPr>
            <a:xfrm>
              <a:off x="2750471" y="2754062"/>
              <a:ext cx="278591" cy="261716"/>
            </a:xfrm>
            <a:prstGeom prst="rect">
              <a:avLst/>
            </a:prstGeom>
            <a:solidFill>
              <a:schemeClr val="accent4">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Calibri" panose="020F0502020204030204" pitchFamily="34" charset="0"/>
                <a:cs typeface="Calibri" panose="020F0502020204030204" pitchFamily="34" charset="0"/>
              </a:endParaRPr>
            </a:p>
          </p:txBody>
        </p:sp>
        <p:sp>
          <p:nvSpPr>
            <p:cNvPr id="38" name="矩形 37">
              <a:extLst>
                <a:ext uri="{FF2B5EF4-FFF2-40B4-BE49-F238E27FC236}">
                  <a16:creationId xmlns:a16="http://schemas.microsoft.com/office/drawing/2014/main" id="{4D54ACE4-262D-9841-8AB0-FA5D6646C783}"/>
                </a:ext>
              </a:extLst>
            </p:cNvPr>
            <p:cNvSpPr/>
            <p:nvPr/>
          </p:nvSpPr>
          <p:spPr>
            <a:xfrm>
              <a:off x="3226916" y="2748830"/>
              <a:ext cx="278591" cy="271816"/>
            </a:xfrm>
            <a:prstGeom prst="rect">
              <a:avLst/>
            </a:prstGeom>
            <a:solidFill>
              <a:schemeClr val="accent4">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Calibri" panose="020F0502020204030204" pitchFamily="34" charset="0"/>
                <a:cs typeface="Calibri" panose="020F0502020204030204" pitchFamily="34" charset="0"/>
              </a:endParaRPr>
            </a:p>
          </p:txBody>
        </p:sp>
        <p:sp>
          <p:nvSpPr>
            <p:cNvPr id="39" name="矩形 38">
              <a:extLst>
                <a:ext uri="{FF2B5EF4-FFF2-40B4-BE49-F238E27FC236}">
                  <a16:creationId xmlns:a16="http://schemas.microsoft.com/office/drawing/2014/main" id="{968EF851-0711-514E-8B77-0733B46F4A46}"/>
                </a:ext>
              </a:extLst>
            </p:cNvPr>
            <p:cNvSpPr/>
            <p:nvPr/>
          </p:nvSpPr>
          <p:spPr>
            <a:xfrm>
              <a:off x="3323442" y="3845066"/>
              <a:ext cx="1172845" cy="252730"/>
            </a:xfrm>
            <a:prstGeom prst="rect">
              <a:avLst/>
            </a:prstGeom>
            <a:solidFill>
              <a:schemeClr val="bg1">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en-US" altLang="zh-CN" sz="2000" dirty="0">
                  <a:solidFill>
                    <a:schemeClr val="tx1"/>
                  </a:solidFill>
                  <a:latin typeface="Calibri" panose="020F0502020204030204" pitchFamily="34" charset="0"/>
                  <a:cs typeface="Calibri" panose="020F0502020204030204" pitchFamily="34" charset="0"/>
                  <a:sym typeface="+mn-ea"/>
                </a:rPr>
                <a:t>Encoder</a:t>
              </a:r>
            </a:p>
          </p:txBody>
        </p:sp>
        <p:sp>
          <p:nvSpPr>
            <p:cNvPr id="40" name="箭头: 下 184">
              <a:extLst>
                <a:ext uri="{FF2B5EF4-FFF2-40B4-BE49-F238E27FC236}">
                  <a16:creationId xmlns:a16="http://schemas.microsoft.com/office/drawing/2014/main" id="{2C0C0445-A23B-6B4D-BBA3-826B3B09EB83}"/>
                </a:ext>
              </a:extLst>
            </p:cNvPr>
            <p:cNvSpPr/>
            <p:nvPr/>
          </p:nvSpPr>
          <p:spPr>
            <a:xfrm>
              <a:off x="4461510" y="3061335"/>
              <a:ext cx="236220" cy="221615"/>
            </a:xfrm>
            <a:prstGeom prst="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Calibri" panose="020F0502020204030204" pitchFamily="34" charset="0"/>
                <a:cs typeface="Calibri" panose="020F0502020204030204" pitchFamily="34" charset="0"/>
              </a:endParaRPr>
            </a:p>
          </p:txBody>
        </p:sp>
        <p:sp>
          <p:nvSpPr>
            <p:cNvPr id="41" name="矩形 40">
              <a:extLst>
                <a:ext uri="{FF2B5EF4-FFF2-40B4-BE49-F238E27FC236}">
                  <a16:creationId xmlns:a16="http://schemas.microsoft.com/office/drawing/2014/main" id="{EFBFD22D-2B31-6042-8C6B-D4E7163F9FFD}"/>
                </a:ext>
              </a:extLst>
            </p:cNvPr>
            <p:cNvSpPr/>
            <p:nvPr/>
          </p:nvSpPr>
          <p:spPr>
            <a:xfrm>
              <a:off x="2165163" y="4028587"/>
              <a:ext cx="686666" cy="170332"/>
            </a:xfrm>
            <a:prstGeom prst="rect">
              <a:avLst/>
            </a:prstGeom>
            <a:solidFill>
              <a:schemeClr val="accent5">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Calibri" panose="020F0502020204030204" pitchFamily="34" charset="0"/>
                <a:cs typeface="Calibri" panose="020F0502020204030204" pitchFamily="34" charset="0"/>
              </a:endParaRPr>
            </a:p>
          </p:txBody>
        </p:sp>
        <p:sp>
          <p:nvSpPr>
            <p:cNvPr id="42" name="矩形 41">
              <a:extLst>
                <a:ext uri="{FF2B5EF4-FFF2-40B4-BE49-F238E27FC236}">
                  <a16:creationId xmlns:a16="http://schemas.microsoft.com/office/drawing/2014/main" id="{459433AC-8E26-E646-B803-2BE613F3B93C}"/>
                </a:ext>
              </a:extLst>
            </p:cNvPr>
            <p:cNvSpPr/>
            <p:nvPr/>
          </p:nvSpPr>
          <p:spPr>
            <a:xfrm>
              <a:off x="2165163" y="4252911"/>
              <a:ext cx="686666" cy="170332"/>
            </a:xfrm>
            <a:prstGeom prst="rect">
              <a:avLst/>
            </a:prstGeom>
            <a:solidFill>
              <a:schemeClr val="accent5">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Calibri" panose="020F0502020204030204" pitchFamily="34" charset="0"/>
                <a:cs typeface="Calibri" panose="020F0502020204030204" pitchFamily="34" charset="0"/>
              </a:endParaRPr>
            </a:p>
          </p:txBody>
        </p:sp>
        <p:sp>
          <p:nvSpPr>
            <p:cNvPr id="43" name="矩形 42">
              <a:extLst>
                <a:ext uri="{FF2B5EF4-FFF2-40B4-BE49-F238E27FC236}">
                  <a16:creationId xmlns:a16="http://schemas.microsoft.com/office/drawing/2014/main" id="{611D8F0A-BAFF-9B42-A3A2-7D4C7A4BD736}"/>
                </a:ext>
              </a:extLst>
            </p:cNvPr>
            <p:cNvSpPr/>
            <p:nvPr/>
          </p:nvSpPr>
          <p:spPr>
            <a:xfrm>
              <a:off x="2165163" y="4469640"/>
              <a:ext cx="686376" cy="170332"/>
            </a:xfrm>
            <a:prstGeom prst="rect">
              <a:avLst/>
            </a:prstGeom>
            <a:solidFill>
              <a:schemeClr val="accent5">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000">
                <a:latin typeface="Calibri" panose="020F0502020204030204" pitchFamily="34" charset="0"/>
                <a:cs typeface="Calibri" panose="020F0502020204030204" pitchFamily="34" charset="0"/>
              </a:endParaRPr>
            </a:p>
          </p:txBody>
        </p:sp>
        <p:sp>
          <p:nvSpPr>
            <p:cNvPr id="44" name="矩形 43">
              <a:extLst>
                <a:ext uri="{FF2B5EF4-FFF2-40B4-BE49-F238E27FC236}">
                  <a16:creationId xmlns:a16="http://schemas.microsoft.com/office/drawing/2014/main" id="{7F6155BC-71A5-7A4B-82E2-559ACB0CEEAD}"/>
                </a:ext>
              </a:extLst>
            </p:cNvPr>
            <p:cNvSpPr/>
            <p:nvPr/>
          </p:nvSpPr>
          <p:spPr>
            <a:xfrm>
              <a:off x="2165162" y="4693757"/>
              <a:ext cx="669673" cy="170332"/>
            </a:xfrm>
            <a:prstGeom prst="rect">
              <a:avLst/>
            </a:prstGeom>
            <a:solidFill>
              <a:schemeClr val="accent5">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000">
                <a:latin typeface="Calibri" panose="020F0502020204030204" pitchFamily="34" charset="0"/>
                <a:cs typeface="Calibri" panose="020F0502020204030204" pitchFamily="34" charset="0"/>
              </a:endParaRPr>
            </a:p>
          </p:txBody>
        </p:sp>
        <p:sp>
          <p:nvSpPr>
            <p:cNvPr id="45" name="文本框 44">
              <a:extLst>
                <a:ext uri="{FF2B5EF4-FFF2-40B4-BE49-F238E27FC236}">
                  <a16:creationId xmlns:a16="http://schemas.microsoft.com/office/drawing/2014/main" id="{580E53B3-203E-824A-B214-99D0B756024E}"/>
                </a:ext>
              </a:extLst>
            </p:cNvPr>
            <p:cNvSpPr txBox="1"/>
            <p:nvPr/>
          </p:nvSpPr>
          <p:spPr>
            <a:xfrm>
              <a:off x="3804379" y="4251953"/>
              <a:ext cx="1402811" cy="387932"/>
            </a:xfrm>
            <a:prstGeom prst="rect">
              <a:avLst/>
            </a:prstGeom>
            <a:noFill/>
          </p:spPr>
          <p:txBody>
            <a:bodyPr wrap="square">
              <a:spAutoFit/>
            </a:bodyPr>
            <a:lstStyle/>
            <a:p>
              <a:r>
                <a:rPr lang="en-US" altLang="zh-CN" sz="2000" dirty="0">
                  <a:latin typeface="Calibri" panose="020F0502020204030204" pitchFamily="34" charset="0"/>
                  <a:cs typeface="Calibri" panose="020F0502020204030204" pitchFamily="34" charset="0"/>
                </a:rPr>
                <a:t>Learn to rank</a:t>
              </a:r>
              <a:endParaRPr lang="zh-CN" altLang="en-US" sz="2000" dirty="0">
                <a:latin typeface="Calibri" panose="020F0502020204030204" pitchFamily="34" charset="0"/>
                <a:cs typeface="Calibri" panose="020F0502020204030204" pitchFamily="34" charset="0"/>
              </a:endParaRPr>
            </a:p>
          </p:txBody>
        </p:sp>
        <p:sp>
          <p:nvSpPr>
            <p:cNvPr id="46" name="箭头: 下 215">
              <a:extLst>
                <a:ext uri="{FF2B5EF4-FFF2-40B4-BE49-F238E27FC236}">
                  <a16:creationId xmlns:a16="http://schemas.microsoft.com/office/drawing/2014/main" id="{AE4B1517-2C60-6745-BB51-863AF5FCF9A5}"/>
                </a:ext>
              </a:extLst>
            </p:cNvPr>
            <p:cNvSpPr/>
            <p:nvPr/>
          </p:nvSpPr>
          <p:spPr>
            <a:xfrm>
              <a:off x="3601085" y="4150995"/>
              <a:ext cx="295275" cy="661035"/>
            </a:xfrm>
            <a:prstGeom prst="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latin typeface="Calibri" panose="020F0502020204030204" pitchFamily="34" charset="0"/>
                  <a:cs typeface="Calibri" panose="020F0502020204030204" pitchFamily="34" charset="0"/>
                </a:rPr>
                <a:t>c</a:t>
              </a:r>
              <a:endParaRPr lang="zh-CN" altLang="en-US" sz="2000" dirty="0">
                <a:latin typeface="Calibri" panose="020F0502020204030204" pitchFamily="34" charset="0"/>
                <a:cs typeface="Calibri" panose="020F0502020204030204" pitchFamily="34" charset="0"/>
              </a:endParaRPr>
            </a:p>
          </p:txBody>
        </p:sp>
        <p:sp>
          <p:nvSpPr>
            <p:cNvPr id="47" name="文本框 46">
              <a:extLst>
                <a:ext uri="{FF2B5EF4-FFF2-40B4-BE49-F238E27FC236}">
                  <a16:creationId xmlns:a16="http://schemas.microsoft.com/office/drawing/2014/main" id="{0FE1CF0F-BC29-2E46-A9F5-D4BDE221E110}"/>
                </a:ext>
              </a:extLst>
            </p:cNvPr>
            <p:cNvSpPr txBox="1"/>
            <p:nvPr/>
          </p:nvSpPr>
          <p:spPr>
            <a:xfrm>
              <a:off x="3215337" y="4747696"/>
              <a:ext cx="1585865" cy="387932"/>
            </a:xfrm>
            <a:prstGeom prst="rect">
              <a:avLst/>
            </a:prstGeom>
            <a:noFill/>
          </p:spPr>
          <p:txBody>
            <a:bodyPr wrap="square">
              <a:spAutoFit/>
            </a:bodyPr>
            <a:lstStyle/>
            <a:p>
              <a:r>
                <a:rPr lang="en-US" altLang="zh-CN" sz="2000" dirty="0">
                  <a:latin typeface="Calibri" panose="020F0502020204030204" pitchFamily="34" charset="0"/>
                  <a:cs typeface="Calibri" panose="020F0502020204030204" pitchFamily="34" charset="0"/>
                </a:rPr>
                <a:t>Top-K values</a:t>
              </a:r>
              <a:endParaRPr lang="zh-CN" altLang="en-US" sz="2000" dirty="0">
                <a:latin typeface="Calibri" panose="020F0502020204030204" pitchFamily="34" charset="0"/>
                <a:cs typeface="Calibri" panose="020F0502020204030204" pitchFamily="34" charset="0"/>
              </a:endParaRPr>
            </a:p>
          </p:txBody>
        </p:sp>
        <p:sp>
          <p:nvSpPr>
            <p:cNvPr id="48" name="箭头: 下 217">
              <a:extLst>
                <a:ext uri="{FF2B5EF4-FFF2-40B4-BE49-F238E27FC236}">
                  <a16:creationId xmlns:a16="http://schemas.microsoft.com/office/drawing/2014/main" id="{3C8FDA7F-C0C7-F84C-A99C-1381E6F59E73}"/>
                </a:ext>
              </a:extLst>
            </p:cNvPr>
            <p:cNvSpPr/>
            <p:nvPr/>
          </p:nvSpPr>
          <p:spPr>
            <a:xfrm rot="16200000">
              <a:off x="3172960" y="4017734"/>
              <a:ext cx="169705" cy="686375"/>
            </a:xfrm>
            <a:prstGeom prst="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Calibri" panose="020F0502020204030204" pitchFamily="34" charset="0"/>
                <a:cs typeface="Calibri" panose="020F0502020204030204" pitchFamily="34" charset="0"/>
              </a:endParaRPr>
            </a:p>
          </p:txBody>
        </p:sp>
        <p:sp>
          <p:nvSpPr>
            <p:cNvPr id="49" name="右大括号 48">
              <a:extLst>
                <a:ext uri="{FF2B5EF4-FFF2-40B4-BE49-F238E27FC236}">
                  <a16:creationId xmlns:a16="http://schemas.microsoft.com/office/drawing/2014/main" id="{417B2882-7E33-4544-9E0A-441468B5B755}"/>
                </a:ext>
              </a:extLst>
            </p:cNvPr>
            <p:cNvSpPr/>
            <p:nvPr/>
          </p:nvSpPr>
          <p:spPr>
            <a:xfrm rot="5400000">
              <a:off x="3572581" y="3765350"/>
              <a:ext cx="169703" cy="2668538"/>
            </a:xfrm>
            <a:prstGeom prst="rightBrace">
              <a:avLst>
                <a:gd name="adj1" fmla="val 96673"/>
                <a:gd name="adj2" fmla="val 50000"/>
              </a:avLst>
            </a:prstGeom>
            <a:ln w="28575">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000">
                <a:latin typeface="Calibri" panose="020F0502020204030204" pitchFamily="34" charset="0"/>
                <a:cs typeface="Calibri" panose="020F0502020204030204" pitchFamily="34" charset="0"/>
              </a:endParaRPr>
            </a:p>
          </p:txBody>
        </p:sp>
        <p:sp>
          <p:nvSpPr>
            <p:cNvPr id="50" name="右大括号 49">
              <a:extLst>
                <a:ext uri="{FF2B5EF4-FFF2-40B4-BE49-F238E27FC236}">
                  <a16:creationId xmlns:a16="http://schemas.microsoft.com/office/drawing/2014/main" id="{CFA7039C-3027-D04B-8A31-9FD98929B929}"/>
                </a:ext>
              </a:extLst>
            </p:cNvPr>
            <p:cNvSpPr/>
            <p:nvPr/>
          </p:nvSpPr>
          <p:spPr>
            <a:xfrm rot="5400000">
              <a:off x="7235042" y="2882406"/>
              <a:ext cx="160655" cy="4425315"/>
            </a:xfrm>
            <a:prstGeom prst="rightBrace">
              <a:avLst>
                <a:gd name="adj1" fmla="val 96673"/>
                <a:gd name="adj2" fmla="val 50000"/>
              </a:avLst>
            </a:prstGeom>
            <a:ln w="2857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000">
                <a:latin typeface="Calibri" panose="020F0502020204030204" pitchFamily="34" charset="0"/>
                <a:cs typeface="Calibri" panose="020F0502020204030204" pitchFamily="34" charset="0"/>
              </a:endParaRPr>
            </a:p>
          </p:txBody>
        </p:sp>
        <mc:AlternateContent xmlns:mc="http://schemas.openxmlformats.org/markup-compatibility/2006" xmlns:a14="http://schemas.microsoft.com/office/drawing/2010/main">
          <mc:Choice Requires="a14">
            <p:sp>
              <p:nvSpPr>
                <p:cNvPr id="51" name="文本框 50">
                  <a:extLst>
                    <a:ext uri="{FF2B5EF4-FFF2-40B4-BE49-F238E27FC236}">
                      <a16:creationId xmlns:a16="http://schemas.microsoft.com/office/drawing/2014/main" id="{F760B6B8-FA13-A141-AC11-8EBFEB4ECAAE}"/>
                    </a:ext>
                  </a:extLst>
                </p:cNvPr>
                <p:cNvSpPr txBox="1"/>
                <p:nvPr/>
              </p:nvSpPr>
              <p:spPr>
                <a:xfrm>
                  <a:off x="3181359" y="5185597"/>
                  <a:ext cx="3283783" cy="387932"/>
                </a:xfrm>
                <a:prstGeom prst="rect">
                  <a:avLst/>
                </a:prstGeom>
                <a:noFill/>
              </p:spPr>
              <p:txBody>
                <a:bodyPr wrap="square">
                  <a:spAutoFit/>
                </a:bodyPr>
                <a:lstStyle/>
                <a:p>
                  <a14:m>
                    <m:oMath xmlns:m="http://schemas.openxmlformats.org/officeDocument/2006/math">
                      <m:sSub>
                        <m:sSubPr>
                          <m:ctrlPr>
                            <a:rPr kumimoji="1" lang="en-US" altLang="zh-CN" sz="2000" i="1" dirty="0" smtClean="0">
                              <a:solidFill>
                                <a:srgbClr val="0463C1"/>
                              </a:solidFill>
                              <a:latin typeface="Cambria Math" panose="02040503050406030204" pitchFamily="18" charset="0"/>
                              <a:cs typeface="Arial" panose="020B0604020202020204" pitchFamily="34" charset="0"/>
                            </a:rPr>
                          </m:ctrlPr>
                        </m:sSubPr>
                        <m:e>
                          <m:r>
                            <a:rPr kumimoji="1" lang="en-US" altLang="zh-CN" sz="2000" i="1" dirty="0" smtClean="0">
                              <a:solidFill>
                                <a:srgbClr val="0463C1"/>
                              </a:solidFill>
                              <a:latin typeface="Cambria Math" panose="02040503050406030204" pitchFamily="18" charset="0"/>
                              <a:cs typeface="Arial" panose="020B0604020202020204" pitchFamily="34" charset="0"/>
                            </a:rPr>
                            <m:t>𝑀</m:t>
                          </m:r>
                        </m:e>
                        <m:sub>
                          <m:r>
                            <a:rPr kumimoji="1" lang="en-US" altLang="zh-CN" sz="2000" i="1" dirty="0">
                              <a:solidFill>
                                <a:srgbClr val="0463C1"/>
                              </a:solidFill>
                              <a:latin typeface="Cambria Math" panose="02040503050406030204" pitchFamily="18" charset="0"/>
                              <a:cs typeface="Arial" panose="020B0604020202020204" pitchFamily="34" charset="0"/>
                            </a:rPr>
                            <m:t>𝑑</m:t>
                          </m:r>
                        </m:sub>
                      </m:sSub>
                    </m:oMath>
                  </a14:m>
                  <a:r>
                    <a:rPr lang="en-US" altLang="zh-CN" sz="2000" b="1" dirty="0">
                      <a:latin typeface="Calibri" panose="020F0502020204030204" pitchFamily="34" charset="0"/>
                      <a:cs typeface="Calibri" panose="020F0502020204030204" pitchFamily="34" charset="0"/>
                    </a:rPr>
                    <a:t>: </a:t>
                  </a:r>
                  <a:r>
                    <a:rPr lang="en-US" altLang="zh-CN" sz="2000" dirty="0">
                      <a:latin typeface="Calibri" panose="020F0502020204030204" pitchFamily="34" charset="0"/>
                      <a:cs typeface="Calibri" panose="020F0502020204030204" pitchFamily="34" charset="0"/>
                    </a:rPr>
                    <a:t>impute missing values.</a:t>
                  </a:r>
                  <a:endParaRPr lang="zh-CN" altLang="en-US" sz="2000" b="1" dirty="0">
                    <a:latin typeface="Calibri" panose="020F0502020204030204" pitchFamily="34" charset="0"/>
                    <a:cs typeface="Calibri" panose="020F0502020204030204" pitchFamily="34" charset="0"/>
                  </a:endParaRPr>
                </a:p>
              </p:txBody>
            </p:sp>
          </mc:Choice>
          <mc:Fallback xmlns="">
            <p:sp>
              <p:nvSpPr>
                <p:cNvPr id="51" name="文本框 50">
                  <a:extLst>
                    <a:ext uri="{FF2B5EF4-FFF2-40B4-BE49-F238E27FC236}">
                      <a16:creationId xmlns:a16="http://schemas.microsoft.com/office/drawing/2014/main" id="{F760B6B8-FA13-A141-AC11-8EBFEB4ECAAE}"/>
                    </a:ext>
                  </a:extLst>
                </p:cNvPr>
                <p:cNvSpPr txBox="1">
                  <a:spLocks noRot="1" noChangeAspect="1" noMove="1" noResize="1" noEditPoints="1" noAdjustHandles="1" noChangeArrowheads="1" noChangeShapeType="1" noTextEdit="1"/>
                </p:cNvSpPr>
                <p:nvPr/>
              </p:nvSpPr>
              <p:spPr>
                <a:xfrm>
                  <a:off x="3181359" y="5185597"/>
                  <a:ext cx="3283783" cy="387932"/>
                </a:xfrm>
                <a:prstGeom prst="rect">
                  <a:avLst/>
                </a:prstGeom>
                <a:blipFill>
                  <a:blip r:embed="rId8"/>
                  <a:stretch>
                    <a:fillRect t="-9375" b="-250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2" name="文本框 51">
                  <a:extLst>
                    <a:ext uri="{FF2B5EF4-FFF2-40B4-BE49-F238E27FC236}">
                      <a16:creationId xmlns:a16="http://schemas.microsoft.com/office/drawing/2014/main" id="{041F5EB1-9090-394B-A0D5-DDC4EC35C878}"/>
                    </a:ext>
                  </a:extLst>
                </p:cNvPr>
                <p:cNvSpPr txBox="1"/>
                <p:nvPr/>
              </p:nvSpPr>
              <p:spPr>
                <a:xfrm>
                  <a:off x="6080320" y="5182880"/>
                  <a:ext cx="4063201" cy="387932"/>
                </a:xfrm>
                <a:prstGeom prst="rect">
                  <a:avLst/>
                </a:prstGeom>
                <a:noFill/>
              </p:spPr>
              <p:txBody>
                <a:bodyPr wrap="square">
                  <a:spAutoFit/>
                </a:bodyPr>
                <a:lstStyle/>
                <a:p>
                  <a14:m>
                    <m:oMath xmlns:m="http://schemas.openxmlformats.org/officeDocument/2006/math">
                      <m:sSub>
                        <m:sSubPr>
                          <m:ctrlPr>
                            <a:rPr kumimoji="1" lang="en-US" altLang="zh-CN" sz="2000" i="1" dirty="0" smtClean="0">
                              <a:solidFill>
                                <a:srgbClr val="0463C1"/>
                              </a:solidFill>
                              <a:latin typeface="Cambria Math" panose="02040503050406030204" pitchFamily="18" charset="0"/>
                              <a:cs typeface="Arial" panose="020B0604020202020204" pitchFamily="34" charset="0"/>
                            </a:rPr>
                          </m:ctrlPr>
                        </m:sSubPr>
                        <m:e>
                          <m:r>
                            <a:rPr kumimoji="1" lang="en-US" altLang="zh-CN" sz="2000" i="1" dirty="0" smtClean="0">
                              <a:solidFill>
                                <a:srgbClr val="0463C1"/>
                              </a:solidFill>
                              <a:latin typeface="Cambria Math" panose="02040503050406030204" pitchFamily="18" charset="0"/>
                              <a:cs typeface="Arial" panose="020B0604020202020204" pitchFamily="34" charset="0"/>
                            </a:rPr>
                            <m:t>𝑀</m:t>
                          </m:r>
                        </m:e>
                        <m:sub>
                          <m:r>
                            <a:rPr kumimoji="1" lang="en-US" altLang="zh-CN" sz="2000" i="1" dirty="0" smtClean="0">
                              <a:solidFill>
                                <a:srgbClr val="0463C1"/>
                              </a:solidFill>
                              <a:latin typeface="Cambria Math" panose="02040503050406030204" pitchFamily="18" charset="0"/>
                              <a:cs typeface="Arial" panose="020B0604020202020204" pitchFamily="34" charset="0"/>
                            </a:rPr>
                            <m:t>𝑐</m:t>
                          </m:r>
                        </m:sub>
                      </m:sSub>
                    </m:oMath>
                  </a14:m>
                  <a:r>
                    <a:rPr lang="en-US" altLang="zh-CN" sz="2000" b="1" dirty="0">
                      <a:latin typeface="Calibri" panose="020F0502020204030204" pitchFamily="34" charset="0"/>
                      <a:cs typeface="Calibri" panose="020F0502020204030204" pitchFamily="34" charset="0"/>
                    </a:rPr>
                    <a:t>: </a:t>
                  </a:r>
                  <a:r>
                    <a:rPr lang="en-US" altLang="zh-CN" sz="2000" dirty="0">
                      <a:latin typeface="Calibri" panose="020F0502020204030204" pitchFamily="34" charset="0"/>
                      <a:cs typeface="Calibri" panose="020F0502020204030204" pitchFamily="34" charset="0"/>
                    </a:rPr>
                    <a:t>assess</a:t>
                  </a:r>
                  <a:r>
                    <a:rPr lang="zh-CN" altLang="en-US" sz="2000" dirty="0">
                      <a:latin typeface="Calibri" panose="020F0502020204030204" pitchFamily="34" charset="0"/>
                      <a:cs typeface="Calibri" panose="020F0502020204030204" pitchFamily="34" charset="0"/>
                    </a:rPr>
                    <a:t> </a:t>
                  </a:r>
                  <a:r>
                    <a:rPr lang="en-US" altLang="zh-CN" sz="2000" dirty="0">
                      <a:latin typeface="Calibri" panose="020F0502020204030204" pitchFamily="34" charset="0"/>
                      <a:cs typeface="Calibri" panose="020F0502020204030204" pitchFamily="34" charset="0"/>
                    </a:rPr>
                    <a:t>correlation</a:t>
                  </a:r>
                  <a:r>
                    <a:rPr lang="zh-CN" altLang="en-US" sz="2000" dirty="0">
                      <a:latin typeface="Calibri" panose="020F0502020204030204" pitchFamily="34" charset="0"/>
                      <a:cs typeface="Calibri" panose="020F0502020204030204" pitchFamily="34" charset="0"/>
                    </a:rPr>
                    <a:t> </a:t>
                  </a:r>
                  <a:r>
                    <a:rPr lang="en-US" altLang="zh-CN" sz="2000" dirty="0">
                      <a:latin typeface="Calibri" panose="020F0502020204030204" pitchFamily="34" charset="0"/>
                      <a:cs typeface="Calibri" panose="020F0502020204030204" pitchFamily="34" charset="0"/>
                    </a:rPr>
                    <a:t>and</a:t>
                  </a:r>
                  <a:r>
                    <a:rPr lang="zh-CN" altLang="en-US" sz="2000" dirty="0">
                      <a:latin typeface="Calibri" panose="020F0502020204030204" pitchFamily="34" charset="0"/>
                      <a:cs typeface="Calibri" panose="020F0502020204030204" pitchFamily="34" charset="0"/>
                    </a:rPr>
                    <a:t> </a:t>
                  </a:r>
                  <a:r>
                    <a:rPr lang="en-US" altLang="zh-CN" sz="2000" dirty="0">
                      <a:latin typeface="Calibri" panose="020F0502020204030204" pitchFamily="34" charset="0"/>
                      <a:cs typeface="Calibri" panose="020F0502020204030204" pitchFamily="34" charset="0"/>
                    </a:rPr>
                    <a:t>detect conflicts </a:t>
                  </a:r>
                  <a:endParaRPr lang="zh-CN" altLang="en-US" sz="2000" dirty="0">
                    <a:latin typeface="Calibri" panose="020F0502020204030204" pitchFamily="34" charset="0"/>
                    <a:cs typeface="Calibri" panose="020F0502020204030204" pitchFamily="34" charset="0"/>
                  </a:endParaRPr>
                </a:p>
              </p:txBody>
            </p:sp>
          </mc:Choice>
          <mc:Fallback xmlns="">
            <p:sp>
              <p:nvSpPr>
                <p:cNvPr id="52" name="文本框 51">
                  <a:extLst>
                    <a:ext uri="{FF2B5EF4-FFF2-40B4-BE49-F238E27FC236}">
                      <a16:creationId xmlns:a16="http://schemas.microsoft.com/office/drawing/2014/main" id="{041F5EB1-9090-394B-A0D5-DDC4EC35C878}"/>
                    </a:ext>
                  </a:extLst>
                </p:cNvPr>
                <p:cNvSpPr txBox="1">
                  <a:spLocks noRot="1" noChangeAspect="1" noMove="1" noResize="1" noEditPoints="1" noAdjustHandles="1" noChangeArrowheads="1" noChangeShapeType="1" noTextEdit="1"/>
                </p:cNvSpPr>
                <p:nvPr/>
              </p:nvSpPr>
              <p:spPr>
                <a:xfrm>
                  <a:off x="6080320" y="5182880"/>
                  <a:ext cx="4063201" cy="387932"/>
                </a:xfrm>
                <a:prstGeom prst="rect">
                  <a:avLst/>
                </a:prstGeom>
                <a:blipFill>
                  <a:blip r:embed="rId9"/>
                  <a:stretch>
                    <a:fillRect t="-9375" r="-1266" b="-25000"/>
                  </a:stretch>
                </a:blipFill>
              </p:spPr>
              <p:txBody>
                <a:bodyPr/>
                <a:lstStyle/>
                <a:p>
                  <a:r>
                    <a:rPr lang="zh-CN" altLang="en-US">
                      <a:noFill/>
                    </a:rPr>
                    <a:t> </a:t>
                  </a:r>
                </a:p>
              </p:txBody>
            </p:sp>
          </mc:Fallback>
        </mc:AlternateContent>
        <p:sp>
          <p:nvSpPr>
            <p:cNvPr id="53" name="矩形 52">
              <a:extLst>
                <a:ext uri="{FF2B5EF4-FFF2-40B4-BE49-F238E27FC236}">
                  <a16:creationId xmlns:a16="http://schemas.microsoft.com/office/drawing/2014/main" id="{55C868BE-D76C-7A4A-BF24-65525D381CE1}"/>
                </a:ext>
              </a:extLst>
            </p:cNvPr>
            <p:cNvSpPr/>
            <p:nvPr/>
          </p:nvSpPr>
          <p:spPr>
            <a:xfrm>
              <a:off x="7216913" y="2763844"/>
              <a:ext cx="278591" cy="244797"/>
            </a:xfrm>
            <a:prstGeom prst="rect">
              <a:avLst/>
            </a:prstGeom>
            <a:solidFill>
              <a:schemeClr val="accent4">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Calibri" panose="020F0502020204030204" pitchFamily="34" charset="0"/>
                <a:cs typeface="Calibri" panose="020F0502020204030204" pitchFamily="34" charset="0"/>
              </a:endParaRPr>
            </a:p>
          </p:txBody>
        </p:sp>
        <p:sp>
          <p:nvSpPr>
            <p:cNvPr id="54" name="矩形 53">
              <a:extLst>
                <a:ext uri="{FF2B5EF4-FFF2-40B4-BE49-F238E27FC236}">
                  <a16:creationId xmlns:a16="http://schemas.microsoft.com/office/drawing/2014/main" id="{7944D704-34DE-BB42-97DC-5A96DF12237A}"/>
                </a:ext>
              </a:extLst>
            </p:cNvPr>
            <p:cNvSpPr/>
            <p:nvPr/>
          </p:nvSpPr>
          <p:spPr>
            <a:xfrm>
              <a:off x="7711073" y="2752428"/>
              <a:ext cx="278591" cy="256213"/>
            </a:xfrm>
            <a:prstGeom prst="rect">
              <a:avLst/>
            </a:prstGeom>
            <a:solidFill>
              <a:schemeClr val="accent4">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Calibri" panose="020F0502020204030204" pitchFamily="34" charset="0"/>
                <a:cs typeface="Calibri" panose="020F0502020204030204" pitchFamily="34" charset="0"/>
              </a:endParaRPr>
            </a:p>
          </p:txBody>
        </p:sp>
        <p:sp>
          <p:nvSpPr>
            <p:cNvPr id="55" name="矩形 54">
              <a:extLst>
                <a:ext uri="{FF2B5EF4-FFF2-40B4-BE49-F238E27FC236}">
                  <a16:creationId xmlns:a16="http://schemas.microsoft.com/office/drawing/2014/main" id="{2D94E6BC-E065-1A4F-B9F3-7229DAAA2E7F}"/>
                </a:ext>
              </a:extLst>
            </p:cNvPr>
            <p:cNvSpPr/>
            <p:nvPr/>
          </p:nvSpPr>
          <p:spPr>
            <a:xfrm>
              <a:off x="8183032" y="2750487"/>
              <a:ext cx="278591" cy="265291"/>
            </a:xfrm>
            <a:prstGeom prst="rect">
              <a:avLst/>
            </a:prstGeom>
            <a:solidFill>
              <a:schemeClr val="accent4">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Calibri" panose="020F0502020204030204" pitchFamily="34" charset="0"/>
                <a:cs typeface="Calibri" panose="020F0502020204030204" pitchFamily="34" charset="0"/>
              </a:endParaRPr>
            </a:p>
          </p:txBody>
        </p:sp>
        <p:sp>
          <p:nvSpPr>
            <p:cNvPr id="56" name="矩形 55">
              <a:extLst>
                <a:ext uri="{FF2B5EF4-FFF2-40B4-BE49-F238E27FC236}">
                  <a16:creationId xmlns:a16="http://schemas.microsoft.com/office/drawing/2014/main" id="{761BBC9B-6583-DC4C-979D-A31659923889}"/>
                </a:ext>
              </a:extLst>
            </p:cNvPr>
            <p:cNvSpPr/>
            <p:nvPr/>
          </p:nvSpPr>
          <p:spPr>
            <a:xfrm>
              <a:off x="8730746" y="2750487"/>
              <a:ext cx="278591" cy="265291"/>
            </a:xfrm>
            <a:prstGeom prst="rect">
              <a:avLst/>
            </a:prstGeom>
            <a:solidFill>
              <a:schemeClr val="accent5">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Calibri" panose="020F0502020204030204" pitchFamily="34" charset="0"/>
                <a:cs typeface="Calibri" panose="020F0502020204030204" pitchFamily="34" charset="0"/>
              </a:endParaRPr>
            </a:p>
          </p:txBody>
        </p:sp>
        <p:sp>
          <p:nvSpPr>
            <p:cNvPr id="57" name="矩形 56">
              <a:extLst>
                <a:ext uri="{FF2B5EF4-FFF2-40B4-BE49-F238E27FC236}">
                  <a16:creationId xmlns:a16="http://schemas.microsoft.com/office/drawing/2014/main" id="{AF48CAED-09A6-1942-A397-E46F575F4A85}"/>
                </a:ext>
              </a:extLst>
            </p:cNvPr>
            <p:cNvSpPr/>
            <p:nvPr/>
          </p:nvSpPr>
          <p:spPr>
            <a:xfrm>
              <a:off x="9186013" y="2746222"/>
              <a:ext cx="278591" cy="269556"/>
            </a:xfrm>
            <a:prstGeom prst="rect">
              <a:avLst/>
            </a:prstGeom>
            <a:solidFill>
              <a:schemeClr val="accent5">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Calibri" panose="020F0502020204030204" pitchFamily="34" charset="0"/>
                <a:cs typeface="Calibri" panose="020F0502020204030204" pitchFamily="34" charset="0"/>
              </a:endParaRPr>
            </a:p>
          </p:txBody>
        </p:sp>
        <p:sp>
          <p:nvSpPr>
            <p:cNvPr id="58" name="矩形 57">
              <a:extLst>
                <a:ext uri="{FF2B5EF4-FFF2-40B4-BE49-F238E27FC236}">
                  <a16:creationId xmlns:a16="http://schemas.microsoft.com/office/drawing/2014/main" id="{3A261E26-56CF-1643-91C5-FF5FCBAA7645}"/>
                </a:ext>
              </a:extLst>
            </p:cNvPr>
            <p:cNvSpPr/>
            <p:nvPr/>
          </p:nvSpPr>
          <p:spPr>
            <a:xfrm>
              <a:off x="6315988" y="2757929"/>
              <a:ext cx="278591" cy="256395"/>
            </a:xfrm>
            <a:prstGeom prst="rect">
              <a:avLst/>
            </a:prstGeom>
            <a:solidFill>
              <a:schemeClr val="accent4">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Calibri" panose="020F0502020204030204" pitchFamily="34" charset="0"/>
                <a:cs typeface="Calibri" panose="020F0502020204030204" pitchFamily="34" charset="0"/>
              </a:endParaRPr>
            </a:p>
          </p:txBody>
        </p:sp>
        <p:sp>
          <p:nvSpPr>
            <p:cNvPr id="59" name="矩形 58">
              <a:extLst>
                <a:ext uri="{FF2B5EF4-FFF2-40B4-BE49-F238E27FC236}">
                  <a16:creationId xmlns:a16="http://schemas.microsoft.com/office/drawing/2014/main" id="{0C69540D-F837-4647-B54D-2C1BF3896553}"/>
                </a:ext>
              </a:extLst>
            </p:cNvPr>
            <p:cNvSpPr/>
            <p:nvPr/>
          </p:nvSpPr>
          <p:spPr>
            <a:xfrm>
              <a:off x="6768464" y="2762241"/>
              <a:ext cx="278591" cy="252083"/>
            </a:xfrm>
            <a:prstGeom prst="rect">
              <a:avLst/>
            </a:prstGeom>
            <a:solidFill>
              <a:schemeClr val="accent4">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Calibri" panose="020F0502020204030204" pitchFamily="34" charset="0"/>
                <a:cs typeface="Calibri" panose="020F0502020204030204" pitchFamily="34" charset="0"/>
              </a:endParaRPr>
            </a:p>
          </p:txBody>
        </p:sp>
        <p:sp>
          <p:nvSpPr>
            <p:cNvPr id="60" name="矩形 59">
              <a:extLst>
                <a:ext uri="{FF2B5EF4-FFF2-40B4-BE49-F238E27FC236}">
                  <a16:creationId xmlns:a16="http://schemas.microsoft.com/office/drawing/2014/main" id="{D9ACF2F8-F219-E34A-B6D8-B6C96E173A68}"/>
                </a:ext>
              </a:extLst>
            </p:cNvPr>
            <p:cNvSpPr/>
            <p:nvPr/>
          </p:nvSpPr>
          <p:spPr>
            <a:xfrm>
              <a:off x="3329157" y="3311031"/>
              <a:ext cx="2639060" cy="285115"/>
            </a:xfrm>
            <a:prstGeom prst="rect">
              <a:avLst/>
            </a:prstGeom>
            <a:solidFill>
              <a:schemeClr val="bg1">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tx1"/>
                  </a:solidFill>
                  <a:latin typeface="Calibri" panose="020F0502020204030204" pitchFamily="34" charset="0"/>
                  <a:cs typeface="Calibri" panose="020F0502020204030204" pitchFamily="34" charset="0"/>
                </a:rPr>
                <a:t>Attention + max pooling</a:t>
              </a:r>
              <a:endParaRPr lang="zh-CN" altLang="en-US" sz="2000" dirty="0">
                <a:solidFill>
                  <a:schemeClr val="tx1"/>
                </a:solidFill>
                <a:latin typeface="Calibri" panose="020F0502020204030204" pitchFamily="34" charset="0"/>
                <a:cs typeface="Calibri" panose="020F0502020204030204" pitchFamily="34" charset="0"/>
              </a:endParaRPr>
            </a:p>
          </p:txBody>
        </p:sp>
        <p:sp>
          <p:nvSpPr>
            <p:cNvPr id="61" name="文本框 60">
              <a:extLst>
                <a:ext uri="{FF2B5EF4-FFF2-40B4-BE49-F238E27FC236}">
                  <a16:creationId xmlns:a16="http://schemas.microsoft.com/office/drawing/2014/main" id="{48838735-1947-D646-A623-FC43F69D0830}"/>
                </a:ext>
              </a:extLst>
            </p:cNvPr>
            <p:cNvSpPr txBox="1"/>
            <p:nvPr/>
          </p:nvSpPr>
          <p:spPr>
            <a:xfrm>
              <a:off x="5034101" y="4039598"/>
              <a:ext cx="982577" cy="387932"/>
            </a:xfrm>
            <a:prstGeom prst="rect">
              <a:avLst/>
            </a:prstGeom>
            <a:noFill/>
          </p:spPr>
          <p:txBody>
            <a:bodyPr wrap="square">
              <a:spAutoFit/>
            </a:bodyPr>
            <a:lstStyle/>
            <a:p>
              <a:r>
                <a:rPr lang="en-US" altLang="zh-CN" sz="2000" b="1" dirty="0" err="1">
                  <a:latin typeface="Calibri" panose="020F0502020204030204" pitchFamily="34" charset="0"/>
                  <a:cs typeface="Calibri" panose="020F0502020204030204" pitchFamily="34" charset="0"/>
                </a:rPr>
                <a:t>softmax</a:t>
              </a:r>
              <a:endParaRPr lang="zh-CN" altLang="en-US" sz="2000" b="1" dirty="0">
                <a:latin typeface="Calibri" panose="020F0502020204030204" pitchFamily="34" charset="0"/>
                <a:cs typeface="Calibri" panose="020F0502020204030204" pitchFamily="34" charset="0"/>
              </a:endParaRPr>
            </a:p>
          </p:txBody>
        </p:sp>
        <p:sp>
          <p:nvSpPr>
            <p:cNvPr id="62" name="箭头: 下 112">
              <a:extLst>
                <a:ext uri="{FF2B5EF4-FFF2-40B4-BE49-F238E27FC236}">
                  <a16:creationId xmlns:a16="http://schemas.microsoft.com/office/drawing/2014/main" id="{B2924FB7-1A0E-6A46-A65E-58EFBE856691}"/>
                </a:ext>
              </a:extLst>
            </p:cNvPr>
            <p:cNvSpPr/>
            <p:nvPr/>
          </p:nvSpPr>
          <p:spPr>
            <a:xfrm rot="5400000">
              <a:off x="3416531" y="1714675"/>
              <a:ext cx="178523" cy="339077"/>
            </a:xfrm>
            <a:prstGeom prst="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Calibri" panose="020F0502020204030204" pitchFamily="34" charset="0"/>
                <a:cs typeface="Calibri" panose="020F0502020204030204" pitchFamily="34" charset="0"/>
              </a:endParaRPr>
            </a:p>
          </p:txBody>
        </p:sp>
        <p:sp>
          <p:nvSpPr>
            <p:cNvPr id="63" name="十字形 62">
              <a:extLst>
                <a:ext uri="{FF2B5EF4-FFF2-40B4-BE49-F238E27FC236}">
                  <a16:creationId xmlns:a16="http://schemas.microsoft.com/office/drawing/2014/main" id="{F46C9374-BAFF-444E-9DF3-C704EC37DB3A}"/>
                </a:ext>
              </a:extLst>
            </p:cNvPr>
            <p:cNvSpPr/>
            <p:nvPr/>
          </p:nvSpPr>
          <p:spPr>
            <a:xfrm>
              <a:off x="7831942" y="3867926"/>
              <a:ext cx="390525" cy="390525"/>
            </a:xfrm>
            <a:prstGeom prst="plus">
              <a:avLst>
                <a:gd name="adj" fmla="val 3723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Calibri" panose="020F0502020204030204" pitchFamily="34" charset="0"/>
                <a:cs typeface="Calibri" panose="020F0502020204030204" pitchFamily="34" charset="0"/>
              </a:endParaRPr>
            </a:p>
          </p:txBody>
        </p:sp>
        <p:sp>
          <p:nvSpPr>
            <p:cNvPr id="64" name="文本框 63">
              <a:extLst>
                <a:ext uri="{FF2B5EF4-FFF2-40B4-BE49-F238E27FC236}">
                  <a16:creationId xmlns:a16="http://schemas.microsoft.com/office/drawing/2014/main" id="{40CBAA20-2C45-8241-BFB6-1567CA77870B}"/>
                </a:ext>
              </a:extLst>
            </p:cNvPr>
            <p:cNvSpPr txBox="1"/>
            <p:nvPr/>
          </p:nvSpPr>
          <p:spPr>
            <a:xfrm>
              <a:off x="7467476" y="4132352"/>
              <a:ext cx="1206197" cy="387932"/>
            </a:xfrm>
            <a:prstGeom prst="rect">
              <a:avLst/>
            </a:prstGeom>
            <a:noFill/>
          </p:spPr>
          <p:txBody>
            <a:bodyPr wrap="none" rtlCol="0" anchor="t">
              <a:spAutoFit/>
            </a:bodyPr>
            <a:lstStyle/>
            <a:p>
              <a:pPr algn="ctr">
                <a:buClrTx/>
                <a:buSzTx/>
                <a:buFontTx/>
              </a:pPr>
              <a:r>
                <a:rPr lang="en-US" altLang="zh-CN" sz="2000" b="1" dirty="0" err="1">
                  <a:latin typeface="Calibri" panose="020F0502020204030204" pitchFamily="34" charset="0"/>
                  <a:cs typeface="Calibri" panose="020F0502020204030204" pitchFamily="34" charset="0"/>
                  <a:sym typeface="+mn-ea"/>
                </a:rPr>
                <a:t>concatenate</a:t>
              </a:r>
              <a:endParaRPr lang="zh-CN" altLang="en-US" sz="2000" dirty="0">
                <a:latin typeface="Calibri" panose="020F0502020204030204" pitchFamily="34" charset="0"/>
                <a:cs typeface="Calibri" panose="020F0502020204030204" pitchFamily="34" charset="0"/>
              </a:endParaRPr>
            </a:p>
          </p:txBody>
        </p:sp>
        <p:sp>
          <p:nvSpPr>
            <p:cNvPr id="65" name="文本框 64">
              <a:extLst>
                <a:ext uri="{FF2B5EF4-FFF2-40B4-BE49-F238E27FC236}">
                  <a16:creationId xmlns:a16="http://schemas.microsoft.com/office/drawing/2014/main" id="{F99AA785-8E81-B84F-BCA2-DC8FFD1F1471}"/>
                </a:ext>
              </a:extLst>
            </p:cNvPr>
            <p:cNvSpPr txBox="1"/>
            <p:nvPr/>
          </p:nvSpPr>
          <p:spPr>
            <a:xfrm>
              <a:off x="2283748" y="3150106"/>
              <a:ext cx="1097683" cy="400110"/>
            </a:xfrm>
            <a:prstGeom prst="rect">
              <a:avLst/>
            </a:prstGeom>
            <a:noFill/>
          </p:spPr>
          <p:txBody>
            <a:bodyPr wrap="square">
              <a:spAutoFit/>
            </a:bodyPr>
            <a:lstStyle/>
            <a:p>
              <a:r>
                <a:rPr lang="en-US" altLang="zh-CN" sz="2000" b="1" dirty="0">
                  <a:latin typeface="Calibri" panose="020F0502020204030204" pitchFamily="34" charset="0"/>
                  <a:cs typeface="Calibri" panose="020F0502020204030204" pitchFamily="34" charset="0"/>
                </a:rPr>
                <a:t>HER</a:t>
              </a:r>
              <a:endParaRPr lang="zh-CN" altLang="en-US" sz="2000" b="1" dirty="0">
                <a:latin typeface="Calibri" panose="020F0502020204030204" pitchFamily="34" charset="0"/>
                <a:cs typeface="Calibri" panose="020F0502020204030204" pitchFamily="34" charset="0"/>
              </a:endParaRPr>
            </a:p>
          </p:txBody>
        </p:sp>
        <p:cxnSp>
          <p:nvCxnSpPr>
            <p:cNvPr id="66" name="直接箭头连接符 7">
              <a:extLst>
                <a:ext uri="{FF2B5EF4-FFF2-40B4-BE49-F238E27FC236}">
                  <a16:creationId xmlns:a16="http://schemas.microsoft.com/office/drawing/2014/main" id="{B7EB88FE-F787-CD4E-961A-EAC4F91542B7}"/>
                </a:ext>
              </a:extLst>
            </p:cNvPr>
            <p:cNvCxnSpPr>
              <a:cxnSpLocks/>
            </p:cNvCxnSpPr>
            <p:nvPr/>
          </p:nvCxnSpPr>
          <p:spPr>
            <a:xfrm flipH="1">
              <a:off x="5446488" y="2032870"/>
              <a:ext cx="2478426" cy="280610"/>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67" name="直接箭头连接符 15">
              <a:extLst>
                <a:ext uri="{FF2B5EF4-FFF2-40B4-BE49-F238E27FC236}">
                  <a16:creationId xmlns:a16="http://schemas.microsoft.com/office/drawing/2014/main" id="{DE8B10B8-3396-3D4C-925A-E55C976E2FED}"/>
                </a:ext>
              </a:extLst>
            </p:cNvPr>
            <p:cNvCxnSpPr>
              <a:cxnSpLocks/>
            </p:cNvCxnSpPr>
            <p:nvPr/>
          </p:nvCxnSpPr>
          <p:spPr>
            <a:xfrm>
              <a:off x="4625432" y="2004788"/>
              <a:ext cx="2655122" cy="311692"/>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8" name="文本框 67">
                  <a:extLst>
                    <a:ext uri="{FF2B5EF4-FFF2-40B4-BE49-F238E27FC236}">
                      <a16:creationId xmlns:a16="http://schemas.microsoft.com/office/drawing/2014/main" id="{C28FFBF3-C65D-2C4A-844F-4ECBAEE04B3C}"/>
                    </a:ext>
                  </a:extLst>
                </p:cNvPr>
                <p:cNvSpPr txBox="1"/>
                <p:nvPr/>
              </p:nvSpPr>
              <p:spPr>
                <a:xfrm>
                  <a:off x="2234874" y="813289"/>
                  <a:ext cx="1202826" cy="686340"/>
                </a:xfrm>
                <a:prstGeom prst="rect">
                  <a:avLst/>
                </a:prstGeom>
                <a:noFill/>
              </p:spPr>
              <p:txBody>
                <a:bodyPr wrap="square" rtlCol="0">
                  <a:spAutoFit/>
                </a:bodyPr>
                <a:lstStyle/>
                <a:p>
                  <a:pPr algn="ctr"/>
                  <a:r>
                    <a:rPr lang="en-US" altLang="zh-CN" sz="2000" dirty="0">
                      <a:latin typeface="Calibri" panose="020F0502020204030204" pitchFamily="34" charset="0"/>
                      <a:cs typeface="Calibri" panose="020F0502020204030204" pitchFamily="34" charset="0"/>
                    </a:rPr>
                    <a:t>knowledge graph </a:t>
                  </a:r>
                  <a14:m>
                    <m:oMath xmlns:m="http://schemas.openxmlformats.org/officeDocument/2006/math">
                      <m:r>
                        <a:rPr lang="en-US" altLang="zh-CN" sz="2000" i="1" dirty="0" smtClean="0">
                          <a:latin typeface="Cambria Math" panose="02040503050406030204" pitchFamily="18" charset="0"/>
                          <a:cs typeface="Arial" panose="020B0604020202020204" pitchFamily="34" charset="0"/>
                        </a:rPr>
                        <m:t>𝐺</m:t>
                      </m:r>
                    </m:oMath>
                  </a14:m>
                  <a:endParaRPr lang="zh-CN" altLang="en-US" sz="2000" dirty="0">
                    <a:latin typeface="Calibri" panose="020F0502020204030204" pitchFamily="34" charset="0"/>
                    <a:cs typeface="Calibri" panose="020F0502020204030204" pitchFamily="34" charset="0"/>
                  </a:endParaRPr>
                </a:p>
              </p:txBody>
            </p:sp>
          </mc:Choice>
          <mc:Fallback xmlns="">
            <p:sp>
              <p:nvSpPr>
                <p:cNvPr id="68" name="文本框 67">
                  <a:extLst>
                    <a:ext uri="{FF2B5EF4-FFF2-40B4-BE49-F238E27FC236}">
                      <a16:creationId xmlns:a16="http://schemas.microsoft.com/office/drawing/2014/main" id="{C28FFBF3-C65D-2C4A-844F-4ECBAEE04B3C}"/>
                    </a:ext>
                  </a:extLst>
                </p:cNvPr>
                <p:cNvSpPr txBox="1">
                  <a:spLocks noRot="1" noChangeAspect="1" noMove="1" noResize="1" noEditPoints="1" noAdjustHandles="1" noChangeArrowheads="1" noChangeShapeType="1" noTextEdit="1"/>
                </p:cNvSpPr>
                <p:nvPr/>
              </p:nvSpPr>
              <p:spPr>
                <a:xfrm>
                  <a:off x="2234874" y="813289"/>
                  <a:ext cx="1202826" cy="686340"/>
                </a:xfrm>
                <a:prstGeom prst="rect">
                  <a:avLst/>
                </a:prstGeom>
                <a:blipFill>
                  <a:blip r:embed="rId10"/>
                  <a:stretch>
                    <a:fillRect t="-3509" r="-1695" b="-14035"/>
                  </a:stretch>
                </a:blipFill>
              </p:spPr>
              <p:txBody>
                <a:bodyPr/>
                <a:lstStyle/>
                <a:p>
                  <a:r>
                    <a:rPr lang="zh-CN" altLang="en-US">
                      <a:noFill/>
                    </a:rPr>
                    <a:t> </a:t>
                  </a:r>
                </a:p>
              </p:txBody>
            </p:sp>
          </mc:Fallback>
        </mc:AlternateContent>
        <p:sp>
          <p:nvSpPr>
            <p:cNvPr id="69" name="箭头: 下 100">
              <a:extLst>
                <a:ext uri="{FF2B5EF4-FFF2-40B4-BE49-F238E27FC236}">
                  <a16:creationId xmlns:a16="http://schemas.microsoft.com/office/drawing/2014/main" id="{C8000E69-E5FF-0046-A7B4-FC5FDC3D773D}"/>
                </a:ext>
              </a:extLst>
            </p:cNvPr>
            <p:cNvSpPr/>
            <p:nvPr>
              <p:custDataLst>
                <p:tags r:id="rId1"/>
              </p:custDataLst>
            </p:nvPr>
          </p:nvSpPr>
          <p:spPr>
            <a:xfrm>
              <a:off x="5328920" y="3630930"/>
              <a:ext cx="175260" cy="173990"/>
            </a:xfrm>
            <a:prstGeom prst="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Calibri" panose="020F0502020204030204" pitchFamily="34" charset="0"/>
                <a:cs typeface="Calibri" panose="020F0502020204030204" pitchFamily="34" charset="0"/>
              </a:endParaRPr>
            </a:p>
          </p:txBody>
        </p:sp>
        <p:sp>
          <p:nvSpPr>
            <p:cNvPr id="70" name="箭头: 下 100">
              <a:extLst>
                <a:ext uri="{FF2B5EF4-FFF2-40B4-BE49-F238E27FC236}">
                  <a16:creationId xmlns:a16="http://schemas.microsoft.com/office/drawing/2014/main" id="{6FAC5350-DD9E-2F4C-AEDC-DAF230728B46}"/>
                </a:ext>
              </a:extLst>
            </p:cNvPr>
            <p:cNvSpPr/>
            <p:nvPr>
              <p:custDataLst>
                <p:tags r:id="rId2"/>
              </p:custDataLst>
            </p:nvPr>
          </p:nvSpPr>
          <p:spPr>
            <a:xfrm>
              <a:off x="3784600" y="3630930"/>
              <a:ext cx="175260" cy="173990"/>
            </a:xfrm>
            <a:prstGeom prst="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Calibri" panose="020F0502020204030204" pitchFamily="34" charset="0"/>
                <a:cs typeface="Calibri" panose="020F0502020204030204" pitchFamily="34" charset="0"/>
              </a:endParaRPr>
            </a:p>
          </p:txBody>
        </p:sp>
        <mc:AlternateContent xmlns:mc="http://schemas.openxmlformats.org/markup-compatibility/2006" xmlns:a14="http://schemas.microsoft.com/office/drawing/2010/main">
          <mc:Choice Requires="a14">
            <p:graphicFrame>
              <p:nvGraphicFramePr>
                <p:cNvPr id="71" name="表格 70">
                  <a:extLst>
                    <a:ext uri="{FF2B5EF4-FFF2-40B4-BE49-F238E27FC236}">
                      <a16:creationId xmlns:a16="http://schemas.microsoft.com/office/drawing/2014/main" id="{B7F01A4F-D2A3-DA4C-81E4-0834DAD7E924}"/>
                    </a:ext>
                  </a:extLst>
                </p:cNvPr>
                <p:cNvGraphicFramePr/>
                <p:nvPr>
                  <p:custDataLst>
                    <p:tags r:id="rId3"/>
                  </p:custDataLst>
                </p:nvPr>
              </p:nvGraphicFramePr>
              <p:xfrm>
                <a:off x="3766538" y="853971"/>
                <a:ext cx="5697441" cy="1158071"/>
              </p:xfrm>
              <a:graphic>
                <a:graphicData uri="http://schemas.openxmlformats.org/drawingml/2006/table">
                  <a:tbl>
                    <a:tblPr firstRow="1" bandRow="1">
                      <a:tableStyleId>{5C22544A-7EE6-4342-B048-85BDC9FD1C3A}</a:tableStyleId>
                    </a:tblPr>
                    <a:tblGrid>
                      <a:gridCol w="488521">
                        <a:extLst>
                          <a:ext uri="{9D8B030D-6E8A-4147-A177-3AD203B41FA5}">
                            <a16:colId xmlns:a16="http://schemas.microsoft.com/office/drawing/2014/main" val="20000"/>
                          </a:ext>
                        </a:extLst>
                      </a:gridCol>
                      <a:gridCol w="1002890">
                        <a:extLst>
                          <a:ext uri="{9D8B030D-6E8A-4147-A177-3AD203B41FA5}">
                            <a16:colId xmlns:a16="http://schemas.microsoft.com/office/drawing/2014/main" val="20001"/>
                          </a:ext>
                        </a:extLst>
                      </a:gridCol>
                      <a:gridCol w="774138">
                        <a:extLst>
                          <a:ext uri="{9D8B030D-6E8A-4147-A177-3AD203B41FA5}">
                            <a16:colId xmlns:a16="http://schemas.microsoft.com/office/drawing/2014/main" val="20002"/>
                          </a:ext>
                        </a:extLst>
                      </a:gridCol>
                      <a:gridCol w="629392">
                        <a:extLst>
                          <a:ext uri="{9D8B030D-6E8A-4147-A177-3AD203B41FA5}">
                            <a16:colId xmlns:a16="http://schemas.microsoft.com/office/drawing/2014/main" val="20003"/>
                          </a:ext>
                        </a:extLst>
                      </a:gridCol>
                      <a:gridCol w="820018">
                        <a:extLst>
                          <a:ext uri="{9D8B030D-6E8A-4147-A177-3AD203B41FA5}">
                            <a16:colId xmlns:a16="http://schemas.microsoft.com/office/drawing/2014/main" val="20004"/>
                          </a:ext>
                        </a:extLst>
                      </a:gridCol>
                      <a:gridCol w="814202">
                        <a:extLst>
                          <a:ext uri="{9D8B030D-6E8A-4147-A177-3AD203B41FA5}">
                            <a16:colId xmlns:a16="http://schemas.microsoft.com/office/drawing/2014/main" val="20005"/>
                          </a:ext>
                        </a:extLst>
                      </a:gridCol>
                      <a:gridCol w="815494">
                        <a:extLst>
                          <a:ext uri="{9D8B030D-6E8A-4147-A177-3AD203B41FA5}">
                            <a16:colId xmlns:a16="http://schemas.microsoft.com/office/drawing/2014/main" val="20006"/>
                          </a:ext>
                        </a:extLst>
                      </a:gridCol>
                      <a:gridCol w="843234">
                        <a:extLst>
                          <a:ext uri="{9D8B030D-6E8A-4147-A177-3AD203B41FA5}">
                            <a16:colId xmlns:a16="http://schemas.microsoft.com/office/drawing/2014/main" val="20007"/>
                          </a:ext>
                        </a:extLst>
                      </a:gridCol>
                      <a:gridCol w="843234">
                        <a:extLst>
                          <a:ext uri="{9D8B030D-6E8A-4147-A177-3AD203B41FA5}">
                            <a16:colId xmlns:a16="http://schemas.microsoft.com/office/drawing/2014/main" val="3574367589"/>
                          </a:ext>
                        </a:extLst>
                      </a:gridCol>
                    </a:tblGrid>
                    <a:tr h="534545">
                      <a:tc>
                        <a:txBody>
                          <a:bodyPr/>
                          <a:lstStyle/>
                          <a:p>
                            <a:pPr marL="97790" algn="ctr">
                              <a:lnSpc>
                                <a:spcPct val="100000"/>
                              </a:lnSpc>
                              <a:spcBef>
                                <a:spcPts val="290"/>
                              </a:spcBef>
                            </a:pPr>
                            <a:r>
                              <a:rPr sz="1800" b="1" dirty="0">
                                <a:latin typeface="Times New Roman" panose="02020603050405020304"/>
                                <a:cs typeface="Times New Roman" panose="02020603050405020304"/>
                              </a:rPr>
                              <a:t>tid</a:t>
                            </a:r>
                          </a:p>
                        </a:txBody>
                        <a:tcPr marL="0" marR="0" marT="38726" marB="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lstStyle/>
                          <a:p>
                            <a:pPr marL="98425" algn="ctr">
                              <a:lnSpc>
                                <a:spcPct val="100000"/>
                              </a:lnSpc>
                              <a:spcBef>
                                <a:spcPts val="290"/>
                              </a:spcBef>
                            </a:pPr>
                            <a:r>
                              <a:rPr lang="en-US" sz="1800" b="1" dirty="0">
                                <a:latin typeface="Times New Roman" panose="02020603050405020304"/>
                                <a:cs typeface="Times New Roman" panose="02020603050405020304"/>
                              </a:rPr>
                              <a:t>name</a:t>
                            </a:r>
                          </a:p>
                        </a:txBody>
                        <a:tcPr marL="0" marR="0" marT="38726" marB="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lstStyle/>
                          <a:p>
                            <a:pPr marL="98425" algn="ctr">
                              <a:lnSpc>
                                <a:spcPct val="100000"/>
                              </a:lnSpc>
                              <a:spcBef>
                                <a:spcPts val="290"/>
                              </a:spcBef>
                            </a:pPr>
                            <a:r>
                              <a:rPr lang="en-US" sz="1800" b="1" dirty="0">
                                <a:latin typeface="Times New Roman" panose="02020603050405020304"/>
                                <a:cs typeface="Times New Roman" panose="02020603050405020304"/>
                              </a:rPr>
                              <a:t>nationality</a:t>
                            </a:r>
                          </a:p>
                        </a:txBody>
                        <a:tcPr marL="0" marR="0" marT="38726" marB="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lstStyle/>
                          <a:p>
                            <a:pPr marL="98425" algn="ctr">
                              <a:lnSpc>
                                <a:spcPct val="100000"/>
                              </a:lnSpc>
                              <a:spcBef>
                                <a:spcPts val="290"/>
                              </a:spcBef>
                            </a:pPr>
                            <a:r>
                              <a:rPr sz="1800" b="1" spc="-5" dirty="0">
                                <a:latin typeface="Times New Roman" panose="02020603050405020304"/>
                                <a:cs typeface="Times New Roman" panose="02020603050405020304"/>
                              </a:rPr>
                              <a:t>born</a:t>
                            </a:r>
                          </a:p>
                        </a:txBody>
                        <a:tcPr marL="0" marR="0" marT="38726" marB="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lstStyle/>
                          <a:p>
                            <a:pPr marL="99060" algn="ctr">
                              <a:lnSpc>
                                <a:spcPct val="100000"/>
                              </a:lnSpc>
                              <a:spcBef>
                                <a:spcPts val="290"/>
                              </a:spcBef>
                            </a:pPr>
                            <a:r>
                              <a:rPr sz="1800" b="1" dirty="0">
                                <a:latin typeface="Times New Roman" panose="02020603050405020304"/>
                                <a:cs typeface="Times New Roman" panose="02020603050405020304"/>
                              </a:rPr>
                              <a:t>college</a:t>
                            </a:r>
                          </a:p>
                        </a:txBody>
                        <a:tcPr marL="0" marR="0" marT="38726" marB="0">
                          <a:lnL w="12700" cap="flat" cmpd="sng" algn="ctr">
                            <a:solidFill>
                              <a:schemeClr val="tx1"/>
                            </a:solidFill>
                            <a:prstDash val="solid"/>
                            <a:round/>
                            <a:headEnd type="none" w="med" len="med"/>
                            <a:tailEnd type="none" w="med" len="me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pPr marL="98425" algn="ctr">
                              <a:lnSpc>
                                <a:spcPct val="100000"/>
                              </a:lnSpc>
                              <a:spcBef>
                                <a:spcPts val="290"/>
                              </a:spcBef>
                            </a:pPr>
                            <a:r>
                              <a:rPr lang="en-US" sz="1800" b="1" dirty="0">
                                <a:latin typeface="Times New Roman" panose="02020603050405020304"/>
                                <a:cs typeface="Times New Roman" panose="02020603050405020304"/>
                              </a:rPr>
                              <a:t>film</a:t>
                            </a:r>
                          </a:p>
                        </a:txBody>
                        <a:tcPr marL="0" marR="0" marT="38726" marB="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lstStyle/>
                          <a:p>
                            <a:pPr marL="97790" algn="ctr">
                              <a:lnSpc>
                                <a:spcPct val="100000"/>
                              </a:lnSpc>
                              <a:spcBef>
                                <a:spcPts val="290"/>
                              </a:spcBef>
                            </a:pPr>
                            <a:r>
                              <a:rPr lang="en-US" sz="1800" b="1" dirty="0">
                                <a:latin typeface="Times New Roman" panose="02020603050405020304"/>
                                <a:cs typeface="Times New Roman" panose="02020603050405020304"/>
                              </a:rPr>
                              <a:t>filmFestival</a:t>
                            </a:r>
                          </a:p>
                        </a:txBody>
                        <a:tcPr marL="0" marR="0" marT="38726" marB="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lstStyle/>
                          <a:p>
                            <a:pPr marL="97790" algn="ctr">
                              <a:lnSpc>
                                <a:spcPct val="100000"/>
                              </a:lnSpc>
                              <a:spcBef>
                                <a:spcPts val="290"/>
                              </a:spcBef>
                              <a:buNone/>
                            </a:pPr>
                            <a:r>
                              <a:rPr lang="en-US" altLang="en-US" sz="1800" b="1" dirty="0">
                                <a:latin typeface="Times New Roman" panose="02020603050405020304"/>
                                <a:cs typeface="Times New Roman" panose="02020603050405020304"/>
                              </a:rPr>
                              <a:t>festCity</a:t>
                            </a:r>
                          </a:p>
                        </a:txBody>
                        <a:tcPr marL="0" marR="0" marT="38726" marB="0">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97790" algn="ctr">
                              <a:lnSpc>
                                <a:spcPct val="100000"/>
                              </a:lnSpc>
                              <a:spcBef>
                                <a:spcPts val="290"/>
                              </a:spcBef>
                              <a:buNone/>
                            </a:pPr>
                            <a:r>
                              <a:rPr lang="en-US" altLang="en-US" sz="1800" b="1" dirty="0" err="1">
                                <a:latin typeface="Times New Roman" panose="02020603050405020304"/>
                                <a:cs typeface="Times New Roman" panose="02020603050405020304"/>
                              </a:rPr>
                              <a:t>festCountry</a:t>
                            </a:r>
                            <a:endParaRPr lang="en-US" altLang="en-US" sz="1800" b="1" dirty="0">
                              <a:latin typeface="Times New Roman" panose="02020603050405020304"/>
                              <a:cs typeface="Times New Roman" panose="02020603050405020304"/>
                            </a:endParaRPr>
                          </a:p>
                        </a:txBody>
                        <a:tcPr marL="0" marR="0" marT="38726" marB="0">
                          <a:lnL w="12700" cmpd="sng">
                            <a:solidFill>
                              <a:schemeClr val="tx1"/>
                            </a:solidFill>
                            <a:prstDash val="soli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552467">
                      <a:tc>
                        <a:txBody>
                          <a:bodyPr/>
                          <a:lstStyle/>
                          <a:p>
                            <a:pPr algn="ctr">
                              <a:lnSpc>
                                <a:spcPct val="100000"/>
                              </a:lnSpc>
                              <a:buNone/>
                            </a:pPr>
                            <a:r>
                              <a:rPr lang="en-US" altLang="zh-CN" sz="1800" i="1" kern="0" dirty="0">
                                <a:latin typeface="Times New Roman" panose="02020603050405020304" pitchFamily="18" charset="0"/>
                                <a:cs typeface="Times New Roman" panose="02020603050405020304" pitchFamily="18" charset="0"/>
                                <a:sym typeface="+mn-ea"/>
                              </a:rPr>
                              <a:t>t</a:t>
                            </a:r>
                            <a:r>
                              <a:rPr lang="en-US" altLang="zh-CN" sz="1800" kern="0" baseline="-25000" dirty="0">
                                <a:latin typeface="Times New Roman" panose="02020603050405020304" pitchFamily="18" charset="0"/>
                                <a:cs typeface="Times New Roman" panose="02020603050405020304" pitchFamily="18" charset="0"/>
                                <a:sym typeface="+mn-ea"/>
                              </a:rPr>
                              <a:t>s</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alpha val="50000"/>
                            </a:schemeClr>
                          </a:solidFill>
                        </a:tcPr>
                      </a:tc>
                      <a:tc>
                        <a:txBody>
                          <a:bodyPr/>
                          <a:lstStyle/>
                          <a:p>
                            <a:pPr algn="ctr">
                              <a:lnSpc>
                                <a:spcPct val="100000"/>
                              </a:lnSpc>
                              <a:buClrTx/>
                              <a:buSzTx/>
                              <a:buFontTx/>
                              <a:buNone/>
                            </a:pPr>
                            <a:r>
                              <a:rPr lang="en-US" altLang="zh-CN" sz="1800" b="0" kern="0" dirty="0">
                                <a:latin typeface="Times New Roman" panose="02020603050405020304" pitchFamily="18" charset="0"/>
                                <a:cs typeface="Times New Roman" panose="02020603050405020304" pitchFamily="18" charset="0"/>
                              </a:rPr>
                              <a:t>Noemi Schneider</a:t>
                            </a:r>
                          </a:p>
                        </a:txBody>
                        <a:tcPr marL="12700" marR="12700" marT="1270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alpha val="50000"/>
                            </a:schemeClr>
                          </a:solidFill>
                        </a:tcPr>
                      </a:tc>
                      <a:tc>
                        <a:txBody>
                          <a:bodyPr/>
                          <a:lstStyle/>
                          <a:p>
                            <a:pPr algn="ctr">
                              <a:lnSpc>
                                <a:spcPct val="100000"/>
                              </a:lnSpc>
                              <a:buClrTx/>
                              <a:buSzTx/>
                              <a:buFontTx/>
                              <a:buNone/>
                            </a:pPr>
                            <a:r>
                              <a:rPr lang="en-US" altLang="zh-CN" sz="1800" b="0" kern="0" dirty="0">
                                <a:latin typeface="Times New Roman" panose="02020603050405020304" pitchFamily="18" charset="0"/>
                                <a:cs typeface="Times New Roman" panose="02020603050405020304" pitchFamily="18" charset="0"/>
                              </a:rPr>
                              <a:t>Swiss</a:t>
                            </a:r>
                          </a:p>
                        </a:txBody>
                        <a:tcPr marL="12700" marR="12700" marT="1270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lstStyle/>
                          <a:p>
                            <a:pPr algn="ctr">
                              <a:lnSpc>
                                <a:spcPct val="100000"/>
                              </a:lnSpc>
                              <a:buClrTx/>
                              <a:buSzTx/>
                              <a:buFontTx/>
                              <a:buNone/>
                            </a:pPr>
                            <a:r>
                              <a:rPr lang="en-US" altLang="zh-CN" sz="1800" b="0" kern="0" dirty="0">
                                <a:latin typeface="Times New Roman" panose="02020603050405020304" pitchFamily="18" charset="0"/>
                                <a:cs typeface="Times New Roman" panose="02020603050405020304" pitchFamily="18" charset="0"/>
                              </a:rPr>
                              <a:t>2013</a:t>
                            </a:r>
                          </a:p>
                        </a:txBody>
                        <a:tcPr marL="12700" marR="12700" marT="1270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lstStyle/>
                          <a:p>
                            <a:pPr algn="ctr">
                              <a:lnSpc>
                                <a:spcPct val="100000"/>
                              </a:lnSpc>
                              <a:buClrTx/>
                              <a:buSzTx/>
                              <a:buFontTx/>
                              <a:buNone/>
                            </a:pPr>
                            <a:r>
                              <a:rPr lang="en-US" altLang="zh-CN" sz="1800" b="0" kern="0" dirty="0">
                                <a:latin typeface="Times New Roman" panose="02020603050405020304" pitchFamily="18" charset="0"/>
                                <a:cs typeface="Times New Roman" panose="02020603050405020304" pitchFamily="18" charset="0"/>
                              </a:rPr>
                              <a:t>null</a:t>
                            </a:r>
                          </a:p>
                        </a:txBody>
                        <a:tcPr marL="12700" marR="12700" marT="12700" anchor="ctr">
                          <a:lnL w="12700" cap="flat" cmpd="sng" algn="ctr">
                            <a:solidFill>
                              <a:schemeClr val="tx1"/>
                            </a:solidFill>
                            <a:prstDash val="solid"/>
                            <a:round/>
                            <a:headEnd type="none" w="med" len="med"/>
                            <a:tailEnd type="none" w="med" len="med"/>
                          </a:lnL>
                          <a:lnR w="12700" cmpd="sng">
                            <a:solidFill>
                              <a:schemeClr val="tx1"/>
                            </a:solidFill>
                            <a:prstDash val="solid"/>
                          </a:lnR>
                          <a:lnT w="12700" cap="flat" cmpd="sng" algn="ctr">
                            <a:solidFill>
                              <a:schemeClr val="tx1"/>
                            </a:solidFill>
                            <a:prstDash val="solid"/>
                            <a:round/>
                            <a:headEnd type="none" w="med" len="med"/>
                            <a:tailEnd type="none" w="med" len="med"/>
                          </a:lnT>
                          <a:lnB w="12700" cmpd="sng">
                            <a:solidFill>
                              <a:schemeClr val="tx1"/>
                            </a:solidFill>
                            <a:prstDash val="solid"/>
                          </a:lnB>
                          <a:solidFill>
                            <a:schemeClr val="bg1"/>
                          </a:solidFill>
                        </a:tcPr>
                      </a:tc>
                      <a:tc>
                        <a:txBody>
                          <a:bodyPr/>
                          <a:lstStyle/>
                          <a:p>
                            <a:pPr algn="ctr">
                              <a:lnSpc>
                                <a:spcPct val="100000"/>
                              </a:lnSpc>
                              <a:buClrTx/>
                              <a:buSzTx/>
                              <a:buFontTx/>
                              <a:buNone/>
                            </a:pPr>
                            <a:r>
                              <a:rPr lang="en-US" altLang="zh-CN" sz="1800" b="0" kern="0" dirty="0">
                                <a:latin typeface="Times New Roman" panose="02020603050405020304" pitchFamily="18" charset="0"/>
                                <a:cs typeface="Times New Roman" panose="02020603050405020304" pitchFamily="18" charset="0"/>
                              </a:rPr>
                              <a:t>Sturm</a:t>
                            </a:r>
                          </a:p>
                        </a:txBody>
                        <a:tcPr marL="12700" marR="12700" marT="1270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lstStyle/>
                          <a:p>
                            <a:pPr algn="ctr">
                              <a:lnSpc>
                                <a:spcPct val="100000"/>
                              </a:lnSpc>
                              <a:buClrTx/>
                              <a:buSzTx/>
                              <a:buFontTx/>
                              <a:buNone/>
                            </a:pPr>
                            <a:r>
                              <a:rPr lang="en-US" altLang="zh-CN" sz="1800" b="0" kern="0" dirty="0">
                                <a:latin typeface="Times New Roman" panose="02020603050405020304" pitchFamily="18" charset="0"/>
                                <a:cs typeface="Times New Roman" panose="02020603050405020304" pitchFamily="18" charset="0"/>
                              </a:rPr>
                              <a:t>DOK.</a:t>
                            </a:r>
                          </a:p>
                          <a:p>
                            <a:pPr algn="ctr">
                              <a:lnSpc>
                                <a:spcPct val="100000"/>
                              </a:lnSpc>
                              <a:buClrTx/>
                              <a:buSzTx/>
                              <a:buFontTx/>
                              <a:buNone/>
                            </a:pPr>
                            <a:r>
                              <a:rPr lang="en-US" altLang="zh-CN" sz="1800" b="0" kern="0" dirty="0">
                                <a:latin typeface="Times New Roman" panose="02020603050405020304" pitchFamily="18" charset="0"/>
                                <a:cs typeface="Times New Roman" panose="02020603050405020304" pitchFamily="18" charset="0"/>
                              </a:rPr>
                              <a:t>fest</a:t>
                            </a:r>
                          </a:p>
                        </a:txBody>
                        <a:tcPr marL="12700" marR="12700" marT="1270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lstStyle/>
                          <a:p>
                            <a:pPr algn="ctr">
                              <a:lnSpc>
                                <a:spcPct val="100000"/>
                              </a:lnSpc>
                              <a:buClrTx/>
                              <a:buSzTx/>
                              <a:buFontTx/>
                              <a:buNone/>
                            </a:pPr>
                            <a:r>
                              <a:rPr lang="en-US" altLang="zh-CN" sz="1800" b="0" kern="0" dirty="0">
                                <a:latin typeface="Times New Roman" panose="02020603050405020304" pitchFamily="18" charset="0"/>
                                <a:cs typeface="Times New Roman" panose="02020603050405020304" pitchFamily="18" charset="0"/>
                              </a:rPr>
                              <a:t>Munich</a:t>
                            </a:r>
                          </a:p>
                        </a:txBody>
                        <a:tcPr marL="12700" marR="12700" marT="12700"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solidFill>
                            <a:schemeClr val="bg1"/>
                          </a:solidFill>
                        </a:tcPr>
                      </a:tc>
                      <a:tc>
                        <a:txBody>
                          <a:bodyPr/>
                          <a:lstStyle/>
                          <a:p>
                            <a:pPr algn="ctr">
                              <a:lnSpc>
                                <a:spcPct val="100000"/>
                              </a:lnSpc>
                              <a:buClrTx/>
                              <a:buSzTx/>
                              <a:buFontTx/>
                              <a:buNone/>
                            </a:pPr>
                            <a:r>
                              <a:rPr lang="en-US" altLang="zh-CN" sz="1800" b="0" kern="0" dirty="0">
                                <a:latin typeface="Times New Roman" panose="02020603050405020304" pitchFamily="18" charset="0"/>
                                <a:cs typeface="Times New Roman" panose="02020603050405020304" pitchFamily="18" charset="0"/>
                              </a:rPr>
                              <a:t>null</a:t>
                            </a:r>
                          </a:p>
                        </a:txBody>
                        <a:tcPr marL="12700" marR="12700" marT="12700" anchor="ctr">
                          <a:lnL w="12700" cmpd="sng">
                            <a:solidFill>
                              <a:schemeClr val="tx1"/>
                            </a:solidFill>
                            <a:prstDash val="solid"/>
                          </a:lnL>
                          <a:lnR w="12700" cmpd="sng">
                            <a:solidFill>
                              <a:schemeClr val="tx1"/>
                            </a:solidFill>
                            <a:prstDash val="solid"/>
                          </a:lnR>
                          <a:lnT w="12700" cap="flat" cmpd="sng" algn="ctr">
                            <a:solidFill>
                              <a:schemeClr val="tx1"/>
                            </a:solidFill>
                            <a:prstDash val="solid"/>
                            <a:round/>
                            <a:headEnd type="none" w="med" len="med"/>
                            <a:tailEnd type="none" w="med" len="med"/>
                          </a:lnT>
                          <a:lnB w="12700" cmpd="sng">
                            <a:solidFill>
                              <a:schemeClr val="tx1"/>
                            </a:solidFill>
                            <a:prstDash val="solid"/>
                          </a:lnB>
                          <a:solidFill>
                            <a:schemeClr val="bg1"/>
                          </a:solidFill>
                        </a:tcPr>
                      </a:tc>
                      <a:extLst>
                        <a:ext uri="{0D108BD9-81ED-4DB2-BD59-A6C34878D82A}">
                          <a16:rowId xmlns:a16="http://schemas.microsoft.com/office/drawing/2014/main" val="10001"/>
                        </a:ext>
                      </a:extLst>
                    </a:tr>
                  </a:tbl>
                </a:graphicData>
              </a:graphic>
            </p:graphicFrame>
          </mc:Choice>
          <mc:Fallback xmlns="">
            <p:graphicFrame>
              <p:nvGraphicFramePr>
                <p:cNvPr id="71" name="表格 70">
                  <a:extLst>
                    <a:ext uri="{FF2B5EF4-FFF2-40B4-BE49-F238E27FC236}">
                      <a16:creationId xmlns:a16="http://schemas.microsoft.com/office/drawing/2014/main" id="{B7F01A4F-D2A3-DA4C-81E4-0834DAD7E924}"/>
                    </a:ext>
                  </a:extLst>
                </p:cNvPr>
                <p:cNvGraphicFramePr/>
                <p:nvPr>
                  <p:custDataLst>
                    <p:tags r:id="rId11"/>
                  </p:custDataLst>
                  <p:extLst>
                    <p:ext uri="{D42A27DB-BD31-4B8C-83A1-F6EECF244321}">
                      <p14:modId xmlns:p14="http://schemas.microsoft.com/office/powerpoint/2010/main" val="3759810554"/>
                    </p:ext>
                  </p:extLst>
                </p:nvPr>
              </p:nvGraphicFramePr>
              <p:xfrm>
                <a:off x="3766538" y="853971"/>
                <a:ext cx="5697430" cy="1158071"/>
              </p:xfrm>
              <a:graphic>
                <a:graphicData uri="http://schemas.openxmlformats.org/drawingml/2006/table">
                  <a:tbl>
                    <a:tblPr firstRow="1" bandRow="1">
                      <a:tableStyleId>{5C22544A-7EE6-4342-B048-85BDC9FD1C3A}</a:tableStyleId>
                    </a:tblPr>
                    <a:tblGrid>
                      <a:gridCol w="488521">
                        <a:extLst>
                          <a:ext uri="{9D8B030D-6E8A-4147-A177-3AD203B41FA5}">
                            <a16:colId xmlns:a16="http://schemas.microsoft.com/office/drawing/2014/main" val="20000"/>
                          </a:ext>
                        </a:extLst>
                      </a:gridCol>
                      <a:gridCol w="1002890">
                        <a:extLst>
                          <a:ext uri="{9D8B030D-6E8A-4147-A177-3AD203B41FA5}">
                            <a16:colId xmlns:a16="http://schemas.microsoft.com/office/drawing/2014/main" val="20001"/>
                          </a:ext>
                        </a:extLst>
                      </a:gridCol>
                      <a:gridCol w="774138">
                        <a:extLst>
                          <a:ext uri="{9D8B030D-6E8A-4147-A177-3AD203B41FA5}">
                            <a16:colId xmlns:a16="http://schemas.microsoft.com/office/drawing/2014/main" val="20002"/>
                          </a:ext>
                        </a:extLst>
                      </a:gridCol>
                      <a:gridCol w="629392">
                        <a:extLst>
                          <a:ext uri="{9D8B030D-6E8A-4147-A177-3AD203B41FA5}">
                            <a16:colId xmlns:a16="http://schemas.microsoft.com/office/drawing/2014/main" val="20003"/>
                          </a:ext>
                        </a:extLst>
                      </a:gridCol>
                      <a:gridCol w="820018">
                        <a:extLst>
                          <a:ext uri="{9D8B030D-6E8A-4147-A177-3AD203B41FA5}">
                            <a16:colId xmlns:a16="http://schemas.microsoft.com/office/drawing/2014/main" val="20004"/>
                          </a:ext>
                        </a:extLst>
                      </a:gridCol>
                      <a:gridCol w="814202">
                        <a:extLst>
                          <a:ext uri="{9D8B030D-6E8A-4147-A177-3AD203B41FA5}">
                            <a16:colId xmlns:a16="http://schemas.microsoft.com/office/drawing/2014/main" val="20005"/>
                          </a:ext>
                        </a:extLst>
                      </a:gridCol>
                      <a:gridCol w="815494">
                        <a:extLst>
                          <a:ext uri="{9D8B030D-6E8A-4147-A177-3AD203B41FA5}">
                            <a16:colId xmlns:a16="http://schemas.microsoft.com/office/drawing/2014/main" val="20006"/>
                          </a:ext>
                        </a:extLst>
                      </a:gridCol>
                      <a:gridCol w="843234">
                        <a:extLst>
                          <a:ext uri="{9D8B030D-6E8A-4147-A177-3AD203B41FA5}">
                            <a16:colId xmlns:a16="http://schemas.microsoft.com/office/drawing/2014/main" val="20007"/>
                          </a:ext>
                        </a:extLst>
                      </a:gridCol>
                      <a:gridCol w="843234">
                        <a:extLst>
                          <a:ext uri="{9D8B030D-6E8A-4147-A177-3AD203B41FA5}">
                            <a16:colId xmlns:a16="http://schemas.microsoft.com/office/drawing/2014/main" val="3574367589"/>
                          </a:ext>
                        </a:extLst>
                      </a:gridCol>
                    </a:tblGrid>
                    <a:tr h="534545">
                      <a:tc>
                        <a:txBody>
                          <a:bodyPr/>
                          <a:lstStyle/>
                          <a:p>
                            <a:pPr marL="97790" algn="ctr">
                              <a:lnSpc>
                                <a:spcPct val="100000"/>
                              </a:lnSpc>
                              <a:spcBef>
                                <a:spcPts val="290"/>
                              </a:spcBef>
                            </a:pPr>
                            <a:r>
                              <a:rPr sz="1800" b="1" dirty="0">
                                <a:latin typeface="Times New Roman" panose="02020603050405020304"/>
                                <a:cs typeface="Times New Roman" panose="02020603050405020304"/>
                              </a:rPr>
                              <a:t>tid</a:t>
                            </a:r>
                          </a:p>
                        </a:txBody>
                        <a:tcPr marL="0" marR="0" marT="38726" marB="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lstStyle/>
                          <a:p>
                            <a:pPr marL="98425" algn="ctr">
                              <a:lnSpc>
                                <a:spcPct val="100000"/>
                              </a:lnSpc>
                              <a:spcBef>
                                <a:spcPts val="290"/>
                              </a:spcBef>
                            </a:pPr>
                            <a:r>
                              <a:rPr lang="en-US" sz="1800" b="1" dirty="0">
                                <a:latin typeface="Times New Roman" panose="02020603050405020304"/>
                                <a:cs typeface="Times New Roman" panose="02020603050405020304"/>
                              </a:rPr>
                              <a:t>name</a:t>
                            </a:r>
                          </a:p>
                        </a:txBody>
                        <a:tcPr marL="0" marR="0" marT="38726" marB="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lstStyle/>
                          <a:p>
                            <a:pPr marL="98425" algn="ctr">
                              <a:lnSpc>
                                <a:spcPct val="100000"/>
                              </a:lnSpc>
                              <a:spcBef>
                                <a:spcPts val="290"/>
                              </a:spcBef>
                            </a:pPr>
                            <a:r>
                              <a:rPr lang="en-US" sz="1800" b="1" dirty="0">
                                <a:latin typeface="Times New Roman" panose="02020603050405020304"/>
                                <a:cs typeface="Times New Roman" panose="02020603050405020304"/>
                              </a:rPr>
                              <a:t>nationality</a:t>
                            </a:r>
                          </a:p>
                        </a:txBody>
                        <a:tcPr marL="0" marR="0" marT="38726" marB="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lstStyle/>
                          <a:p>
                            <a:pPr marL="98425" algn="ctr">
                              <a:lnSpc>
                                <a:spcPct val="100000"/>
                              </a:lnSpc>
                              <a:spcBef>
                                <a:spcPts val="290"/>
                              </a:spcBef>
                            </a:pPr>
                            <a:r>
                              <a:rPr sz="1800" b="1" spc="-5" dirty="0">
                                <a:latin typeface="Times New Roman" panose="02020603050405020304"/>
                                <a:cs typeface="Times New Roman" panose="02020603050405020304"/>
                              </a:rPr>
                              <a:t>born</a:t>
                            </a:r>
                          </a:p>
                        </a:txBody>
                        <a:tcPr marL="0" marR="0" marT="38726" marB="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lstStyle/>
                          <a:p>
                            <a:pPr marL="99060" algn="ctr">
                              <a:lnSpc>
                                <a:spcPct val="100000"/>
                              </a:lnSpc>
                              <a:spcBef>
                                <a:spcPts val="290"/>
                              </a:spcBef>
                            </a:pPr>
                            <a:r>
                              <a:rPr sz="1800" b="1" dirty="0">
                                <a:latin typeface="Times New Roman" panose="02020603050405020304"/>
                                <a:cs typeface="Times New Roman" panose="02020603050405020304"/>
                              </a:rPr>
                              <a:t>college</a:t>
                            </a:r>
                          </a:p>
                        </a:txBody>
                        <a:tcPr marL="0" marR="0" marT="38726" marB="0">
                          <a:lnL w="12700" cap="flat" cmpd="sng" algn="ctr">
                            <a:solidFill>
                              <a:schemeClr val="tx1"/>
                            </a:solidFill>
                            <a:prstDash val="solid"/>
                            <a:round/>
                            <a:headEnd type="none" w="med" len="med"/>
                            <a:tailEnd type="none" w="med" len="me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pPr marL="98425" algn="ctr">
                              <a:lnSpc>
                                <a:spcPct val="100000"/>
                              </a:lnSpc>
                              <a:spcBef>
                                <a:spcPts val="290"/>
                              </a:spcBef>
                            </a:pPr>
                            <a:r>
                              <a:rPr lang="en-US" sz="1800" b="1" dirty="0">
                                <a:latin typeface="Times New Roman" panose="02020603050405020304"/>
                                <a:cs typeface="Times New Roman" panose="02020603050405020304"/>
                              </a:rPr>
                              <a:t>film</a:t>
                            </a:r>
                          </a:p>
                        </a:txBody>
                        <a:tcPr marL="0" marR="0" marT="38726" marB="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lstStyle/>
                          <a:p>
                            <a:pPr marL="97790" algn="ctr">
                              <a:lnSpc>
                                <a:spcPct val="100000"/>
                              </a:lnSpc>
                              <a:spcBef>
                                <a:spcPts val="290"/>
                              </a:spcBef>
                            </a:pPr>
                            <a:r>
                              <a:rPr lang="en-US" sz="1800" b="1" dirty="0">
                                <a:latin typeface="Times New Roman" panose="02020603050405020304"/>
                                <a:cs typeface="Times New Roman" panose="02020603050405020304"/>
                              </a:rPr>
                              <a:t>filmFestival</a:t>
                            </a:r>
                          </a:p>
                        </a:txBody>
                        <a:tcPr marL="0" marR="0" marT="38726" marB="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lstStyle/>
                          <a:p>
                            <a:pPr marL="97790" algn="ctr">
                              <a:lnSpc>
                                <a:spcPct val="100000"/>
                              </a:lnSpc>
                              <a:spcBef>
                                <a:spcPts val="290"/>
                              </a:spcBef>
                              <a:buNone/>
                            </a:pPr>
                            <a:r>
                              <a:rPr lang="en-US" altLang="en-US" sz="1800" b="1" dirty="0">
                                <a:latin typeface="Times New Roman" panose="02020603050405020304"/>
                                <a:cs typeface="Times New Roman" panose="02020603050405020304"/>
                              </a:rPr>
                              <a:t>festCity</a:t>
                            </a:r>
                          </a:p>
                        </a:txBody>
                        <a:tcPr marL="0" marR="0" marT="38726" marB="0">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97790" algn="ctr">
                              <a:lnSpc>
                                <a:spcPct val="100000"/>
                              </a:lnSpc>
                              <a:spcBef>
                                <a:spcPts val="290"/>
                              </a:spcBef>
                              <a:buNone/>
                            </a:pPr>
                            <a:r>
                              <a:rPr lang="en-US" altLang="en-US" sz="1800" b="1" dirty="0" err="1">
                                <a:latin typeface="Times New Roman" panose="02020603050405020304"/>
                                <a:cs typeface="Times New Roman" panose="02020603050405020304"/>
                              </a:rPr>
                              <a:t>festCountry</a:t>
                            </a:r>
                            <a:endParaRPr lang="en-US" altLang="en-US" sz="1800" b="1" dirty="0">
                              <a:latin typeface="Times New Roman" panose="02020603050405020304"/>
                              <a:cs typeface="Times New Roman" panose="02020603050405020304"/>
                            </a:endParaRPr>
                          </a:p>
                        </a:txBody>
                        <a:tcPr marL="0" marR="0" marT="38726" marB="0">
                          <a:lnL w="12700" cmpd="sng">
                            <a:solidFill>
                              <a:schemeClr val="tx1"/>
                            </a:solidFill>
                            <a:prstDash val="soli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552467">
                      <a:tc>
                        <a:txBody>
                          <a:bodyPr/>
                          <a:lstStyle/>
                          <a:p>
                            <a:pPr algn="ctr">
                              <a:lnSpc>
                                <a:spcPct val="100000"/>
                              </a:lnSpc>
                              <a:buNone/>
                            </a:pPr>
                            <a:r>
                              <a:rPr lang="en-US" altLang="zh-CN" sz="1800" i="1" kern="0" dirty="0">
                                <a:latin typeface="Times New Roman" panose="02020603050405020304" pitchFamily="18" charset="0"/>
                                <a:cs typeface="Times New Roman" panose="02020603050405020304" pitchFamily="18" charset="0"/>
                                <a:sym typeface="+mn-ea"/>
                              </a:rPr>
                              <a:t>t</a:t>
                            </a:r>
                            <a:r>
                              <a:rPr lang="en-US" altLang="zh-CN" sz="1800" kern="0" baseline="-25000" dirty="0">
                                <a:latin typeface="Times New Roman" panose="02020603050405020304" pitchFamily="18" charset="0"/>
                                <a:cs typeface="Times New Roman" panose="02020603050405020304" pitchFamily="18" charset="0"/>
                                <a:sym typeface="+mn-ea"/>
                              </a:rPr>
                              <a:t>s</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alpha val="50000"/>
                            </a:schemeClr>
                          </a:solidFill>
                        </a:tcPr>
                      </a:tc>
                      <a:tc>
                        <a:txBody>
                          <a:bodyPr/>
                          <a:lstStyle/>
                          <a:p>
                            <a:pPr algn="ctr">
                              <a:lnSpc>
                                <a:spcPct val="100000"/>
                              </a:lnSpc>
                              <a:buClrTx/>
                              <a:buSzTx/>
                              <a:buFontTx/>
                              <a:buNone/>
                            </a:pPr>
                            <a:r>
                              <a:rPr lang="en-US" altLang="zh-CN" sz="1800" b="0" kern="0" dirty="0">
                                <a:latin typeface="Times New Roman" panose="02020603050405020304" pitchFamily="18" charset="0"/>
                                <a:cs typeface="Times New Roman" panose="02020603050405020304" pitchFamily="18" charset="0"/>
                              </a:rPr>
                              <a:t>Noemi Schneider</a:t>
                            </a:r>
                          </a:p>
                        </a:txBody>
                        <a:tcPr marL="12700" marR="12700" marT="1270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alpha val="50000"/>
                            </a:schemeClr>
                          </a:solidFill>
                        </a:tcPr>
                      </a:tc>
                      <a:tc>
                        <a:txBody>
                          <a:bodyPr/>
                          <a:lstStyle/>
                          <a:p>
                            <a:pPr algn="ctr">
                              <a:lnSpc>
                                <a:spcPct val="100000"/>
                              </a:lnSpc>
                              <a:buClrTx/>
                              <a:buSzTx/>
                              <a:buFontTx/>
                              <a:buNone/>
                            </a:pPr>
                            <a:r>
                              <a:rPr lang="en-US" altLang="zh-CN" sz="1800" b="0" kern="0" dirty="0">
                                <a:latin typeface="Times New Roman" panose="02020603050405020304" pitchFamily="18" charset="0"/>
                                <a:cs typeface="Times New Roman" panose="02020603050405020304" pitchFamily="18" charset="0"/>
                              </a:rPr>
                              <a:t>Swiss</a:t>
                            </a:r>
                          </a:p>
                        </a:txBody>
                        <a:tcPr marL="12700" marR="12700" marT="1270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lstStyle/>
                          <a:p>
                            <a:pPr algn="ctr">
                              <a:lnSpc>
                                <a:spcPct val="100000"/>
                              </a:lnSpc>
                              <a:buClrTx/>
                              <a:buSzTx/>
                              <a:buFontTx/>
                              <a:buNone/>
                            </a:pPr>
                            <a:r>
                              <a:rPr lang="en-US" altLang="zh-CN" sz="1800" b="0" kern="0" dirty="0">
                                <a:latin typeface="Times New Roman" panose="02020603050405020304" pitchFamily="18" charset="0"/>
                                <a:cs typeface="Times New Roman" panose="02020603050405020304" pitchFamily="18" charset="0"/>
                              </a:rPr>
                              <a:t>2013</a:t>
                            </a:r>
                          </a:p>
                        </a:txBody>
                        <a:tcPr marL="12700" marR="12700" marT="1270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lstStyle/>
                          <a:p>
                            <a:pPr algn="ctr">
                              <a:lnSpc>
                                <a:spcPct val="100000"/>
                              </a:lnSpc>
                              <a:buClrTx/>
                              <a:buSzTx/>
                              <a:buFontTx/>
                              <a:buNone/>
                            </a:pPr>
                            <a:r>
                              <a:rPr lang="en-US" altLang="zh-CN" sz="1800" b="0" kern="0" dirty="0">
                                <a:latin typeface="Times New Roman" panose="02020603050405020304" pitchFamily="18" charset="0"/>
                                <a:cs typeface="Times New Roman" panose="02020603050405020304" pitchFamily="18" charset="0"/>
                              </a:rPr>
                              <a:t>null</a:t>
                            </a:r>
                          </a:p>
                        </a:txBody>
                        <a:tcPr marL="12700" marR="12700" marT="12700" anchor="ctr">
                          <a:lnL w="12700" cap="flat" cmpd="sng" algn="ctr">
                            <a:solidFill>
                              <a:schemeClr val="tx1"/>
                            </a:solidFill>
                            <a:prstDash val="solid"/>
                            <a:round/>
                            <a:headEnd type="none" w="med" len="med"/>
                            <a:tailEnd type="none" w="med" len="med"/>
                          </a:lnL>
                          <a:lnR w="12700" cmpd="sng">
                            <a:solidFill>
                              <a:schemeClr val="tx1"/>
                            </a:solidFill>
                            <a:prstDash val="solid"/>
                          </a:lnR>
                          <a:lnT w="12700" cap="flat" cmpd="sng" algn="ctr">
                            <a:solidFill>
                              <a:schemeClr val="tx1"/>
                            </a:solidFill>
                            <a:prstDash val="solid"/>
                            <a:round/>
                            <a:headEnd type="none" w="med" len="med"/>
                            <a:tailEnd type="none" w="med" len="med"/>
                          </a:lnT>
                          <a:lnB w="12700" cmpd="sng">
                            <a:solidFill>
                              <a:schemeClr val="tx1"/>
                            </a:solidFill>
                            <a:prstDash val="solid"/>
                          </a:lnB>
                          <a:solidFill>
                            <a:schemeClr val="bg1"/>
                          </a:solidFill>
                        </a:tcPr>
                      </a:tc>
                      <a:tc>
                        <a:txBody>
                          <a:bodyPr/>
                          <a:lstStyle/>
                          <a:p>
                            <a:pPr algn="ctr">
                              <a:lnSpc>
                                <a:spcPct val="100000"/>
                              </a:lnSpc>
                              <a:buClrTx/>
                              <a:buSzTx/>
                              <a:buFontTx/>
                              <a:buNone/>
                            </a:pPr>
                            <a:r>
                              <a:rPr lang="en-US" altLang="zh-CN" sz="1800" b="0" kern="0" dirty="0">
                                <a:latin typeface="Times New Roman" panose="02020603050405020304" pitchFamily="18" charset="0"/>
                                <a:cs typeface="Times New Roman" panose="02020603050405020304" pitchFamily="18" charset="0"/>
                              </a:rPr>
                              <a:t>Sturm</a:t>
                            </a:r>
                          </a:p>
                        </a:txBody>
                        <a:tcPr marL="12700" marR="12700" marT="1270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lstStyle/>
                          <a:p>
                            <a:pPr algn="ctr">
                              <a:lnSpc>
                                <a:spcPct val="100000"/>
                              </a:lnSpc>
                              <a:buClrTx/>
                              <a:buSzTx/>
                              <a:buFontTx/>
                              <a:buNone/>
                            </a:pPr>
                            <a:r>
                              <a:rPr lang="en-US" altLang="zh-CN" sz="1800" b="0" kern="0" dirty="0">
                                <a:latin typeface="Times New Roman" panose="02020603050405020304" pitchFamily="18" charset="0"/>
                                <a:cs typeface="Times New Roman" panose="02020603050405020304" pitchFamily="18" charset="0"/>
                              </a:rPr>
                              <a:t>DOK.</a:t>
                            </a:r>
                          </a:p>
                          <a:p>
                            <a:pPr algn="ctr">
                              <a:lnSpc>
                                <a:spcPct val="100000"/>
                              </a:lnSpc>
                              <a:buClrTx/>
                              <a:buSzTx/>
                              <a:buFontTx/>
                              <a:buNone/>
                            </a:pPr>
                            <a:r>
                              <a:rPr lang="en-US" altLang="zh-CN" sz="1800" b="0" kern="0" dirty="0">
                                <a:latin typeface="Times New Roman" panose="02020603050405020304" pitchFamily="18" charset="0"/>
                                <a:cs typeface="Times New Roman" panose="02020603050405020304" pitchFamily="18" charset="0"/>
                              </a:rPr>
                              <a:t>fest</a:t>
                            </a:r>
                          </a:p>
                        </a:txBody>
                        <a:tcPr marL="12700" marR="12700" marT="1270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lstStyle/>
                          <a:p>
                            <a:pPr algn="ctr">
                              <a:lnSpc>
                                <a:spcPct val="100000"/>
                              </a:lnSpc>
                              <a:buClrTx/>
                              <a:buSzTx/>
                              <a:buFontTx/>
                              <a:buNone/>
                            </a:pPr>
                            <a:r>
                              <a:rPr lang="en-US" altLang="zh-CN" sz="1800" b="0" kern="0" dirty="0">
                                <a:latin typeface="Times New Roman" panose="02020603050405020304" pitchFamily="18" charset="0"/>
                                <a:cs typeface="Times New Roman" panose="02020603050405020304" pitchFamily="18" charset="0"/>
                              </a:rPr>
                              <a:t>Munich</a:t>
                            </a:r>
                          </a:p>
                        </a:txBody>
                        <a:tcPr marL="12700" marR="12700" marT="12700"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solidFill>
                            <a:schemeClr val="bg1"/>
                          </a:solidFill>
                        </a:tcPr>
                      </a:tc>
                      <a:tc>
                        <a:txBody>
                          <a:bodyPr/>
                          <a:lstStyle/>
                          <a:p>
                            <a:pPr algn="ctr">
                              <a:lnSpc>
                                <a:spcPct val="100000"/>
                              </a:lnSpc>
                              <a:buClrTx/>
                              <a:buSzTx/>
                              <a:buFontTx/>
                              <a:buNone/>
                            </a:pPr>
                            <a:r>
                              <a:rPr lang="en-US" altLang="zh-CN" sz="1800" b="0" kern="0" dirty="0">
                                <a:latin typeface="Times New Roman" panose="02020603050405020304" pitchFamily="18" charset="0"/>
                                <a:cs typeface="Times New Roman" panose="02020603050405020304" pitchFamily="18" charset="0"/>
                              </a:rPr>
                              <a:t>null</a:t>
                            </a:r>
                          </a:p>
                        </a:txBody>
                        <a:tcPr marL="12700" marR="12700" marT="12700" anchor="ctr">
                          <a:lnL w="12700" cmpd="sng">
                            <a:solidFill>
                              <a:schemeClr val="tx1"/>
                            </a:solidFill>
                            <a:prstDash val="solid"/>
                          </a:lnL>
                          <a:lnR w="12700" cmpd="sng">
                            <a:solidFill>
                              <a:schemeClr val="tx1"/>
                            </a:solidFill>
                            <a:prstDash val="solid"/>
                          </a:lnR>
                          <a:lnT w="12700" cap="flat" cmpd="sng" algn="ctr">
                            <a:solidFill>
                              <a:schemeClr val="tx1"/>
                            </a:solidFill>
                            <a:prstDash val="solid"/>
                            <a:round/>
                            <a:headEnd type="none" w="med" len="med"/>
                            <a:tailEnd type="none" w="med" len="med"/>
                          </a:lnT>
                          <a:lnB w="12700" cmpd="sng">
                            <a:solidFill>
                              <a:schemeClr val="tx1"/>
                            </a:solidFill>
                            <a:prstDash val="solid"/>
                          </a:lnB>
                          <a:solidFill>
                            <a:schemeClr val="bg1"/>
                          </a:solidFill>
                        </a:tcPr>
                      </a:tc>
                      <a:extLst>
                        <a:ext uri="{0D108BD9-81ED-4DB2-BD59-A6C34878D82A}">
                          <a16:rowId xmlns:a16="http://schemas.microsoft.com/office/drawing/2014/main" val="10001"/>
                        </a:ext>
                      </a:extLst>
                    </a:tr>
                  </a:tbl>
                </a:graphicData>
              </a:graphic>
            </p:graphicFrame>
          </mc:Fallback>
        </mc:AlternateContent>
        <p:sp>
          <p:nvSpPr>
            <p:cNvPr id="72" name="矩形 71">
              <a:extLst>
                <a:ext uri="{FF2B5EF4-FFF2-40B4-BE49-F238E27FC236}">
                  <a16:creationId xmlns:a16="http://schemas.microsoft.com/office/drawing/2014/main" id="{7FB20445-C790-1D4D-90C0-4FDD0F33A60C}"/>
                </a:ext>
              </a:extLst>
            </p:cNvPr>
            <p:cNvSpPr/>
            <p:nvPr/>
          </p:nvSpPr>
          <p:spPr>
            <a:xfrm>
              <a:off x="7443073" y="1432062"/>
              <a:ext cx="646321" cy="578118"/>
            </a:xfrm>
            <a:prstGeom prst="rect">
              <a:avLst/>
            </a:prstGeom>
            <a:solidFill>
              <a:schemeClr val="accent5">
                <a:lumMod val="40000"/>
                <a:lumOff val="60000"/>
                <a:alpha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latin typeface="Calibri" panose="020F0502020204030204" pitchFamily="34" charset="0"/>
                <a:cs typeface="Calibri" panose="020F0502020204030204" pitchFamily="34" charset="0"/>
              </a:endParaRPr>
            </a:p>
          </p:txBody>
        </p:sp>
        <p:sp>
          <p:nvSpPr>
            <p:cNvPr id="73" name="矩形 72">
              <a:extLst>
                <a:ext uri="{FF2B5EF4-FFF2-40B4-BE49-F238E27FC236}">
                  <a16:creationId xmlns:a16="http://schemas.microsoft.com/office/drawing/2014/main" id="{871997F0-DF16-EE49-8736-9B229AB18B06}"/>
                </a:ext>
              </a:extLst>
            </p:cNvPr>
            <p:cNvSpPr/>
            <p:nvPr/>
          </p:nvSpPr>
          <p:spPr>
            <a:xfrm>
              <a:off x="4163264" y="1430286"/>
              <a:ext cx="3280790" cy="575087"/>
            </a:xfrm>
            <a:prstGeom prst="rect">
              <a:avLst/>
            </a:prstGeom>
            <a:solidFill>
              <a:schemeClr val="accent4">
                <a:lumMod val="60000"/>
                <a:lumOff val="40000"/>
                <a:alpha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latin typeface="Calibri" panose="020F0502020204030204" pitchFamily="34" charset="0"/>
                <a:cs typeface="Calibri" panose="020F0502020204030204" pitchFamily="34" charset="0"/>
              </a:endParaRPr>
            </a:p>
          </p:txBody>
        </p:sp>
        <p:grpSp>
          <p:nvGrpSpPr>
            <p:cNvPr id="74" name="组合 73">
              <a:extLst>
                <a:ext uri="{FF2B5EF4-FFF2-40B4-BE49-F238E27FC236}">
                  <a16:creationId xmlns:a16="http://schemas.microsoft.com/office/drawing/2014/main" id="{AF987533-9254-4D46-A772-48281D5576BA}"/>
                </a:ext>
              </a:extLst>
            </p:cNvPr>
            <p:cNvGrpSpPr/>
            <p:nvPr/>
          </p:nvGrpSpPr>
          <p:grpSpPr>
            <a:xfrm>
              <a:off x="2373630" y="1443990"/>
              <a:ext cx="897255" cy="633095"/>
              <a:chOff x="5483" y="8549"/>
              <a:chExt cx="1413" cy="997"/>
            </a:xfrm>
          </p:grpSpPr>
          <p:cxnSp>
            <p:nvCxnSpPr>
              <p:cNvPr id="75" name="直接箭头连接符 185">
                <a:extLst>
                  <a:ext uri="{FF2B5EF4-FFF2-40B4-BE49-F238E27FC236}">
                    <a16:creationId xmlns:a16="http://schemas.microsoft.com/office/drawing/2014/main" id="{3C78BBF6-1699-BB4B-B127-053D4FD56F32}"/>
                  </a:ext>
                </a:extLst>
              </p:cNvPr>
              <p:cNvCxnSpPr>
                <a:cxnSpLocks/>
                <a:stCxn id="76" idx="0"/>
              </p:cNvCxnSpPr>
              <p:nvPr/>
            </p:nvCxnSpPr>
            <p:spPr>
              <a:xfrm flipH="1" flipV="1">
                <a:off x="6189" y="8549"/>
                <a:ext cx="1" cy="426"/>
              </a:xfrm>
              <a:prstGeom prst="straightConnector1">
                <a:avLst/>
              </a:prstGeom>
              <a:ln w="381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6" name="矩形 75">
                <a:extLst>
                  <a:ext uri="{FF2B5EF4-FFF2-40B4-BE49-F238E27FC236}">
                    <a16:creationId xmlns:a16="http://schemas.microsoft.com/office/drawing/2014/main" id="{F2DB714C-0EFB-D549-8543-6C06BFDB26F1}"/>
                  </a:ext>
                </a:extLst>
              </p:cNvPr>
              <p:cNvSpPr/>
              <p:nvPr/>
            </p:nvSpPr>
            <p:spPr>
              <a:xfrm>
                <a:off x="5483" y="8975"/>
                <a:ext cx="1413" cy="571"/>
              </a:xfrm>
              <a:prstGeom prst="rect">
                <a:avLst/>
              </a:prstGeom>
              <a:solidFill>
                <a:schemeClr val="accent6">
                  <a:lumMod val="60000"/>
                  <a:lumOff val="40000"/>
                  <a:alpha val="70000"/>
                </a:schemeClr>
              </a:solidFill>
              <a:ln w="1905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tx1">
                        <a:lumMod val="95000"/>
                        <a:lumOff val="5000"/>
                      </a:schemeClr>
                    </a:solidFill>
                    <a:latin typeface="Calibri" panose="020F0502020204030204" pitchFamily="34" charset="0"/>
                    <a:cs typeface="Calibri" panose="020F0502020204030204" pitchFamily="34" charset="0"/>
                    <a:sym typeface="+mn-ea"/>
                  </a:rPr>
                  <a:t>pretrain</a:t>
                </a:r>
              </a:p>
            </p:txBody>
          </p:sp>
        </p:grpSp>
        <p:sp>
          <p:nvSpPr>
            <p:cNvPr id="78" name="矩形 77">
              <a:extLst>
                <a:ext uri="{FF2B5EF4-FFF2-40B4-BE49-F238E27FC236}">
                  <a16:creationId xmlns:a16="http://schemas.microsoft.com/office/drawing/2014/main" id="{A001A986-DB60-7A4A-9098-535D141A3C3B}"/>
                </a:ext>
              </a:extLst>
            </p:cNvPr>
            <p:cNvSpPr/>
            <p:nvPr>
              <p:custDataLst>
                <p:tags r:id="rId4"/>
              </p:custDataLst>
            </p:nvPr>
          </p:nvSpPr>
          <p:spPr>
            <a:xfrm>
              <a:off x="2165163" y="3798082"/>
              <a:ext cx="686666" cy="170332"/>
            </a:xfrm>
            <a:prstGeom prst="rect">
              <a:avLst/>
            </a:prstGeom>
            <a:solidFill>
              <a:schemeClr val="accent5">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Calibri" panose="020F0502020204030204" pitchFamily="34" charset="0"/>
                <a:cs typeface="Calibri" panose="020F0502020204030204" pitchFamily="34" charset="0"/>
              </a:endParaRPr>
            </a:p>
          </p:txBody>
        </p:sp>
      </p:grpSp>
      <mc:AlternateContent xmlns:mc="http://schemas.openxmlformats.org/markup-compatibility/2006" xmlns:a14="http://schemas.microsoft.com/office/drawing/2010/main">
        <mc:Choice Requires="a14">
          <p:sp>
            <p:nvSpPr>
              <p:cNvPr id="82" name="文本框 81">
                <a:extLst>
                  <a:ext uri="{FF2B5EF4-FFF2-40B4-BE49-F238E27FC236}">
                    <a16:creationId xmlns:a16="http://schemas.microsoft.com/office/drawing/2014/main" id="{BA7FCE1A-9AA7-274E-868F-BBA20A0C911B}"/>
                  </a:ext>
                </a:extLst>
              </p:cNvPr>
              <p:cNvSpPr txBox="1"/>
              <p:nvPr/>
            </p:nvSpPr>
            <p:spPr>
              <a:xfrm>
                <a:off x="158531" y="6168086"/>
                <a:ext cx="11369413" cy="647228"/>
              </a:xfrm>
              <a:prstGeom prst="rect">
                <a:avLst/>
              </a:prstGeom>
              <a:noFill/>
            </p:spPr>
            <p:txBody>
              <a:bodyPr wrap="square">
                <a:spAutoFit/>
              </a:bodyPr>
              <a:lstStyle/>
              <a:p>
                <a:pPr marL="285750" indent="-285750">
                  <a:buFont typeface="Arial" panose="020B0604020202020204" pitchFamily="34" charset="0"/>
                  <a:buChar char="•"/>
                </a:pPr>
                <a14:m>
                  <m:oMath xmlns:m="http://schemas.openxmlformats.org/officeDocument/2006/math">
                    <m:sSub>
                      <m:sSubPr>
                        <m:ctrlPr>
                          <a:rPr kumimoji="1" lang="en-US" altLang="zh-CN" sz="1800" b="1" i="1" dirty="0" smtClean="0">
                            <a:solidFill>
                              <a:srgbClr val="FF0000"/>
                            </a:solidFill>
                            <a:latin typeface="Cambria Math" panose="02040503050406030204" pitchFamily="18" charset="0"/>
                            <a:cs typeface="Arial" panose="020B0604020202020204" pitchFamily="34" charset="0"/>
                          </a:rPr>
                        </m:ctrlPr>
                      </m:sSubPr>
                      <m:e>
                        <m:r>
                          <a:rPr kumimoji="1" lang="en-US" altLang="zh-CN" sz="1800" b="1" i="1" dirty="0" smtClean="0">
                            <a:solidFill>
                              <a:srgbClr val="FF0000"/>
                            </a:solidFill>
                            <a:latin typeface="Cambria Math" panose="02040503050406030204" pitchFamily="18" charset="0"/>
                            <a:cs typeface="Arial" panose="020B0604020202020204" pitchFamily="34" charset="0"/>
                          </a:rPr>
                          <m:t>𝑴</m:t>
                        </m:r>
                      </m:e>
                      <m:sub>
                        <m:r>
                          <a:rPr kumimoji="1" lang="en-US" altLang="zh-CN" sz="1800" b="1" i="1" dirty="0" smtClean="0">
                            <a:solidFill>
                              <a:srgbClr val="FF0000"/>
                            </a:solidFill>
                            <a:latin typeface="Cambria Math" panose="02040503050406030204" pitchFamily="18" charset="0"/>
                            <a:cs typeface="Arial" panose="020B0604020202020204" pitchFamily="34" charset="0"/>
                          </a:rPr>
                          <m:t>𝒄</m:t>
                        </m:r>
                      </m:sub>
                    </m:sSub>
                  </m:oMath>
                </a14:m>
                <a:r>
                  <a:rPr lang="en-US" altLang="zh-CN" b="1" dirty="0">
                    <a:solidFill>
                      <a:srgbClr val="FF0000"/>
                    </a:solidFill>
                    <a:latin typeface="Calibri" panose="020F0502020204030204" pitchFamily="34" charset="0"/>
                    <a:cs typeface="Calibri" panose="020F0502020204030204" pitchFamily="34" charset="0"/>
                  </a:rPr>
                  <a:t> </a:t>
                </a:r>
                <a:r>
                  <a:rPr lang="en-US" altLang="zh-CN" dirty="0">
                    <a:solidFill>
                      <a:srgbClr val="7030A0"/>
                    </a:solidFill>
                    <a:latin typeface="Calibri" panose="020F0502020204030204" pitchFamily="34" charset="0"/>
                    <a:cs typeface="Calibri" panose="020F0502020204030204" pitchFamily="34" charset="0"/>
                  </a:rPr>
                  <a:t>: (1) Graph pretraining on </a:t>
                </a:r>
                <a14:m>
                  <m:oMath xmlns:m="http://schemas.openxmlformats.org/officeDocument/2006/math">
                    <m:r>
                      <a:rPr lang="en-US" altLang="zh-CN" i="1" dirty="0" smtClean="0">
                        <a:solidFill>
                          <a:srgbClr val="7030A0"/>
                        </a:solidFill>
                        <a:latin typeface="Cambria Math" panose="02040503050406030204" pitchFamily="18" charset="0"/>
                        <a:cs typeface="Arial" panose="020B0604020202020204" pitchFamily="34" charset="0"/>
                      </a:rPr>
                      <m:t>𝐺</m:t>
                    </m:r>
                  </m:oMath>
                </a14:m>
                <a:r>
                  <a:rPr lang="en-US" altLang="zh-CN" dirty="0">
                    <a:solidFill>
                      <a:srgbClr val="7030A0"/>
                    </a:solidFill>
                    <a:latin typeface="Calibri" panose="020F0502020204030204" pitchFamily="34" charset="0"/>
                    <a:cs typeface="Calibri" panose="020F0502020204030204" pitchFamily="34" charset="0"/>
                  </a:rPr>
                  <a:t>; (2) Context-aware embeddings. We model </a:t>
                </a:r>
                <a14:m>
                  <m:oMath xmlns:m="http://schemas.openxmlformats.org/officeDocument/2006/math">
                    <m:sSub>
                      <m:sSubPr>
                        <m:ctrlPr>
                          <a:rPr lang="en-US" altLang="zh-CN" b="0" i="1" dirty="0" smtClean="0">
                            <a:solidFill>
                              <a:srgbClr val="7030A0"/>
                            </a:solidFill>
                            <a:latin typeface="Cambria Math" panose="02040503050406030204" pitchFamily="18" charset="0"/>
                            <a:cs typeface="Arial" panose="020B0604020202020204" pitchFamily="34" charset="0"/>
                          </a:rPr>
                        </m:ctrlPr>
                      </m:sSubPr>
                      <m:e>
                        <m:r>
                          <a:rPr lang="en-US" altLang="zh-CN" i="1" dirty="0" smtClean="0">
                            <a:solidFill>
                              <a:srgbClr val="7030A0"/>
                            </a:solidFill>
                            <a:latin typeface="Cambria Math" panose="02040503050406030204" pitchFamily="18" charset="0"/>
                            <a:cs typeface="Arial" panose="020B0604020202020204" pitchFamily="34" charset="0"/>
                          </a:rPr>
                          <m:t>𝐼</m:t>
                        </m:r>
                      </m:e>
                      <m:sub>
                        <m:r>
                          <a:rPr lang="en-US" altLang="zh-CN" i="1" dirty="0" smtClean="0">
                            <a:solidFill>
                              <a:srgbClr val="7030A0"/>
                            </a:solidFill>
                            <a:latin typeface="Cambria Math" panose="02040503050406030204" pitchFamily="18" charset="0"/>
                            <a:cs typeface="Arial" panose="020B0604020202020204" pitchFamily="34" charset="0"/>
                          </a:rPr>
                          <m:t>𝑡</m:t>
                        </m:r>
                      </m:sub>
                    </m:sSub>
                    <m:r>
                      <a:rPr lang="en-US" altLang="zh-CN" i="1" dirty="0">
                        <a:solidFill>
                          <a:srgbClr val="7030A0"/>
                        </a:solidFill>
                        <a:latin typeface="Cambria Math" panose="02040503050406030204" pitchFamily="18" charset="0"/>
                        <a:cs typeface="Arial" panose="020B0604020202020204" pitchFamily="34" charset="0"/>
                      </a:rPr>
                      <m:t>=(</m:t>
                    </m:r>
                    <m:r>
                      <a:rPr lang="en-US" altLang="zh-CN" i="1" dirty="0">
                        <a:solidFill>
                          <a:srgbClr val="7030A0"/>
                        </a:solidFill>
                        <a:latin typeface="Cambria Math" panose="02040503050406030204" pitchFamily="18" charset="0"/>
                        <a:cs typeface="Arial" panose="020B0604020202020204" pitchFamily="34" charset="0"/>
                      </a:rPr>
                      <m:t>𝑡</m:t>
                    </m:r>
                    <m:r>
                      <a:rPr lang="en-US" altLang="zh-CN" i="1" dirty="0">
                        <a:solidFill>
                          <a:srgbClr val="7030A0"/>
                        </a:solidFill>
                        <a:latin typeface="Cambria Math" panose="02040503050406030204" pitchFamily="18" charset="0"/>
                        <a:cs typeface="Arial" panose="020B0604020202020204" pitchFamily="34" charset="0"/>
                      </a:rPr>
                      <m:t>[</m:t>
                    </m:r>
                    <m:acc>
                      <m:accPr>
                        <m:chr m:val="̅"/>
                        <m:ctrlPr>
                          <a:rPr lang="en-US" altLang="zh-CN" i="1" dirty="0" smtClean="0">
                            <a:solidFill>
                              <a:srgbClr val="7030A0"/>
                            </a:solidFill>
                            <a:latin typeface="Cambria Math" panose="02040503050406030204" pitchFamily="18" charset="0"/>
                            <a:cs typeface="Arial" panose="020B0604020202020204" pitchFamily="34" charset="0"/>
                          </a:rPr>
                        </m:ctrlPr>
                      </m:accPr>
                      <m:e>
                        <m:r>
                          <a:rPr lang="en-US" altLang="zh-CN" b="0" i="1" dirty="0" smtClean="0">
                            <a:solidFill>
                              <a:srgbClr val="7030A0"/>
                            </a:solidFill>
                            <a:latin typeface="Cambria Math" panose="02040503050406030204" pitchFamily="18" charset="0"/>
                            <a:cs typeface="Arial" panose="020B0604020202020204" pitchFamily="34" charset="0"/>
                          </a:rPr>
                          <m:t>𝐴</m:t>
                        </m:r>
                      </m:e>
                    </m:acc>
                    <m:r>
                      <a:rPr lang="en-US" altLang="zh-CN" i="1" dirty="0">
                        <a:solidFill>
                          <a:srgbClr val="7030A0"/>
                        </a:solidFill>
                        <a:latin typeface="Cambria Math" panose="02040503050406030204" pitchFamily="18" charset="0"/>
                        <a:cs typeface="Arial" panose="020B0604020202020204" pitchFamily="34" charset="0"/>
                      </a:rPr>
                      <m:t>], </m:t>
                    </m:r>
                    <m:r>
                      <a:rPr lang="en-US" altLang="zh-CN" i="1" dirty="0">
                        <a:solidFill>
                          <a:srgbClr val="7030A0"/>
                        </a:solidFill>
                        <a:latin typeface="Cambria Math" panose="02040503050406030204" pitchFamily="18" charset="0"/>
                        <a:cs typeface="Arial" panose="020B0604020202020204" pitchFamily="34" charset="0"/>
                      </a:rPr>
                      <m:t>𝑡</m:t>
                    </m:r>
                    <m:r>
                      <a:rPr lang="en-US" altLang="zh-CN" i="1" dirty="0">
                        <a:solidFill>
                          <a:srgbClr val="7030A0"/>
                        </a:solidFill>
                        <a:latin typeface="Cambria Math" panose="02040503050406030204" pitchFamily="18" charset="0"/>
                        <a:cs typeface="Arial" panose="020B0604020202020204" pitchFamily="34" charset="0"/>
                      </a:rPr>
                      <m:t>[</m:t>
                    </m:r>
                    <m:r>
                      <a:rPr lang="en-US" altLang="zh-CN" i="1" dirty="0">
                        <a:solidFill>
                          <a:srgbClr val="7030A0"/>
                        </a:solidFill>
                        <a:latin typeface="Cambria Math" panose="02040503050406030204" pitchFamily="18" charset="0"/>
                        <a:cs typeface="Arial" panose="020B0604020202020204" pitchFamily="34" charset="0"/>
                      </a:rPr>
                      <m:t>𝐵</m:t>
                    </m:r>
                    <m:r>
                      <a:rPr lang="en-US" altLang="zh-CN" i="1" dirty="0">
                        <a:solidFill>
                          <a:srgbClr val="7030A0"/>
                        </a:solidFill>
                        <a:latin typeface="Cambria Math" panose="02040503050406030204" pitchFamily="18" charset="0"/>
                        <a:cs typeface="Arial" panose="020B0604020202020204" pitchFamily="34" charset="0"/>
                      </a:rPr>
                      <m:t>]) </m:t>
                    </m:r>
                  </m:oMath>
                </a14:m>
                <a:r>
                  <a:rPr lang="en-US" altLang="zh-CN" dirty="0">
                    <a:solidFill>
                      <a:srgbClr val="7030A0"/>
                    </a:solidFill>
                    <a:latin typeface="Calibri" panose="020F0502020204030204" pitchFamily="34" charset="0"/>
                    <a:cs typeface="Calibri" panose="020F0502020204030204" pitchFamily="34" charset="0"/>
                  </a:rPr>
                  <a:t>as a sequence.</a:t>
                </a:r>
              </a:p>
              <a:p>
                <a:pPr marL="285750" indent="-285750">
                  <a:buFont typeface="Arial" panose="020B0604020202020204" pitchFamily="34" charset="0"/>
                  <a:buChar char="•"/>
                </a:pPr>
                <a14:m>
                  <m:oMath xmlns:m="http://schemas.openxmlformats.org/officeDocument/2006/math">
                    <m:sSub>
                      <m:sSubPr>
                        <m:ctrlPr>
                          <a:rPr lang="en-US" altLang="zh-CN" i="1" dirty="0" smtClean="0">
                            <a:solidFill>
                              <a:srgbClr val="FF0000"/>
                            </a:solidFill>
                            <a:latin typeface="Cambria Math" panose="02040503050406030204" pitchFamily="18" charset="0"/>
                            <a:cs typeface="Arial" panose="020B0604020202020204" pitchFamily="34" charset="0"/>
                          </a:rPr>
                        </m:ctrlPr>
                      </m:sSubPr>
                      <m:e>
                        <m:r>
                          <a:rPr lang="en-US" altLang="zh-CN" dirty="0">
                            <a:solidFill>
                              <a:srgbClr val="FF0000"/>
                            </a:solidFill>
                            <a:latin typeface="Cambria Math" panose="02040503050406030204" pitchFamily="18" charset="0"/>
                            <a:cs typeface="Arial" panose="020B0604020202020204" pitchFamily="34" charset="0"/>
                          </a:rPr>
                          <m:t>𝑴</m:t>
                        </m:r>
                      </m:e>
                      <m:sub>
                        <m:r>
                          <a:rPr lang="en-US" altLang="zh-CN" dirty="0">
                            <a:solidFill>
                              <a:srgbClr val="FF0000"/>
                            </a:solidFill>
                            <a:latin typeface="Cambria Math" panose="02040503050406030204" pitchFamily="18" charset="0"/>
                            <a:cs typeface="Arial" panose="020B0604020202020204" pitchFamily="34" charset="0"/>
                          </a:rPr>
                          <m:t>𝒅</m:t>
                        </m:r>
                      </m:sub>
                    </m:sSub>
                  </m:oMath>
                </a14:m>
                <a:r>
                  <a:rPr lang="en-US" altLang="zh-CN" dirty="0">
                    <a:solidFill>
                      <a:srgbClr val="FF0000"/>
                    </a:solidFill>
                    <a:latin typeface="Calibri" panose="020F0502020204030204" pitchFamily="34" charset="0"/>
                    <a:cs typeface="Calibri" panose="020F0502020204030204" pitchFamily="34" charset="0"/>
                  </a:rPr>
                  <a:t> </a:t>
                </a:r>
                <a:r>
                  <a:rPr lang="en-US" altLang="zh-CN" dirty="0">
                    <a:solidFill>
                      <a:srgbClr val="7030A0"/>
                    </a:solidFill>
                    <a:latin typeface="Calibri" panose="020F0502020204030204" pitchFamily="34" charset="0"/>
                    <a:cs typeface="Calibri" panose="020F0502020204030204" pitchFamily="34" charset="0"/>
                  </a:rPr>
                  <a:t>: (1) Candidate values retrieval; (2) Ranking model to get the top-ranked values.</a:t>
                </a:r>
                <a:endParaRPr lang="zh-CN" altLang="en-US" dirty="0">
                  <a:solidFill>
                    <a:srgbClr val="7030A0"/>
                  </a:solidFill>
                  <a:latin typeface="Calibri" panose="020F0502020204030204" pitchFamily="34" charset="0"/>
                  <a:cs typeface="Calibri" panose="020F0502020204030204" pitchFamily="34" charset="0"/>
                </a:endParaRPr>
              </a:p>
            </p:txBody>
          </p:sp>
        </mc:Choice>
        <mc:Fallback xmlns="">
          <p:sp>
            <p:nvSpPr>
              <p:cNvPr id="82" name="文本框 81">
                <a:extLst>
                  <a:ext uri="{FF2B5EF4-FFF2-40B4-BE49-F238E27FC236}">
                    <a16:creationId xmlns:a16="http://schemas.microsoft.com/office/drawing/2014/main" id="{BA7FCE1A-9AA7-274E-868F-BBA20A0C911B}"/>
                  </a:ext>
                </a:extLst>
              </p:cNvPr>
              <p:cNvSpPr txBox="1">
                <a:spLocks noRot="1" noChangeAspect="1" noMove="1" noResize="1" noEditPoints="1" noAdjustHandles="1" noChangeArrowheads="1" noChangeShapeType="1" noTextEdit="1"/>
              </p:cNvSpPr>
              <p:nvPr/>
            </p:nvSpPr>
            <p:spPr>
              <a:xfrm>
                <a:off x="158531" y="6168086"/>
                <a:ext cx="11369413" cy="647228"/>
              </a:xfrm>
              <a:prstGeom prst="rect">
                <a:avLst/>
              </a:prstGeom>
              <a:blipFill>
                <a:blip r:embed="rId12"/>
                <a:stretch>
                  <a:fillRect l="-335" t="-3846" b="-15385"/>
                </a:stretch>
              </a:blipFill>
            </p:spPr>
            <p:txBody>
              <a:bodyPr/>
              <a:lstStyle/>
              <a:p>
                <a:r>
                  <a:rPr lang="zh-CN" altLang="en-US">
                    <a:noFill/>
                  </a:rPr>
                  <a:t> </a:t>
                </a:r>
              </a:p>
            </p:txBody>
          </p:sp>
        </mc:Fallback>
      </mc:AlternateContent>
      <p:cxnSp>
        <p:nvCxnSpPr>
          <p:cNvPr id="80" name="直线连接符 79">
            <a:extLst>
              <a:ext uri="{FF2B5EF4-FFF2-40B4-BE49-F238E27FC236}">
                <a16:creationId xmlns:a16="http://schemas.microsoft.com/office/drawing/2014/main" id="{88A9D6B7-14D1-1F46-9B6D-9C8C15FFB370}"/>
              </a:ext>
            </a:extLst>
          </p:cNvPr>
          <p:cNvCxnSpPr/>
          <p:nvPr/>
        </p:nvCxnSpPr>
        <p:spPr>
          <a:xfrm>
            <a:off x="0" y="1034521"/>
            <a:ext cx="12192000" cy="0"/>
          </a:xfrm>
          <a:prstGeom prst="line">
            <a:avLst/>
          </a:prstGeom>
          <a:ln w="38100">
            <a:solidFill>
              <a:srgbClr val="0463C1"/>
            </a:solidFill>
          </a:ln>
          <a:effectLst>
            <a:glow rad="25400">
              <a:schemeClr val="accent1">
                <a:alpha val="40000"/>
              </a:schemeClr>
            </a:glow>
            <a:outerShdw blurRad="50800" dist="38100" dir="2700000" algn="tl" rotWithShape="0">
              <a:schemeClr val="tx1">
                <a:alpha val="40000"/>
              </a:schemeClr>
            </a:outerShdw>
            <a:reflection blurRad="6350" endPos="0" dir="5400000" sy="-100000" algn="bl" rotWithShape="0"/>
            <a:softEdge rad="0"/>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82074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A9A4FE5-CF77-F04F-B7A2-A2246E1548FF}"/>
              </a:ext>
            </a:extLst>
          </p:cNvPr>
          <p:cNvSpPr>
            <a:spLocks noGrp="1"/>
          </p:cNvSpPr>
          <p:nvPr>
            <p:ph type="title"/>
          </p:nvPr>
        </p:nvSpPr>
        <p:spPr>
          <a:xfrm>
            <a:off x="-1" y="11831"/>
            <a:ext cx="12192000" cy="1037276"/>
          </a:xfrm>
        </p:spPr>
        <p:txBody>
          <a:bodyPr/>
          <a:lstStyle/>
          <a:p>
            <a:r>
              <a:rPr kumimoji="1" lang="zh-CN" altLang="en-US" b="1" dirty="0">
                <a:latin typeface="Calibri" panose="020F0502020204030204" pitchFamily="34" charset="0"/>
                <a:cs typeface="Calibri" panose="020F0502020204030204" pitchFamily="34" charset="0"/>
              </a:rPr>
              <a:t> </a:t>
            </a:r>
            <a:r>
              <a:rPr kumimoji="1" lang="en" altLang="zh-CN" b="1" dirty="0">
                <a:latin typeface="Calibri" panose="020F0502020204030204" pitchFamily="34" charset="0"/>
                <a:cs typeface="Calibri" panose="020F0502020204030204" pitchFamily="34" charset="0"/>
              </a:rPr>
              <a:t>An Example Illustrating the Process of the Scheme</a:t>
            </a:r>
            <a:endParaRPr kumimoji="1" lang="zh-CN" altLang="en-US" b="1" dirty="0">
              <a:latin typeface="Calibri" panose="020F0502020204030204" pitchFamily="34" charset="0"/>
              <a:cs typeface="Calibri" panose="020F0502020204030204" pitchFamily="34" charset="0"/>
            </a:endParaRPr>
          </a:p>
        </p:txBody>
      </p:sp>
      <p:grpSp>
        <p:nvGrpSpPr>
          <p:cNvPr id="4" name="组合 3">
            <a:extLst>
              <a:ext uri="{FF2B5EF4-FFF2-40B4-BE49-F238E27FC236}">
                <a16:creationId xmlns:a16="http://schemas.microsoft.com/office/drawing/2014/main" id="{43EEEA5D-A90B-844B-835F-18BE5CF33AF6}"/>
              </a:ext>
            </a:extLst>
          </p:cNvPr>
          <p:cNvGrpSpPr/>
          <p:nvPr/>
        </p:nvGrpSpPr>
        <p:grpSpPr>
          <a:xfrm>
            <a:off x="16510869" y="11132060"/>
            <a:ext cx="10053863" cy="3786805"/>
            <a:chOff x="1047579" y="2096080"/>
            <a:chExt cx="8869579" cy="3016398"/>
          </a:xfrm>
        </p:grpSpPr>
        <p:sp>
          <p:nvSpPr>
            <p:cNvPr id="5" name="流程图: 磁盘 3">
              <a:extLst>
                <a:ext uri="{FF2B5EF4-FFF2-40B4-BE49-F238E27FC236}">
                  <a16:creationId xmlns:a16="http://schemas.microsoft.com/office/drawing/2014/main" id="{D7E48E61-9E8A-6446-A808-4354DEB628EB}"/>
                </a:ext>
              </a:extLst>
            </p:cNvPr>
            <p:cNvSpPr/>
            <p:nvPr/>
          </p:nvSpPr>
          <p:spPr>
            <a:xfrm>
              <a:off x="1047579" y="2970344"/>
              <a:ext cx="818993" cy="1132716"/>
            </a:xfrm>
            <a:prstGeom prst="flowChartMagneticDisk">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libri" panose="020F0502020204030204" pitchFamily="34" charset="0"/>
                <a:cs typeface="Calibri" panose="020F0502020204030204" pitchFamily="34" charset="0"/>
              </a:endParaRPr>
            </a:p>
          </p:txBody>
        </p:sp>
        <p:sp>
          <p:nvSpPr>
            <p:cNvPr id="6" name="文本框 5">
              <a:extLst>
                <a:ext uri="{FF2B5EF4-FFF2-40B4-BE49-F238E27FC236}">
                  <a16:creationId xmlns:a16="http://schemas.microsoft.com/office/drawing/2014/main" id="{1CC565DD-3285-344D-B7EF-4624145C90BA}"/>
                </a:ext>
              </a:extLst>
            </p:cNvPr>
            <p:cNvSpPr txBox="1"/>
            <p:nvPr/>
          </p:nvSpPr>
          <p:spPr>
            <a:xfrm>
              <a:off x="1249973" y="4033134"/>
              <a:ext cx="479716" cy="367742"/>
            </a:xfrm>
            <a:prstGeom prst="rect">
              <a:avLst/>
            </a:prstGeom>
            <a:noFill/>
          </p:spPr>
          <p:txBody>
            <a:bodyPr wrap="square" rtlCol="0">
              <a:spAutoFit/>
            </a:bodyPr>
            <a:lstStyle/>
            <a:p>
              <a:r>
                <a:rPr lang="en-US" altLang="zh-CN" sz="2400" i="1" dirty="0">
                  <a:latin typeface="Calibri" panose="020F0502020204030204" pitchFamily="34" charset="0"/>
                  <a:cs typeface="Calibri" panose="020F0502020204030204" pitchFamily="34" charset="0"/>
                </a:rPr>
                <a:t>D</a:t>
              </a:r>
              <a:endParaRPr lang="zh-CN" altLang="en-US" sz="2400" i="1" baseline="-25000" dirty="0">
                <a:latin typeface="Calibri" panose="020F0502020204030204" pitchFamily="34" charset="0"/>
                <a:cs typeface="Calibri" panose="020F0502020204030204" pitchFamily="34" charset="0"/>
              </a:endParaRPr>
            </a:p>
          </p:txBody>
        </p:sp>
        <p:sp>
          <p:nvSpPr>
            <p:cNvPr id="7" name="流程图: 磁盘 5">
              <a:extLst>
                <a:ext uri="{FF2B5EF4-FFF2-40B4-BE49-F238E27FC236}">
                  <a16:creationId xmlns:a16="http://schemas.microsoft.com/office/drawing/2014/main" id="{67F71050-C949-9342-BE1C-BF03AF49F059}"/>
                </a:ext>
              </a:extLst>
            </p:cNvPr>
            <p:cNvSpPr/>
            <p:nvPr/>
          </p:nvSpPr>
          <p:spPr>
            <a:xfrm>
              <a:off x="3863016" y="3063457"/>
              <a:ext cx="663146" cy="864972"/>
            </a:xfrm>
            <a:prstGeom prst="flowChartMagneticDisk">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libri" panose="020F0502020204030204" pitchFamily="34" charset="0"/>
                <a:cs typeface="Calibri" panose="020F0502020204030204" pitchFamily="34" charset="0"/>
              </a:endParaRPr>
            </a:p>
          </p:txBody>
        </p:sp>
        <p:sp>
          <p:nvSpPr>
            <p:cNvPr id="8" name="文本框 7">
              <a:extLst>
                <a:ext uri="{FF2B5EF4-FFF2-40B4-BE49-F238E27FC236}">
                  <a16:creationId xmlns:a16="http://schemas.microsoft.com/office/drawing/2014/main" id="{E601C5CD-7A00-3D4F-B065-E206AC93D861}"/>
                </a:ext>
              </a:extLst>
            </p:cNvPr>
            <p:cNvSpPr txBox="1"/>
            <p:nvPr/>
          </p:nvSpPr>
          <p:spPr>
            <a:xfrm>
              <a:off x="3979011" y="3989944"/>
              <a:ext cx="644528" cy="367742"/>
            </a:xfrm>
            <a:prstGeom prst="rect">
              <a:avLst/>
            </a:prstGeom>
            <a:noFill/>
          </p:spPr>
          <p:txBody>
            <a:bodyPr wrap="square" rtlCol="0">
              <a:spAutoFit/>
            </a:bodyPr>
            <a:lstStyle/>
            <a:p>
              <a:r>
                <a:rPr lang="en-US" altLang="zh-CN" sz="2400" i="1" dirty="0">
                  <a:latin typeface="Calibri" panose="020F0502020204030204" pitchFamily="34" charset="0"/>
                  <a:cs typeface="Calibri" panose="020F0502020204030204" pitchFamily="34" charset="0"/>
                </a:rPr>
                <a:t>D</a:t>
              </a:r>
              <a:r>
                <a:rPr lang="en-US" altLang="zh-CN" sz="2400" i="1" baseline="-25000" dirty="0">
                  <a:latin typeface="Calibri" panose="020F0502020204030204" pitchFamily="34" charset="0"/>
                  <a:cs typeface="Calibri" panose="020F0502020204030204" pitchFamily="34" charset="0"/>
                </a:rPr>
                <a:t>V</a:t>
              </a:r>
              <a:endParaRPr lang="zh-CN" altLang="en-US" sz="2400" i="1" baseline="-25000" dirty="0">
                <a:latin typeface="Calibri" panose="020F0502020204030204" pitchFamily="34" charset="0"/>
                <a:cs typeface="Calibri" panose="020F0502020204030204" pitchFamily="34" charset="0"/>
              </a:endParaRPr>
            </a:p>
          </p:txBody>
        </p:sp>
        <p:sp>
          <p:nvSpPr>
            <p:cNvPr id="9" name="矩形 8">
              <a:extLst>
                <a:ext uri="{FF2B5EF4-FFF2-40B4-BE49-F238E27FC236}">
                  <a16:creationId xmlns:a16="http://schemas.microsoft.com/office/drawing/2014/main" id="{13291CDF-7875-B444-ABC2-9B49C0606865}"/>
                </a:ext>
              </a:extLst>
            </p:cNvPr>
            <p:cNvSpPr/>
            <p:nvPr/>
          </p:nvSpPr>
          <p:spPr>
            <a:xfrm>
              <a:off x="2230886" y="3331487"/>
              <a:ext cx="1372174" cy="486748"/>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Calibri" panose="020F0502020204030204" pitchFamily="34" charset="0"/>
                <a:cs typeface="Calibri" panose="020F0502020204030204" pitchFamily="34" charset="0"/>
              </a:endParaRPr>
            </a:p>
          </p:txBody>
        </p:sp>
        <p:sp>
          <p:nvSpPr>
            <p:cNvPr id="10" name="矩形 9">
              <a:extLst>
                <a:ext uri="{FF2B5EF4-FFF2-40B4-BE49-F238E27FC236}">
                  <a16:creationId xmlns:a16="http://schemas.microsoft.com/office/drawing/2014/main" id="{3AB8136D-959B-E043-8748-3A6956E06C2D}"/>
                </a:ext>
              </a:extLst>
            </p:cNvPr>
            <p:cNvSpPr/>
            <p:nvPr/>
          </p:nvSpPr>
          <p:spPr>
            <a:xfrm>
              <a:off x="4825691" y="3322527"/>
              <a:ext cx="1194488" cy="428368"/>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Calibri" panose="020F0502020204030204" pitchFamily="34" charset="0"/>
                <a:cs typeface="Calibri" panose="020F0502020204030204" pitchFamily="34" charset="0"/>
              </a:endParaRPr>
            </a:p>
          </p:txBody>
        </p:sp>
        <p:sp>
          <p:nvSpPr>
            <p:cNvPr id="11" name="矩形 10">
              <a:extLst>
                <a:ext uri="{FF2B5EF4-FFF2-40B4-BE49-F238E27FC236}">
                  <a16:creationId xmlns:a16="http://schemas.microsoft.com/office/drawing/2014/main" id="{1F5339BC-4B8A-2540-BF5F-32D46A6D5C76}"/>
                </a:ext>
              </a:extLst>
            </p:cNvPr>
            <p:cNvSpPr/>
            <p:nvPr/>
          </p:nvSpPr>
          <p:spPr>
            <a:xfrm>
              <a:off x="7299278" y="3318703"/>
              <a:ext cx="1585635" cy="428368"/>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Calibri" panose="020F0502020204030204" pitchFamily="34" charset="0"/>
                <a:cs typeface="Calibri" panose="020F0502020204030204" pitchFamily="34" charset="0"/>
              </a:endParaRPr>
            </a:p>
          </p:txBody>
        </p:sp>
        <p:sp>
          <p:nvSpPr>
            <p:cNvPr id="12" name="右箭头 11">
              <a:extLst>
                <a:ext uri="{FF2B5EF4-FFF2-40B4-BE49-F238E27FC236}">
                  <a16:creationId xmlns:a16="http://schemas.microsoft.com/office/drawing/2014/main" id="{1646D397-C5C3-664F-9674-2483CA925F49}"/>
                </a:ext>
              </a:extLst>
            </p:cNvPr>
            <p:cNvSpPr/>
            <p:nvPr/>
          </p:nvSpPr>
          <p:spPr>
            <a:xfrm>
              <a:off x="1927338" y="3542003"/>
              <a:ext cx="253799" cy="45719"/>
            </a:xfrm>
            <a:prstGeom prst="rightArrow">
              <a:avLst/>
            </a:prstGeom>
            <a:solidFill>
              <a:srgbClr val="0070C0"/>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libri" panose="020F0502020204030204" pitchFamily="34" charset="0"/>
                <a:cs typeface="Calibri" panose="020F0502020204030204" pitchFamily="34" charset="0"/>
              </a:endParaRPr>
            </a:p>
          </p:txBody>
        </p:sp>
        <p:sp>
          <p:nvSpPr>
            <p:cNvPr id="13" name="右箭头 12">
              <a:extLst>
                <a:ext uri="{FF2B5EF4-FFF2-40B4-BE49-F238E27FC236}">
                  <a16:creationId xmlns:a16="http://schemas.microsoft.com/office/drawing/2014/main" id="{5382E006-259A-5041-B915-8DED1D4306E5}"/>
                </a:ext>
              </a:extLst>
            </p:cNvPr>
            <p:cNvSpPr/>
            <p:nvPr/>
          </p:nvSpPr>
          <p:spPr>
            <a:xfrm>
              <a:off x="4560225" y="3530499"/>
              <a:ext cx="217306" cy="45719"/>
            </a:xfrm>
            <a:prstGeom prst="rightArrow">
              <a:avLst/>
            </a:prstGeom>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libri" panose="020F0502020204030204" pitchFamily="34" charset="0"/>
                <a:cs typeface="Calibri" panose="020F0502020204030204" pitchFamily="34" charset="0"/>
              </a:endParaRPr>
            </a:p>
          </p:txBody>
        </p:sp>
        <p:sp>
          <p:nvSpPr>
            <p:cNvPr id="14" name="流程图: 磁盘 17">
              <a:extLst>
                <a:ext uri="{FF2B5EF4-FFF2-40B4-BE49-F238E27FC236}">
                  <a16:creationId xmlns:a16="http://schemas.microsoft.com/office/drawing/2014/main" id="{2B6461C0-B8B9-6441-9C9F-518F66F8E252}"/>
                </a:ext>
              </a:extLst>
            </p:cNvPr>
            <p:cNvSpPr/>
            <p:nvPr/>
          </p:nvSpPr>
          <p:spPr>
            <a:xfrm>
              <a:off x="6298939" y="3087928"/>
              <a:ext cx="663146" cy="864972"/>
            </a:xfrm>
            <a:prstGeom prst="flowChartMagneticDisk">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libri" panose="020F0502020204030204" pitchFamily="34" charset="0"/>
                <a:cs typeface="Calibri" panose="020F0502020204030204" pitchFamily="34" charset="0"/>
              </a:endParaRPr>
            </a:p>
          </p:txBody>
        </p:sp>
        <p:sp>
          <p:nvSpPr>
            <p:cNvPr id="15" name="文本框 14">
              <a:extLst>
                <a:ext uri="{FF2B5EF4-FFF2-40B4-BE49-F238E27FC236}">
                  <a16:creationId xmlns:a16="http://schemas.microsoft.com/office/drawing/2014/main" id="{F52C504F-D8A5-6C40-9EA4-6C9A486E592E}"/>
                </a:ext>
              </a:extLst>
            </p:cNvPr>
            <p:cNvSpPr txBox="1"/>
            <p:nvPr/>
          </p:nvSpPr>
          <p:spPr>
            <a:xfrm>
              <a:off x="6449121" y="3989944"/>
              <a:ext cx="548840" cy="367742"/>
            </a:xfrm>
            <a:prstGeom prst="rect">
              <a:avLst/>
            </a:prstGeom>
            <a:noFill/>
          </p:spPr>
          <p:txBody>
            <a:bodyPr wrap="square" rtlCol="0">
              <a:spAutoFit/>
            </a:bodyPr>
            <a:lstStyle/>
            <a:p>
              <a:r>
                <a:rPr lang="en-US" altLang="zh-CN" sz="2400" i="1" dirty="0">
                  <a:latin typeface="Calibri" panose="020F0502020204030204" pitchFamily="34" charset="0"/>
                  <a:cs typeface="Calibri" panose="020F0502020204030204" pitchFamily="34" charset="0"/>
                </a:rPr>
                <a:t>D</a:t>
              </a:r>
              <a:r>
                <a:rPr lang="en-US" altLang="zh-CN" sz="2400" i="1" baseline="-25000" dirty="0">
                  <a:latin typeface="Calibri" panose="020F0502020204030204" pitchFamily="34" charset="0"/>
                  <a:cs typeface="Calibri" panose="020F0502020204030204" pitchFamily="34" charset="0"/>
                </a:rPr>
                <a:t>V</a:t>
              </a:r>
              <a:endParaRPr lang="zh-CN" altLang="en-US" sz="2400" i="1" baseline="-25000" dirty="0">
                <a:latin typeface="Calibri" panose="020F0502020204030204" pitchFamily="34" charset="0"/>
                <a:cs typeface="Calibri" panose="020F0502020204030204" pitchFamily="34" charset="0"/>
              </a:endParaRPr>
            </a:p>
          </p:txBody>
        </p:sp>
        <p:sp>
          <p:nvSpPr>
            <p:cNvPr id="16" name="右箭头 15">
              <a:extLst>
                <a:ext uri="{FF2B5EF4-FFF2-40B4-BE49-F238E27FC236}">
                  <a16:creationId xmlns:a16="http://schemas.microsoft.com/office/drawing/2014/main" id="{91254B43-8713-CD47-B46C-32EBE4B7E597}"/>
                </a:ext>
              </a:extLst>
            </p:cNvPr>
            <p:cNvSpPr/>
            <p:nvPr/>
          </p:nvSpPr>
          <p:spPr>
            <a:xfrm>
              <a:off x="6051609" y="3530499"/>
              <a:ext cx="201466" cy="45719"/>
            </a:xfrm>
            <a:prstGeom prst="rightArrow">
              <a:avLst/>
            </a:prstGeom>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libri" panose="020F0502020204030204" pitchFamily="34" charset="0"/>
                <a:cs typeface="Calibri" panose="020F0502020204030204" pitchFamily="34" charset="0"/>
              </a:endParaRPr>
            </a:p>
          </p:txBody>
        </p:sp>
        <p:sp>
          <p:nvSpPr>
            <p:cNvPr id="17" name="右箭头 16">
              <a:extLst>
                <a:ext uri="{FF2B5EF4-FFF2-40B4-BE49-F238E27FC236}">
                  <a16:creationId xmlns:a16="http://schemas.microsoft.com/office/drawing/2014/main" id="{670824B0-360C-8649-B4DA-41F0C1921BB2}"/>
                </a:ext>
              </a:extLst>
            </p:cNvPr>
            <p:cNvSpPr/>
            <p:nvPr/>
          </p:nvSpPr>
          <p:spPr>
            <a:xfrm>
              <a:off x="6997961" y="3537528"/>
              <a:ext cx="231126" cy="45719"/>
            </a:xfrm>
            <a:prstGeom prst="rightArrow">
              <a:avLst/>
            </a:prstGeom>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libri" panose="020F0502020204030204" pitchFamily="34" charset="0"/>
                <a:cs typeface="Calibri" panose="020F0502020204030204" pitchFamily="34" charset="0"/>
              </a:endParaRPr>
            </a:p>
          </p:txBody>
        </p:sp>
        <p:sp>
          <p:nvSpPr>
            <p:cNvPr id="18" name="流程图: 磁盘 21">
              <a:extLst>
                <a:ext uri="{FF2B5EF4-FFF2-40B4-BE49-F238E27FC236}">
                  <a16:creationId xmlns:a16="http://schemas.microsoft.com/office/drawing/2014/main" id="{E3E919DD-F082-224E-8CD7-CD8A5EC63B19}"/>
                </a:ext>
              </a:extLst>
            </p:cNvPr>
            <p:cNvSpPr/>
            <p:nvPr/>
          </p:nvSpPr>
          <p:spPr>
            <a:xfrm>
              <a:off x="9254012" y="3068031"/>
              <a:ext cx="663146" cy="864972"/>
            </a:xfrm>
            <a:prstGeom prst="flowChartMagneticDisk">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libri" panose="020F0502020204030204" pitchFamily="34" charset="0"/>
                <a:cs typeface="Calibri" panose="020F0502020204030204" pitchFamily="34" charset="0"/>
              </a:endParaRPr>
            </a:p>
          </p:txBody>
        </p:sp>
        <p:sp>
          <p:nvSpPr>
            <p:cNvPr id="19" name="右箭头 18">
              <a:extLst>
                <a:ext uri="{FF2B5EF4-FFF2-40B4-BE49-F238E27FC236}">
                  <a16:creationId xmlns:a16="http://schemas.microsoft.com/office/drawing/2014/main" id="{AAD78F7B-E500-804D-AAAC-126766C9DB23}"/>
                </a:ext>
              </a:extLst>
            </p:cNvPr>
            <p:cNvSpPr/>
            <p:nvPr/>
          </p:nvSpPr>
          <p:spPr>
            <a:xfrm flipV="1">
              <a:off x="8925421" y="3542635"/>
              <a:ext cx="288083" cy="45719"/>
            </a:xfrm>
            <a:prstGeom prst="rightArrow">
              <a:avLst/>
            </a:prstGeom>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libri" panose="020F0502020204030204" pitchFamily="34" charset="0"/>
                <a:cs typeface="Calibri" panose="020F0502020204030204" pitchFamily="34" charset="0"/>
              </a:endParaRPr>
            </a:p>
          </p:txBody>
        </p:sp>
        <p:sp>
          <p:nvSpPr>
            <p:cNvPr id="20" name="文本框 19">
              <a:extLst>
                <a:ext uri="{FF2B5EF4-FFF2-40B4-BE49-F238E27FC236}">
                  <a16:creationId xmlns:a16="http://schemas.microsoft.com/office/drawing/2014/main" id="{E1005305-95F0-2549-A824-32A307E53B72}"/>
                </a:ext>
              </a:extLst>
            </p:cNvPr>
            <p:cNvSpPr txBox="1"/>
            <p:nvPr/>
          </p:nvSpPr>
          <p:spPr>
            <a:xfrm>
              <a:off x="2213410" y="3391234"/>
              <a:ext cx="1176993" cy="367742"/>
            </a:xfrm>
            <a:prstGeom prst="rect">
              <a:avLst/>
            </a:prstGeom>
            <a:noFill/>
          </p:spPr>
          <p:txBody>
            <a:bodyPr wrap="none" rtlCol="0">
              <a:spAutoFit/>
            </a:bodyPr>
            <a:lstStyle/>
            <a:p>
              <a:r>
                <a:rPr lang="en-US" altLang="zh-CN" sz="2400" dirty="0" err="1">
                  <a:latin typeface="Calibri" panose="020F0502020204030204" pitchFamily="34" charset="0"/>
                  <a:cs typeface="Calibri" panose="020F0502020204030204" pitchFamily="34" charset="0"/>
                </a:rPr>
                <a:t>DecideTS</a:t>
              </a:r>
              <a:endParaRPr lang="zh-CN" altLang="en-US" sz="2400" dirty="0">
                <a:latin typeface="Calibri" panose="020F0502020204030204" pitchFamily="34" charset="0"/>
                <a:cs typeface="Calibri" panose="020F0502020204030204" pitchFamily="34" charset="0"/>
              </a:endParaRPr>
            </a:p>
          </p:txBody>
        </p:sp>
        <p:sp>
          <p:nvSpPr>
            <p:cNvPr id="21" name="文本框 20">
              <a:extLst>
                <a:ext uri="{FF2B5EF4-FFF2-40B4-BE49-F238E27FC236}">
                  <a16:creationId xmlns:a16="http://schemas.microsoft.com/office/drawing/2014/main" id="{34D02895-5C7B-9247-A29E-6DFAF86945FB}"/>
                </a:ext>
              </a:extLst>
            </p:cNvPr>
            <p:cNvSpPr txBox="1"/>
            <p:nvPr/>
          </p:nvSpPr>
          <p:spPr>
            <a:xfrm>
              <a:off x="4864220" y="3342787"/>
              <a:ext cx="1064142" cy="367742"/>
            </a:xfrm>
            <a:prstGeom prst="rect">
              <a:avLst/>
            </a:prstGeom>
            <a:noFill/>
          </p:spPr>
          <p:txBody>
            <a:bodyPr wrap="none" rtlCol="0">
              <a:spAutoFit/>
            </a:bodyPr>
            <a:lstStyle/>
            <a:p>
              <a:r>
                <a:rPr lang="en-US" altLang="zh-CN" sz="2400" dirty="0">
                  <a:latin typeface="Calibri" panose="020F0502020204030204" pitchFamily="34" charset="0"/>
                  <a:cs typeface="Calibri" panose="020F0502020204030204" pitchFamily="34" charset="0"/>
                </a:rPr>
                <a:t>Splitting</a:t>
              </a:r>
              <a:endParaRPr lang="zh-CN" altLang="en-US" sz="2400" dirty="0">
                <a:latin typeface="Calibri" panose="020F0502020204030204" pitchFamily="34" charset="0"/>
                <a:cs typeface="Calibri" panose="020F0502020204030204" pitchFamily="34" charset="0"/>
              </a:endParaRPr>
            </a:p>
          </p:txBody>
        </p:sp>
        <p:sp>
          <p:nvSpPr>
            <p:cNvPr id="22" name="文本框 21">
              <a:extLst>
                <a:ext uri="{FF2B5EF4-FFF2-40B4-BE49-F238E27FC236}">
                  <a16:creationId xmlns:a16="http://schemas.microsoft.com/office/drawing/2014/main" id="{CB387DB0-F7D7-DC4F-8926-BBD94A6D06E9}"/>
                </a:ext>
              </a:extLst>
            </p:cNvPr>
            <p:cNvSpPr txBox="1"/>
            <p:nvPr/>
          </p:nvSpPr>
          <p:spPr>
            <a:xfrm>
              <a:off x="7320707" y="3350072"/>
              <a:ext cx="1428547" cy="367742"/>
            </a:xfrm>
            <a:prstGeom prst="rect">
              <a:avLst/>
            </a:prstGeom>
            <a:noFill/>
          </p:spPr>
          <p:txBody>
            <a:bodyPr wrap="none" rtlCol="0">
              <a:spAutoFit/>
            </a:bodyPr>
            <a:lstStyle/>
            <a:p>
              <a:r>
                <a:rPr lang="en-US" altLang="zh-CN" sz="2400" dirty="0">
                  <a:latin typeface="Calibri" panose="020F0502020204030204" pitchFamily="34" charset="0"/>
                  <a:cs typeface="Calibri" panose="020F0502020204030204" pitchFamily="34" charset="0"/>
                </a:rPr>
                <a:t>Completing</a:t>
              </a:r>
              <a:endParaRPr lang="zh-CN" altLang="en-US" sz="2400" dirty="0">
                <a:latin typeface="Calibri" panose="020F0502020204030204" pitchFamily="34" charset="0"/>
                <a:cs typeface="Calibri" panose="020F0502020204030204" pitchFamily="34" charset="0"/>
              </a:endParaRPr>
            </a:p>
          </p:txBody>
        </p:sp>
        <p:sp>
          <p:nvSpPr>
            <p:cNvPr id="23" name="右箭头 22">
              <a:extLst>
                <a:ext uri="{FF2B5EF4-FFF2-40B4-BE49-F238E27FC236}">
                  <a16:creationId xmlns:a16="http://schemas.microsoft.com/office/drawing/2014/main" id="{AE985EDE-2EAD-294F-A188-C3C999A8DFA0}"/>
                </a:ext>
              </a:extLst>
            </p:cNvPr>
            <p:cNvSpPr/>
            <p:nvPr/>
          </p:nvSpPr>
          <p:spPr>
            <a:xfrm>
              <a:off x="3620942" y="3542003"/>
              <a:ext cx="192325" cy="45719"/>
            </a:xfrm>
            <a:prstGeom prst="rightArrow">
              <a:avLst/>
            </a:prstGeom>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libri" panose="020F0502020204030204" pitchFamily="34" charset="0"/>
                <a:cs typeface="Calibri" panose="020F0502020204030204" pitchFamily="34" charset="0"/>
              </a:endParaRPr>
            </a:p>
          </p:txBody>
        </p:sp>
        <p:sp>
          <p:nvSpPr>
            <p:cNvPr id="24" name="箭头: 右 14">
              <a:extLst>
                <a:ext uri="{FF2B5EF4-FFF2-40B4-BE49-F238E27FC236}">
                  <a16:creationId xmlns:a16="http://schemas.microsoft.com/office/drawing/2014/main" id="{688DFE5C-9DAC-1046-ACC8-C1FF96339C08}"/>
                </a:ext>
              </a:extLst>
            </p:cNvPr>
            <p:cNvSpPr/>
            <p:nvPr/>
          </p:nvSpPr>
          <p:spPr>
            <a:xfrm rot="5400000">
              <a:off x="5173806" y="2933107"/>
              <a:ext cx="562480" cy="102183"/>
            </a:xfrm>
            <a:prstGeom prst="rightArrow">
              <a:avLst>
                <a:gd name="adj1" fmla="val 41689"/>
                <a:gd name="adj2" fmla="val 74929"/>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libri" panose="020F0502020204030204" pitchFamily="34" charset="0"/>
                <a:cs typeface="Calibri" panose="020F0502020204030204" pitchFamily="34" charset="0"/>
              </a:endParaRPr>
            </a:p>
          </p:txBody>
        </p:sp>
        <p:sp>
          <p:nvSpPr>
            <p:cNvPr id="25" name="文本框 24">
              <a:extLst>
                <a:ext uri="{FF2B5EF4-FFF2-40B4-BE49-F238E27FC236}">
                  <a16:creationId xmlns:a16="http://schemas.microsoft.com/office/drawing/2014/main" id="{6BD44C0C-96B6-4C45-B179-2A67C9EB78A0}"/>
                </a:ext>
              </a:extLst>
            </p:cNvPr>
            <p:cNvSpPr txBox="1"/>
            <p:nvPr/>
          </p:nvSpPr>
          <p:spPr>
            <a:xfrm rot="19496348">
              <a:off x="3008173" y="2542030"/>
              <a:ext cx="986192" cy="367742"/>
            </a:xfrm>
            <a:prstGeom prst="rect">
              <a:avLst/>
            </a:prstGeom>
            <a:noFill/>
          </p:spPr>
          <p:txBody>
            <a:bodyPr wrap="none" rtlCol="0">
              <a:spAutoFit/>
            </a:bodyPr>
            <a:lstStyle/>
            <a:p>
              <a:pPr algn="ctr"/>
              <a:r>
                <a:rPr lang="en-US" altLang="zh-CN" sz="2400" dirty="0">
                  <a:latin typeface="Calibri" panose="020F0502020204030204" pitchFamily="34" charset="0"/>
                  <a:cs typeface="Calibri" panose="020F0502020204030204" pitchFamily="34" charset="0"/>
                </a:rPr>
                <a:t>context</a:t>
              </a:r>
              <a:endParaRPr lang="zh-CN" altLang="en-US" sz="2400" dirty="0">
                <a:latin typeface="Calibri" panose="020F0502020204030204" pitchFamily="34" charset="0"/>
                <a:cs typeface="Calibri" panose="020F0502020204030204" pitchFamily="34" charset="0"/>
              </a:endParaRPr>
            </a:p>
          </p:txBody>
        </p:sp>
        <p:sp>
          <p:nvSpPr>
            <p:cNvPr id="26" name="文本框 25">
              <a:extLst>
                <a:ext uri="{FF2B5EF4-FFF2-40B4-BE49-F238E27FC236}">
                  <a16:creationId xmlns:a16="http://schemas.microsoft.com/office/drawing/2014/main" id="{06413117-FD4D-9742-91DB-ED15B8647EDA}"/>
                </a:ext>
              </a:extLst>
            </p:cNvPr>
            <p:cNvSpPr txBox="1"/>
            <p:nvPr/>
          </p:nvSpPr>
          <p:spPr>
            <a:xfrm rot="1767626">
              <a:off x="6565946" y="2505133"/>
              <a:ext cx="986192" cy="661935"/>
            </a:xfrm>
            <a:prstGeom prst="rect">
              <a:avLst/>
            </a:prstGeom>
            <a:noFill/>
          </p:spPr>
          <p:txBody>
            <a:bodyPr wrap="none" rtlCol="0">
              <a:spAutoFit/>
            </a:bodyPr>
            <a:lstStyle/>
            <a:p>
              <a:pPr algn="ctr"/>
              <a:r>
                <a:rPr lang="en-US" altLang="zh-CN" sz="2400" dirty="0">
                  <a:latin typeface="Calibri" panose="020F0502020204030204" pitchFamily="34" charset="0"/>
                  <a:cs typeface="Calibri" panose="020F0502020204030204" pitchFamily="34" charset="0"/>
                </a:rPr>
                <a:t>HER</a:t>
              </a:r>
            </a:p>
            <a:p>
              <a:pPr algn="ctr"/>
              <a:r>
                <a:rPr lang="en-US" altLang="zh-CN" sz="2400" dirty="0">
                  <a:latin typeface="Calibri" panose="020F0502020204030204" pitchFamily="34" charset="0"/>
                  <a:cs typeface="Calibri" panose="020F0502020204030204" pitchFamily="34" charset="0"/>
                </a:rPr>
                <a:t>context</a:t>
              </a:r>
              <a:endParaRPr lang="zh-CN" altLang="en-US" sz="2400" dirty="0">
                <a:latin typeface="Calibri" panose="020F0502020204030204" pitchFamily="34" charset="0"/>
                <a:cs typeface="Calibri" panose="020F0502020204030204" pitchFamily="34" charset="0"/>
              </a:endParaRPr>
            </a:p>
          </p:txBody>
        </p:sp>
        <p:sp>
          <p:nvSpPr>
            <p:cNvPr id="27" name="文本框 26">
              <a:extLst>
                <a:ext uri="{FF2B5EF4-FFF2-40B4-BE49-F238E27FC236}">
                  <a16:creationId xmlns:a16="http://schemas.microsoft.com/office/drawing/2014/main" id="{4143093C-DF1C-794B-9263-4FEB6E4F82CD}"/>
                </a:ext>
              </a:extLst>
            </p:cNvPr>
            <p:cNvSpPr txBox="1"/>
            <p:nvPr/>
          </p:nvSpPr>
          <p:spPr>
            <a:xfrm>
              <a:off x="4383685" y="2772952"/>
              <a:ext cx="1122453" cy="367742"/>
            </a:xfrm>
            <a:prstGeom prst="rect">
              <a:avLst/>
            </a:prstGeom>
            <a:noFill/>
          </p:spPr>
          <p:txBody>
            <a:bodyPr wrap="square" rtlCol="0">
              <a:spAutoFit/>
            </a:bodyPr>
            <a:lstStyle/>
            <a:p>
              <a:pPr algn="ctr"/>
              <a:r>
                <a:rPr lang="en-US" altLang="zh-CN" sz="2400" dirty="0">
                  <a:latin typeface="Calibri" panose="020F0502020204030204" pitchFamily="34" charset="0"/>
                  <a:cs typeface="Calibri" panose="020F0502020204030204" pitchFamily="34" charset="0"/>
                </a:rPr>
                <a:t>context</a:t>
              </a:r>
              <a:endParaRPr lang="zh-CN" altLang="en-US" sz="2400" dirty="0">
                <a:latin typeface="Calibri" panose="020F0502020204030204" pitchFamily="34" charset="0"/>
                <a:cs typeface="Calibri" panose="020F0502020204030204" pitchFamily="34" charset="0"/>
              </a:endParaRPr>
            </a:p>
          </p:txBody>
        </p:sp>
        <p:sp>
          <p:nvSpPr>
            <p:cNvPr id="28" name="文本框 27">
              <a:extLst>
                <a:ext uri="{FF2B5EF4-FFF2-40B4-BE49-F238E27FC236}">
                  <a16:creationId xmlns:a16="http://schemas.microsoft.com/office/drawing/2014/main" id="{1E37C049-80A2-234E-80A0-AF854CCF9AF9}"/>
                </a:ext>
              </a:extLst>
            </p:cNvPr>
            <p:cNvSpPr txBox="1"/>
            <p:nvPr/>
          </p:nvSpPr>
          <p:spPr>
            <a:xfrm>
              <a:off x="9347716" y="3946495"/>
              <a:ext cx="548840" cy="367742"/>
            </a:xfrm>
            <a:prstGeom prst="rect">
              <a:avLst/>
            </a:prstGeom>
            <a:noFill/>
          </p:spPr>
          <p:txBody>
            <a:bodyPr wrap="square" rtlCol="0">
              <a:spAutoFit/>
            </a:bodyPr>
            <a:lstStyle/>
            <a:p>
              <a:r>
                <a:rPr lang="en-US" altLang="zh-CN" sz="2400" i="1" dirty="0">
                  <a:latin typeface="Calibri" panose="020F0502020204030204" pitchFamily="34" charset="0"/>
                  <a:cs typeface="Calibri" panose="020F0502020204030204" pitchFamily="34" charset="0"/>
                </a:rPr>
                <a:t>D</a:t>
              </a:r>
              <a:r>
                <a:rPr lang="en-US" altLang="zh-CN" sz="2400" i="1" baseline="-25000" dirty="0">
                  <a:latin typeface="Calibri" panose="020F0502020204030204" pitchFamily="34" charset="0"/>
                  <a:cs typeface="Calibri" panose="020F0502020204030204" pitchFamily="34" charset="0"/>
                </a:rPr>
                <a:t>V</a:t>
              </a:r>
              <a:endParaRPr lang="zh-CN" altLang="en-US" sz="2400" i="1" baseline="-25000" dirty="0">
                <a:latin typeface="Calibri" panose="020F0502020204030204" pitchFamily="34" charset="0"/>
                <a:cs typeface="Calibri" panose="020F0502020204030204" pitchFamily="34" charset="0"/>
              </a:endParaRPr>
            </a:p>
          </p:txBody>
        </p:sp>
        <p:sp>
          <p:nvSpPr>
            <p:cNvPr id="29" name="矩形 28">
              <a:extLst>
                <a:ext uri="{FF2B5EF4-FFF2-40B4-BE49-F238E27FC236}">
                  <a16:creationId xmlns:a16="http://schemas.microsoft.com/office/drawing/2014/main" id="{DF9E3008-C4D1-8B43-80B0-9EFEF1530BD9}"/>
                </a:ext>
              </a:extLst>
            </p:cNvPr>
            <p:cNvSpPr/>
            <p:nvPr/>
          </p:nvSpPr>
          <p:spPr>
            <a:xfrm>
              <a:off x="4091603" y="3664994"/>
              <a:ext cx="209672" cy="18637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latin typeface="Calibri" panose="020F0502020204030204" pitchFamily="34" charset="0"/>
                <a:cs typeface="Calibri" panose="020F0502020204030204" pitchFamily="34" charset="0"/>
              </a:endParaRPr>
            </a:p>
          </p:txBody>
        </p:sp>
        <p:sp>
          <p:nvSpPr>
            <p:cNvPr id="30" name="矩形 29">
              <a:extLst>
                <a:ext uri="{FF2B5EF4-FFF2-40B4-BE49-F238E27FC236}">
                  <a16:creationId xmlns:a16="http://schemas.microsoft.com/office/drawing/2014/main" id="{32A4E62B-B782-2F45-B7ED-41883BD401CD}"/>
                </a:ext>
              </a:extLst>
            </p:cNvPr>
            <p:cNvSpPr/>
            <p:nvPr/>
          </p:nvSpPr>
          <p:spPr>
            <a:xfrm>
              <a:off x="3921706" y="3434161"/>
              <a:ext cx="209672" cy="186374"/>
            </a:xfrm>
            <a:prstGeom prst="rect">
              <a:avLst/>
            </a:prstGeom>
            <a:solidFill>
              <a:srgbClr val="92D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dirty="0">
                <a:latin typeface="Calibri" panose="020F0502020204030204" pitchFamily="34" charset="0"/>
                <a:cs typeface="Calibri" panose="020F0502020204030204" pitchFamily="34" charset="0"/>
              </a:endParaRPr>
            </a:p>
          </p:txBody>
        </p:sp>
        <p:sp>
          <p:nvSpPr>
            <p:cNvPr id="31" name="矩形 30">
              <a:extLst>
                <a:ext uri="{FF2B5EF4-FFF2-40B4-BE49-F238E27FC236}">
                  <a16:creationId xmlns:a16="http://schemas.microsoft.com/office/drawing/2014/main" id="{875B9D05-C915-7545-B52C-CFC4CDB406D6}"/>
                </a:ext>
              </a:extLst>
            </p:cNvPr>
            <p:cNvSpPr/>
            <p:nvPr/>
          </p:nvSpPr>
          <p:spPr>
            <a:xfrm>
              <a:off x="4243988" y="3434161"/>
              <a:ext cx="209672" cy="186374"/>
            </a:xfrm>
            <a:prstGeom prst="rect">
              <a:avLst/>
            </a:prstGeom>
            <a:solidFill>
              <a:srgbClr val="FF00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dirty="0">
                <a:latin typeface="Calibri" panose="020F0502020204030204" pitchFamily="34" charset="0"/>
                <a:cs typeface="Calibri" panose="020F0502020204030204" pitchFamily="34" charset="0"/>
              </a:endParaRPr>
            </a:p>
          </p:txBody>
        </p:sp>
        <p:sp>
          <p:nvSpPr>
            <p:cNvPr id="32" name="矩形 31">
              <a:extLst>
                <a:ext uri="{FF2B5EF4-FFF2-40B4-BE49-F238E27FC236}">
                  <a16:creationId xmlns:a16="http://schemas.microsoft.com/office/drawing/2014/main" id="{04EF9452-19BE-9240-B137-6BDB0A8864EF}"/>
                </a:ext>
              </a:extLst>
            </p:cNvPr>
            <p:cNvSpPr/>
            <p:nvPr/>
          </p:nvSpPr>
          <p:spPr>
            <a:xfrm>
              <a:off x="6525676" y="3653884"/>
              <a:ext cx="209672" cy="18637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latin typeface="Calibri" panose="020F0502020204030204" pitchFamily="34" charset="0"/>
                <a:cs typeface="Calibri" panose="020F0502020204030204" pitchFamily="34" charset="0"/>
              </a:endParaRPr>
            </a:p>
          </p:txBody>
        </p:sp>
        <p:sp>
          <p:nvSpPr>
            <p:cNvPr id="33" name="矩形 32">
              <a:extLst>
                <a:ext uri="{FF2B5EF4-FFF2-40B4-BE49-F238E27FC236}">
                  <a16:creationId xmlns:a16="http://schemas.microsoft.com/office/drawing/2014/main" id="{966C69EB-1D63-A74C-B263-05AACEF84C19}"/>
                </a:ext>
              </a:extLst>
            </p:cNvPr>
            <p:cNvSpPr/>
            <p:nvPr/>
          </p:nvSpPr>
          <p:spPr>
            <a:xfrm>
              <a:off x="6363830" y="3424374"/>
              <a:ext cx="209672" cy="186374"/>
            </a:xfrm>
            <a:prstGeom prst="rect">
              <a:avLst/>
            </a:prstGeom>
            <a:solidFill>
              <a:srgbClr val="92D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dirty="0">
                <a:latin typeface="Calibri" panose="020F0502020204030204" pitchFamily="34" charset="0"/>
                <a:cs typeface="Calibri" panose="020F0502020204030204" pitchFamily="34" charset="0"/>
              </a:endParaRPr>
            </a:p>
          </p:txBody>
        </p:sp>
        <p:sp>
          <p:nvSpPr>
            <p:cNvPr id="34" name="矩形 33">
              <a:extLst>
                <a:ext uri="{FF2B5EF4-FFF2-40B4-BE49-F238E27FC236}">
                  <a16:creationId xmlns:a16="http://schemas.microsoft.com/office/drawing/2014/main" id="{4A389B39-A2EF-6D41-A84D-0D6ADD66F174}"/>
                </a:ext>
              </a:extLst>
            </p:cNvPr>
            <p:cNvSpPr/>
            <p:nvPr/>
          </p:nvSpPr>
          <p:spPr>
            <a:xfrm>
              <a:off x="6696453" y="3425944"/>
              <a:ext cx="209672" cy="186374"/>
            </a:xfrm>
            <a:prstGeom prst="rect">
              <a:avLst/>
            </a:prstGeom>
            <a:solidFill>
              <a:srgbClr val="92D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dirty="0">
                <a:latin typeface="Calibri" panose="020F0502020204030204" pitchFamily="34" charset="0"/>
                <a:cs typeface="Calibri" panose="020F0502020204030204" pitchFamily="34" charset="0"/>
              </a:endParaRPr>
            </a:p>
          </p:txBody>
        </p:sp>
        <p:sp>
          <p:nvSpPr>
            <p:cNvPr id="35" name="矩形 34">
              <a:extLst>
                <a:ext uri="{FF2B5EF4-FFF2-40B4-BE49-F238E27FC236}">
                  <a16:creationId xmlns:a16="http://schemas.microsoft.com/office/drawing/2014/main" id="{294A191B-2B6C-124B-B0A2-8DC8CD463D4E}"/>
                </a:ext>
              </a:extLst>
            </p:cNvPr>
            <p:cNvSpPr/>
            <p:nvPr/>
          </p:nvSpPr>
          <p:spPr>
            <a:xfrm>
              <a:off x="9622744" y="3409481"/>
              <a:ext cx="209672" cy="186374"/>
            </a:xfrm>
            <a:prstGeom prst="rect">
              <a:avLst/>
            </a:prstGeom>
            <a:solidFill>
              <a:srgbClr val="92D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latin typeface="Calibri" panose="020F0502020204030204" pitchFamily="34" charset="0"/>
                <a:cs typeface="Calibri" panose="020F0502020204030204" pitchFamily="34" charset="0"/>
              </a:endParaRPr>
            </a:p>
          </p:txBody>
        </p:sp>
        <p:sp>
          <p:nvSpPr>
            <p:cNvPr id="36" name="矩形 35">
              <a:extLst>
                <a:ext uri="{FF2B5EF4-FFF2-40B4-BE49-F238E27FC236}">
                  <a16:creationId xmlns:a16="http://schemas.microsoft.com/office/drawing/2014/main" id="{F8C54612-5935-AB4C-A240-BC8216027F55}"/>
                </a:ext>
              </a:extLst>
            </p:cNvPr>
            <p:cNvSpPr/>
            <p:nvPr/>
          </p:nvSpPr>
          <p:spPr>
            <a:xfrm>
              <a:off x="9319411" y="3413663"/>
              <a:ext cx="209672" cy="186374"/>
            </a:xfrm>
            <a:prstGeom prst="rect">
              <a:avLst/>
            </a:prstGeom>
            <a:solidFill>
              <a:srgbClr val="92D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dirty="0">
                <a:latin typeface="Calibri" panose="020F0502020204030204" pitchFamily="34" charset="0"/>
                <a:cs typeface="Calibri" panose="020F0502020204030204" pitchFamily="34" charset="0"/>
              </a:endParaRPr>
            </a:p>
          </p:txBody>
        </p:sp>
        <p:sp>
          <p:nvSpPr>
            <p:cNvPr id="37" name="矩形 36">
              <a:extLst>
                <a:ext uri="{FF2B5EF4-FFF2-40B4-BE49-F238E27FC236}">
                  <a16:creationId xmlns:a16="http://schemas.microsoft.com/office/drawing/2014/main" id="{FDCB0600-5ACE-F544-8982-217BD92643AD}"/>
                </a:ext>
              </a:extLst>
            </p:cNvPr>
            <p:cNvSpPr/>
            <p:nvPr/>
          </p:nvSpPr>
          <p:spPr>
            <a:xfrm>
              <a:off x="9488996" y="3647743"/>
              <a:ext cx="209672" cy="186374"/>
            </a:xfrm>
            <a:prstGeom prst="rect">
              <a:avLst/>
            </a:prstGeom>
            <a:solidFill>
              <a:srgbClr val="92D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dirty="0">
                <a:latin typeface="Calibri" panose="020F0502020204030204" pitchFamily="34" charset="0"/>
                <a:cs typeface="Calibri" panose="020F0502020204030204" pitchFamily="34" charset="0"/>
              </a:endParaRPr>
            </a:p>
          </p:txBody>
        </p:sp>
        <p:sp>
          <p:nvSpPr>
            <p:cNvPr id="38" name="矩形 37">
              <a:extLst>
                <a:ext uri="{FF2B5EF4-FFF2-40B4-BE49-F238E27FC236}">
                  <a16:creationId xmlns:a16="http://schemas.microsoft.com/office/drawing/2014/main" id="{F64D5E64-007A-B241-9F20-7E9855A6B5B9}"/>
                </a:ext>
              </a:extLst>
            </p:cNvPr>
            <p:cNvSpPr/>
            <p:nvPr/>
          </p:nvSpPr>
          <p:spPr>
            <a:xfrm>
              <a:off x="1160860" y="3435582"/>
              <a:ext cx="209672" cy="186374"/>
            </a:xfrm>
            <a:prstGeom prst="rect">
              <a:avLst/>
            </a:prstGeom>
            <a:solidFill>
              <a:schemeClr val="tx2">
                <a:lumMod val="60000"/>
                <a:lumOff val="4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latin typeface="Calibri" panose="020F0502020204030204" pitchFamily="34" charset="0"/>
                <a:cs typeface="Calibri" panose="020F0502020204030204" pitchFamily="34" charset="0"/>
              </a:endParaRPr>
            </a:p>
          </p:txBody>
        </p:sp>
        <p:sp>
          <p:nvSpPr>
            <p:cNvPr id="39" name="矩形 38">
              <a:extLst>
                <a:ext uri="{FF2B5EF4-FFF2-40B4-BE49-F238E27FC236}">
                  <a16:creationId xmlns:a16="http://schemas.microsoft.com/office/drawing/2014/main" id="{F4C4365C-EAB9-954B-9E86-8A5C6B76CEF9}"/>
                </a:ext>
              </a:extLst>
            </p:cNvPr>
            <p:cNvSpPr/>
            <p:nvPr/>
          </p:nvSpPr>
          <p:spPr>
            <a:xfrm>
              <a:off x="1551355" y="3434161"/>
              <a:ext cx="209672" cy="186374"/>
            </a:xfrm>
            <a:prstGeom prst="rect">
              <a:avLst/>
            </a:prstGeom>
            <a:solidFill>
              <a:schemeClr val="tx2">
                <a:lumMod val="60000"/>
                <a:lumOff val="4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latin typeface="Calibri" panose="020F0502020204030204" pitchFamily="34" charset="0"/>
                <a:cs typeface="Calibri" panose="020F0502020204030204" pitchFamily="34" charset="0"/>
              </a:endParaRPr>
            </a:p>
          </p:txBody>
        </p:sp>
        <p:sp>
          <p:nvSpPr>
            <p:cNvPr id="40" name="矩形 39">
              <a:extLst>
                <a:ext uri="{FF2B5EF4-FFF2-40B4-BE49-F238E27FC236}">
                  <a16:creationId xmlns:a16="http://schemas.microsoft.com/office/drawing/2014/main" id="{B85B30E2-1BDA-F34B-B032-03252CD89B81}"/>
                </a:ext>
              </a:extLst>
            </p:cNvPr>
            <p:cNvSpPr/>
            <p:nvPr/>
          </p:nvSpPr>
          <p:spPr>
            <a:xfrm>
              <a:off x="1361417" y="3695446"/>
              <a:ext cx="209672" cy="186374"/>
            </a:xfrm>
            <a:prstGeom prst="rect">
              <a:avLst/>
            </a:prstGeom>
            <a:solidFill>
              <a:schemeClr val="tx2">
                <a:lumMod val="60000"/>
                <a:lumOff val="4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latin typeface="Calibri" panose="020F0502020204030204" pitchFamily="34" charset="0"/>
                <a:cs typeface="Calibri" panose="020F0502020204030204" pitchFamily="34" charset="0"/>
              </a:endParaRPr>
            </a:p>
          </p:txBody>
        </p:sp>
        <p:sp>
          <p:nvSpPr>
            <p:cNvPr id="41" name="矩形 40">
              <a:extLst>
                <a:ext uri="{FF2B5EF4-FFF2-40B4-BE49-F238E27FC236}">
                  <a16:creationId xmlns:a16="http://schemas.microsoft.com/office/drawing/2014/main" id="{9763210C-D848-8F49-B452-DEC64591EA00}"/>
                </a:ext>
              </a:extLst>
            </p:cNvPr>
            <p:cNvSpPr/>
            <p:nvPr/>
          </p:nvSpPr>
          <p:spPr>
            <a:xfrm>
              <a:off x="1129087" y="2234516"/>
              <a:ext cx="209672" cy="186374"/>
            </a:xfrm>
            <a:prstGeom prst="rect">
              <a:avLst/>
            </a:prstGeom>
            <a:solidFill>
              <a:schemeClr val="tx2">
                <a:lumMod val="60000"/>
                <a:lumOff val="4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latin typeface="Calibri" panose="020F0502020204030204" pitchFamily="34" charset="0"/>
                <a:cs typeface="Calibri" panose="020F0502020204030204" pitchFamily="34" charset="0"/>
              </a:endParaRPr>
            </a:p>
          </p:txBody>
        </p:sp>
        <p:sp>
          <p:nvSpPr>
            <p:cNvPr id="42" name="文本框 41">
              <a:extLst>
                <a:ext uri="{FF2B5EF4-FFF2-40B4-BE49-F238E27FC236}">
                  <a16:creationId xmlns:a16="http://schemas.microsoft.com/office/drawing/2014/main" id="{FE017850-7B0F-5A40-8383-C6B6306ECF69}"/>
                </a:ext>
              </a:extLst>
            </p:cNvPr>
            <p:cNvSpPr txBox="1"/>
            <p:nvPr/>
          </p:nvSpPr>
          <p:spPr>
            <a:xfrm>
              <a:off x="1370532" y="2096080"/>
              <a:ext cx="1784412" cy="367742"/>
            </a:xfrm>
            <a:prstGeom prst="rect">
              <a:avLst/>
            </a:prstGeom>
            <a:noFill/>
          </p:spPr>
          <p:txBody>
            <a:bodyPr wrap="none" rtlCol="0">
              <a:spAutoFit/>
            </a:bodyPr>
            <a:lstStyle/>
            <a:p>
              <a:r>
                <a:rPr lang="en-US" altLang="zh-CN" sz="2400" dirty="0">
                  <a:latin typeface="Calibri" panose="020F0502020204030204" pitchFamily="34" charset="0"/>
                  <a:cs typeface="Calibri" panose="020F0502020204030204" pitchFamily="34" charset="0"/>
                </a:rPr>
                <a:t>attribute value</a:t>
              </a:r>
              <a:endParaRPr lang="zh-CN" altLang="en-US" sz="2400" dirty="0">
                <a:latin typeface="Calibri" panose="020F0502020204030204" pitchFamily="34" charset="0"/>
                <a:cs typeface="Calibri" panose="020F0502020204030204" pitchFamily="34" charset="0"/>
              </a:endParaRPr>
            </a:p>
          </p:txBody>
        </p:sp>
        <p:sp>
          <p:nvSpPr>
            <p:cNvPr id="43" name="矩形 42">
              <a:extLst>
                <a:ext uri="{FF2B5EF4-FFF2-40B4-BE49-F238E27FC236}">
                  <a16:creationId xmlns:a16="http://schemas.microsoft.com/office/drawing/2014/main" id="{60328AC8-4343-E849-8F9E-BEB55F8FA3A5}"/>
                </a:ext>
              </a:extLst>
            </p:cNvPr>
            <p:cNvSpPr/>
            <p:nvPr/>
          </p:nvSpPr>
          <p:spPr>
            <a:xfrm>
              <a:off x="1125548" y="2591613"/>
              <a:ext cx="209672" cy="186374"/>
            </a:xfrm>
            <a:prstGeom prst="rect">
              <a:avLst/>
            </a:prstGeom>
            <a:solidFill>
              <a:srgbClr val="92D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dirty="0">
                <a:latin typeface="Calibri" panose="020F0502020204030204" pitchFamily="34" charset="0"/>
                <a:cs typeface="Calibri" panose="020F0502020204030204" pitchFamily="34" charset="0"/>
              </a:endParaRPr>
            </a:p>
          </p:txBody>
        </p:sp>
        <p:sp>
          <p:nvSpPr>
            <p:cNvPr id="44" name="文本框 43">
              <a:extLst>
                <a:ext uri="{FF2B5EF4-FFF2-40B4-BE49-F238E27FC236}">
                  <a16:creationId xmlns:a16="http://schemas.microsoft.com/office/drawing/2014/main" id="{B85B9313-5126-6949-81B6-BA40032E485E}"/>
                </a:ext>
              </a:extLst>
            </p:cNvPr>
            <p:cNvSpPr txBox="1"/>
            <p:nvPr/>
          </p:nvSpPr>
          <p:spPr>
            <a:xfrm>
              <a:off x="1370532" y="2416871"/>
              <a:ext cx="1595591" cy="367742"/>
            </a:xfrm>
            <a:prstGeom prst="rect">
              <a:avLst/>
            </a:prstGeom>
            <a:noFill/>
          </p:spPr>
          <p:txBody>
            <a:bodyPr wrap="none" rtlCol="0">
              <a:spAutoFit/>
            </a:bodyPr>
            <a:lstStyle/>
            <a:p>
              <a:r>
                <a:rPr lang="en-US" altLang="zh-CN" sz="2400" dirty="0">
                  <a:latin typeface="Calibri" panose="020F0502020204030204" pitchFamily="34" charset="0"/>
                  <a:cs typeface="Calibri" panose="020F0502020204030204" pitchFamily="34" charset="0"/>
                </a:rPr>
                <a:t>correct value</a:t>
              </a:r>
              <a:endParaRPr lang="zh-CN" altLang="en-US" sz="2400" dirty="0">
                <a:latin typeface="Calibri" panose="020F0502020204030204" pitchFamily="34" charset="0"/>
                <a:cs typeface="Calibri" panose="020F0502020204030204" pitchFamily="34" charset="0"/>
              </a:endParaRPr>
            </a:p>
          </p:txBody>
        </p:sp>
        <p:sp>
          <p:nvSpPr>
            <p:cNvPr id="45" name="矩形 44">
              <a:extLst>
                <a:ext uri="{FF2B5EF4-FFF2-40B4-BE49-F238E27FC236}">
                  <a16:creationId xmlns:a16="http://schemas.microsoft.com/office/drawing/2014/main" id="{2EEE843A-8E96-6447-9D90-18B9913DEB8D}"/>
                </a:ext>
              </a:extLst>
            </p:cNvPr>
            <p:cNvSpPr/>
            <p:nvPr/>
          </p:nvSpPr>
          <p:spPr>
            <a:xfrm>
              <a:off x="7801346" y="2234516"/>
              <a:ext cx="209672" cy="186374"/>
            </a:xfrm>
            <a:prstGeom prst="rect">
              <a:avLst/>
            </a:prstGeom>
            <a:solidFill>
              <a:srgbClr val="FF00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latin typeface="Calibri" panose="020F0502020204030204" pitchFamily="34" charset="0"/>
                <a:cs typeface="Calibri" panose="020F0502020204030204" pitchFamily="34" charset="0"/>
              </a:endParaRPr>
            </a:p>
          </p:txBody>
        </p:sp>
        <p:sp>
          <p:nvSpPr>
            <p:cNvPr id="46" name="文本框 45">
              <a:extLst>
                <a:ext uri="{FF2B5EF4-FFF2-40B4-BE49-F238E27FC236}">
                  <a16:creationId xmlns:a16="http://schemas.microsoft.com/office/drawing/2014/main" id="{27888169-5F76-7447-A67D-44FDA4B0D479}"/>
                </a:ext>
              </a:extLst>
            </p:cNvPr>
            <p:cNvSpPr txBox="1"/>
            <p:nvPr/>
          </p:nvSpPr>
          <p:spPr>
            <a:xfrm>
              <a:off x="8042791" y="2096080"/>
              <a:ext cx="1623025" cy="367742"/>
            </a:xfrm>
            <a:prstGeom prst="rect">
              <a:avLst/>
            </a:prstGeom>
            <a:noFill/>
          </p:spPr>
          <p:txBody>
            <a:bodyPr wrap="none" rtlCol="0">
              <a:spAutoFit/>
            </a:bodyPr>
            <a:lstStyle/>
            <a:p>
              <a:r>
                <a:rPr lang="en-US" altLang="zh-CN" sz="2400" dirty="0">
                  <a:latin typeface="Calibri" panose="020F0502020204030204" pitchFamily="34" charset="0"/>
                  <a:cs typeface="Calibri" panose="020F0502020204030204" pitchFamily="34" charset="0"/>
                </a:rPr>
                <a:t>conflict value</a:t>
              </a:r>
              <a:endParaRPr lang="zh-CN" altLang="en-US" sz="2400" dirty="0">
                <a:latin typeface="Calibri" panose="020F0502020204030204" pitchFamily="34" charset="0"/>
                <a:cs typeface="Calibri" panose="020F0502020204030204" pitchFamily="34" charset="0"/>
              </a:endParaRPr>
            </a:p>
          </p:txBody>
        </p:sp>
        <p:sp>
          <p:nvSpPr>
            <p:cNvPr id="47" name="矩形 46">
              <a:extLst>
                <a:ext uri="{FF2B5EF4-FFF2-40B4-BE49-F238E27FC236}">
                  <a16:creationId xmlns:a16="http://schemas.microsoft.com/office/drawing/2014/main" id="{8FE520E9-B031-644E-8ED0-2888802DD34E}"/>
                </a:ext>
              </a:extLst>
            </p:cNvPr>
            <p:cNvSpPr/>
            <p:nvPr/>
          </p:nvSpPr>
          <p:spPr>
            <a:xfrm>
              <a:off x="7796818" y="2591613"/>
              <a:ext cx="209672" cy="186374"/>
            </a:xfrm>
            <a:prstGeom prst="rect">
              <a:avLst/>
            </a:prstGeom>
            <a:solidFill>
              <a:schemeClr val="bg1"/>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latin typeface="Calibri" panose="020F0502020204030204" pitchFamily="34" charset="0"/>
                <a:cs typeface="Calibri" panose="020F0502020204030204" pitchFamily="34" charset="0"/>
              </a:endParaRPr>
            </a:p>
          </p:txBody>
        </p:sp>
        <p:sp>
          <p:nvSpPr>
            <p:cNvPr id="48" name="文本框 47">
              <a:extLst>
                <a:ext uri="{FF2B5EF4-FFF2-40B4-BE49-F238E27FC236}">
                  <a16:creationId xmlns:a16="http://schemas.microsoft.com/office/drawing/2014/main" id="{1198CA9E-5F07-3842-95D7-4792BB994668}"/>
                </a:ext>
              </a:extLst>
            </p:cNvPr>
            <p:cNvSpPr txBox="1"/>
            <p:nvPr/>
          </p:nvSpPr>
          <p:spPr>
            <a:xfrm>
              <a:off x="8042791" y="2416871"/>
              <a:ext cx="1636771" cy="367742"/>
            </a:xfrm>
            <a:prstGeom prst="rect">
              <a:avLst/>
            </a:prstGeom>
            <a:noFill/>
          </p:spPr>
          <p:txBody>
            <a:bodyPr wrap="none" rtlCol="0">
              <a:spAutoFit/>
            </a:bodyPr>
            <a:lstStyle/>
            <a:p>
              <a:r>
                <a:rPr lang="en-US" altLang="zh-CN" sz="2400" dirty="0">
                  <a:latin typeface="Calibri" panose="020F0502020204030204" pitchFamily="34" charset="0"/>
                  <a:cs typeface="Calibri" panose="020F0502020204030204" pitchFamily="34" charset="0"/>
                </a:rPr>
                <a:t>missing value</a:t>
              </a:r>
              <a:endParaRPr lang="zh-CN" altLang="en-US" sz="2400" dirty="0">
                <a:latin typeface="Calibri" panose="020F0502020204030204" pitchFamily="34" charset="0"/>
                <a:cs typeface="Calibri" panose="020F0502020204030204" pitchFamily="34" charset="0"/>
              </a:endParaRPr>
            </a:p>
          </p:txBody>
        </p:sp>
        <p:sp>
          <p:nvSpPr>
            <p:cNvPr id="49" name="文本框 48">
              <a:extLst>
                <a:ext uri="{FF2B5EF4-FFF2-40B4-BE49-F238E27FC236}">
                  <a16:creationId xmlns:a16="http://schemas.microsoft.com/office/drawing/2014/main" id="{35BFC5CA-C958-AC45-8BF7-AA05574A2A46}"/>
                </a:ext>
              </a:extLst>
            </p:cNvPr>
            <p:cNvSpPr txBox="1"/>
            <p:nvPr/>
          </p:nvSpPr>
          <p:spPr>
            <a:xfrm>
              <a:off x="4215891" y="2276260"/>
              <a:ext cx="2393799" cy="367742"/>
            </a:xfrm>
            <a:prstGeom prst="rect">
              <a:avLst/>
            </a:prstGeom>
            <a:noFill/>
          </p:spPr>
          <p:txBody>
            <a:bodyPr wrap="square" rtlCol="0">
              <a:spAutoFit/>
            </a:bodyPr>
            <a:lstStyle/>
            <a:p>
              <a:pPr algn="ctr"/>
              <a:r>
                <a:rPr lang="en-US" altLang="zh-CN" sz="2400" dirty="0">
                  <a:latin typeface="Calibri" panose="020F0502020204030204" pitchFamily="34" charset="0"/>
                  <a:cs typeface="Calibri" panose="020F0502020204030204" pitchFamily="34" charset="0"/>
                </a:rPr>
                <a:t>knowledge graph</a:t>
              </a:r>
              <a:endParaRPr lang="zh-CN" altLang="en-US" sz="2400" dirty="0">
                <a:latin typeface="Calibri" panose="020F0502020204030204" pitchFamily="34" charset="0"/>
                <a:cs typeface="Calibri" panose="020F0502020204030204" pitchFamily="34" charset="0"/>
              </a:endParaRPr>
            </a:p>
          </p:txBody>
        </p:sp>
        <p:sp>
          <p:nvSpPr>
            <p:cNvPr id="50" name="箭头: 右 13">
              <a:extLst>
                <a:ext uri="{FF2B5EF4-FFF2-40B4-BE49-F238E27FC236}">
                  <a16:creationId xmlns:a16="http://schemas.microsoft.com/office/drawing/2014/main" id="{1C02C1F2-2D33-FD48-8E4E-2B0A8E386C2D}"/>
                </a:ext>
              </a:extLst>
            </p:cNvPr>
            <p:cNvSpPr/>
            <p:nvPr/>
          </p:nvSpPr>
          <p:spPr>
            <a:xfrm rot="8727685">
              <a:off x="2933271" y="2867724"/>
              <a:ext cx="1330930" cy="100679"/>
            </a:xfrm>
            <a:prstGeom prst="rightArrow">
              <a:avLst>
                <a:gd name="adj1" fmla="val 46850"/>
                <a:gd name="adj2" fmla="val 78775"/>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Calibri" panose="020F0502020204030204" pitchFamily="34" charset="0"/>
                <a:cs typeface="Calibri" panose="020F0502020204030204" pitchFamily="34" charset="0"/>
              </a:endParaRPr>
            </a:p>
          </p:txBody>
        </p:sp>
        <p:sp>
          <p:nvSpPr>
            <p:cNvPr id="51" name="箭头: 右 15">
              <a:extLst>
                <a:ext uri="{FF2B5EF4-FFF2-40B4-BE49-F238E27FC236}">
                  <a16:creationId xmlns:a16="http://schemas.microsoft.com/office/drawing/2014/main" id="{848BDF3D-7D15-7B42-A279-0C215651F9DD}"/>
                </a:ext>
              </a:extLst>
            </p:cNvPr>
            <p:cNvSpPr/>
            <p:nvPr/>
          </p:nvSpPr>
          <p:spPr>
            <a:xfrm rot="1686964">
              <a:off x="6482687" y="2865229"/>
              <a:ext cx="1433510" cy="97203"/>
            </a:xfrm>
            <a:prstGeom prst="rightArrow">
              <a:avLst>
                <a:gd name="adj1" fmla="val 46059"/>
                <a:gd name="adj2" fmla="val 73188"/>
              </a:avLst>
            </a:prstGeom>
            <a:solidFill>
              <a:srgbClr val="C000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Calibri" panose="020F0502020204030204" pitchFamily="34" charset="0"/>
                <a:cs typeface="Calibri" panose="020F0502020204030204" pitchFamily="34" charset="0"/>
              </a:endParaRPr>
            </a:p>
          </p:txBody>
        </p:sp>
        <p:sp>
          <p:nvSpPr>
            <p:cNvPr id="52" name="文本框 51">
              <a:extLst>
                <a:ext uri="{FF2B5EF4-FFF2-40B4-BE49-F238E27FC236}">
                  <a16:creationId xmlns:a16="http://schemas.microsoft.com/office/drawing/2014/main" id="{C9E1BFC9-3143-EC46-AF07-4680E2EA74E3}"/>
                </a:ext>
              </a:extLst>
            </p:cNvPr>
            <p:cNvSpPr txBox="1"/>
            <p:nvPr/>
          </p:nvSpPr>
          <p:spPr>
            <a:xfrm>
              <a:off x="4468218" y="4491665"/>
              <a:ext cx="1971252" cy="367742"/>
            </a:xfrm>
            <a:prstGeom prst="rect">
              <a:avLst/>
            </a:prstGeom>
            <a:noFill/>
          </p:spPr>
          <p:txBody>
            <a:bodyPr wrap="none" rtlCol="0">
              <a:spAutoFit/>
            </a:bodyPr>
            <a:lstStyle/>
            <a:p>
              <a:r>
                <a:rPr lang="en-US" altLang="zh-CN" sz="2400" dirty="0">
                  <a:latin typeface="Calibri" panose="020F0502020204030204" pitchFamily="34" charset="0"/>
                  <a:cs typeface="Calibri" panose="020F0502020204030204" pitchFamily="34" charset="0"/>
                </a:rPr>
                <a:t>User verification</a:t>
              </a:r>
              <a:endParaRPr lang="zh-CN" altLang="en-US" sz="2400" dirty="0">
                <a:latin typeface="Calibri" panose="020F0502020204030204" pitchFamily="34" charset="0"/>
                <a:cs typeface="Calibri" panose="020F0502020204030204" pitchFamily="34" charset="0"/>
              </a:endParaRPr>
            </a:p>
          </p:txBody>
        </p:sp>
        <p:sp>
          <p:nvSpPr>
            <p:cNvPr id="53" name="矩形 52">
              <a:extLst>
                <a:ext uri="{FF2B5EF4-FFF2-40B4-BE49-F238E27FC236}">
                  <a16:creationId xmlns:a16="http://schemas.microsoft.com/office/drawing/2014/main" id="{CA513F8D-B2E3-7242-BDDE-29BADD4592CB}"/>
                </a:ext>
              </a:extLst>
            </p:cNvPr>
            <p:cNvSpPr/>
            <p:nvPr/>
          </p:nvSpPr>
          <p:spPr>
            <a:xfrm>
              <a:off x="4418324" y="4494412"/>
              <a:ext cx="2159905" cy="618066"/>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Calibri" panose="020F0502020204030204" pitchFamily="34" charset="0"/>
                <a:cs typeface="Calibri" panose="020F0502020204030204" pitchFamily="34" charset="0"/>
              </a:endParaRPr>
            </a:p>
          </p:txBody>
        </p:sp>
        <p:sp>
          <p:nvSpPr>
            <p:cNvPr id="54" name="箭头: 右 13">
              <a:extLst>
                <a:ext uri="{FF2B5EF4-FFF2-40B4-BE49-F238E27FC236}">
                  <a16:creationId xmlns:a16="http://schemas.microsoft.com/office/drawing/2014/main" id="{68E51C5B-D988-1043-A0E5-46647D3784D0}"/>
                </a:ext>
              </a:extLst>
            </p:cNvPr>
            <p:cNvSpPr/>
            <p:nvPr/>
          </p:nvSpPr>
          <p:spPr>
            <a:xfrm rot="1737920">
              <a:off x="2717923" y="4263636"/>
              <a:ext cx="1709011" cy="103088"/>
            </a:xfrm>
            <a:prstGeom prst="rightArrow">
              <a:avLst>
                <a:gd name="adj1" fmla="val 40589"/>
                <a:gd name="adj2" fmla="val 78177"/>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Calibri" panose="020F0502020204030204" pitchFamily="34" charset="0"/>
                <a:cs typeface="Calibri" panose="020F0502020204030204" pitchFamily="34" charset="0"/>
              </a:endParaRPr>
            </a:p>
          </p:txBody>
        </p:sp>
        <p:sp>
          <p:nvSpPr>
            <p:cNvPr id="55" name="箭头: 右 13">
              <a:extLst>
                <a:ext uri="{FF2B5EF4-FFF2-40B4-BE49-F238E27FC236}">
                  <a16:creationId xmlns:a16="http://schemas.microsoft.com/office/drawing/2014/main" id="{CF166067-0C8C-D04F-ACC9-70C4D26F7495}"/>
                </a:ext>
              </a:extLst>
            </p:cNvPr>
            <p:cNvSpPr/>
            <p:nvPr/>
          </p:nvSpPr>
          <p:spPr>
            <a:xfrm rot="5400000">
              <a:off x="5141474" y="4082849"/>
              <a:ext cx="627144" cy="102184"/>
            </a:xfrm>
            <a:prstGeom prst="rightArrow">
              <a:avLst>
                <a:gd name="adj1" fmla="val 41695"/>
                <a:gd name="adj2" fmla="val 7493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libri" panose="020F0502020204030204" pitchFamily="34" charset="0"/>
                <a:cs typeface="Calibri" panose="020F0502020204030204" pitchFamily="34" charset="0"/>
              </a:endParaRPr>
            </a:p>
          </p:txBody>
        </p:sp>
        <p:sp>
          <p:nvSpPr>
            <p:cNvPr id="56" name="箭头: 右 13">
              <a:extLst>
                <a:ext uri="{FF2B5EF4-FFF2-40B4-BE49-F238E27FC236}">
                  <a16:creationId xmlns:a16="http://schemas.microsoft.com/office/drawing/2014/main" id="{633B4146-B065-564E-84C0-AF566B8C5CC1}"/>
                </a:ext>
              </a:extLst>
            </p:cNvPr>
            <p:cNvSpPr/>
            <p:nvPr/>
          </p:nvSpPr>
          <p:spPr>
            <a:xfrm rot="9022553">
              <a:off x="6547298" y="4218470"/>
              <a:ext cx="1811227" cy="116686"/>
            </a:xfrm>
            <a:prstGeom prst="rightArrow">
              <a:avLst>
                <a:gd name="adj1" fmla="val 42077"/>
                <a:gd name="adj2" fmla="val 87518"/>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Calibri" panose="020F0502020204030204" pitchFamily="34" charset="0"/>
                <a:cs typeface="Calibri" panose="020F0502020204030204" pitchFamily="34" charset="0"/>
              </a:endParaRPr>
            </a:p>
          </p:txBody>
        </p:sp>
        <p:sp>
          <p:nvSpPr>
            <p:cNvPr id="57" name="文本框 56">
              <a:extLst>
                <a:ext uri="{FF2B5EF4-FFF2-40B4-BE49-F238E27FC236}">
                  <a16:creationId xmlns:a16="http://schemas.microsoft.com/office/drawing/2014/main" id="{A5B5F060-F85E-0C48-ACF2-0A2F05942581}"/>
                </a:ext>
              </a:extLst>
            </p:cNvPr>
            <p:cNvSpPr txBox="1"/>
            <p:nvPr/>
          </p:nvSpPr>
          <p:spPr>
            <a:xfrm>
              <a:off x="4835109" y="4720677"/>
              <a:ext cx="1242159" cy="367742"/>
            </a:xfrm>
            <a:prstGeom prst="rect">
              <a:avLst/>
            </a:prstGeom>
            <a:noFill/>
          </p:spPr>
          <p:txBody>
            <a:bodyPr wrap="none" rtlCol="0">
              <a:spAutoFit/>
            </a:bodyPr>
            <a:lstStyle/>
            <a:p>
              <a:r>
                <a:rPr lang="en-US" altLang="zh-CN" sz="2400" dirty="0">
                  <a:latin typeface="Calibri" panose="020F0502020204030204" pitchFamily="34" charset="0"/>
                  <a:cs typeface="Calibri" panose="020F0502020204030204" pitchFamily="34" charset="0"/>
                </a:rPr>
                <a:t>(optional)</a:t>
              </a:r>
              <a:endParaRPr lang="zh-CN" altLang="en-US" sz="2400" dirty="0">
                <a:latin typeface="Calibri" panose="020F0502020204030204" pitchFamily="34" charset="0"/>
                <a:cs typeface="Calibri" panose="020F0502020204030204" pitchFamily="34" charset="0"/>
              </a:endParaRPr>
            </a:p>
          </p:txBody>
        </p:sp>
      </p:grpSp>
      <p:grpSp>
        <p:nvGrpSpPr>
          <p:cNvPr id="165" name="组合 164">
            <a:extLst>
              <a:ext uri="{FF2B5EF4-FFF2-40B4-BE49-F238E27FC236}">
                <a16:creationId xmlns:a16="http://schemas.microsoft.com/office/drawing/2014/main" id="{6EF334CB-8F3F-264F-B707-113C65A85A9F}"/>
              </a:ext>
            </a:extLst>
          </p:cNvPr>
          <p:cNvGrpSpPr/>
          <p:nvPr/>
        </p:nvGrpSpPr>
        <p:grpSpPr>
          <a:xfrm>
            <a:off x="775855" y="1316050"/>
            <a:ext cx="9851348" cy="3200705"/>
            <a:chOff x="1047579" y="2073155"/>
            <a:chExt cx="8869579" cy="3437835"/>
          </a:xfrm>
        </p:grpSpPr>
        <p:sp>
          <p:nvSpPr>
            <p:cNvPr id="112" name="流程图: 磁盘 3">
              <a:extLst>
                <a:ext uri="{FF2B5EF4-FFF2-40B4-BE49-F238E27FC236}">
                  <a16:creationId xmlns:a16="http://schemas.microsoft.com/office/drawing/2014/main" id="{5996E66D-5ADF-FA4B-BDD3-B6FEEC935DD2}"/>
                </a:ext>
              </a:extLst>
            </p:cNvPr>
            <p:cNvSpPr/>
            <p:nvPr/>
          </p:nvSpPr>
          <p:spPr>
            <a:xfrm>
              <a:off x="1047579" y="2970344"/>
              <a:ext cx="818993" cy="1132716"/>
            </a:xfrm>
            <a:prstGeom prst="flowChartMagneticDisk">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13" name="文本框 112">
              <a:extLst>
                <a:ext uri="{FF2B5EF4-FFF2-40B4-BE49-F238E27FC236}">
                  <a16:creationId xmlns:a16="http://schemas.microsoft.com/office/drawing/2014/main" id="{AFBFF957-DF46-C94F-9244-409BF8905BC5}"/>
                </a:ext>
              </a:extLst>
            </p:cNvPr>
            <p:cNvSpPr txBox="1"/>
            <p:nvPr/>
          </p:nvSpPr>
          <p:spPr>
            <a:xfrm>
              <a:off x="1249973" y="4033134"/>
              <a:ext cx="479716" cy="462810"/>
            </a:xfrm>
            <a:prstGeom prst="rect">
              <a:avLst/>
            </a:prstGeom>
            <a:noFill/>
          </p:spPr>
          <p:txBody>
            <a:bodyPr wrap="square" rtlCol="0">
              <a:spAutoFit/>
            </a:bodyPr>
            <a:lstStyle/>
            <a:p>
              <a:r>
                <a:rPr lang="en-US" altLang="zh-CN" sz="2200" i="1" dirty="0">
                  <a:latin typeface="Calibri" panose="020F0502020204030204" pitchFamily="34" charset="0"/>
                  <a:cs typeface="Calibri" panose="020F0502020204030204" pitchFamily="34" charset="0"/>
                </a:rPr>
                <a:t>D</a:t>
              </a:r>
              <a:endParaRPr lang="zh-CN" altLang="en-US" sz="2200" i="1" baseline="-25000" dirty="0">
                <a:latin typeface="Calibri" panose="020F0502020204030204" pitchFamily="34" charset="0"/>
                <a:cs typeface="Calibri" panose="020F0502020204030204" pitchFamily="34" charset="0"/>
              </a:endParaRPr>
            </a:p>
          </p:txBody>
        </p:sp>
        <p:sp>
          <p:nvSpPr>
            <p:cNvPr id="114" name="流程图: 磁盘 5">
              <a:extLst>
                <a:ext uri="{FF2B5EF4-FFF2-40B4-BE49-F238E27FC236}">
                  <a16:creationId xmlns:a16="http://schemas.microsoft.com/office/drawing/2014/main" id="{C95EA396-28FA-1143-B23F-D67FF6FFC215}"/>
                </a:ext>
              </a:extLst>
            </p:cNvPr>
            <p:cNvSpPr/>
            <p:nvPr/>
          </p:nvSpPr>
          <p:spPr>
            <a:xfrm>
              <a:off x="3863016" y="3063457"/>
              <a:ext cx="663146" cy="864972"/>
            </a:xfrm>
            <a:prstGeom prst="flowChartMagneticDisk">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15" name="文本框 114">
              <a:extLst>
                <a:ext uri="{FF2B5EF4-FFF2-40B4-BE49-F238E27FC236}">
                  <a16:creationId xmlns:a16="http://schemas.microsoft.com/office/drawing/2014/main" id="{A7B6D716-323B-D34B-90B4-3E96AAAE1622}"/>
                </a:ext>
              </a:extLst>
            </p:cNvPr>
            <p:cNvSpPr txBox="1"/>
            <p:nvPr/>
          </p:nvSpPr>
          <p:spPr>
            <a:xfrm>
              <a:off x="3979011" y="3989945"/>
              <a:ext cx="644528" cy="462810"/>
            </a:xfrm>
            <a:prstGeom prst="rect">
              <a:avLst/>
            </a:prstGeom>
            <a:noFill/>
          </p:spPr>
          <p:txBody>
            <a:bodyPr wrap="square" rtlCol="0">
              <a:spAutoFit/>
            </a:bodyPr>
            <a:lstStyle/>
            <a:p>
              <a:r>
                <a:rPr lang="en-US" altLang="zh-CN" sz="2200" i="1" dirty="0">
                  <a:latin typeface="Calibri" panose="020F0502020204030204" pitchFamily="34" charset="0"/>
                  <a:cs typeface="Calibri" panose="020F0502020204030204" pitchFamily="34" charset="0"/>
                </a:rPr>
                <a:t>D</a:t>
              </a:r>
              <a:r>
                <a:rPr lang="en-US" altLang="zh-CN" sz="2200" i="1" baseline="-25000" dirty="0">
                  <a:latin typeface="Calibri" panose="020F0502020204030204" pitchFamily="34" charset="0"/>
                  <a:cs typeface="Calibri" panose="020F0502020204030204" pitchFamily="34" charset="0"/>
                </a:rPr>
                <a:t>V</a:t>
              </a:r>
              <a:endParaRPr lang="zh-CN" altLang="en-US" sz="2200" i="1" baseline="-25000" dirty="0">
                <a:latin typeface="Calibri" panose="020F0502020204030204" pitchFamily="34" charset="0"/>
                <a:cs typeface="Calibri" panose="020F0502020204030204" pitchFamily="34" charset="0"/>
              </a:endParaRPr>
            </a:p>
          </p:txBody>
        </p:sp>
        <p:sp>
          <p:nvSpPr>
            <p:cNvPr id="116" name="矩形 115">
              <a:extLst>
                <a:ext uri="{FF2B5EF4-FFF2-40B4-BE49-F238E27FC236}">
                  <a16:creationId xmlns:a16="http://schemas.microsoft.com/office/drawing/2014/main" id="{2334330C-30CD-5349-9194-5C8DEA7942D3}"/>
                </a:ext>
              </a:extLst>
            </p:cNvPr>
            <p:cNvSpPr/>
            <p:nvPr/>
          </p:nvSpPr>
          <p:spPr>
            <a:xfrm>
              <a:off x="2398236" y="3310090"/>
              <a:ext cx="1204825" cy="650834"/>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dirty="0">
                <a:latin typeface="Calibri" panose="020F0502020204030204" pitchFamily="34" charset="0"/>
                <a:cs typeface="Calibri" panose="020F0502020204030204" pitchFamily="34" charset="0"/>
              </a:endParaRPr>
            </a:p>
          </p:txBody>
        </p:sp>
        <p:sp>
          <p:nvSpPr>
            <p:cNvPr id="117" name="矩形 116">
              <a:extLst>
                <a:ext uri="{FF2B5EF4-FFF2-40B4-BE49-F238E27FC236}">
                  <a16:creationId xmlns:a16="http://schemas.microsoft.com/office/drawing/2014/main" id="{1A3AC296-CC76-CC43-85C9-10723F8C20D7}"/>
                </a:ext>
              </a:extLst>
            </p:cNvPr>
            <p:cNvSpPr/>
            <p:nvPr/>
          </p:nvSpPr>
          <p:spPr>
            <a:xfrm>
              <a:off x="4785606" y="3158833"/>
              <a:ext cx="1234573" cy="780532"/>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dirty="0">
                <a:latin typeface="Calibri" panose="020F0502020204030204" pitchFamily="34" charset="0"/>
                <a:cs typeface="Calibri" panose="020F0502020204030204" pitchFamily="34" charset="0"/>
              </a:endParaRPr>
            </a:p>
          </p:txBody>
        </p:sp>
        <p:sp>
          <p:nvSpPr>
            <p:cNvPr id="118" name="矩形 117">
              <a:extLst>
                <a:ext uri="{FF2B5EF4-FFF2-40B4-BE49-F238E27FC236}">
                  <a16:creationId xmlns:a16="http://schemas.microsoft.com/office/drawing/2014/main" id="{C7BF6AD4-4B53-0749-9629-BE7C8ED1BEE1}"/>
                </a:ext>
              </a:extLst>
            </p:cNvPr>
            <p:cNvSpPr/>
            <p:nvPr/>
          </p:nvSpPr>
          <p:spPr>
            <a:xfrm>
              <a:off x="7299278" y="3168549"/>
              <a:ext cx="1585635" cy="764453"/>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dirty="0">
                <a:latin typeface="Calibri" panose="020F0502020204030204" pitchFamily="34" charset="0"/>
                <a:cs typeface="Calibri" panose="020F0502020204030204" pitchFamily="34" charset="0"/>
              </a:endParaRPr>
            </a:p>
          </p:txBody>
        </p:sp>
        <p:sp>
          <p:nvSpPr>
            <p:cNvPr id="119" name="右箭头 118">
              <a:extLst>
                <a:ext uri="{FF2B5EF4-FFF2-40B4-BE49-F238E27FC236}">
                  <a16:creationId xmlns:a16="http://schemas.microsoft.com/office/drawing/2014/main" id="{C2413187-9F8C-1C4C-92FB-A5733DEE09D4}"/>
                </a:ext>
              </a:extLst>
            </p:cNvPr>
            <p:cNvSpPr/>
            <p:nvPr/>
          </p:nvSpPr>
          <p:spPr>
            <a:xfrm>
              <a:off x="1927338" y="3542003"/>
              <a:ext cx="430390" cy="53853"/>
            </a:xfrm>
            <a:prstGeom prst="rightArrow">
              <a:avLst/>
            </a:prstGeom>
            <a:solidFill>
              <a:srgbClr val="0070C0"/>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20" name="右箭头 119">
              <a:extLst>
                <a:ext uri="{FF2B5EF4-FFF2-40B4-BE49-F238E27FC236}">
                  <a16:creationId xmlns:a16="http://schemas.microsoft.com/office/drawing/2014/main" id="{15F702D9-00C7-DD44-9474-43B25462D1EE}"/>
                </a:ext>
              </a:extLst>
            </p:cNvPr>
            <p:cNvSpPr/>
            <p:nvPr/>
          </p:nvSpPr>
          <p:spPr>
            <a:xfrm>
              <a:off x="4560225" y="3530499"/>
              <a:ext cx="217306" cy="45719"/>
            </a:xfrm>
            <a:prstGeom prst="rightArrow">
              <a:avLst/>
            </a:prstGeom>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21" name="流程图: 磁盘 17">
              <a:extLst>
                <a:ext uri="{FF2B5EF4-FFF2-40B4-BE49-F238E27FC236}">
                  <a16:creationId xmlns:a16="http://schemas.microsoft.com/office/drawing/2014/main" id="{D01E9B04-7AEB-0C47-9132-8CA921B32357}"/>
                </a:ext>
              </a:extLst>
            </p:cNvPr>
            <p:cNvSpPr/>
            <p:nvPr/>
          </p:nvSpPr>
          <p:spPr>
            <a:xfrm>
              <a:off x="6298939" y="3087928"/>
              <a:ext cx="663146" cy="864972"/>
            </a:xfrm>
            <a:prstGeom prst="flowChartMagneticDisk">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22" name="文本框 121">
              <a:extLst>
                <a:ext uri="{FF2B5EF4-FFF2-40B4-BE49-F238E27FC236}">
                  <a16:creationId xmlns:a16="http://schemas.microsoft.com/office/drawing/2014/main" id="{03A28A54-C977-B943-8B36-6778ECD5CFEF}"/>
                </a:ext>
              </a:extLst>
            </p:cNvPr>
            <p:cNvSpPr txBox="1"/>
            <p:nvPr/>
          </p:nvSpPr>
          <p:spPr>
            <a:xfrm>
              <a:off x="6449121" y="3989945"/>
              <a:ext cx="548840" cy="462810"/>
            </a:xfrm>
            <a:prstGeom prst="rect">
              <a:avLst/>
            </a:prstGeom>
            <a:noFill/>
          </p:spPr>
          <p:txBody>
            <a:bodyPr wrap="square" rtlCol="0">
              <a:spAutoFit/>
            </a:bodyPr>
            <a:lstStyle/>
            <a:p>
              <a:r>
                <a:rPr lang="en-US" altLang="zh-CN" sz="2200" i="1" dirty="0">
                  <a:latin typeface="Calibri" panose="020F0502020204030204" pitchFamily="34" charset="0"/>
                  <a:cs typeface="Calibri" panose="020F0502020204030204" pitchFamily="34" charset="0"/>
                </a:rPr>
                <a:t>D</a:t>
              </a:r>
              <a:r>
                <a:rPr lang="en-US" altLang="zh-CN" sz="2200" i="1" baseline="-25000" dirty="0">
                  <a:latin typeface="Calibri" panose="020F0502020204030204" pitchFamily="34" charset="0"/>
                  <a:cs typeface="Calibri" panose="020F0502020204030204" pitchFamily="34" charset="0"/>
                </a:rPr>
                <a:t>V</a:t>
              </a:r>
              <a:endParaRPr lang="zh-CN" altLang="en-US" sz="2200" i="1" baseline="-25000" dirty="0">
                <a:latin typeface="Calibri" panose="020F0502020204030204" pitchFamily="34" charset="0"/>
                <a:cs typeface="Calibri" panose="020F0502020204030204" pitchFamily="34" charset="0"/>
              </a:endParaRPr>
            </a:p>
          </p:txBody>
        </p:sp>
        <p:sp>
          <p:nvSpPr>
            <p:cNvPr id="123" name="右箭头 122">
              <a:extLst>
                <a:ext uri="{FF2B5EF4-FFF2-40B4-BE49-F238E27FC236}">
                  <a16:creationId xmlns:a16="http://schemas.microsoft.com/office/drawing/2014/main" id="{551A390C-3D8A-BE4B-8F92-A9AD9F863549}"/>
                </a:ext>
              </a:extLst>
            </p:cNvPr>
            <p:cNvSpPr/>
            <p:nvPr/>
          </p:nvSpPr>
          <p:spPr>
            <a:xfrm>
              <a:off x="6051609" y="3530499"/>
              <a:ext cx="201466" cy="45719"/>
            </a:xfrm>
            <a:prstGeom prst="rightArrow">
              <a:avLst/>
            </a:prstGeom>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24" name="右箭头 123">
              <a:extLst>
                <a:ext uri="{FF2B5EF4-FFF2-40B4-BE49-F238E27FC236}">
                  <a16:creationId xmlns:a16="http://schemas.microsoft.com/office/drawing/2014/main" id="{00E34C97-BBE1-A044-B53C-9E1A0B96C32E}"/>
                </a:ext>
              </a:extLst>
            </p:cNvPr>
            <p:cNvSpPr/>
            <p:nvPr/>
          </p:nvSpPr>
          <p:spPr>
            <a:xfrm>
              <a:off x="6997961" y="3537528"/>
              <a:ext cx="231126" cy="45719"/>
            </a:xfrm>
            <a:prstGeom prst="rightArrow">
              <a:avLst/>
            </a:prstGeom>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25" name="流程图: 磁盘 21">
              <a:extLst>
                <a:ext uri="{FF2B5EF4-FFF2-40B4-BE49-F238E27FC236}">
                  <a16:creationId xmlns:a16="http://schemas.microsoft.com/office/drawing/2014/main" id="{3CEF89B6-3E28-9B4E-9806-CE0E1611A631}"/>
                </a:ext>
              </a:extLst>
            </p:cNvPr>
            <p:cNvSpPr/>
            <p:nvPr/>
          </p:nvSpPr>
          <p:spPr>
            <a:xfrm>
              <a:off x="9254012" y="3068031"/>
              <a:ext cx="663146" cy="864972"/>
            </a:xfrm>
            <a:prstGeom prst="flowChartMagneticDisk">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26" name="右箭头 125">
              <a:extLst>
                <a:ext uri="{FF2B5EF4-FFF2-40B4-BE49-F238E27FC236}">
                  <a16:creationId xmlns:a16="http://schemas.microsoft.com/office/drawing/2014/main" id="{5D2B2485-3458-C742-94CA-61742D9E25B0}"/>
                </a:ext>
              </a:extLst>
            </p:cNvPr>
            <p:cNvSpPr/>
            <p:nvPr/>
          </p:nvSpPr>
          <p:spPr>
            <a:xfrm flipV="1">
              <a:off x="8925421" y="3542635"/>
              <a:ext cx="288083" cy="45719"/>
            </a:xfrm>
            <a:prstGeom prst="rightArrow">
              <a:avLst/>
            </a:prstGeom>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27" name="文本框 126">
              <a:extLst>
                <a:ext uri="{FF2B5EF4-FFF2-40B4-BE49-F238E27FC236}">
                  <a16:creationId xmlns:a16="http://schemas.microsoft.com/office/drawing/2014/main" id="{DFE486E3-3CEE-AF43-84C0-F9D4758AFB0B}"/>
                </a:ext>
              </a:extLst>
            </p:cNvPr>
            <p:cNvSpPr txBox="1"/>
            <p:nvPr/>
          </p:nvSpPr>
          <p:spPr>
            <a:xfrm>
              <a:off x="2408221" y="3371307"/>
              <a:ext cx="1256659" cy="462810"/>
            </a:xfrm>
            <a:prstGeom prst="rect">
              <a:avLst/>
            </a:prstGeom>
            <a:noFill/>
          </p:spPr>
          <p:txBody>
            <a:bodyPr wrap="square" rtlCol="0">
              <a:spAutoFit/>
            </a:bodyPr>
            <a:lstStyle/>
            <a:p>
              <a:r>
                <a:rPr lang="en-US" altLang="zh-CN" sz="2200" dirty="0" err="1">
                  <a:latin typeface="Calibri" panose="020F0502020204030204" pitchFamily="34" charset="0"/>
                  <a:cs typeface="Calibri" panose="020F0502020204030204" pitchFamily="34" charset="0"/>
                </a:rPr>
                <a:t>DecideTS</a:t>
              </a:r>
              <a:endParaRPr lang="zh-CN" altLang="en-US" sz="2200" dirty="0">
                <a:latin typeface="Calibri" panose="020F0502020204030204" pitchFamily="34" charset="0"/>
                <a:cs typeface="Calibri" panose="020F0502020204030204" pitchFamily="34" charset="0"/>
              </a:endParaRPr>
            </a:p>
          </p:txBody>
        </p:sp>
        <p:sp>
          <p:nvSpPr>
            <p:cNvPr id="128" name="文本框 127">
              <a:extLst>
                <a:ext uri="{FF2B5EF4-FFF2-40B4-BE49-F238E27FC236}">
                  <a16:creationId xmlns:a16="http://schemas.microsoft.com/office/drawing/2014/main" id="{D9668B12-C327-2547-AB12-324BF4652DF7}"/>
                </a:ext>
              </a:extLst>
            </p:cNvPr>
            <p:cNvSpPr txBox="1"/>
            <p:nvPr/>
          </p:nvSpPr>
          <p:spPr>
            <a:xfrm>
              <a:off x="4714290" y="3113313"/>
              <a:ext cx="1378592" cy="826446"/>
            </a:xfrm>
            <a:prstGeom prst="rect">
              <a:avLst/>
            </a:prstGeom>
            <a:noFill/>
          </p:spPr>
          <p:txBody>
            <a:bodyPr wrap="none" rtlCol="0">
              <a:spAutoFit/>
            </a:bodyPr>
            <a:lstStyle/>
            <a:p>
              <a:pPr algn="ctr"/>
              <a:r>
                <a:rPr lang="en-US" altLang="zh-CN" sz="2200" dirty="0">
                  <a:latin typeface="Calibri" panose="020F0502020204030204" pitchFamily="34" charset="0"/>
                  <a:cs typeface="Calibri" panose="020F0502020204030204" pitchFamily="34" charset="0"/>
                </a:rPr>
                <a:t>Attribute</a:t>
              </a:r>
            </a:p>
            <a:p>
              <a:pPr algn="ctr"/>
              <a:r>
                <a:rPr lang="en-US" altLang="zh-CN" sz="2200" dirty="0">
                  <a:latin typeface="Calibri" panose="020F0502020204030204" pitchFamily="34" charset="0"/>
                  <a:cs typeface="Calibri" panose="020F0502020204030204" pitchFamily="34" charset="0"/>
                </a:rPr>
                <a:t>Assignment</a:t>
              </a:r>
              <a:endParaRPr lang="zh-CN" altLang="en-US" sz="2200" dirty="0">
                <a:latin typeface="Calibri" panose="020F0502020204030204" pitchFamily="34" charset="0"/>
                <a:cs typeface="Calibri" panose="020F0502020204030204" pitchFamily="34" charset="0"/>
              </a:endParaRPr>
            </a:p>
          </p:txBody>
        </p:sp>
        <p:sp>
          <p:nvSpPr>
            <p:cNvPr id="129" name="文本框 128">
              <a:extLst>
                <a:ext uri="{FF2B5EF4-FFF2-40B4-BE49-F238E27FC236}">
                  <a16:creationId xmlns:a16="http://schemas.microsoft.com/office/drawing/2014/main" id="{2608802E-B28F-5447-9D9B-8F3FD00A62F0}"/>
                </a:ext>
              </a:extLst>
            </p:cNvPr>
            <p:cNvSpPr txBox="1"/>
            <p:nvPr/>
          </p:nvSpPr>
          <p:spPr>
            <a:xfrm>
              <a:off x="7259710" y="3134478"/>
              <a:ext cx="1620077" cy="826446"/>
            </a:xfrm>
            <a:prstGeom prst="rect">
              <a:avLst/>
            </a:prstGeom>
            <a:noFill/>
          </p:spPr>
          <p:txBody>
            <a:bodyPr wrap="none" rtlCol="0">
              <a:spAutoFit/>
            </a:bodyPr>
            <a:lstStyle/>
            <a:p>
              <a:pPr algn="ctr"/>
              <a:r>
                <a:rPr lang="en-US" altLang="zh-CN" sz="2200" dirty="0">
                  <a:latin typeface="Calibri" panose="020F0502020204030204" pitchFamily="34" charset="0"/>
                  <a:cs typeface="Calibri" panose="020F0502020204030204" pitchFamily="34" charset="0"/>
                </a:rPr>
                <a:t>Missing</a:t>
              </a:r>
              <a:r>
                <a:rPr lang="zh-CN" altLang="en-US" sz="2200" dirty="0">
                  <a:latin typeface="Calibri" panose="020F0502020204030204" pitchFamily="34" charset="0"/>
                  <a:cs typeface="Calibri" panose="020F0502020204030204" pitchFamily="34" charset="0"/>
                </a:rPr>
                <a:t> </a:t>
              </a:r>
              <a:r>
                <a:rPr lang="en-US" altLang="zh-CN" sz="2200" dirty="0">
                  <a:latin typeface="Calibri" panose="020F0502020204030204" pitchFamily="34" charset="0"/>
                  <a:cs typeface="Calibri" panose="020F0502020204030204" pitchFamily="34" charset="0"/>
                </a:rPr>
                <a:t>Value</a:t>
              </a:r>
            </a:p>
            <a:p>
              <a:pPr algn="ctr"/>
              <a:r>
                <a:rPr lang="en-US" altLang="zh-CN" sz="2200" dirty="0">
                  <a:latin typeface="Calibri" panose="020F0502020204030204" pitchFamily="34" charset="0"/>
                  <a:cs typeface="Calibri" panose="020F0502020204030204" pitchFamily="34" charset="0"/>
                </a:rPr>
                <a:t>Imputation</a:t>
              </a:r>
              <a:endParaRPr lang="zh-CN" altLang="en-US" sz="2200" dirty="0">
                <a:latin typeface="Calibri" panose="020F0502020204030204" pitchFamily="34" charset="0"/>
                <a:cs typeface="Calibri" panose="020F0502020204030204" pitchFamily="34" charset="0"/>
              </a:endParaRPr>
            </a:p>
          </p:txBody>
        </p:sp>
        <p:sp>
          <p:nvSpPr>
            <p:cNvPr id="130" name="右箭头 129">
              <a:extLst>
                <a:ext uri="{FF2B5EF4-FFF2-40B4-BE49-F238E27FC236}">
                  <a16:creationId xmlns:a16="http://schemas.microsoft.com/office/drawing/2014/main" id="{4EA10983-C670-534B-8663-A555D401A348}"/>
                </a:ext>
              </a:extLst>
            </p:cNvPr>
            <p:cNvSpPr/>
            <p:nvPr/>
          </p:nvSpPr>
          <p:spPr>
            <a:xfrm>
              <a:off x="3620942" y="3542003"/>
              <a:ext cx="192325" cy="45719"/>
            </a:xfrm>
            <a:prstGeom prst="rightArrow">
              <a:avLst/>
            </a:prstGeom>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31" name="箭头: 右 14">
              <a:extLst>
                <a:ext uri="{FF2B5EF4-FFF2-40B4-BE49-F238E27FC236}">
                  <a16:creationId xmlns:a16="http://schemas.microsoft.com/office/drawing/2014/main" id="{6C54C089-DE7C-6A49-8490-CE0ECB694C72}"/>
                </a:ext>
              </a:extLst>
            </p:cNvPr>
            <p:cNvSpPr/>
            <p:nvPr/>
          </p:nvSpPr>
          <p:spPr>
            <a:xfrm rot="5400000">
              <a:off x="5173806" y="2739652"/>
              <a:ext cx="562480" cy="102183"/>
            </a:xfrm>
            <a:prstGeom prst="right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32" name="文本框 131">
              <a:extLst>
                <a:ext uri="{FF2B5EF4-FFF2-40B4-BE49-F238E27FC236}">
                  <a16:creationId xmlns:a16="http://schemas.microsoft.com/office/drawing/2014/main" id="{0AF40339-D954-BE4B-AC41-A4B02F104211}"/>
                </a:ext>
              </a:extLst>
            </p:cNvPr>
            <p:cNvSpPr txBox="1"/>
            <p:nvPr/>
          </p:nvSpPr>
          <p:spPr>
            <a:xfrm rot="19352188">
              <a:off x="3094165" y="2390165"/>
              <a:ext cx="936727" cy="462810"/>
            </a:xfrm>
            <a:prstGeom prst="rect">
              <a:avLst/>
            </a:prstGeom>
            <a:noFill/>
          </p:spPr>
          <p:txBody>
            <a:bodyPr wrap="none" rtlCol="0">
              <a:spAutoFit/>
            </a:bodyPr>
            <a:lstStyle/>
            <a:p>
              <a:pPr algn="ctr"/>
              <a:r>
                <a:rPr lang="en-US" altLang="zh-CN" sz="2200" dirty="0">
                  <a:latin typeface="Calibri" panose="020F0502020204030204" pitchFamily="34" charset="0"/>
                  <a:cs typeface="Calibri" panose="020F0502020204030204" pitchFamily="34" charset="0"/>
                </a:rPr>
                <a:t>context</a:t>
              </a:r>
              <a:endParaRPr lang="zh-CN" altLang="en-US" sz="2200" dirty="0">
                <a:latin typeface="Calibri" panose="020F0502020204030204" pitchFamily="34" charset="0"/>
                <a:cs typeface="Calibri" panose="020F0502020204030204" pitchFamily="34" charset="0"/>
              </a:endParaRPr>
            </a:p>
          </p:txBody>
        </p:sp>
        <p:sp>
          <p:nvSpPr>
            <p:cNvPr id="133" name="文本框 132">
              <a:extLst>
                <a:ext uri="{FF2B5EF4-FFF2-40B4-BE49-F238E27FC236}">
                  <a16:creationId xmlns:a16="http://schemas.microsoft.com/office/drawing/2014/main" id="{98D263F1-6BBA-4A44-AB08-D53C3CC84076}"/>
                </a:ext>
              </a:extLst>
            </p:cNvPr>
            <p:cNvSpPr txBox="1"/>
            <p:nvPr/>
          </p:nvSpPr>
          <p:spPr>
            <a:xfrm rot="1587521">
              <a:off x="6477067" y="2223572"/>
              <a:ext cx="936727" cy="826446"/>
            </a:xfrm>
            <a:prstGeom prst="rect">
              <a:avLst/>
            </a:prstGeom>
            <a:noFill/>
          </p:spPr>
          <p:txBody>
            <a:bodyPr wrap="none" rtlCol="0">
              <a:spAutoFit/>
            </a:bodyPr>
            <a:lstStyle/>
            <a:p>
              <a:pPr algn="ctr"/>
              <a:r>
                <a:rPr lang="en-US" altLang="zh-CN" sz="2200" dirty="0">
                  <a:latin typeface="Calibri" panose="020F0502020204030204" pitchFamily="34" charset="0"/>
                  <a:cs typeface="Calibri" panose="020F0502020204030204" pitchFamily="34" charset="0"/>
                </a:rPr>
                <a:t>HER</a:t>
              </a:r>
            </a:p>
            <a:p>
              <a:pPr algn="ctr"/>
              <a:r>
                <a:rPr lang="en-US" altLang="zh-CN" sz="2200" dirty="0">
                  <a:latin typeface="Calibri" panose="020F0502020204030204" pitchFamily="34" charset="0"/>
                  <a:cs typeface="Calibri" panose="020F0502020204030204" pitchFamily="34" charset="0"/>
                </a:rPr>
                <a:t>context</a:t>
              </a:r>
              <a:endParaRPr lang="zh-CN" altLang="en-US" sz="2200" dirty="0">
                <a:latin typeface="Calibri" panose="020F0502020204030204" pitchFamily="34" charset="0"/>
                <a:cs typeface="Calibri" panose="020F0502020204030204" pitchFamily="34" charset="0"/>
              </a:endParaRPr>
            </a:p>
          </p:txBody>
        </p:sp>
        <p:sp>
          <p:nvSpPr>
            <p:cNvPr id="134" name="文本框 133">
              <a:extLst>
                <a:ext uri="{FF2B5EF4-FFF2-40B4-BE49-F238E27FC236}">
                  <a16:creationId xmlns:a16="http://schemas.microsoft.com/office/drawing/2014/main" id="{79290B3D-080E-F044-93A2-4F73498314D0}"/>
                </a:ext>
              </a:extLst>
            </p:cNvPr>
            <p:cNvSpPr txBox="1"/>
            <p:nvPr/>
          </p:nvSpPr>
          <p:spPr>
            <a:xfrm>
              <a:off x="4396159" y="2505090"/>
              <a:ext cx="1122453" cy="462810"/>
            </a:xfrm>
            <a:prstGeom prst="rect">
              <a:avLst/>
            </a:prstGeom>
            <a:noFill/>
          </p:spPr>
          <p:txBody>
            <a:bodyPr wrap="square" rtlCol="0">
              <a:spAutoFit/>
            </a:bodyPr>
            <a:lstStyle/>
            <a:p>
              <a:pPr algn="ctr"/>
              <a:r>
                <a:rPr lang="en-US" altLang="zh-CN" sz="2200" dirty="0">
                  <a:latin typeface="Calibri" panose="020F0502020204030204" pitchFamily="34" charset="0"/>
                  <a:cs typeface="Calibri" panose="020F0502020204030204" pitchFamily="34" charset="0"/>
                </a:rPr>
                <a:t>context</a:t>
              </a:r>
              <a:endParaRPr lang="zh-CN" altLang="en-US" sz="2200" dirty="0">
                <a:latin typeface="Calibri" panose="020F0502020204030204" pitchFamily="34" charset="0"/>
                <a:cs typeface="Calibri" panose="020F0502020204030204" pitchFamily="34" charset="0"/>
              </a:endParaRPr>
            </a:p>
          </p:txBody>
        </p:sp>
        <p:sp>
          <p:nvSpPr>
            <p:cNvPr id="135" name="文本框 134">
              <a:extLst>
                <a:ext uri="{FF2B5EF4-FFF2-40B4-BE49-F238E27FC236}">
                  <a16:creationId xmlns:a16="http://schemas.microsoft.com/office/drawing/2014/main" id="{AC6199D5-1273-FA4A-8081-195F50F5528D}"/>
                </a:ext>
              </a:extLst>
            </p:cNvPr>
            <p:cNvSpPr txBox="1"/>
            <p:nvPr/>
          </p:nvSpPr>
          <p:spPr>
            <a:xfrm>
              <a:off x="9347716" y="3946494"/>
              <a:ext cx="548840" cy="462810"/>
            </a:xfrm>
            <a:prstGeom prst="rect">
              <a:avLst/>
            </a:prstGeom>
            <a:noFill/>
          </p:spPr>
          <p:txBody>
            <a:bodyPr wrap="square" rtlCol="0">
              <a:spAutoFit/>
            </a:bodyPr>
            <a:lstStyle/>
            <a:p>
              <a:r>
                <a:rPr lang="en-US" altLang="zh-CN" sz="2200" i="1" dirty="0">
                  <a:latin typeface="Calibri" panose="020F0502020204030204" pitchFamily="34" charset="0"/>
                  <a:cs typeface="Calibri" panose="020F0502020204030204" pitchFamily="34" charset="0"/>
                </a:rPr>
                <a:t>D</a:t>
              </a:r>
              <a:r>
                <a:rPr lang="en-US" altLang="zh-CN" sz="2200" i="1" baseline="-25000" dirty="0">
                  <a:latin typeface="Calibri" panose="020F0502020204030204" pitchFamily="34" charset="0"/>
                  <a:cs typeface="Calibri" panose="020F0502020204030204" pitchFamily="34" charset="0"/>
                </a:rPr>
                <a:t>V</a:t>
              </a:r>
              <a:endParaRPr lang="zh-CN" altLang="en-US" sz="2200" i="1" baseline="-25000" dirty="0">
                <a:latin typeface="Calibri" panose="020F0502020204030204" pitchFamily="34" charset="0"/>
                <a:cs typeface="Calibri" panose="020F0502020204030204" pitchFamily="34" charset="0"/>
              </a:endParaRPr>
            </a:p>
          </p:txBody>
        </p:sp>
        <p:sp>
          <p:nvSpPr>
            <p:cNvPr id="136" name="矩形 135">
              <a:extLst>
                <a:ext uri="{FF2B5EF4-FFF2-40B4-BE49-F238E27FC236}">
                  <a16:creationId xmlns:a16="http://schemas.microsoft.com/office/drawing/2014/main" id="{FDEE674D-FDAF-6749-A8CF-17D9114A288E}"/>
                </a:ext>
              </a:extLst>
            </p:cNvPr>
            <p:cNvSpPr/>
            <p:nvPr/>
          </p:nvSpPr>
          <p:spPr>
            <a:xfrm>
              <a:off x="4091603" y="3664994"/>
              <a:ext cx="209672" cy="18637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37" name="矩形 136">
              <a:extLst>
                <a:ext uri="{FF2B5EF4-FFF2-40B4-BE49-F238E27FC236}">
                  <a16:creationId xmlns:a16="http://schemas.microsoft.com/office/drawing/2014/main" id="{E1FE8B5B-BBB6-174C-9A5F-C3C7EBD222A5}"/>
                </a:ext>
              </a:extLst>
            </p:cNvPr>
            <p:cNvSpPr/>
            <p:nvPr/>
          </p:nvSpPr>
          <p:spPr>
            <a:xfrm>
              <a:off x="3921706" y="3434161"/>
              <a:ext cx="209672" cy="18637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38" name="矩形 137">
              <a:extLst>
                <a:ext uri="{FF2B5EF4-FFF2-40B4-BE49-F238E27FC236}">
                  <a16:creationId xmlns:a16="http://schemas.microsoft.com/office/drawing/2014/main" id="{693E07B2-1B5B-1645-A3EC-3B2E1E538868}"/>
                </a:ext>
              </a:extLst>
            </p:cNvPr>
            <p:cNvSpPr/>
            <p:nvPr/>
          </p:nvSpPr>
          <p:spPr>
            <a:xfrm>
              <a:off x="4243988" y="3434161"/>
              <a:ext cx="209672" cy="186374"/>
            </a:xfrm>
            <a:prstGeom prst="rect">
              <a:avLst/>
            </a:prstGeom>
            <a:solidFill>
              <a:srgbClr val="FF00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39" name="矩形 138">
              <a:extLst>
                <a:ext uri="{FF2B5EF4-FFF2-40B4-BE49-F238E27FC236}">
                  <a16:creationId xmlns:a16="http://schemas.microsoft.com/office/drawing/2014/main" id="{79C262C9-8050-F344-ACA9-324BD69E7AC9}"/>
                </a:ext>
              </a:extLst>
            </p:cNvPr>
            <p:cNvSpPr/>
            <p:nvPr/>
          </p:nvSpPr>
          <p:spPr>
            <a:xfrm>
              <a:off x="6525676" y="3653884"/>
              <a:ext cx="209672" cy="18637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40" name="矩形 139">
              <a:extLst>
                <a:ext uri="{FF2B5EF4-FFF2-40B4-BE49-F238E27FC236}">
                  <a16:creationId xmlns:a16="http://schemas.microsoft.com/office/drawing/2014/main" id="{BB90C797-2B19-1A43-9C37-AEAD0EAA7E6A}"/>
                </a:ext>
              </a:extLst>
            </p:cNvPr>
            <p:cNvSpPr/>
            <p:nvPr/>
          </p:nvSpPr>
          <p:spPr>
            <a:xfrm>
              <a:off x="6363830" y="3413663"/>
              <a:ext cx="209672" cy="18637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41" name="矩形 140">
              <a:extLst>
                <a:ext uri="{FF2B5EF4-FFF2-40B4-BE49-F238E27FC236}">
                  <a16:creationId xmlns:a16="http://schemas.microsoft.com/office/drawing/2014/main" id="{4709A4F6-7142-ED41-B5F7-6A57E6791C25}"/>
                </a:ext>
              </a:extLst>
            </p:cNvPr>
            <p:cNvSpPr/>
            <p:nvPr/>
          </p:nvSpPr>
          <p:spPr>
            <a:xfrm>
              <a:off x="6696453" y="3415233"/>
              <a:ext cx="209672" cy="18637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42" name="矩形 141">
              <a:extLst>
                <a:ext uri="{FF2B5EF4-FFF2-40B4-BE49-F238E27FC236}">
                  <a16:creationId xmlns:a16="http://schemas.microsoft.com/office/drawing/2014/main" id="{EDF1700D-BC7A-6743-8AE7-07A5C8E95F8E}"/>
                </a:ext>
              </a:extLst>
            </p:cNvPr>
            <p:cNvSpPr/>
            <p:nvPr/>
          </p:nvSpPr>
          <p:spPr>
            <a:xfrm>
              <a:off x="9651048" y="3409481"/>
              <a:ext cx="209672" cy="18637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43" name="矩形 142">
              <a:extLst>
                <a:ext uri="{FF2B5EF4-FFF2-40B4-BE49-F238E27FC236}">
                  <a16:creationId xmlns:a16="http://schemas.microsoft.com/office/drawing/2014/main" id="{FFB2ADB7-D1CE-9C43-8879-3517A158304F}"/>
                </a:ext>
              </a:extLst>
            </p:cNvPr>
            <p:cNvSpPr/>
            <p:nvPr/>
          </p:nvSpPr>
          <p:spPr>
            <a:xfrm>
              <a:off x="9347716" y="3413663"/>
              <a:ext cx="209672" cy="18637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44" name="矩形 143">
              <a:extLst>
                <a:ext uri="{FF2B5EF4-FFF2-40B4-BE49-F238E27FC236}">
                  <a16:creationId xmlns:a16="http://schemas.microsoft.com/office/drawing/2014/main" id="{936FB11F-A986-254F-8EE6-AB3CA87F4E2F}"/>
                </a:ext>
              </a:extLst>
            </p:cNvPr>
            <p:cNvSpPr/>
            <p:nvPr/>
          </p:nvSpPr>
          <p:spPr>
            <a:xfrm>
              <a:off x="9517300" y="3647743"/>
              <a:ext cx="209672" cy="18637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45" name="矩形 144">
              <a:extLst>
                <a:ext uri="{FF2B5EF4-FFF2-40B4-BE49-F238E27FC236}">
                  <a16:creationId xmlns:a16="http://schemas.microsoft.com/office/drawing/2014/main" id="{2A3BA714-2972-1F49-A06F-6C848F52B488}"/>
                </a:ext>
              </a:extLst>
            </p:cNvPr>
            <p:cNvSpPr/>
            <p:nvPr/>
          </p:nvSpPr>
          <p:spPr>
            <a:xfrm>
              <a:off x="1160860" y="3435582"/>
              <a:ext cx="209672" cy="186374"/>
            </a:xfrm>
            <a:prstGeom prst="rect">
              <a:avLst/>
            </a:prstGeom>
            <a:solidFill>
              <a:schemeClr val="tx2">
                <a:lumMod val="60000"/>
                <a:lumOff val="4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46" name="矩形 145">
              <a:extLst>
                <a:ext uri="{FF2B5EF4-FFF2-40B4-BE49-F238E27FC236}">
                  <a16:creationId xmlns:a16="http://schemas.microsoft.com/office/drawing/2014/main" id="{E1EC80DB-3C50-FA4C-A08E-4BC79F319272}"/>
                </a:ext>
              </a:extLst>
            </p:cNvPr>
            <p:cNvSpPr/>
            <p:nvPr/>
          </p:nvSpPr>
          <p:spPr>
            <a:xfrm>
              <a:off x="1551355" y="3434161"/>
              <a:ext cx="209672" cy="186374"/>
            </a:xfrm>
            <a:prstGeom prst="rect">
              <a:avLst/>
            </a:prstGeom>
            <a:solidFill>
              <a:schemeClr val="tx2">
                <a:lumMod val="60000"/>
                <a:lumOff val="4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47" name="矩形 146">
              <a:extLst>
                <a:ext uri="{FF2B5EF4-FFF2-40B4-BE49-F238E27FC236}">
                  <a16:creationId xmlns:a16="http://schemas.microsoft.com/office/drawing/2014/main" id="{0FAA4102-69B7-9347-9B66-AA143DA134F5}"/>
                </a:ext>
              </a:extLst>
            </p:cNvPr>
            <p:cNvSpPr/>
            <p:nvPr/>
          </p:nvSpPr>
          <p:spPr>
            <a:xfrm>
              <a:off x="1361417" y="3695446"/>
              <a:ext cx="209672" cy="186374"/>
            </a:xfrm>
            <a:prstGeom prst="rect">
              <a:avLst/>
            </a:prstGeom>
            <a:solidFill>
              <a:schemeClr val="tx2">
                <a:lumMod val="60000"/>
                <a:lumOff val="4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48" name="矩形 147">
              <a:extLst>
                <a:ext uri="{FF2B5EF4-FFF2-40B4-BE49-F238E27FC236}">
                  <a16:creationId xmlns:a16="http://schemas.microsoft.com/office/drawing/2014/main" id="{3EA79458-8FCE-0645-816D-3DA5D813448A}"/>
                </a:ext>
              </a:extLst>
            </p:cNvPr>
            <p:cNvSpPr/>
            <p:nvPr/>
          </p:nvSpPr>
          <p:spPr>
            <a:xfrm>
              <a:off x="1129087" y="2234516"/>
              <a:ext cx="209672" cy="186374"/>
            </a:xfrm>
            <a:prstGeom prst="rect">
              <a:avLst/>
            </a:prstGeom>
            <a:solidFill>
              <a:schemeClr val="tx2">
                <a:lumMod val="60000"/>
                <a:lumOff val="4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49" name="文本框 148">
              <a:extLst>
                <a:ext uri="{FF2B5EF4-FFF2-40B4-BE49-F238E27FC236}">
                  <a16:creationId xmlns:a16="http://schemas.microsoft.com/office/drawing/2014/main" id="{35785BD1-7D81-9D41-886A-DBDDEC02DA3C}"/>
                </a:ext>
              </a:extLst>
            </p:cNvPr>
            <p:cNvSpPr txBox="1"/>
            <p:nvPr/>
          </p:nvSpPr>
          <p:spPr>
            <a:xfrm>
              <a:off x="1370532" y="2096080"/>
              <a:ext cx="1679424" cy="462810"/>
            </a:xfrm>
            <a:prstGeom prst="rect">
              <a:avLst/>
            </a:prstGeom>
            <a:noFill/>
          </p:spPr>
          <p:txBody>
            <a:bodyPr wrap="none" rtlCol="0">
              <a:spAutoFit/>
            </a:bodyPr>
            <a:lstStyle/>
            <a:p>
              <a:r>
                <a:rPr lang="en-US" altLang="zh-CN" sz="2200" dirty="0">
                  <a:latin typeface="Calibri" panose="020F0502020204030204" pitchFamily="34" charset="0"/>
                  <a:cs typeface="Calibri" panose="020F0502020204030204" pitchFamily="34" charset="0"/>
                </a:rPr>
                <a:t>attribute value</a:t>
              </a:r>
              <a:endParaRPr lang="zh-CN" altLang="en-US" sz="2200" dirty="0">
                <a:latin typeface="Calibri" panose="020F0502020204030204" pitchFamily="34" charset="0"/>
                <a:cs typeface="Calibri" panose="020F0502020204030204" pitchFamily="34" charset="0"/>
              </a:endParaRPr>
            </a:p>
          </p:txBody>
        </p:sp>
        <p:sp>
          <p:nvSpPr>
            <p:cNvPr id="150" name="矩形 149">
              <a:extLst>
                <a:ext uri="{FF2B5EF4-FFF2-40B4-BE49-F238E27FC236}">
                  <a16:creationId xmlns:a16="http://schemas.microsoft.com/office/drawing/2014/main" id="{D9851673-D005-3E45-9377-F61AF71F2D5D}"/>
                </a:ext>
              </a:extLst>
            </p:cNvPr>
            <p:cNvSpPr/>
            <p:nvPr/>
          </p:nvSpPr>
          <p:spPr>
            <a:xfrm>
              <a:off x="1125548" y="2591613"/>
              <a:ext cx="209672" cy="18637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51" name="文本框 150">
              <a:extLst>
                <a:ext uri="{FF2B5EF4-FFF2-40B4-BE49-F238E27FC236}">
                  <a16:creationId xmlns:a16="http://schemas.microsoft.com/office/drawing/2014/main" id="{250718ED-CC00-7B4C-8641-0E3B85A0B700}"/>
                </a:ext>
              </a:extLst>
            </p:cNvPr>
            <p:cNvSpPr txBox="1"/>
            <p:nvPr/>
          </p:nvSpPr>
          <p:spPr>
            <a:xfrm>
              <a:off x="1370532" y="2416871"/>
              <a:ext cx="1503636" cy="462810"/>
            </a:xfrm>
            <a:prstGeom prst="rect">
              <a:avLst/>
            </a:prstGeom>
            <a:noFill/>
          </p:spPr>
          <p:txBody>
            <a:bodyPr wrap="none" rtlCol="0">
              <a:spAutoFit/>
            </a:bodyPr>
            <a:lstStyle/>
            <a:p>
              <a:r>
                <a:rPr lang="en-US" altLang="zh-CN" sz="2200" dirty="0">
                  <a:latin typeface="Calibri" panose="020F0502020204030204" pitchFamily="34" charset="0"/>
                  <a:cs typeface="Calibri" panose="020F0502020204030204" pitchFamily="34" charset="0"/>
                </a:rPr>
                <a:t>correct value</a:t>
              </a:r>
              <a:endParaRPr lang="zh-CN" altLang="en-US" sz="2200" dirty="0">
                <a:latin typeface="Calibri" panose="020F0502020204030204" pitchFamily="34" charset="0"/>
                <a:cs typeface="Calibri" panose="020F0502020204030204" pitchFamily="34" charset="0"/>
              </a:endParaRPr>
            </a:p>
          </p:txBody>
        </p:sp>
        <p:sp>
          <p:nvSpPr>
            <p:cNvPr id="152" name="矩形 151">
              <a:extLst>
                <a:ext uri="{FF2B5EF4-FFF2-40B4-BE49-F238E27FC236}">
                  <a16:creationId xmlns:a16="http://schemas.microsoft.com/office/drawing/2014/main" id="{EA01D95C-5652-EF42-9607-2DFC677DD140}"/>
                </a:ext>
              </a:extLst>
            </p:cNvPr>
            <p:cNvSpPr/>
            <p:nvPr/>
          </p:nvSpPr>
          <p:spPr>
            <a:xfrm>
              <a:off x="7801346" y="2234516"/>
              <a:ext cx="209672" cy="186374"/>
            </a:xfrm>
            <a:prstGeom prst="rect">
              <a:avLst/>
            </a:prstGeom>
            <a:solidFill>
              <a:srgbClr val="FF00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53" name="文本框 152">
              <a:extLst>
                <a:ext uri="{FF2B5EF4-FFF2-40B4-BE49-F238E27FC236}">
                  <a16:creationId xmlns:a16="http://schemas.microsoft.com/office/drawing/2014/main" id="{033D381B-7EEA-4745-985F-E234192DB853}"/>
                </a:ext>
              </a:extLst>
            </p:cNvPr>
            <p:cNvSpPr txBox="1"/>
            <p:nvPr/>
          </p:nvSpPr>
          <p:spPr>
            <a:xfrm>
              <a:off x="8042791" y="2096080"/>
              <a:ext cx="1528575" cy="462810"/>
            </a:xfrm>
            <a:prstGeom prst="rect">
              <a:avLst/>
            </a:prstGeom>
            <a:noFill/>
          </p:spPr>
          <p:txBody>
            <a:bodyPr wrap="none" rtlCol="0">
              <a:spAutoFit/>
            </a:bodyPr>
            <a:lstStyle/>
            <a:p>
              <a:r>
                <a:rPr lang="en-US" altLang="zh-CN" sz="2200" dirty="0">
                  <a:latin typeface="Calibri" panose="020F0502020204030204" pitchFamily="34" charset="0"/>
                  <a:cs typeface="Calibri" panose="020F0502020204030204" pitchFamily="34" charset="0"/>
                </a:rPr>
                <a:t>conflict value</a:t>
              </a:r>
              <a:endParaRPr lang="zh-CN" altLang="en-US" sz="2200" dirty="0">
                <a:latin typeface="Calibri" panose="020F0502020204030204" pitchFamily="34" charset="0"/>
                <a:cs typeface="Calibri" panose="020F0502020204030204" pitchFamily="34" charset="0"/>
              </a:endParaRPr>
            </a:p>
          </p:txBody>
        </p:sp>
        <p:sp>
          <p:nvSpPr>
            <p:cNvPr id="154" name="矩形 153">
              <a:extLst>
                <a:ext uri="{FF2B5EF4-FFF2-40B4-BE49-F238E27FC236}">
                  <a16:creationId xmlns:a16="http://schemas.microsoft.com/office/drawing/2014/main" id="{407FD347-50FA-E04F-AF14-0976E148FC2D}"/>
                </a:ext>
              </a:extLst>
            </p:cNvPr>
            <p:cNvSpPr/>
            <p:nvPr/>
          </p:nvSpPr>
          <p:spPr>
            <a:xfrm>
              <a:off x="7796818" y="2591613"/>
              <a:ext cx="209672" cy="186374"/>
            </a:xfrm>
            <a:prstGeom prst="rect">
              <a:avLst/>
            </a:prstGeom>
            <a:solidFill>
              <a:schemeClr val="bg1"/>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55" name="文本框 154">
              <a:extLst>
                <a:ext uri="{FF2B5EF4-FFF2-40B4-BE49-F238E27FC236}">
                  <a16:creationId xmlns:a16="http://schemas.microsoft.com/office/drawing/2014/main" id="{52BDC406-1184-684E-A82B-322F363199AB}"/>
                </a:ext>
              </a:extLst>
            </p:cNvPr>
            <p:cNvSpPr txBox="1"/>
            <p:nvPr/>
          </p:nvSpPr>
          <p:spPr>
            <a:xfrm>
              <a:off x="8042791" y="2416871"/>
              <a:ext cx="1543759" cy="462810"/>
            </a:xfrm>
            <a:prstGeom prst="rect">
              <a:avLst/>
            </a:prstGeom>
            <a:noFill/>
          </p:spPr>
          <p:txBody>
            <a:bodyPr wrap="none" rtlCol="0">
              <a:spAutoFit/>
            </a:bodyPr>
            <a:lstStyle/>
            <a:p>
              <a:r>
                <a:rPr lang="en-US" altLang="zh-CN" sz="2200" dirty="0">
                  <a:latin typeface="Calibri" panose="020F0502020204030204" pitchFamily="34" charset="0"/>
                  <a:cs typeface="Calibri" panose="020F0502020204030204" pitchFamily="34" charset="0"/>
                </a:rPr>
                <a:t>missing value</a:t>
              </a:r>
              <a:endParaRPr lang="zh-CN" altLang="en-US" sz="2200" dirty="0">
                <a:latin typeface="Calibri" panose="020F0502020204030204" pitchFamily="34" charset="0"/>
                <a:cs typeface="Calibri" panose="020F0502020204030204" pitchFamily="34" charset="0"/>
              </a:endParaRPr>
            </a:p>
          </p:txBody>
        </p:sp>
        <p:sp>
          <p:nvSpPr>
            <p:cNvPr id="156" name="文本框 155">
              <a:extLst>
                <a:ext uri="{FF2B5EF4-FFF2-40B4-BE49-F238E27FC236}">
                  <a16:creationId xmlns:a16="http://schemas.microsoft.com/office/drawing/2014/main" id="{1FD0378C-201F-DB4A-A53C-A4368F3DD4B8}"/>
                </a:ext>
              </a:extLst>
            </p:cNvPr>
            <p:cNvSpPr txBox="1"/>
            <p:nvPr/>
          </p:nvSpPr>
          <p:spPr>
            <a:xfrm>
              <a:off x="4143379" y="2073155"/>
              <a:ext cx="2393799" cy="462810"/>
            </a:xfrm>
            <a:prstGeom prst="rect">
              <a:avLst/>
            </a:prstGeom>
            <a:noFill/>
          </p:spPr>
          <p:txBody>
            <a:bodyPr wrap="square" rtlCol="0">
              <a:spAutoFit/>
            </a:bodyPr>
            <a:lstStyle/>
            <a:p>
              <a:pPr algn="ctr"/>
              <a:r>
                <a:rPr lang="en-US" altLang="zh-CN" sz="2200" dirty="0">
                  <a:latin typeface="Calibri" panose="020F0502020204030204" pitchFamily="34" charset="0"/>
                  <a:cs typeface="Calibri" panose="020F0502020204030204" pitchFamily="34" charset="0"/>
                </a:rPr>
                <a:t>knowledge graph</a:t>
              </a:r>
              <a:endParaRPr lang="zh-CN" altLang="en-US" sz="2200" dirty="0">
                <a:latin typeface="Calibri" panose="020F0502020204030204" pitchFamily="34" charset="0"/>
                <a:cs typeface="Calibri" panose="020F0502020204030204" pitchFamily="34" charset="0"/>
              </a:endParaRPr>
            </a:p>
          </p:txBody>
        </p:sp>
        <p:sp>
          <p:nvSpPr>
            <p:cNvPr id="157" name="箭头: 右 13">
              <a:extLst>
                <a:ext uri="{FF2B5EF4-FFF2-40B4-BE49-F238E27FC236}">
                  <a16:creationId xmlns:a16="http://schemas.microsoft.com/office/drawing/2014/main" id="{AE62D04B-A943-5641-A432-BB1DCC667552}"/>
                </a:ext>
              </a:extLst>
            </p:cNvPr>
            <p:cNvSpPr/>
            <p:nvPr/>
          </p:nvSpPr>
          <p:spPr>
            <a:xfrm rot="8609773">
              <a:off x="3140448" y="2736915"/>
              <a:ext cx="1126758" cy="98736"/>
            </a:xfrm>
            <a:prstGeom prst="right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58" name="箭头: 右 15">
              <a:extLst>
                <a:ext uri="{FF2B5EF4-FFF2-40B4-BE49-F238E27FC236}">
                  <a16:creationId xmlns:a16="http://schemas.microsoft.com/office/drawing/2014/main" id="{6C3E7E34-063F-8D40-A0C7-C3E51F06563E}"/>
                </a:ext>
              </a:extLst>
            </p:cNvPr>
            <p:cNvSpPr/>
            <p:nvPr/>
          </p:nvSpPr>
          <p:spPr>
            <a:xfrm rot="1458399">
              <a:off x="6369074" y="2687346"/>
              <a:ext cx="1433510" cy="97203"/>
            </a:xfrm>
            <a:prstGeom prst="right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59" name="文本框 158">
              <a:extLst>
                <a:ext uri="{FF2B5EF4-FFF2-40B4-BE49-F238E27FC236}">
                  <a16:creationId xmlns:a16="http://schemas.microsoft.com/office/drawing/2014/main" id="{BEA971C0-D7E3-F444-BDC2-ECE5F40E2A41}"/>
                </a:ext>
              </a:extLst>
            </p:cNvPr>
            <p:cNvSpPr txBox="1"/>
            <p:nvPr/>
          </p:nvSpPr>
          <p:spPr>
            <a:xfrm>
              <a:off x="4435685" y="4684544"/>
              <a:ext cx="2137816" cy="826446"/>
            </a:xfrm>
            <a:prstGeom prst="rect">
              <a:avLst/>
            </a:prstGeom>
            <a:noFill/>
          </p:spPr>
          <p:txBody>
            <a:bodyPr wrap="square" rtlCol="0">
              <a:spAutoFit/>
            </a:bodyPr>
            <a:lstStyle/>
            <a:p>
              <a:pPr algn="ctr"/>
              <a:r>
                <a:rPr lang="en-US" altLang="zh-CN" sz="2200" dirty="0">
                  <a:latin typeface="Calibri" panose="020F0502020204030204" pitchFamily="34" charset="0"/>
                  <a:cs typeface="Calibri" panose="020F0502020204030204" pitchFamily="34" charset="0"/>
                </a:rPr>
                <a:t>User verification</a:t>
              </a:r>
            </a:p>
            <a:p>
              <a:pPr algn="ctr"/>
              <a:r>
                <a:rPr lang="en-US" altLang="zh-CN" sz="2200" dirty="0">
                  <a:latin typeface="Calibri" panose="020F0502020204030204" pitchFamily="34" charset="0"/>
                  <a:cs typeface="Calibri" panose="020F0502020204030204" pitchFamily="34" charset="0"/>
                </a:rPr>
                <a:t>(optional)</a:t>
              </a:r>
              <a:endParaRPr lang="zh-CN" altLang="en-US" sz="2200" dirty="0">
                <a:latin typeface="Calibri" panose="020F0502020204030204" pitchFamily="34" charset="0"/>
                <a:cs typeface="Calibri" panose="020F0502020204030204" pitchFamily="34" charset="0"/>
              </a:endParaRPr>
            </a:p>
          </p:txBody>
        </p:sp>
        <p:sp>
          <p:nvSpPr>
            <p:cNvPr id="160" name="矩形 159">
              <a:extLst>
                <a:ext uri="{FF2B5EF4-FFF2-40B4-BE49-F238E27FC236}">
                  <a16:creationId xmlns:a16="http://schemas.microsoft.com/office/drawing/2014/main" id="{8E59B988-F775-374C-9233-4B30490ACE0C}"/>
                </a:ext>
              </a:extLst>
            </p:cNvPr>
            <p:cNvSpPr/>
            <p:nvPr/>
          </p:nvSpPr>
          <p:spPr>
            <a:xfrm>
              <a:off x="4418324" y="4762273"/>
              <a:ext cx="2159905" cy="668504"/>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dirty="0">
                <a:latin typeface="Calibri" panose="020F0502020204030204" pitchFamily="34" charset="0"/>
                <a:cs typeface="Calibri" panose="020F0502020204030204" pitchFamily="34" charset="0"/>
              </a:endParaRPr>
            </a:p>
          </p:txBody>
        </p:sp>
        <p:sp>
          <p:nvSpPr>
            <p:cNvPr id="161" name="箭头: 右 13">
              <a:extLst>
                <a:ext uri="{FF2B5EF4-FFF2-40B4-BE49-F238E27FC236}">
                  <a16:creationId xmlns:a16="http://schemas.microsoft.com/office/drawing/2014/main" id="{7DDAD9F0-5EB5-B442-8761-6C53F8D5A491}"/>
                </a:ext>
              </a:extLst>
            </p:cNvPr>
            <p:cNvSpPr/>
            <p:nvPr/>
          </p:nvSpPr>
          <p:spPr>
            <a:xfrm rot="1737920">
              <a:off x="2700765" y="4543138"/>
              <a:ext cx="1709011" cy="103088"/>
            </a:xfrm>
            <a:prstGeom prst="right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62" name="箭头: 右 13">
              <a:extLst>
                <a:ext uri="{FF2B5EF4-FFF2-40B4-BE49-F238E27FC236}">
                  <a16:creationId xmlns:a16="http://schemas.microsoft.com/office/drawing/2014/main" id="{372829D8-E29E-A045-8C8F-1008118EB7AB}"/>
                </a:ext>
              </a:extLst>
            </p:cNvPr>
            <p:cNvSpPr/>
            <p:nvPr/>
          </p:nvSpPr>
          <p:spPr>
            <a:xfrm rot="5400000">
              <a:off x="5116337" y="4295809"/>
              <a:ext cx="677418" cy="102184"/>
            </a:xfrm>
            <a:prstGeom prst="right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63" name="箭头: 右 13">
              <a:extLst>
                <a:ext uri="{FF2B5EF4-FFF2-40B4-BE49-F238E27FC236}">
                  <a16:creationId xmlns:a16="http://schemas.microsoft.com/office/drawing/2014/main" id="{916A2A9A-5A59-7044-8755-52E034B3317F}"/>
                </a:ext>
              </a:extLst>
            </p:cNvPr>
            <p:cNvSpPr/>
            <p:nvPr/>
          </p:nvSpPr>
          <p:spPr>
            <a:xfrm rot="9022553">
              <a:off x="6599557" y="4549062"/>
              <a:ext cx="1852461" cy="116686"/>
            </a:xfrm>
            <a:prstGeom prst="right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grpSp>
      <p:cxnSp>
        <p:nvCxnSpPr>
          <p:cNvPr id="110" name="直线连接符 109">
            <a:extLst>
              <a:ext uri="{FF2B5EF4-FFF2-40B4-BE49-F238E27FC236}">
                <a16:creationId xmlns:a16="http://schemas.microsoft.com/office/drawing/2014/main" id="{AC35B712-02DE-CC4F-B47C-6D84D9ACCB28}"/>
              </a:ext>
            </a:extLst>
          </p:cNvPr>
          <p:cNvCxnSpPr/>
          <p:nvPr/>
        </p:nvCxnSpPr>
        <p:spPr>
          <a:xfrm>
            <a:off x="0" y="1034521"/>
            <a:ext cx="12192000" cy="0"/>
          </a:xfrm>
          <a:prstGeom prst="line">
            <a:avLst/>
          </a:prstGeom>
          <a:ln w="38100">
            <a:solidFill>
              <a:srgbClr val="0463C1"/>
            </a:solidFill>
          </a:ln>
          <a:effectLst>
            <a:glow rad="25400">
              <a:schemeClr val="accent1">
                <a:alpha val="40000"/>
              </a:schemeClr>
            </a:glow>
            <a:outerShdw blurRad="50800" dist="38100" dir="2700000" algn="tl" rotWithShape="0">
              <a:schemeClr val="tx1">
                <a:alpha val="40000"/>
              </a:schemeClr>
            </a:outerShdw>
            <a:reflection blurRad="6350" endPos="0" dir="5400000" sy="-100000" algn="bl" rotWithShape="0"/>
            <a:softEdge rad="0"/>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52853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a16="http://schemas.microsoft.com/office/drawing/2014/main" id="{43EEEA5D-A90B-844B-835F-18BE5CF33AF6}"/>
              </a:ext>
            </a:extLst>
          </p:cNvPr>
          <p:cNvGrpSpPr/>
          <p:nvPr/>
        </p:nvGrpSpPr>
        <p:grpSpPr>
          <a:xfrm>
            <a:off x="16510869" y="11132060"/>
            <a:ext cx="10053863" cy="3786805"/>
            <a:chOff x="1047579" y="2096080"/>
            <a:chExt cx="8869579" cy="3016398"/>
          </a:xfrm>
        </p:grpSpPr>
        <p:sp>
          <p:nvSpPr>
            <p:cNvPr id="5" name="流程图: 磁盘 3">
              <a:extLst>
                <a:ext uri="{FF2B5EF4-FFF2-40B4-BE49-F238E27FC236}">
                  <a16:creationId xmlns:a16="http://schemas.microsoft.com/office/drawing/2014/main" id="{D7E48E61-9E8A-6446-A808-4354DEB628EB}"/>
                </a:ext>
              </a:extLst>
            </p:cNvPr>
            <p:cNvSpPr/>
            <p:nvPr/>
          </p:nvSpPr>
          <p:spPr>
            <a:xfrm>
              <a:off x="1047579" y="2970344"/>
              <a:ext cx="818993" cy="1132716"/>
            </a:xfrm>
            <a:prstGeom prst="flowChartMagneticDisk">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6" name="文本框 5">
              <a:extLst>
                <a:ext uri="{FF2B5EF4-FFF2-40B4-BE49-F238E27FC236}">
                  <a16:creationId xmlns:a16="http://schemas.microsoft.com/office/drawing/2014/main" id="{1CC565DD-3285-344D-B7EF-4624145C90BA}"/>
                </a:ext>
              </a:extLst>
            </p:cNvPr>
            <p:cNvSpPr txBox="1"/>
            <p:nvPr/>
          </p:nvSpPr>
          <p:spPr>
            <a:xfrm>
              <a:off x="1249973" y="4033134"/>
              <a:ext cx="479716" cy="367742"/>
            </a:xfrm>
            <a:prstGeom prst="rect">
              <a:avLst/>
            </a:prstGeom>
            <a:noFill/>
          </p:spPr>
          <p:txBody>
            <a:bodyPr wrap="square" rtlCol="0">
              <a:spAutoFit/>
            </a:bodyPr>
            <a:lstStyle/>
            <a:p>
              <a:r>
                <a:rPr lang="en-US" altLang="zh-CN" sz="2400" i="1" dirty="0">
                  <a:latin typeface="Arial" panose="020B0604020202020204" pitchFamily="34" charset="0"/>
                  <a:cs typeface="Arial" panose="020B0604020202020204" pitchFamily="34" charset="0"/>
                </a:rPr>
                <a:t>D</a:t>
              </a:r>
              <a:endParaRPr lang="zh-CN" altLang="en-US" sz="2400" i="1" baseline="-25000" dirty="0">
                <a:latin typeface="Arial" panose="020B0604020202020204" pitchFamily="34" charset="0"/>
                <a:cs typeface="Arial" panose="020B0604020202020204" pitchFamily="34" charset="0"/>
              </a:endParaRPr>
            </a:p>
          </p:txBody>
        </p:sp>
        <p:sp>
          <p:nvSpPr>
            <p:cNvPr id="7" name="流程图: 磁盘 5">
              <a:extLst>
                <a:ext uri="{FF2B5EF4-FFF2-40B4-BE49-F238E27FC236}">
                  <a16:creationId xmlns:a16="http://schemas.microsoft.com/office/drawing/2014/main" id="{67F71050-C949-9342-BE1C-BF03AF49F059}"/>
                </a:ext>
              </a:extLst>
            </p:cNvPr>
            <p:cNvSpPr/>
            <p:nvPr/>
          </p:nvSpPr>
          <p:spPr>
            <a:xfrm>
              <a:off x="3863016" y="3063457"/>
              <a:ext cx="663146" cy="864972"/>
            </a:xfrm>
            <a:prstGeom prst="flowChartMagneticDisk">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8" name="文本框 7">
              <a:extLst>
                <a:ext uri="{FF2B5EF4-FFF2-40B4-BE49-F238E27FC236}">
                  <a16:creationId xmlns:a16="http://schemas.microsoft.com/office/drawing/2014/main" id="{E601C5CD-7A00-3D4F-B065-E206AC93D861}"/>
                </a:ext>
              </a:extLst>
            </p:cNvPr>
            <p:cNvSpPr txBox="1"/>
            <p:nvPr/>
          </p:nvSpPr>
          <p:spPr>
            <a:xfrm>
              <a:off x="3979011" y="3989944"/>
              <a:ext cx="644528" cy="367742"/>
            </a:xfrm>
            <a:prstGeom prst="rect">
              <a:avLst/>
            </a:prstGeom>
            <a:noFill/>
          </p:spPr>
          <p:txBody>
            <a:bodyPr wrap="square" rtlCol="0">
              <a:spAutoFit/>
            </a:bodyPr>
            <a:lstStyle/>
            <a:p>
              <a:r>
                <a:rPr lang="en-US" altLang="zh-CN" sz="2400" i="1" dirty="0">
                  <a:latin typeface="Arial" panose="020B0604020202020204" pitchFamily="34" charset="0"/>
                  <a:cs typeface="Arial" panose="020B0604020202020204" pitchFamily="34" charset="0"/>
                </a:rPr>
                <a:t>D</a:t>
              </a:r>
              <a:r>
                <a:rPr lang="en-US" altLang="zh-CN" sz="2400" i="1" baseline="-25000" dirty="0">
                  <a:latin typeface="Arial" panose="020B0604020202020204" pitchFamily="34" charset="0"/>
                  <a:cs typeface="Arial" panose="020B0604020202020204" pitchFamily="34" charset="0"/>
                </a:rPr>
                <a:t>V</a:t>
              </a:r>
              <a:endParaRPr lang="zh-CN" altLang="en-US" sz="2400" i="1" baseline="-25000" dirty="0">
                <a:latin typeface="Arial" panose="020B0604020202020204" pitchFamily="34" charset="0"/>
                <a:cs typeface="Arial" panose="020B0604020202020204" pitchFamily="34" charset="0"/>
              </a:endParaRPr>
            </a:p>
          </p:txBody>
        </p:sp>
        <p:sp>
          <p:nvSpPr>
            <p:cNvPr id="9" name="矩形 8">
              <a:extLst>
                <a:ext uri="{FF2B5EF4-FFF2-40B4-BE49-F238E27FC236}">
                  <a16:creationId xmlns:a16="http://schemas.microsoft.com/office/drawing/2014/main" id="{13291CDF-7875-B444-ABC2-9B49C0606865}"/>
                </a:ext>
              </a:extLst>
            </p:cNvPr>
            <p:cNvSpPr/>
            <p:nvPr/>
          </p:nvSpPr>
          <p:spPr>
            <a:xfrm>
              <a:off x="2230886" y="3331487"/>
              <a:ext cx="1372174" cy="486748"/>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cs typeface="Arial" panose="020B0604020202020204" pitchFamily="34" charset="0"/>
              </a:endParaRPr>
            </a:p>
          </p:txBody>
        </p:sp>
        <p:sp>
          <p:nvSpPr>
            <p:cNvPr id="10" name="矩形 9">
              <a:extLst>
                <a:ext uri="{FF2B5EF4-FFF2-40B4-BE49-F238E27FC236}">
                  <a16:creationId xmlns:a16="http://schemas.microsoft.com/office/drawing/2014/main" id="{3AB8136D-959B-E043-8748-3A6956E06C2D}"/>
                </a:ext>
              </a:extLst>
            </p:cNvPr>
            <p:cNvSpPr/>
            <p:nvPr/>
          </p:nvSpPr>
          <p:spPr>
            <a:xfrm>
              <a:off x="4825691" y="3322527"/>
              <a:ext cx="1194488" cy="428368"/>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cs typeface="Arial" panose="020B0604020202020204" pitchFamily="34" charset="0"/>
              </a:endParaRPr>
            </a:p>
          </p:txBody>
        </p:sp>
        <p:sp>
          <p:nvSpPr>
            <p:cNvPr id="11" name="矩形 10">
              <a:extLst>
                <a:ext uri="{FF2B5EF4-FFF2-40B4-BE49-F238E27FC236}">
                  <a16:creationId xmlns:a16="http://schemas.microsoft.com/office/drawing/2014/main" id="{1F5339BC-4B8A-2540-BF5F-32D46A6D5C76}"/>
                </a:ext>
              </a:extLst>
            </p:cNvPr>
            <p:cNvSpPr/>
            <p:nvPr/>
          </p:nvSpPr>
          <p:spPr>
            <a:xfrm>
              <a:off x="7299278" y="3318703"/>
              <a:ext cx="1585635" cy="428368"/>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cs typeface="Arial" panose="020B0604020202020204" pitchFamily="34" charset="0"/>
              </a:endParaRPr>
            </a:p>
          </p:txBody>
        </p:sp>
        <p:sp>
          <p:nvSpPr>
            <p:cNvPr id="12" name="右箭头 11">
              <a:extLst>
                <a:ext uri="{FF2B5EF4-FFF2-40B4-BE49-F238E27FC236}">
                  <a16:creationId xmlns:a16="http://schemas.microsoft.com/office/drawing/2014/main" id="{1646D397-C5C3-664F-9674-2483CA925F49}"/>
                </a:ext>
              </a:extLst>
            </p:cNvPr>
            <p:cNvSpPr/>
            <p:nvPr/>
          </p:nvSpPr>
          <p:spPr>
            <a:xfrm>
              <a:off x="1927338" y="3542003"/>
              <a:ext cx="253799" cy="45719"/>
            </a:xfrm>
            <a:prstGeom prst="rightArrow">
              <a:avLst/>
            </a:prstGeom>
            <a:solidFill>
              <a:srgbClr val="0070C0"/>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13" name="右箭头 12">
              <a:extLst>
                <a:ext uri="{FF2B5EF4-FFF2-40B4-BE49-F238E27FC236}">
                  <a16:creationId xmlns:a16="http://schemas.microsoft.com/office/drawing/2014/main" id="{5382E006-259A-5041-B915-8DED1D4306E5}"/>
                </a:ext>
              </a:extLst>
            </p:cNvPr>
            <p:cNvSpPr/>
            <p:nvPr/>
          </p:nvSpPr>
          <p:spPr>
            <a:xfrm>
              <a:off x="4560225" y="3530499"/>
              <a:ext cx="217306" cy="45719"/>
            </a:xfrm>
            <a:prstGeom prst="rightArrow">
              <a:avLst/>
            </a:prstGeom>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14" name="流程图: 磁盘 17">
              <a:extLst>
                <a:ext uri="{FF2B5EF4-FFF2-40B4-BE49-F238E27FC236}">
                  <a16:creationId xmlns:a16="http://schemas.microsoft.com/office/drawing/2014/main" id="{2B6461C0-B8B9-6441-9C9F-518F66F8E252}"/>
                </a:ext>
              </a:extLst>
            </p:cNvPr>
            <p:cNvSpPr/>
            <p:nvPr/>
          </p:nvSpPr>
          <p:spPr>
            <a:xfrm>
              <a:off x="6298939" y="3087928"/>
              <a:ext cx="663146" cy="864972"/>
            </a:xfrm>
            <a:prstGeom prst="flowChartMagneticDisk">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15" name="文本框 14">
              <a:extLst>
                <a:ext uri="{FF2B5EF4-FFF2-40B4-BE49-F238E27FC236}">
                  <a16:creationId xmlns:a16="http://schemas.microsoft.com/office/drawing/2014/main" id="{F52C504F-D8A5-6C40-9EA4-6C9A486E592E}"/>
                </a:ext>
              </a:extLst>
            </p:cNvPr>
            <p:cNvSpPr txBox="1"/>
            <p:nvPr/>
          </p:nvSpPr>
          <p:spPr>
            <a:xfrm>
              <a:off x="6449121" y="3989944"/>
              <a:ext cx="548840" cy="367742"/>
            </a:xfrm>
            <a:prstGeom prst="rect">
              <a:avLst/>
            </a:prstGeom>
            <a:noFill/>
          </p:spPr>
          <p:txBody>
            <a:bodyPr wrap="square" rtlCol="0">
              <a:spAutoFit/>
            </a:bodyPr>
            <a:lstStyle/>
            <a:p>
              <a:r>
                <a:rPr lang="en-US" altLang="zh-CN" sz="2400" i="1" dirty="0">
                  <a:latin typeface="Arial" panose="020B0604020202020204" pitchFamily="34" charset="0"/>
                  <a:cs typeface="Arial" panose="020B0604020202020204" pitchFamily="34" charset="0"/>
                </a:rPr>
                <a:t>D</a:t>
              </a:r>
              <a:r>
                <a:rPr lang="en-US" altLang="zh-CN" sz="2400" i="1" baseline="-25000" dirty="0">
                  <a:latin typeface="Arial" panose="020B0604020202020204" pitchFamily="34" charset="0"/>
                  <a:cs typeface="Arial" panose="020B0604020202020204" pitchFamily="34" charset="0"/>
                </a:rPr>
                <a:t>V</a:t>
              </a:r>
              <a:endParaRPr lang="zh-CN" altLang="en-US" sz="2400" i="1" baseline="-25000" dirty="0">
                <a:latin typeface="Arial" panose="020B0604020202020204" pitchFamily="34" charset="0"/>
                <a:cs typeface="Arial" panose="020B0604020202020204" pitchFamily="34" charset="0"/>
              </a:endParaRPr>
            </a:p>
          </p:txBody>
        </p:sp>
        <p:sp>
          <p:nvSpPr>
            <p:cNvPr id="16" name="右箭头 15">
              <a:extLst>
                <a:ext uri="{FF2B5EF4-FFF2-40B4-BE49-F238E27FC236}">
                  <a16:creationId xmlns:a16="http://schemas.microsoft.com/office/drawing/2014/main" id="{91254B43-8713-CD47-B46C-32EBE4B7E597}"/>
                </a:ext>
              </a:extLst>
            </p:cNvPr>
            <p:cNvSpPr/>
            <p:nvPr/>
          </p:nvSpPr>
          <p:spPr>
            <a:xfrm>
              <a:off x="6051609" y="3530499"/>
              <a:ext cx="201466" cy="45719"/>
            </a:xfrm>
            <a:prstGeom prst="rightArrow">
              <a:avLst/>
            </a:prstGeom>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17" name="右箭头 16">
              <a:extLst>
                <a:ext uri="{FF2B5EF4-FFF2-40B4-BE49-F238E27FC236}">
                  <a16:creationId xmlns:a16="http://schemas.microsoft.com/office/drawing/2014/main" id="{670824B0-360C-8649-B4DA-41F0C1921BB2}"/>
                </a:ext>
              </a:extLst>
            </p:cNvPr>
            <p:cNvSpPr/>
            <p:nvPr/>
          </p:nvSpPr>
          <p:spPr>
            <a:xfrm>
              <a:off x="6997961" y="3537528"/>
              <a:ext cx="231126" cy="45719"/>
            </a:xfrm>
            <a:prstGeom prst="rightArrow">
              <a:avLst/>
            </a:prstGeom>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18" name="流程图: 磁盘 21">
              <a:extLst>
                <a:ext uri="{FF2B5EF4-FFF2-40B4-BE49-F238E27FC236}">
                  <a16:creationId xmlns:a16="http://schemas.microsoft.com/office/drawing/2014/main" id="{E3E919DD-F082-224E-8CD7-CD8A5EC63B19}"/>
                </a:ext>
              </a:extLst>
            </p:cNvPr>
            <p:cNvSpPr/>
            <p:nvPr/>
          </p:nvSpPr>
          <p:spPr>
            <a:xfrm>
              <a:off x="9254012" y="3068031"/>
              <a:ext cx="663146" cy="864972"/>
            </a:xfrm>
            <a:prstGeom prst="flowChartMagneticDisk">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19" name="右箭头 18">
              <a:extLst>
                <a:ext uri="{FF2B5EF4-FFF2-40B4-BE49-F238E27FC236}">
                  <a16:creationId xmlns:a16="http://schemas.microsoft.com/office/drawing/2014/main" id="{AAD78F7B-E500-804D-AAAC-126766C9DB23}"/>
                </a:ext>
              </a:extLst>
            </p:cNvPr>
            <p:cNvSpPr/>
            <p:nvPr/>
          </p:nvSpPr>
          <p:spPr>
            <a:xfrm flipV="1">
              <a:off x="8925421" y="3542635"/>
              <a:ext cx="288083" cy="45719"/>
            </a:xfrm>
            <a:prstGeom prst="rightArrow">
              <a:avLst/>
            </a:prstGeom>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20" name="文本框 19">
              <a:extLst>
                <a:ext uri="{FF2B5EF4-FFF2-40B4-BE49-F238E27FC236}">
                  <a16:creationId xmlns:a16="http://schemas.microsoft.com/office/drawing/2014/main" id="{E1005305-95F0-2549-A824-32A307E53B72}"/>
                </a:ext>
              </a:extLst>
            </p:cNvPr>
            <p:cNvSpPr txBox="1"/>
            <p:nvPr/>
          </p:nvSpPr>
          <p:spPr>
            <a:xfrm>
              <a:off x="2213410" y="3391234"/>
              <a:ext cx="1356480" cy="367742"/>
            </a:xfrm>
            <a:prstGeom prst="rect">
              <a:avLst/>
            </a:prstGeom>
            <a:noFill/>
          </p:spPr>
          <p:txBody>
            <a:bodyPr wrap="none" rtlCol="0">
              <a:spAutoFit/>
            </a:bodyPr>
            <a:lstStyle/>
            <a:p>
              <a:r>
                <a:rPr lang="en-US" altLang="zh-CN" sz="2400" dirty="0" err="1">
                  <a:latin typeface="Arial" panose="020B0604020202020204" pitchFamily="34" charset="0"/>
                  <a:cs typeface="Arial" panose="020B0604020202020204" pitchFamily="34" charset="0"/>
                </a:rPr>
                <a:t>DecideTS</a:t>
              </a:r>
              <a:endParaRPr lang="zh-CN" altLang="en-US" sz="2400" dirty="0">
                <a:latin typeface="Arial" panose="020B0604020202020204" pitchFamily="34" charset="0"/>
                <a:cs typeface="Arial" panose="020B0604020202020204" pitchFamily="34" charset="0"/>
              </a:endParaRPr>
            </a:p>
          </p:txBody>
        </p:sp>
        <p:sp>
          <p:nvSpPr>
            <p:cNvPr id="21" name="文本框 20">
              <a:extLst>
                <a:ext uri="{FF2B5EF4-FFF2-40B4-BE49-F238E27FC236}">
                  <a16:creationId xmlns:a16="http://schemas.microsoft.com/office/drawing/2014/main" id="{34D02895-5C7B-9247-A29E-6DFAF86945FB}"/>
                </a:ext>
              </a:extLst>
            </p:cNvPr>
            <p:cNvSpPr txBox="1"/>
            <p:nvPr/>
          </p:nvSpPr>
          <p:spPr>
            <a:xfrm>
              <a:off x="4864220" y="3342787"/>
              <a:ext cx="1130212" cy="367742"/>
            </a:xfrm>
            <a:prstGeom prst="rect">
              <a:avLst/>
            </a:prstGeom>
            <a:noFill/>
          </p:spPr>
          <p:txBody>
            <a:bodyPr wrap="none" rtlCol="0">
              <a:spAutoFit/>
            </a:bodyPr>
            <a:lstStyle/>
            <a:p>
              <a:r>
                <a:rPr lang="en-US" altLang="zh-CN" sz="2400" dirty="0">
                  <a:latin typeface="Arial" panose="020B0604020202020204" pitchFamily="34" charset="0"/>
                  <a:cs typeface="Arial" panose="020B0604020202020204" pitchFamily="34" charset="0"/>
                </a:rPr>
                <a:t>Splitting</a:t>
              </a:r>
              <a:endParaRPr lang="zh-CN" altLang="en-US" sz="2400" dirty="0">
                <a:latin typeface="Arial" panose="020B0604020202020204" pitchFamily="34" charset="0"/>
                <a:cs typeface="Arial" panose="020B0604020202020204" pitchFamily="34" charset="0"/>
              </a:endParaRPr>
            </a:p>
          </p:txBody>
        </p:sp>
        <p:sp>
          <p:nvSpPr>
            <p:cNvPr id="22" name="文本框 21">
              <a:extLst>
                <a:ext uri="{FF2B5EF4-FFF2-40B4-BE49-F238E27FC236}">
                  <a16:creationId xmlns:a16="http://schemas.microsoft.com/office/drawing/2014/main" id="{CB387DB0-F7D7-DC4F-8926-BBD94A6D06E9}"/>
                </a:ext>
              </a:extLst>
            </p:cNvPr>
            <p:cNvSpPr txBox="1"/>
            <p:nvPr/>
          </p:nvSpPr>
          <p:spPr>
            <a:xfrm>
              <a:off x="7320707" y="3350072"/>
              <a:ext cx="1538910" cy="367742"/>
            </a:xfrm>
            <a:prstGeom prst="rect">
              <a:avLst/>
            </a:prstGeom>
            <a:noFill/>
          </p:spPr>
          <p:txBody>
            <a:bodyPr wrap="none" rtlCol="0">
              <a:spAutoFit/>
            </a:bodyPr>
            <a:lstStyle/>
            <a:p>
              <a:r>
                <a:rPr lang="en-US" altLang="zh-CN" sz="2400" dirty="0">
                  <a:latin typeface="Arial" panose="020B0604020202020204" pitchFamily="34" charset="0"/>
                  <a:cs typeface="Arial" panose="020B0604020202020204" pitchFamily="34" charset="0"/>
                </a:rPr>
                <a:t>Completing</a:t>
              </a:r>
              <a:endParaRPr lang="zh-CN" altLang="en-US" sz="2400" dirty="0">
                <a:latin typeface="Arial" panose="020B0604020202020204" pitchFamily="34" charset="0"/>
                <a:cs typeface="Arial" panose="020B0604020202020204" pitchFamily="34" charset="0"/>
              </a:endParaRPr>
            </a:p>
          </p:txBody>
        </p:sp>
        <p:sp>
          <p:nvSpPr>
            <p:cNvPr id="23" name="右箭头 22">
              <a:extLst>
                <a:ext uri="{FF2B5EF4-FFF2-40B4-BE49-F238E27FC236}">
                  <a16:creationId xmlns:a16="http://schemas.microsoft.com/office/drawing/2014/main" id="{AE985EDE-2EAD-294F-A188-C3C999A8DFA0}"/>
                </a:ext>
              </a:extLst>
            </p:cNvPr>
            <p:cNvSpPr/>
            <p:nvPr/>
          </p:nvSpPr>
          <p:spPr>
            <a:xfrm>
              <a:off x="3620942" y="3542003"/>
              <a:ext cx="192325" cy="45719"/>
            </a:xfrm>
            <a:prstGeom prst="rightArrow">
              <a:avLst/>
            </a:prstGeom>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24" name="箭头: 右 14">
              <a:extLst>
                <a:ext uri="{FF2B5EF4-FFF2-40B4-BE49-F238E27FC236}">
                  <a16:creationId xmlns:a16="http://schemas.microsoft.com/office/drawing/2014/main" id="{688DFE5C-9DAC-1046-ACC8-C1FF96339C08}"/>
                </a:ext>
              </a:extLst>
            </p:cNvPr>
            <p:cNvSpPr/>
            <p:nvPr/>
          </p:nvSpPr>
          <p:spPr>
            <a:xfrm rot="5400000">
              <a:off x="5173806" y="2933107"/>
              <a:ext cx="562480" cy="102183"/>
            </a:xfrm>
            <a:prstGeom prst="rightArrow">
              <a:avLst>
                <a:gd name="adj1" fmla="val 41689"/>
                <a:gd name="adj2" fmla="val 74929"/>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25" name="文本框 24">
              <a:extLst>
                <a:ext uri="{FF2B5EF4-FFF2-40B4-BE49-F238E27FC236}">
                  <a16:creationId xmlns:a16="http://schemas.microsoft.com/office/drawing/2014/main" id="{6BD44C0C-96B6-4C45-B179-2A67C9EB78A0}"/>
                </a:ext>
              </a:extLst>
            </p:cNvPr>
            <p:cNvSpPr txBox="1"/>
            <p:nvPr/>
          </p:nvSpPr>
          <p:spPr>
            <a:xfrm rot="19496348">
              <a:off x="2982125" y="2542030"/>
              <a:ext cx="1038290" cy="367742"/>
            </a:xfrm>
            <a:prstGeom prst="rect">
              <a:avLst/>
            </a:prstGeom>
            <a:noFill/>
          </p:spPr>
          <p:txBody>
            <a:bodyPr wrap="none" rtlCol="0">
              <a:spAutoFit/>
            </a:bodyPr>
            <a:lstStyle/>
            <a:p>
              <a:pPr algn="ctr"/>
              <a:r>
                <a:rPr lang="en-US" altLang="zh-CN" sz="2400" dirty="0">
                  <a:latin typeface="Arial" panose="020B0604020202020204" pitchFamily="34" charset="0"/>
                  <a:cs typeface="Arial" panose="020B0604020202020204" pitchFamily="34" charset="0"/>
                </a:rPr>
                <a:t>context</a:t>
              </a:r>
              <a:endParaRPr lang="zh-CN" altLang="en-US" sz="2400" dirty="0">
                <a:latin typeface="Arial" panose="020B0604020202020204" pitchFamily="34" charset="0"/>
                <a:cs typeface="Arial" panose="020B0604020202020204" pitchFamily="34" charset="0"/>
              </a:endParaRPr>
            </a:p>
          </p:txBody>
        </p:sp>
        <p:sp>
          <p:nvSpPr>
            <p:cNvPr id="26" name="文本框 25">
              <a:extLst>
                <a:ext uri="{FF2B5EF4-FFF2-40B4-BE49-F238E27FC236}">
                  <a16:creationId xmlns:a16="http://schemas.microsoft.com/office/drawing/2014/main" id="{06413117-FD4D-9742-91DB-ED15B8647EDA}"/>
                </a:ext>
              </a:extLst>
            </p:cNvPr>
            <p:cNvSpPr txBox="1"/>
            <p:nvPr/>
          </p:nvSpPr>
          <p:spPr>
            <a:xfrm rot="1767626">
              <a:off x="6539898" y="2505133"/>
              <a:ext cx="1038290" cy="661935"/>
            </a:xfrm>
            <a:prstGeom prst="rect">
              <a:avLst/>
            </a:prstGeom>
            <a:noFill/>
          </p:spPr>
          <p:txBody>
            <a:bodyPr wrap="none" rtlCol="0">
              <a:spAutoFit/>
            </a:bodyPr>
            <a:lstStyle/>
            <a:p>
              <a:pPr algn="ctr"/>
              <a:r>
                <a:rPr lang="en-US" altLang="zh-CN" sz="2400" dirty="0">
                  <a:latin typeface="Arial" panose="020B0604020202020204" pitchFamily="34" charset="0"/>
                  <a:cs typeface="Arial" panose="020B0604020202020204" pitchFamily="34" charset="0"/>
                </a:rPr>
                <a:t>HER</a:t>
              </a:r>
            </a:p>
            <a:p>
              <a:pPr algn="ctr"/>
              <a:r>
                <a:rPr lang="en-US" altLang="zh-CN" sz="2400" dirty="0">
                  <a:latin typeface="Arial" panose="020B0604020202020204" pitchFamily="34" charset="0"/>
                  <a:cs typeface="Arial" panose="020B0604020202020204" pitchFamily="34" charset="0"/>
                </a:rPr>
                <a:t>context</a:t>
              </a:r>
              <a:endParaRPr lang="zh-CN" altLang="en-US" sz="2400" dirty="0">
                <a:latin typeface="Arial" panose="020B0604020202020204" pitchFamily="34" charset="0"/>
                <a:cs typeface="Arial" panose="020B0604020202020204" pitchFamily="34" charset="0"/>
              </a:endParaRPr>
            </a:p>
          </p:txBody>
        </p:sp>
        <p:sp>
          <p:nvSpPr>
            <p:cNvPr id="27" name="文本框 26">
              <a:extLst>
                <a:ext uri="{FF2B5EF4-FFF2-40B4-BE49-F238E27FC236}">
                  <a16:creationId xmlns:a16="http://schemas.microsoft.com/office/drawing/2014/main" id="{4143093C-DF1C-794B-9263-4FEB6E4F82CD}"/>
                </a:ext>
              </a:extLst>
            </p:cNvPr>
            <p:cNvSpPr txBox="1"/>
            <p:nvPr/>
          </p:nvSpPr>
          <p:spPr>
            <a:xfrm>
              <a:off x="4383685" y="2772952"/>
              <a:ext cx="1122453" cy="367742"/>
            </a:xfrm>
            <a:prstGeom prst="rect">
              <a:avLst/>
            </a:prstGeom>
            <a:noFill/>
          </p:spPr>
          <p:txBody>
            <a:bodyPr wrap="square" rtlCol="0">
              <a:spAutoFit/>
            </a:bodyPr>
            <a:lstStyle/>
            <a:p>
              <a:pPr algn="ctr"/>
              <a:r>
                <a:rPr lang="en-US" altLang="zh-CN" sz="2400" dirty="0">
                  <a:latin typeface="Arial" panose="020B0604020202020204" pitchFamily="34" charset="0"/>
                  <a:cs typeface="Arial" panose="020B0604020202020204" pitchFamily="34" charset="0"/>
                </a:rPr>
                <a:t>context</a:t>
              </a:r>
              <a:endParaRPr lang="zh-CN" altLang="en-US" sz="2400" dirty="0">
                <a:latin typeface="Arial" panose="020B0604020202020204" pitchFamily="34" charset="0"/>
                <a:cs typeface="Arial" panose="020B0604020202020204" pitchFamily="34" charset="0"/>
              </a:endParaRPr>
            </a:p>
          </p:txBody>
        </p:sp>
        <p:sp>
          <p:nvSpPr>
            <p:cNvPr id="28" name="文本框 27">
              <a:extLst>
                <a:ext uri="{FF2B5EF4-FFF2-40B4-BE49-F238E27FC236}">
                  <a16:creationId xmlns:a16="http://schemas.microsoft.com/office/drawing/2014/main" id="{1E37C049-80A2-234E-80A0-AF854CCF9AF9}"/>
                </a:ext>
              </a:extLst>
            </p:cNvPr>
            <p:cNvSpPr txBox="1"/>
            <p:nvPr/>
          </p:nvSpPr>
          <p:spPr>
            <a:xfrm>
              <a:off x="9347716" y="3946495"/>
              <a:ext cx="548840" cy="367742"/>
            </a:xfrm>
            <a:prstGeom prst="rect">
              <a:avLst/>
            </a:prstGeom>
            <a:noFill/>
          </p:spPr>
          <p:txBody>
            <a:bodyPr wrap="square" rtlCol="0">
              <a:spAutoFit/>
            </a:bodyPr>
            <a:lstStyle/>
            <a:p>
              <a:r>
                <a:rPr lang="en-US" altLang="zh-CN" sz="2400" i="1" dirty="0">
                  <a:latin typeface="Arial" panose="020B0604020202020204" pitchFamily="34" charset="0"/>
                  <a:cs typeface="Arial" panose="020B0604020202020204" pitchFamily="34" charset="0"/>
                </a:rPr>
                <a:t>D</a:t>
              </a:r>
              <a:r>
                <a:rPr lang="en-US" altLang="zh-CN" sz="2400" i="1" baseline="-25000" dirty="0">
                  <a:latin typeface="Arial" panose="020B0604020202020204" pitchFamily="34" charset="0"/>
                  <a:cs typeface="Arial" panose="020B0604020202020204" pitchFamily="34" charset="0"/>
                </a:rPr>
                <a:t>V</a:t>
              </a:r>
              <a:endParaRPr lang="zh-CN" altLang="en-US" sz="2400" i="1" baseline="-25000" dirty="0">
                <a:latin typeface="Arial" panose="020B0604020202020204" pitchFamily="34" charset="0"/>
                <a:cs typeface="Arial" panose="020B0604020202020204" pitchFamily="34" charset="0"/>
              </a:endParaRPr>
            </a:p>
          </p:txBody>
        </p:sp>
        <p:sp>
          <p:nvSpPr>
            <p:cNvPr id="29" name="矩形 28">
              <a:extLst>
                <a:ext uri="{FF2B5EF4-FFF2-40B4-BE49-F238E27FC236}">
                  <a16:creationId xmlns:a16="http://schemas.microsoft.com/office/drawing/2014/main" id="{DF9E3008-C4D1-8B43-80B0-9EFEF1530BD9}"/>
                </a:ext>
              </a:extLst>
            </p:cNvPr>
            <p:cNvSpPr/>
            <p:nvPr/>
          </p:nvSpPr>
          <p:spPr>
            <a:xfrm>
              <a:off x="4091603" y="3664994"/>
              <a:ext cx="209672" cy="18637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30" name="矩形 29">
              <a:extLst>
                <a:ext uri="{FF2B5EF4-FFF2-40B4-BE49-F238E27FC236}">
                  <a16:creationId xmlns:a16="http://schemas.microsoft.com/office/drawing/2014/main" id="{32A4E62B-B782-2F45-B7ED-41883BD401CD}"/>
                </a:ext>
              </a:extLst>
            </p:cNvPr>
            <p:cNvSpPr/>
            <p:nvPr/>
          </p:nvSpPr>
          <p:spPr>
            <a:xfrm>
              <a:off x="3921706" y="3434161"/>
              <a:ext cx="209672" cy="186374"/>
            </a:xfrm>
            <a:prstGeom prst="rect">
              <a:avLst/>
            </a:prstGeom>
            <a:solidFill>
              <a:srgbClr val="92D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dirty="0">
                <a:latin typeface="Arial" panose="020B0604020202020204" pitchFamily="34" charset="0"/>
                <a:cs typeface="Arial" panose="020B0604020202020204" pitchFamily="34" charset="0"/>
              </a:endParaRPr>
            </a:p>
          </p:txBody>
        </p:sp>
        <p:sp>
          <p:nvSpPr>
            <p:cNvPr id="31" name="矩形 30">
              <a:extLst>
                <a:ext uri="{FF2B5EF4-FFF2-40B4-BE49-F238E27FC236}">
                  <a16:creationId xmlns:a16="http://schemas.microsoft.com/office/drawing/2014/main" id="{875B9D05-C915-7545-B52C-CFC4CDB406D6}"/>
                </a:ext>
              </a:extLst>
            </p:cNvPr>
            <p:cNvSpPr/>
            <p:nvPr/>
          </p:nvSpPr>
          <p:spPr>
            <a:xfrm>
              <a:off x="4243988" y="3434161"/>
              <a:ext cx="209672" cy="186374"/>
            </a:xfrm>
            <a:prstGeom prst="rect">
              <a:avLst/>
            </a:prstGeom>
            <a:solidFill>
              <a:srgbClr val="FF00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dirty="0">
                <a:latin typeface="Arial" panose="020B0604020202020204" pitchFamily="34" charset="0"/>
                <a:cs typeface="Arial" panose="020B0604020202020204" pitchFamily="34" charset="0"/>
              </a:endParaRPr>
            </a:p>
          </p:txBody>
        </p:sp>
        <p:sp>
          <p:nvSpPr>
            <p:cNvPr id="32" name="矩形 31">
              <a:extLst>
                <a:ext uri="{FF2B5EF4-FFF2-40B4-BE49-F238E27FC236}">
                  <a16:creationId xmlns:a16="http://schemas.microsoft.com/office/drawing/2014/main" id="{04EF9452-19BE-9240-B137-6BDB0A8864EF}"/>
                </a:ext>
              </a:extLst>
            </p:cNvPr>
            <p:cNvSpPr/>
            <p:nvPr/>
          </p:nvSpPr>
          <p:spPr>
            <a:xfrm>
              <a:off x="6525676" y="3653884"/>
              <a:ext cx="209672" cy="18637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33" name="矩形 32">
              <a:extLst>
                <a:ext uri="{FF2B5EF4-FFF2-40B4-BE49-F238E27FC236}">
                  <a16:creationId xmlns:a16="http://schemas.microsoft.com/office/drawing/2014/main" id="{966C69EB-1D63-A74C-B263-05AACEF84C19}"/>
                </a:ext>
              </a:extLst>
            </p:cNvPr>
            <p:cNvSpPr/>
            <p:nvPr/>
          </p:nvSpPr>
          <p:spPr>
            <a:xfrm>
              <a:off x="6363830" y="3424374"/>
              <a:ext cx="209672" cy="186374"/>
            </a:xfrm>
            <a:prstGeom prst="rect">
              <a:avLst/>
            </a:prstGeom>
            <a:solidFill>
              <a:srgbClr val="92D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dirty="0">
                <a:latin typeface="Arial" panose="020B0604020202020204" pitchFamily="34" charset="0"/>
                <a:cs typeface="Arial" panose="020B0604020202020204" pitchFamily="34" charset="0"/>
              </a:endParaRPr>
            </a:p>
          </p:txBody>
        </p:sp>
        <p:sp>
          <p:nvSpPr>
            <p:cNvPr id="34" name="矩形 33">
              <a:extLst>
                <a:ext uri="{FF2B5EF4-FFF2-40B4-BE49-F238E27FC236}">
                  <a16:creationId xmlns:a16="http://schemas.microsoft.com/office/drawing/2014/main" id="{4A389B39-A2EF-6D41-A84D-0D6ADD66F174}"/>
                </a:ext>
              </a:extLst>
            </p:cNvPr>
            <p:cNvSpPr/>
            <p:nvPr/>
          </p:nvSpPr>
          <p:spPr>
            <a:xfrm>
              <a:off x="6696453" y="3425944"/>
              <a:ext cx="209672" cy="186374"/>
            </a:xfrm>
            <a:prstGeom prst="rect">
              <a:avLst/>
            </a:prstGeom>
            <a:solidFill>
              <a:srgbClr val="92D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dirty="0">
                <a:latin typeface="Arial" panose="020B0604020202020204" pitchFamily="34" charset="0"/>
                <a:cs typeface="Arial" panose="020B0604020202020204" pitchFamily="34" charset="0"/>
              </a:endParaRPr>
            </a:p>
          </p:txBody>
        </p:sp>
        <p:sp>
          <p:nvSpPr>
            <p:cNvPr id="35" name="矩形 34">
              <a:extLst>
                <a:ext uri="{FF2B5EF4-FFF2-40B4-BE49-F238E27FC236}">
                  <a16:creationId xmlns:a16="http://schemas.microsoft.com/office/drawing/2014/main" id="{294A191B-2B6C-124B-B0A2-8DC8CD463D4E}"/>
                </a:ext>
              </a:extLst>
            </p:cNvPr>
            <p:cNvSpPr/>
            <p:nvPr/>
          </p:nvSpPr>
          <p:spPr>
            <a:xfrm>
              <a:off x="9622744" y="3409481"/>
              <a:ext cx="209672" cy="186374"/>
            </a:xfrm>
            <a:prstGeom prst="rect">
              <a:avLst/>
            </a:prstGeom>
            <a:solidFill>
              <a:srgbClr val="92D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36" name="矩形 35">
              <a:extLst>
                <a:ext uri="{FF2B5EF4-FFF2-40B4-BE49-F238E27FC236}">
                  <a16:creationId xmlns:a16="http://schemas.microsoft.com/office/drawing/2014/main" id="{F8C54612-5935-AB4C-A240-BC8216027F55}"/>
                </a:ext>
              </a:extLst>
            </p:cNvPr>
            <p:cNvSpPr/>
            <p:nvPr/>
          </p:nvSpPr>
          <p:spPr>
            <a:xfrm>
              <a:off x="9319411" y="3413663"/>
              <a:ext cx="209672" cy="186374"/>
            </a:xfrm>
            <a:prstGeom prst="rect">
              <a:avLst/>
            </a:prstGeom>
            <a:solidFill>
              <a:srgbClr val="92D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dirty="0">
                <a:latin typeface="Arial" panose="020B0604020202020204" pitchFamily="34" charset="0"/>
                <a:cs typeface="Arial" panose="020B0604020202020204" pitchFamily="34" charset="0"/>
              </a:endParaRPr>
            </a:p>
          </p:txBody>
        </p:sp>
        <p:sp>
          <p:nvSpPr>
            <p:cNvPr id="37" name="矩形 36">
              <a:extLst>
                <a:ext uri="{FF2B5EF4-FFF2-40B4-BE49-F238E27FC236}">
                  <a16:creationId xmlns:a16="http://schemas.microsoft.com/office/drawing/2014/main" id="{FDCB0600-5ACE-F544-8982-217BD92643AD}"/>
                </a:ext>
              </a:extLst>
            </p:cNvPr>
            <p:cNvSpPr/>
            <p:nvPr/>
          </p:nvSpPr>
          <p:spPr>
            <a:xfrm>
              <a:off x="9488996" y="3647743"/>
              <a:ext cx="209672" cy="186374"/>
            </a:xfrm>
            <a:prstGeom prst="rect">
              <a:avLst/>
            </a:prstGeom>
            <a:solidFill>
              <a:srgbClr val="92D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dirty="0">
                <a:latin typeface="Arial" panose="020B0604020202020204" pitchFamily="34" charset="0"/>
                <a:cs typeface="Arial" panose="020B0604020202020204" pitchFamily="34" charset="0"/>
              </a:endParaRPr>
            </a:p>
          </p:txBody>
        </p:sp>
        <p:sp>
          <p:nvSpPr>
            <p:cNvPr id="38" name="矩形 37">
              <a:extLst>
                <a:ext uri="{FF2B5EF4-FFF2-40B4-BE49-F238E27FC236}">
                  <a16:creationId xmlns:a16="http://schemas.microsoft.com/office/drawing/2014/main" id="{F64D5E64-007A-B241-9F20-7E9855A6B5B9}"/>
                </a:ext>
              </a:extLst>
            </p:cNvPr>
            <p:cNvSpPr/>
            <p:nvPr/>
          </p:nvSpPr>
          <p:spPr>
            <a:xfrm>
              <a:off x="1160860" y="3435582"/>
              <a:ext cx="209672" cy="186374"/>
            </a:xfrm>
            <a:prstGeom prst="rect">
              <a:avLst/>
            </a:prstGeom>
            <a:solidFill>
              <a:schemeClr val="tx2">
                <a:lumMod val="60000"/>
                <a:lumOff val="4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39" name="矩形 38">
              <a:extLst>
                <a:ext uri="{FF2B5EF4-FFF2-40B4-BE49-F238E27FC236}">
                  <a16:creationId xmlns:a16="http://schemas.microsoft.com/office/drawing/2014/main" id="{F4C4365C-EAB9-954B-9E86-8A5C6B76CEF9}"/>
                </a:ext>
              </a:extLst>
            </p:cNvPr>
            <p:cNvSpPr/>
            <p:nvPr/>
          </p:nvSpPr>
          <p:spPr>
            <a:xfrm>
              <a:off x="1551355" y="3434161"/>
              <a:ext cx="209672" cy="186374"/>
            </a:xfrm>
            <a:prstGeom prst="rect">
              <a:avLst/>
            </a:prstGeom>
            <a:solidFill>
              <a:schemeClr val="tx2">
                <a:lumMod val="60000"/>
                <a:lumOff val="4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40" name="矩形 39">
              <a:extLst>
                <a:ext uri="{FF2B5EF4-FFF2-40B4-BE49-F238E27FC236}">
                  <a16:creationId xmlns:a16="http://schemas.microsoft.com/office/drawing/2014/main" id="{B85B30E2-1BDA-F34B-B032-03252CD89B81}"/>
                </a:ext>
              </a:extLst>
            </p:cNvPr>
            <p:cNvSpPr/>
            <p:nvPr/>
          </p:nvSpPr>
          <p:spPr>
            <a:xfrm>
              <a:off x="1361417" y="3695446"/>
              <a:ext cx="209672" cy="186374"/>
            </a:xfrm>
            <a:prstGeom prst="rect">
              <a:avLst/>
            </a:prstGeom>
            <a:solidFill>
              <a:schemeClr val="tx2">
                <a:lumMod val="60000"/>
                <a:lumOff val="4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41" name="矩形 40">
              <a:extLst>
                <a:ext uri="{FF2B5EF4-FFF2-40B4-BE49-F238E27FC236}">
                  <a16:creationId xmlns:a16="http://schemas.microsoft.com/office/drawing/2014/main" id="{9763210C-D848-8F49-B452-DEC64591EA00}"/>
                </a:ext>
              </a:extLst>
            </p:cNvPr>
            <p:cNvSpPr/>
            <p:nvPr/>
          </p:nvSpPr>
          <p:spPr>
            <a:xfrm>
              <a:off x="1129087" y="2234516"/>
              <a:ext cx="209672" cy="186374"/>
            </a:xfrm>
            <a:prstGeom prst="rect">
              <a:avLst/>
            </a:prstGeom>
            <a:solidFill>
              <a:schemeClr val="tx2">
                <a:lumMod val="60000"/>
                <a:lumOff val="4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42" name="文本框 41">
              <a:extLst>
                <a:ext uri="{FF2B5EF4-FFF2-40B4-BE49-F238E27FC236}">
                  <a16:creationId xmlns:a16="http://schemas.microsoft.com/office/drawing/2014/main" id="{FE017850-7B0F-5A40-8383-C6B6306ECF69}"/>
                </a:ext>
              </a:extLst>
            </p:cNvPr>
            <p:cNvSpPr txBox="1"/>
            <p:nvPr/>
          </p:nvSpPr>
          <p:spPr>
            <a:xfrm>
              <a:off x="1370532" y="2096080"/>
              <a:ext cx="1869828" cy="367742"/>
            </a:xfrm>
            <a:prstGeom prst="rect">
              <a:avLst/>
            </a:prstGeom>
            <a:noFill/>
          </p:spPr>
          <p:txBody>
            <a:bodyPr wrap="none" rtlCol="0">
              <a:spAutoFit/>
            </a:bodyPr>
            <a:lstStyle/>
            <a:p>
              <a:r>
                <a:rPr lang="en-US" altLang="zh-CN" sz="2400" dirty="0">
                  <a:latin typeface="Arial" panose="020B0604020202020204" pitchFamily="34" charset="0"/>
                  <a:cs typeface="Arial" panose="020B0604020202020204" pitchFamily="34" charset="0"/>
                </a:rPr>
                <a:t>attribute value</a:t>
              </a:r>
              <a:endParaRPr lang="zh-CN" altLang="en-US" sz="2400" dirty="0">
                <a:latin typeface="Arial" panose="020B0604020202020204" pitchFamily="34" charset="0"/>
                <a:cs typeface="Arial" panose="020B0604020202020204" pitchFamily="34" charset="0"/>
              </a:endParaRPr>
            </a:p>
          </p:txBody>
        </p:sp>
        <p:sp>
          <p:nvSpPr>
            <p:cNvPr id="43" name="矩形 42">
              <a:extLst>
                <a:ext uri="{FF2B5EF4-FFF2-40B4-BE49-F238E27FC236}">
                  <a16:creationId xmlns:a16="http://schemas.microsoft.com/office/drawing/2014/main" id="{60328AC8-4343-E849-8F9E-BEB55F8FA3A5}"/>
                </a:ext>
              </a:extLst>
            </p:cNvPr>
            <p:cNvSpPr/>
            <p:nvPr/>
          </p:nvSpPr>
          <p:spPr>
            <a:xfrm>
              <a:off x="1125548" y="2591613"/>
              <a:ext cx="209672" cy="186374"/>
            </a:xfrm>
            <a:prstGeom prst="rect">
              <a:avLst/>
            </a:prstGeom>
            <a:solidFill>
              <a:srgbClr val="92D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dirty="0">
                <a:latin typeface="Arial" panose="020B0604020202020204" pitchFamily="34" charset="0"/>
                <a:cs typeface="Arial" panose="020B0604020202020204" pitchFamily="34" charset="0"/>
              </a:endParaRPr>
            </a:p>
          </p:txBody>
        </p:sp>
        <p:sp>
          <p:nvSpPr>
            <p:cNvPr id="44" name="文本框 43">
              <a:extLst>
                <a:ext uri="{FF2B5EF4-FFF2-40B4-BE49-F238E27FC236}">
                  <a16:creationId xmlns:a16="http://schemas.microsoft.com/office/drawing/2014/main" id="{B85B9313-5126-6949-81B6-BA40032E485E}"/>
                </a:ext>
              </a:extLst>
            </p:cNvPr>
            <p:cNvSpPr txBox="1"/>
            <p:nvPr/>
          </p:nvSpPr>
          <p:spPr>
            <a:xfrm>
              <a:off x="1370532" y="2416871"/>
              <a:ext cx="1718510" cy="367742"/>
            </a:xfrm>
            <a:prstGeom prst="rect">
              <a:avLst/>
            </a:prstGeom>
            <a:noFill/>
          </p:spPr>
          <p:txBody>
            <a:bodyPr wrap="none" rtlCol="0">
              <a:spAutoFit/>
            </a:bodyPr>
            <a:lstStyle/>
            <a:p>
              <a:r>
                <a:rPr lang="en-US" altLang="zh-CN" sz="2400" dirty="0">
                  <a:latin typeface="Arial" panose="020B0604020202020204" pitchFamily="34" charset="0"/>
                  <a:cs typeface="Arial" panose="020B0604020202020204" pitchFamily="34" charset="0"/>
                </a:rPr>
                <a:t>correct value</a:t>
              </a:r>
              <a:endParaRPr lang="zh-CN" altLang="en-US" sz="2400" dirty="0">
                <a:latin typeface="Arial" panose="020B0604020202020204" pitchFamily="34" charset="0"/>
                <a:cs typeface="Arial" panose="020B0604020202020204" pitchFamily="34" charset="0"/>
              </a:endParaRPr>
            </a:p>
          </p:txBody>
        </p:sp>
        <p:sp>
          <p:nvSpPr>
            <p:cNvPr id="45" name="矩形 44">
              <a:extLst>
                <a:ext uri="{FF2B5EF4-FFF2-40B4-BE49-F238E27FC236}">
                  <a16:creationId xmlns:a16="http://schemas.microsoft.com/office/drawing/2014/main" id="{2EEE843A-8E96-6447-9D90-18B9913DEB8D}"/>
                </a:ext>
              </a:extLst>
            </p:cNvPr>
            <p:cNvSpPr/>
            <p:nvPr/>
          </p:nvSpPr>
          <p:spPr>
            <a:xfrm>
              <a:off x="7801346" y="2234516"/>
              <a:ext cx="209672" cy="186374"/>
            </a:xfrm>
            <a:prstGeom prst="rect">
              <a:avLst/>
            </a:prstGeom>
            <a:solidFill>
              <a:srgbClr val="FF00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46" name="文本框 45">
              <a:extLst>
                <a:ext uri="{FF2B5EF4-FFF2-40B4-BE49-F238E27FC236}">
                  <a16:creationId xmlns:a16="http://schemas.microsoft.com/office/drawing/2014/main" id="{27888169-5F76-7447-A67D-44FDA4B0D479}"/>
                </a:ext>
              </a:extLst>
            </p:cNvPr>
            <p:cNvSpPr txBox="1"/>
            <p:nvPr/>
          </p:nvSpPr>
          <p:spPr>
            <a:xfrm>
              <a:off x="8042791" y="2096080"/>
              <a:ext cx="1734067" cy="367742"/>
            </a:xfrm>
            <a:prstGeom prst="rect">
              <a:avLst/>
            </a:prstGeom>
            <a:noFill/>
          </p:spPr>
          <p:txBody>
            <a:bodyPr wrap="none" rtlCol="0">
              <a:spAutoFit/>
            </a:bodyPr>
            <a:lstStyle/>
            <a:p>
              <a:r>
                <a:rPr lang="en-US" altLang="zh-CN" sz="2400" dirty="0">
                  <a:latin typeface="Arial" panose="020B0604020202020204" pitchFamily="34" charset="0"/>
                  <a:cs typeface="Arial" panose="020B0604020202020204" pitchFamily="34" charset="0"/>
                </a:rPr>
                <a:t>conflict value</a:t>
              </a:r>
              <a:endParaRPr lang="zh-CN" altLang="en-US" sz="2400" dirty="0">
                <a:latin typeface="Arial" panose="020B0604020202020204" pitchFamily="34" charset="0"/>
                <a:cs typeface="Arial" panose="020B0604020202020204" pitchFamily="34" charset="0"/>
              </a:endParaRPr>
            </a:p>
          </p:txBody>
        </p:sp>
        <p:sp>
          <p:nvSpPr>
            <p:cNvPr id="47" name="矩形 46">
              <a:extLst>
                <a:ext uri="{FF2B5EF4-FFF2-40B4-BE49-F238E27FC236}">
                  <a16:creationId xmlns:a16="http://schemas.microsoft.com/office/drawing/2014/main" id="{8FE520E9-B031-644E-8ED0-2888802DD34E}"/>
                </a:ext>
              </a:extLst>
            </p:cNvPr>
            <p:cNvSpPr/>
            <p:nvPr/>
          </p:nvSpPr>
          <p:spPr>
            <a:xfrm>
              <a:off x="7796818" y="2591613"/>
              <a:ext cx="209672" cy="186374"/>
            </a:xfrm>
            <a:prstGeom prst="rect">
              <a:avLst/>
            </a:prstGeom>
            <a:solidFill>
              <a:schemeClr val="bg1"/>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48" name="文本框 47">
              <a:extLst>
                <a:ext uri="{FF2B5EF4-FFF2-40B4-BE49-F238E27FC236}">
                  <a16:creationId xmlns:a16="http://schemas.microsoft.com/office/drawing/2014/main" id="{1198CA9E-5F07-3842-95D7-4792BB994668}"/>
                </a:ext>
              </a:extLst>
            </p:cNvPr>
            <p:cNvSpPr txBox="1"/>
            <p:nvPr/>
          </p:nvSpPr>
          <p:spPr>
            <a:xfrm>
              <a:off x="8042791" y="2416871"/>
              <a:ext cx="1810432" cy="367742"/>
            </a:xfrm>
            <a:prstGeom prst="rect">
              <a:avLst/>
            </a:prstGeom>
            <a:noFill/>
          </p:spPr>
          <p:txBody>
            <a:bodyPr wrap="none" rtlCol="0">
              <a:spAutoFit/>
            </a:bodyPr>
            <a:lstStyle/>
            <a:p>
              <a:r>
                <a:rPr lang="en-US" altLang="zh-CN" sz="2400" dirty="0">
                  <a:latin typeface="Arial" panose="020B0604020202020204" pitchFamily="34" charset="0"/>
                  <a:cs typeface="Arial" panose="020B0604020202020204" pitchFamily="34" charset="0"/>
                </a:rPr>
                <a:t>missing value</a:t>
              </a:r>
              <a:endParaRPr lang="zh-CN" altLang="en-US" sz="2400" dirty="0">
                <a:latin typeface="Arial" panose="020B0604020202020204" pitchFamily="34" charset="0"/>
                <a:cs typeface="Arial" panose="020B0604020202020204" pitchFamily="34" charset="0"/>
              </a:endParaRPr>
            </a:p>
          </p:txBody>
        </p:sp>
        <p:sp>
          <p:nvSpPr>
            <p:cNvPr id="49" name="文本框 48">
              <a:extLst>
                <a:ext uri="{FF2B5EF4-FFF2-40B4-BE49-F238E27FC236}">
                  <a16:creationId xmlns:a16="http://schemas.microsoft.com/office/drawing/2014/main" id="{35BFC5CA-C958-AC45-8BF7-AA05574A2A46}"/>
                </a:ext>
              </a:extLst>
            </p:cNvPr>
            <p:cNvSpPr txBox="1"/>
            <p:nvPr/>
          </p:nvSpPr>
          <p:spPr>
            <a:xfrm>
              <a:off x="4215891" y="2276260"/>
              <a:ext cx="2393799" cy="367742"/>
            </a:xfrm>
            <a:prstGeom prst="rect">
              <a:avLst/>
            </a:prstGeom>
            <a:noFill/>
          </p:spPr>
          <p:txBody>
            <a:bodyPr wrap="square" rtlCol="0">
              <a:spAutoFit/>
            </a:bodyPr>
            <a:lstStyle/>
            <a:p>
              <a:pPr algn="ctr"/>
              <a:r>
                <a:rPr lang="en-US" altLang="zh-CN" sz="2400" dirty="0">
                  <a:latin typeface="Arial" panose="020B0604020202020204" pitchFamily="34" charset="0"/>
                  <a:cs typeface="Arial" panose="020B0604020202020204" pitchFamily="34" charset="0"/>
                </a:rPr>
                <a:t>knowledge graph</a:t>
              </a:r>
              <a:endParaRPr lang="zh-CN" altLang="en-US" sz="2400" dirty="0">
                <a:latin typeface="Arial" panose="020B0604020202020204" pitchFamily="34" charset="0"/>
                <a:cs typeface="Arial" panose="020B0604020202020204" pitchFamily="34" charset="0"/>
              </a:endParaRPr>
            </a:p>
          </p:txBody>
        </p:sp>
        <p:sp>
          <p:nvSpPr>
            <p:cNvPr id="50" name="箭头: 右 13">
              <a:extLst>
                <a:ext uri="{FF2B5EF4-FFF2-40B4-BE49-F238E27FC236}">
                  <a16:creationId xmlns:a16="http://schemas.microsoft.com/office/drawing/2014/main" id="{1C02C1F2-2D33-FD48-8E4E-2B0A8E386C2D}"/>
                </a:ext>
              </a:extLst>
            </p:cNvPr>
            <p:cNvSpPr/>
            <p:nvPr/>
          </p:nvSpPr>
          <p:spPr>
            <a:xfrm rot="8727685">
              <a:off x="2933271" y="2867724"/>
              <a:ext cx="1330930" cy="100679"/>
            </a:xfrm>
            <a:prstGeom prst="rightArrow">
              <a:avLst>
                <a:gd name="adj1" fmla="val 46850"/>
                <a:gd name="adj2" fmla="val 78775"/>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cs typeface="Arial" panose="020B0604020202020204" pitchFamily="34" charset="0"/>
              </a:endParaRPr>
            </a:p>
          </p:txBody>
        </p:sp>
        <p:sp>
          <p:nvSpPr>
            <p:cNvPr id="51" name="箭头: 右 15">
              <a:extLst>
                <a:ext uri="{FF2B5EF4-FFF2-40B4-BE49-F238E27FC236}">
                  <a16:creationId xmlns:a16="http://schemas.microsoft.com/office/drawing/2014/main" id="{848BDF3D-7D15-7B42-A279-0C215651F9DD}"/>
                </a:ext>
              </a:extLst>
            </p:cNvPr>
            <p:cNvSpPr/>
            <p:nvPr/>
          </p:nvSpPr>
          <p:spPr>
            <a:xfrm rot="1686964">
              <a:off x="6482687" y="2865229"/>
              <a:ext cx="1433510" cy="97203"/>
            </a:xfrm>
            <a:prstGeom prst="rightArrow">
              <a:avLst>
                <a:gd name="adj1" fmla="val 46059"/>
                <a:gd name="adj2" fmla="val 73188"/>
              </a:avLst>
            </a:prstGeom>
            <a:solidFill>
              <a:srgbClr val="C000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cs typeface="Arial" panose="020B0604020202020204" pitchFamily="34" charset="0"/>
              </a:endParaRPr>
            </a:p>
          </p:txBody>
        </p:sp>
        <p:sp>
          <p:nvSpPr>
            <p:cNvPr id="52" name="文本框 51">
              <a:extLst>
                <a:ext uri="{FF2B5EF4-FFF2-40B4-BE49-F238E27FC236}">
                  <a16:creationId xmlns:a16="http://schemas.microsoft.com/office/drawing/2014/main" id="{C9E1BFC9-3143-EC46-AF07-4680E2EA74E3}"/>
                </a:ext>
              </a:extLst>
            </p:cNvPr>
            <p:cNvSpPr txBox="1"/>
            <p:nvPr/>
          </p:nvSpPr>
          <p:spPr>
            <a:xfrm>
              <a:off x="4468218" y="4491665"/>
              <a:ext cx="2111652" cy="367742"/>
            </a:xfrm>
            <a:prstGeom prst="rect">
              <a:avLst/>
            </a:prstGeom>
            <a:noFill/>
          </p:spPr>
          <p:txBody>
            <a:bodyPr wrap="none" rtlCol="0">
              <a:spAutoFit/>
            </a:bodyPr>
            <a:lstStyle/>
            <a:p>
              <a:r>
                <a:rPr lang="en-US" altLang="zh-CN" sz="2400" dirty="0">
                  <a:latin typeface="Arial" panose="020B0604020202020204" pitchFamily="34" charset="0"/>
                  <a:cs typeface="Arial" panose="020B0604020202020204" pitchFamily="34" charset="0"/>
                </a:rPr>
                <a:t>User verification</a:t>
              </a:r>
              <a:endParaRPr lang="zh-CN" altLang="en-US" sz="2400" dirty="0">
                <a:latin typeface="Arial" panose="020B0604020202020204" pitchFamily="34" charset="0"/>
                <a:cs typeface="Arial" panose="020B0604020202020204" pitchFamily="34" charset="0"/>
              </a:endParaRPr>
            </a:p>
          </p:txBody>
        </p:sp>
        <p:sp>
          <p:nvSpPr>
            <p:cNvPr id="53" name="矩形 52">
              <a:extLst>
                <a:ext uri="{FF2B5EF4-FFF2-40B4-BE49-F238E27FC236}">
                  <a16:creationId xmlns:a16="http://schemas.microsoft.com/office/drawing/2014/main" id="{CA513F8D-B2E3-7242-BDDE-29BADD4592CB}"/>
                </a:ext>
              </a:extLst>
            </p:cNvPr>
            <p:cNvSpPr/>
            <p:nvPr/>
          </p:nvSpPr>
          <p:spPr>
            <a:xfrm>
              <a:off x="4418324" y="4494412"/>
              <a:ext cx="2159905" cy="618066"/>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cs typeface="Arial" panose="020B0604020202020204" pitchFamily="34" charset="0"/>
              </a:endParaRPr>
            </a:p>
          </p:txBody>
        </p:sp>
        <p:sp>
          <p:nvSpPr>
            <p:cNvPr id="54" name="箭头: 右 13">
              <a:extLst>
                <a:ext uri="{FF2B5EF4-FFF2-40B4-BE49-F238E27FC236}">
                  <a16:creationId xmlns:a16="http://schemas.microsoft.com/office/drawing/2014/main" id="{68E51C5B-D988-1043-A0E5-46647D3784D0}"/>
                </a:ext>
              </a:extLst>
            </p:cNvPr>
            <p:cNvSpPr/>
            <p:nvPr/>
          </p:nvSpPr>
          <p:spPr>
            <a:xfrm rot="1737920">
              <a:off x="2717923" y="4263636"/>
              <a:ext cx="1709011" cy="103088"/>
            </a:xfrm>
            <a:prstGeom prst="rightArrow">
              <a:avLst>
                <a:gd name="adj1" fmla="val 40589"/>
                <a:gd name="adj2" fmla="val 78177"/>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cs typeface="Arial" panose="020B0604020202020204" pitchFamily="34" charset="0"/>
              </a:endParaRPr>
            </a:p>
          </p:txBody>
        </p:sp>
        <p:sp>
          <p:nvSpPr>
            <p:cNvPr id="55" name="箭头: 右 13">
              <a:extLst>
                <a:ext uri="{FF2B5EF4-FFF2-40B4-BE49-F238E27FC236}">
                  <a16:creationId xmlns:a16="http://schemas.microsoft.com/office/drawing/2014/main" id="{CF166067-0C8C-D04F-ACC9-70C4D26F7495}"/>
                </a:ext>
              </a:extLst>
            </p:cNvPr>
            <p:cNvSpPr/>
            <p:nvPr/>
          </p:nvSpPr>
          <p:spPr>
            <a:xfrm rot="5400000">
              <a:off x="5141474" y="4082849"/>
              <a:ext cx="627144" cy="102184"/>
            </a:xfrm>
            <a:prstGeom prst="rightArrow">
              <a:avLst>
                <a:gd name="adj1" fmla="val 41695"/>
                <a:gd name="adj2" fmla="val 7493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56" name="箭头: 右 13">
              <a:extLst>
                <a:ext uri="{FF2B5EF4-FFF2-40B4-BE49-F238E27FC236}">
                  <a16:creationId xmlns:a16="http://schemas.microsoft.com/office/drawing/2014/main" id="{633B4146-B065-564E-84C0-AF566B8C5CC1}"/>
                </a:ext>
              </a:extLst>
            </p:cNvPr>
            <p:cNvSpPr/>
            <p:nvPr/>
          </p:nvSpPr>
          <p:spPr>
            <a:xfrm rot="9022553">
              <a:off x="6547298" y="4218470"/>
              <a:ext cx="1811227" cy="116686"/>
            </a:xfrm>
            <a:prstGeom prst="rightArrow">
              <a:avLst>
                <a:gd name="adj1" fmla="val 42077"/>
                <a:gd name="adj2" fmla="val 87518"/>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cs typeface="Arial" panose="020B0604020202020204" pitchFamily="34" charset="0"/>
              </a:endParaRPr>
            </a:p>
          </p:txBody>
        </p:sp>
        <p:sp>
          <p:nvSpPr>
            <p:cNvPr id="57" name="文本框 56">
              <a:extLst>
                <a:ext uri="{FF2B5EF4-FFF2-40B4-BE49-F238E27FC236}">
                  <a16:creationId xmlns:a16="http://schemas.microsoft.com/office/drawing/2014/main" id="{A5B5F060-F85E-0C48-ACF2-0A2F05942581}"/>
                </a:ext>
              </a:extLst>
            </p:cNvPr>
            <p:cNvSpPr txBox="1"/>
            <p:nvPr/>
          </p:nvSpPr>
          <p:spPr>
            <a:xfrm>
              <a:off x="4835109" y="4720677"/>
              <a:ext cx="1297085" cy="367742"/>
            </a:xfrm>
            <a:prstGeom prst="rect">
              <a:avLst/>
            </a:prstGeom>
            <a:noFill/>
          </p:spPr>
          <p:txBody>
            <a:bodyPr wrap="none" rtlCol="0">
              <a:spAutoFit/>
            </a:bodyPr>
            <a:lstStyle/>
            <a:p>
              <a:r>
                <a:rPr lang="en-US" altLang="zh-CN" sz="2400" dirty="0">
                  <a:latin typeface="Arial" panose="020B0604020202020204" pitchFamily="34" charset="0"/>
                  <a:cs typeface="Arial" panose="020B0604020202020204" pitchFamily="34" charset="0"/>
                </a:rPr>
                <a:t>(optional)</a:t>
              </a:r>
              <a:endParaRPr lang="zh-CN" altLang="en-US" sz="2400" dirty="0">
                <a:latin typeface="Arial" panose="020B0604020202020204" pitchFamily="34" charset="0"/>
                <a:cs typeface="Arial" panose="020B0604020202020204" pitchFamily="34" charset="0"/>
              </a:endParaRPr>
            </a:p>
          </p:txBody>
        </p:sp>
      </p:grpSp>
      <p:grpSp>
        <p:nvGrpSpPr>
          <p:cNvPr id="165" name="组合 164">
            <a:extLst>
              <a:ext uri="{FF2B5EF4-FFF2-40B4-BE49-F238E27FC236}">
                <a16:creationId xmlns:a16="http://schemas.microsoft.com/office/drawing/2014/main" id="{6EF334CB-8F3F-264F-B707-113C65A85A9F}"/>
              </a:ext>
            </a:extLst>
          </p:cNvPr>
          <p:cNvGrpSpPr/>
          <p:nvPr/>
        </p:nvGrpSpPr>
        <p:grpSpPr>
          <a:xfrm>
            <a:off x="775855" y="1316050"/>
            <a:ext cx="9851348" cy="3126025"/>
            <a:chOff x="1047579" y="2073155"/>
            <a:chExt cx="8869579" cy="3357622"/>
          </a:xfrm>
        </p:grpSpPr>
        <p:sp>
          <p:nvSpPr>
            <p:cNvPr id="112" name="流程图: 磁盘 3">
              <a:extLst>
                <a:ext uri="{FF2B5EF4-FFF2-40B4-BE49-F238E27FC236}">
                  <a16:creationId xmlns:a16="http://schemas.microsoft.com/office/drawing/2014/main" id="{5996E66D-5ADF-FA4B-BDD3-B6FEEC935DD2}"/>
                </a:ext>
              </a:extLst>
            </p:cNvPr>
            <p:cNvSpPr/>
            <p:nvPr/>
          </p:nvSpPr>
          <p:spPr>
            <a:xfrm>
              <a:off x="1047579" y="2970344"/>
              <a:ext cx="818993" cy="1132716"/>
            </a:xfrm>
            <a:prstGeom prst="flowChartMagneticDisk">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13" name="文本框 112">
              <a:extLst>
                <a:ext uri="{FF2B5EF4-FFF2-40B4-BE49-F238E27FC236}">
                  <a16:creationId xmlns:a16="http://schemas.microsoft.com/office/drawing/2014/main" id="{AFBFF957-DF46-C94F-9244-409BF8905BC5}"/>
                </a:ext>
              </a:extLst>
            </p:cNvPr>
            <p:cNvSpPr txBox="1"/>
            <p:nvPr/>
          </p:nvSpPr>
          <p:spPr>
            <a:xfrm>
              <a:off x="1249973" y="4033135"/>
              <a:ext cx="479716" cy="462810"/>
            </a:xfrm>
            <a:prstGeom prst="rect">
              <a:avLst/>
            </a:prstGeom>
            <a:noFill/>
          </p:spPr>
          <p:txBody>
            <a:bodyPr wrap="square" rtlCol="0">
              <a:spAutoFit/>
            </a:bodyPr>
            <a:lstStyle/>
            <a:p>
              <a:r>
                <a:rPr lang="en-US" altLang="zh-CN" sz="2200" i="1" dirty="0">
                  <a:latin typeface="Calibri" panose="020F0502020204030204" pitchFamily="34" charset="0"/>
                  <a:cs typeface="Calibri" panose="020F0502020204030204" pitchFamily="34" charset="0"/>
                </a:rPr>
                <a:t>D</a:t>
              </a:r>
              <a:endParaRPr lang="zh-CN" altLang="en-US" sz="2200" i="1" baseline="-25000" dirty="0">
                <a:latin typeface="Calibri" panose="020F0502020204030204" pitchFamily="34" charset="0"/>
                <a:cs typeface="Calibri" panose="020F0502020204030204" pitchFamily="34" charset="0"/>
              </a:endParaRPr>
            </a:p>
          </p:txBody>
        </p:sp>
        <p:sp>
          <p:nvSpPr>
            <p:cNvPr id="114" name="流程图: 磁盘 5">
              <a:extLst>
                <a:ext uri="{FF2B5EF4-FFF2-40B4-BE49-F238E27FC236}">
                  <a16:creationId xmlns:a16="http://schemas.microsoft.com/office/drawing/2014/main" id="{C95EA396-28FA-1143-B23F-D67FF6FFC215}"/>
                </a:ext>
              </a:extLst>
            </p:cNvPr>
            <p:cNvSpPr/>
            <p:nvPr/>
          </p:nvSpPr>
          <p:spPr>
            <a:xfrm>
              <a:off x="3863016" y="3063457"/>
              <a:ext cx="663146" cy="864972"/>
            </a:xfrm>
            <a:prstGeom prst="flowChartMagneticDisk">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15" name="文本框 114">
              <a:extLst>
                <a:ext uri="{FF2B5EF4-FFF2-40B4-BE49-F238E27FC236}">
                  <a16:creationId xmlns:a16="http://schemas.microsoft.com/office/drawing/2014/main" id="{A7B6D716-323B-D34B-90B4-3E96AAAE1622}"/>
                </a:ext>
              </a:extLst>
            </p:cNvPr>
            <p:cNvSpPr txBox="1"/>
            <p:nvPr/>
          </p:nvSpPr>
          <p:spPr>
            <a:xfrm>
              <a:off x="3979011" y="3989944"/>
              <a:ext cx="644528" cy="462810"/>
            </a:xfrm>
            <a:prstGeom prst="rect">
              <a:avLst/>
            </a:prstGeom>
            <a:noFill/>
          </p:spPr>
          <p:txBody>
            <a:bodyPr wrap="square" rtlCol="0">
              <a:spAutoFit/>
            </a:bodyPr>
            <a:lstStyle/>
            <a:p>
              <a:r>
                <a:rPr lang="en-US" altLang="zh-CN" sz="2200" i="1" dirty="0">
                  <a:latin typeface="Calibri" panose="020F0502020204030204" pitchFamily="34" charset="0"/>
                  <a:cs typeface="Calibri" panose="020F0502020204030204" pitchFamily="34" charset="0"/>
                </a:rPr>
                <a:t>D</a:t>
              </a:r>
              <a:r>
                <a:rPr lang="en-US" altLang="zh-CN" sz="2200" i="1" baseline="-25000" dirty="0">
                  <a:latin typeface="Calibri" panose="020F0502020204030204" pitchFamily="34" charset="0"/>
                  <a:cs typeface="Calibri" panose="020F0502020204030204" pitchFamily="34" charset="0"/>
                </a:rPr>
                <a:t>V</a:t>
              </a:r>
              <a:endParaRPr lang="zh-CN" altLang="en-US" sz="2200" i="1" baseline="-25000" dirty="0">
                <a:latin typeface="Calibri" panose="020F0502020204030204" pitchFamily="34" charset="0"/>
                <a:cs typeface="Calibri" panose="020F0502020204030204" pitchFamily="34" charset="0"/>
              </a:endParaRPr>
            </a:p>
          </p:txBody>
        </p:sp>
        <p:sp>
          <p:nvSpPr>
            <p:cNvPr id="116" name="矩形 115">
              <a:extLst>
                <a:ext uri="{FF2B5EF4-FFF2-40B4-BE49-F238E27FC236}">
                  <a16:creationId xmlns:a16="http://schemas.microsoft.com/office/drawing/2014/main" id="{2334330C-30CD-5349-9194-5C8DEA7942D3}"/>
                </a:ext>
              </a:extLst>
            </p:cNvPr>
            <p:cNvSpPr/>
            <p:nvPr/>
          </p:nvSpPr>
          <p:spPr>
            <a:xfrm>
              <a:off x="2398236" y="3310090"/>
              <a:ext cx="1204825" cy="650834"/>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dirty="0">
                <a:latin typeface="Calibri" panose="020F0502020204030204" pitchFamily="34" charset="0"/>
                <a:cs typeface="Calibri" panose="020F0502020204030204" pitchFamily="34" charset="0"/>
              </a:endParaRPr>
            </a:p>
          </p:txBody>
        </p:sp>
        <p:sp>
          <p:nvSpPr>
            <p:cNvPr id="117" name="矩形 116">
              <a:extLst>
                <a:ext uri="{FF2B5EF4-FFF2-40B4-BE49-F238E27FC236}">
                  <a16:creationId xmlns:a16="http://schemas.microsoft.com/office/drawing/2014/main" id="{1A3AC296-CC76-CC43-85C9-10723F8C20D7}"/>
                </a:ext>
              </a:extLst>
            </p:cNvPr>
            <p:cNvSpPr/>
            <p:nvPr/>
          </p:nvSpPr>
          <p:spPr>
            <a:xfrm>
              <a:off x="4785606" y="3158833"/>
              <a:ext cx="1234573" cy="780532"/>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dirty="0">
                <a:latin typeface="Calibri" panose="020F0502020204030204" pitchFamily="34" charset="0"/>
                <a:cs typeface="Calibri" panose="020F0502020204030204" pitchFamily="34" charset="0"/>
              </a:endParaRPr>
            </a:p>
          </p:txBody>
        </p:sp>
        <p:sp>
          <p:nvSpPr>
            <p:cNvPr id="118" name="矩形 117">
              <a:extLst>
                <a:ext uri="{FF2B5EF4-FFF2-40B4-BE49-F238E27FC236}">
                  <a16:creationId xmlns:a16="http://schemas.microsoft.com/office/drawing/2014/main" id="{C7BF6AD4-4B53-0749-9629-BE7C8ED1BEE1}"/>
                </a:ext>
              </a:extLst>
            </p:cNvPr>
            <p:cNvSpPr/>
            <p:nvPr/>
          </p:nvSpPr>
          <p:spPr>
            <a:xfrm>
              <a:off x="7299278" y="3168549"/>
              <a:ext cx="1585635" cy="764453"/>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dirty="0">
                <a:latin typeface="Calibri" panose="020F0502020204030204" pitchFamily="34" charset="0"/>
                <a:cs typeface="Calibri" panose="020F0502020204030204" pitchFamily="34" charset="0"/>
              </a:endParaRPr>
            </a:p>
          </p:txBody>
        </p:sp>
        <p:sp>
          <p:nvSpPr>
            <p:cNvPr id="119" name="右箭头 118">
              <a:extLst>
                <a:ext uri="{FF2B5EF4-FFF2-40B4-BE49-F238E27FC236}">
                  <a16:creationId xmlns:a16="http://schemas.microsoft.com/office/drawing/2014/main" id="{C2413187-9F8C-1C4C-92FB-A5733DEE09D4}"/>
                </a:ext>
              </a:extLst>
            </p:cNvPr>
            <p:cNvSpPr/>
            <p:nvPr/>
          </p:nvSpPr>
          <p:spPr>
            <a:xfrm>
              <a:off x="1927338" y="3542003"/>
              <a:ext cx="430390" cy="53853"/>
            </a:xfrm>
            <a:prstGeom prst="rightArrow">
              <a:avLst/>
            </a:prstGeom>
            <a:solidFill>
              <a:srgbClr val="0070C0"/>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20" name="右箭头 119">
              <a:extLst>
                <a:ext uri="{FF2B5EF4-FFF2-40B4-BE49-F238E27FC236}">
                  <a16:creationId xmlns:a16="http://schemas.microsoft.com/office/drawing/2014/main" id="{15F702D9-00C7-DD44-9474-43B25462D1EE}"/>
                </a:ext>
              </a:extLst>
            </p:cNvPr>
            <p:cNvSpPr/>
            <p:nvPr/>
          </p:nvSpPr>
          <p:spPr>
            <a:xfrm>
              <a:off x="4560225" y="3530499"/>
              <a:ext cx="217306" cy="45719"/>
            </a:xfrm>
            <a:prstGeom prst="rightArrow">
              <a:avLst/>
            </a:prstGeom>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21" name="流程图: 磁盘 17">
              <a:extLst>
                <a:ext uri="{FF2B5EF4-FFF2-40B4-BE49-F238E27FC236}">
                  <a16:creationId xmlns:a16="http://schemas.microsoft.com/office/drawing/2014/main" id="{D01E9B04-7AEB-0C47-9132-8CA921B32357}"/>
                </a:ext>
              </a:extLst>
            </p:cNvPr>
            <p:cNvSpPr/>
            <p:nvPr/>
          </p:nvSpPr>
          <p:spPr>
            <a:xfrm>
              <a:off x="6298939" y="3087928"/>
              <a:ext cx="663146" cy="864972"/>
            </a:xfrm>
            <a:prstGeom prst="flowChartMagneticDisk">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22" name="文本框 121">
              <a:extLst>
                <a:ext uri="{FF2B5EF4-FFF2-40B4-BE49-F238E27FC236}">
                  <a16:creationId xmlns:a16="http://schemas.microsoft.com/office/drawing/2014/main" id="{03A28A54-C977-B943-8B36-6778ECD5CFEF}"/>
                </a:ext>
              </a:extLst>
            </p:cNvPr>
            <p:cNvSpPr txBox="1"/>
            <p:nvPr/>
          </p:nvSpPr>
          <p:spPr>
            <a:xfrm>
              <a:off x="6449121" y="3989944"/>
              <a:ext cx="548840" cy="462810"/>
            </a:xfrm>
            <a:prstGeom prst="rect">
              <a:avLst/>
            </a:prstGeom>
            <a:noFill/>
          </p:spPr>
          <p:txBody>
            <a:bodyPr wrap="square" rtlCol="0">
              <a:spAutoFit/>
            </a:bodyPr>
            <a:lstStyle/>
            <a:p>
              <a:r>
                <a:rPr lang="en-US" altLang="zh-CN" sz="2200" i="1" dirty="0">
                  <a:latin typeface="Calibri" panose="020F0502020204030204" pitchFamily="34" charset="0"/>
                  <a:cs typeface="Calibri" panose="020F0502020204030204" pitchFamily="34" charset="0"/>
                </a:rPr>
                <a:t>D</a:t>
              </a:r>
              <a:r>
                <a:rPr lang="en-US" altLang="zh-CN" sz="2200" i="1" baseline="-25000" dirty="0">
                  <a:latin typeface="Calibri" panose="020F0502020204030204" pitchFamily="34" charset="0"/>
                  <a:cs typeface="Calibri" panose="020F0502020204030204" pitchFamily="34" charset="0"/>
                </a:rPr>
                <a:t>V</a:t>
              </a:r>
              <a:endParaRPr lang="zh-CN" altLang="en-US" sz="2200" i="1" baseline="-25000" dirty="0">
                <a:latin typeface="Calibri" panose="020F0502020204030204" pitchFamily="34" charset="0"/>
                <a:cs typeface="Calibri" panose="020F0502020204030204" pitchFamily="34" charset="0"/>
              </a:endParaRPr>
            </a:p>
          </p:txBody>
        </p:sp>
        <p:sp>
          <p:nvSpPr>
            <p:cNvPr id="123" name="右箭头 122">
              <a:extLst>
                <a:ext uri="{FF2B5EF4-FFF2-40B4-BE49-F238E27FC236}">
                  <a16:creationId xmlns:a16="http://schemas.microsoft.com/office/drawing/2014/main" id="{551A390C-3D8A-BE4B-8F92-A9AD9F863549}"/>
                </a:ext>
              </a:extLst>
            </p:cNvPr>
            <p:cNvSpPr/>
            <p:nvPr/>
          </p:nvSpPr>
          <p:spPr>
            <a:xfrm>
              <a:off x="6051609" y="3530499"/>
              <a:ext cx="201466" cy="45719"/>
            </a:xfrm>
            <a:prstGeom prst="rightArrow">
              <a:avLst/>
            </a:prstGeom>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24" name="右箭头 123">
              <a:extLst>
                <a:ext uri="{FF2B5EF4-FFF2-40B4-BE49-F238E27FC236}">
                  <a16:creationId xmlns:a16="http://schemas.microsoft.com/office/drawing/2014/main" id="{00E34C97-BBE1-A044-B53C-9E1A0B96C32E}"/>
                </a:ext>
              </a:extLst>
            </p:cNvPr>
            <p:cNvSpPr/>
            <p:nvPr/>
          </p:nvSpPr>
          <p:spPr>
            <a:xfrm>
              <a:off x="6997961" y="3537528"/>
              <a:ext cx="231126" cy="45719"/>
            </a:xfrm>
            <a:prstGeom prst="rightArrow">
              <a:avLst/>
            </a:prstGeom>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25" name="流程图: 磁盘 21">
              <a:extLst>
                <a:ext uri="{FF2B5EF4-FFF2-40B4-BE49-F238E27FC236}">
                  <a16:creationId xmlns:a16="http://schemas.microsoft.com/office/drawing/2014/main" id="{3CEF89B6-3E28-9B4E-9806-CE0E1611A631}"/>
                </a:ext>
              </a:extLst>
            </p:cNvPr>
            <p:cNvSpPr/>
            <p:nvPr/>
          </p:nvSpPr>
          <p:spPr>
            <a:xfrm>
              <a:off x="9254012" y="3068031"/>
              <a:ext cx="663146" cy="864972"/>
            </a:xfrm>
            <a:prstGeom prst="flowChartMagneticDisk">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26" name="右箭头 125">
              <a:extLst>
                <a:ext uri="{FF2B5EF4-FFF2-40B4-BE49-F238E27FC236}">
                  <a16:creationId xmlns:a16="http://schemas.microsoft.com/office/drawing/2014/main" id="{5D2B2485-3458-C742-94CA-61742D9E25B0}"/>
                </a:ext>
              </a:extLst>
            </p:cNvPr>
            <p:cNvSpPr/>
            <p:nvPr/>
          </p:nvSpPr>
          <p:spPr>
            <a:xfrm flipV="1">
              <a:off x="8925421" y="3542635"/>
              <a:ext cx="288083" cy="45719"/>
            </a:xfrm>
            <a:prstGeom prst="rightArrow">
              <a:avLst/>
            </a:prstGeom>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27" name="文本框 126">
              <a:extLst>
                <a:ext uri="{FF2B5EF4-FFF2-40B4-BE49-F238E27FC236}">
                  <a16:creationId xmlns:a16="http://schemas.microsoft.com/office/drawing/2014/main" id="{DFE486E3-3CEE-AF43-84C0-F9D4758AFB0B}"/>
                </a:ext>
              </a:extLst>
            </p:cNvPr>
            <p:cNvSpPr txBox="1"/>
            <p:nvPr/>
          </p:nvSpPr>
          <p:spPr>
            <a:xfrm>
              <a:off x="2408221" y="3371307"/>
              <a:ext cx="1256659" cy="462810"/>
            </a:xfrm>
            <a:prstGeom prst="rect">
              <a:avLst/>
            </a:prstGeom>
            <a:noFill/>
          </p:spPr>
          <p:txBody>
            <a:bodyPr wrap="square" rtlCol="0">
              <a:spAutoFit/>
            </a:bodyPr>
            <a:lstStyle/>
            <a:p>
              <a:r>
                <a:rPr lang="en-US" altLang="zh-CN" sz="2200" dirty="0" err="1">
                  <a:latin typeface="Calibri" panose="020F0502020204030204" pitchFamily="34" charset="0"/>
                  <a:cs typeface="Calibri" panose="020F0502020204030204" pitchFamily="34" charset="0"/>
                </a:rPr>
                <a:t>DecideTS</a:t>
              </a:r>
              <a:endParaRPr lang="zh-CN" altLang="en-US" sz="2200" dirty="0">
                <a:latin typeface="Calibri" panose="020F0502020204030204" pitchFamily="34" charset="0"/>
                <a:cs typeface="Calibri" panose="020F0502020204030204" pitchFamily="34" charset="0"/>
              </a:endParaRPr>
            </a:p>
          </p:txBody>
        </p:sp>
        <p:sp>
          <p:nvSpPr>
            <p:cNvPr id="128" name="文本框 127">
              <a:extLst>
                <a:ext uri="{FF2B5EF4-FFF2-40B4-BE49-F238E27FC236}">
                  <a16:creationId xmlns:a16="http://schemas.microsoft.com/office/drawing/2014/main" id="{D9668B12-C327-2547-AB12-324BF4652DF7}"/>
                </a:ext>
              </a:extLst>
            </p:cNvPr>
            <p:cNvSpPr txBox="1"/>
            <p:nvPr/>
          </p:nvSpPr>
          <p:spPr>
            <a:xfrm>
              <a:off x="4714290" y="3113313"/>
              <a:ext cx="1378592" cy="826446"/>
            </a:xfrm>
            <a:prstGeom prst="rect">
              <a:avLst/>
            </a:prstGeom>
            <a:noFill/>
          </p:spPr>
          <p:txBody>
            <a:bodyPr wrap="none" rtlCol="0">
              <a:spAutoFit/>
            </a:bodyPr>
            <a:lstStyle/>
            <a:p>
              <a:pPr algn="ctr"/>
              <a:r>
                <a:rPr lang="en-US" altLang="zh-CN" sz="2200" dirty="0">
                  <a:latin typeface="Calibri" panose="020F0502020204030204" pitchFamily="34" charset="0"/>
                  <a:cs typeface="Calibri" panose="020F0502020204030204" pitchFamily="34" charset="0"/>
                </a:rPr>
                <a:t>Attribute</a:t>
              </a:r>
            </a:p>
            <a:p>
              <a:pPr algn="ctr"/>
              <a:r>
                <a:rPr lang="en-US" altLang="zh-CN" sz="2200" dirty="0">
                  <a:latin typeface="Calibri" panose="020F0502020204030204" pitchFamily="34" charset="0"/>
                  <a:cs typeface="Calibri" panose="020F0502020204030204" pitchFamily="34" charset="0"/>
                </a:rPr>
                <a:t>Assignment</a:t>
              </a:r>
              <a:endParaRPr lang="zh-CN" altLang="en-US" sz="2200" dirty="0">
                <a:latin typeface="Calibri" panose="020F0502020204030204" pitchFamily="34" charset="0"/>
                <a:cs typeface="Calibri" panose="020F0502020204030204" pitchFamily="34" charset="0"/>
              </a:endParaRPr>
            </a:p>
          </p:txBody>
        </p:sp>
        <p:sp>
          <p:nvSpPr>
            <p:cNvPr id="129" name="文本框 128">
              <a:extLst>
                <a:ext uri="{FF2B5EF4-FFF2-40B4-BE49-F238E27FC236}">
                  <a16:creationId xmlns:a16="http://schemas.microsoft.com/office/drawing/2014/main" id="{2608802E-B28F-5447-9D9B-8F3FD00A62F0}"/>
                </a:ext>
              </a:extLst>
            </p:cNvPr>
            <p:cNvSpPr txBox="1"/>
            <p:nvPr/>
          </p:nvSpPr>
          <p:spPr>
            <a:xfrm>
              <a:off x="7259710" y="3134478"/>
              <a:ext cx="1620077" cy="826446"/>
            </a:xfrm>
            <a:prstGeom prst="rect">
              <a:avLst/>
            </a:prstGeom>
            <a:noFill/>
          </p:spPr>
          <p:txBody>
            <a:bodyPr wrap="none" rtlCol="0">
              <a:spAutoFit/>
            </a:bodyPr>
            <a:lstStyle/>
            <a:p>
              <a:pPr algn="ctr"/>
              <a:r>
                <a:rPr lang="en-US" altLang="zh-CN" sz="2200" dirty="0">
                  <a:latin typeface="Calibri" panose="020F0502020204030204" pitchFamily="34" charset="0"/>
                  <a:cs typeface="Calibri" panose="020F0502020204030204" pitchFamily="34" charset="0"/>
                </a:rPr>
                <a:t>Missing</a:t>
              </a:r>
              <a:r>
                <a:rPr lang="zh-CN" altLang="en-US" sz="2200" dirty="0">
                  <a:latin typeface="Calibri" panose="020F0502020204030204" pitchFamily="34" charset="0"/>
                  <a:cs typeface="Calibri" panose="020F0502020204030204" pitchFamily="34" charset="0"/>
                </a:rPr>
                <a:t> </a:t>
              </a:r>
              <a:r>
                <a:rPr lang="en-US" altLang="zh-CN" sz="2200" dirty="0">
                  <a:latin typeface="Calibri" panose="020F0502020204030204" pitchFamily="34" charset="0"/>
                  <a:cs typeface="Calibri" panose="020F0502020204030204" pitchFamily="34" charset="0"/>
                </a:rPr>
                <a:t>Value</a:t>
              </a:r>
            </a:p>
            <a:p>
              <a:pPr algn="ctr"/>
              <a:r>
                <a:rPr lang="en-US" altLang="zh-CN" sz="2200" dirty="0">
                  <a:latin typeface="Calibri" panose="020F0502020204030204" pitchFamily="34" charset="0"/>
                  <a:cs typeface="Calibri" panose="020F0502020204030204" pitchFamily="34" charset="0"/>
                </a:rPr>
                <a:t>Imputation</a:t>
              </a:r>
              <a:endParaRPr lang="zh-CN" altLang="en-US" sz="2200" dirty="0">
                <a:latin typeface="Calibri" panose="020F0502020204030204" pitchFamily="34" charset="0"/>
                <a:cs typeface="Calibri" panose="020F0502020204030204" pitchFamily="34" charset="0"/>
              </a:endParaRPr>
            </a:p>
          </p:txBody>
        </p:sp>
        <p:sp>
          <p:nvSpPr>
            <p:cNvPr id="130" name="右箭头 129">
              <a:extLst>
                <a:ext uri="{FF2B5EF4-FFF2-40B4-BE49-F238E27FC236}">
                  <a16:creationId xmlns:a16="http://schemas.microsoft.com/office/drawing/2014/main" id="{4EA10983-C670-534B-8663-A555D401A348}"/>
                </a:ext>
              </a:extLst>
            </p:cNvPr>
            <p:cNvSpPr/>
            <p:nvPr/>
          </p:nvSpPr>
          <p:spPr>
            <a:xfrm>
              <a:off x="3620942" y="3542003"/>
              <a:ext cx="192325" cy="45719"/>
            </a:xfrm>
            <a:prstGeom prst="rightArrow">
              <a:avLst/>
            </a:prstGeom>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31" name="箭头: 右 14">
              <a:extLst>
                <a:ext uri="{FF2B5EF4-FFF2-40B4-BE49-F238E27FC236}">
                  <a16:creationId xmlns:a16="http://schemas.microsoft.com/office/drawing/2014/main" id="{6C54C089-DE7C-6A49-8490-CE0ECB694C72}"/>
                </a:ext>
              </a:extLst>
            </p:cNvPr>
            <p:cNvSpPr/>
            <p:nvPr/>
          </p:nvSpPr>
          <p:spPr>
            <a:xfrm rot="5400000">
              <a:off x="5173806" y="2739652"/>
              <a:ext cx="562480" cy="102183"/>
            </a:xfrm>
            <a:prstGeom prst="right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32" name="文本框 131">
              <a:extLst>
                <a:ext uri="{FF2B5EF4-FFF2-40B4-BE49-F238E27FC236}">
                  <a16:creationId xmlns:a16="http://schemas.microsoft.com/office/drawing/2014/main" id="{0AF40339-D954-BE4B-AC41-A4B02F104211}"/>
                </a:ext>
              </a:extLst>
            </p:cNvPr>
            <p:cNvSpPr txBox="1"/>
            <p:nvPr/>
          </p:nvSpPr>
          <p:spPr>
            <a:xfrm rot="19352188">
              <a:off x="3094165" y="2390165"/>
              <a:ext cx="936727" cy="462810"/>
            </a:xfrm>
            <a:prstGeom prst="rect">
              <a:avLst/>
            </a:prstGeom>
            <a:noFill/>
          </p:spPr>
          <p:txBody>
            <a:bodyPr wrap="none" rtlCol="0">
              <a:spAutoFit/>
            </a:bodyPr>
            <a:lstStyle/>
            <a:p>
              <a:pPr algn="ctr"/>
              <a:r>
                <a:rPr lang="en-US" altLang="zh-CN" sz="2200" dirty="0">
                  <a:latin typeface="Calibri" panose="020F0502020204030204" pitchFamily="34" charset="0"/>
                  <a:cs typeface="Calibri" panose="020F0502020204030204" pitchFamily="34" charset="0"/>
                </a:rPr>
                <a:t>context</a:t>
              </a:r>
              <a:endParaRPr lang="zh-CN" altLang="en-US" sz="2200" dirty="0">
                <a:latin typeface="Calibri" panose="020F0502020204030204" pitchFamily="34" charset="0"/>
                <a:cs typeface="Calibri" panose="020F0502020204030204" pitchFamily="34" charset="0"/>
              </a:endParaRPr>
            </a:p>
          </p:txBody>
        </p:sp>
        <p:sp>
          <p:nvSpPr>
            <p:cNvPr id="133" name="文本框 132">
              <a:extLst>
                <a:ext uri="{FF2B5EF4-FFF2-40B4-BE49-F238E27FC236}">
                  <a16:creationId xmlns:a16="http://schemas.microsoft.com/office/drawing/2014/main" id="{98D263F1-6BBA-4A44-AB08-D53C3CC84076}"/>
                </a:ext>
              </a:extLst>
            </p:cNvPr>
            <p:cNvSpPr txBox="1"/>
            <p:nvPr/>
          </p:nvSpPr>
          <p:spPr>
            <a:xfrm rot="1587521">
              <a:off x="6477067" y="2223572"/>
              <a:ext cx="936727" cy="826446"/>
            </a:xfrm>
            <a:prstGeom prst="rect">
              <a:avLst/>
            </a:prstGeom>
            <a:noFill/>
          </p:spPr>
          <p:txBody>
            <a:bodyPr wrap="none" rtlCol="0">
              <a:spAutoFit/>
            </a:bodyPr>
            <a:lstStyle/>
            <a:p>
              <a:pPr algn="ctr"/>
              <a:r>
                <a:rPr lang="en-US" altLang="zh-CN" sz="2200" dirty="0">
                  <a:latin typeface="Calibri" panose="020F0502020204030204" pitchFamily="34" charset="0"/>
                  <a:cs typeface="Calibri" panose="020F0502020204030204" pitchFamily="34" charset="0"/>
                </a:rPr>
                <a:t>HER</a:t>
              </a:r>
            </a:p>
            <a:p>
              <a:pPr algn="ctr"/>
              <a:r>
                <a:rPr lang="en-US" altLang="zh-CN" sz="2200" dirty="0">
                  <a:latin typeface="Calibri" panose="020F0502020204030204" pitchFamily="34" charset="0"/>
                  <a:cs typeface="Calibri" panose="020F0502020204030204" pitchFamily="34" charset="0"/>
                </a:rPr>
                <a:t>context</a:t>
              </a:r>
              <a:endParaRPr lang="zh-CN" altLang="en-US" sz="2200" dirty="0">
                <a:latin typeface="Calibri" panose="020F0502020204030204" pitchFamily="34" charset="0"/>
                <a:cs typeface="Calibri" panose="020F0502020204030204" pitchFamily="34" charset="0"/>
              </a:endParaRPr>
            </a:p>
          </p:txBody>
        </p:sp>
        <p:sp>
          <p:nvSpPr>
            <p:cNvPr id="134" name="文本框 133">
              <a:extLst>
                <a:ext uri="{FF2B5EF4-FFF2-40B4-BE49-F238E27FC236}">
                  <a16:creationId xmlns:a16="http://schemas.microsoft.com/office/drawing/2014/main" id="{79290B3D-080E-F044-93A2-4F73498314D0}"/>
                </a:ext>
              </a:extLst>
            </p:cNvPr>
            <p:cNvSpPr txBox="1"/>
            <p:nvPr/>
          </p:nvSpPr>
          <p:spPr>
            <a:xfrm>
              <a:off x="4396159" y="2505090"/>
              <a:ext cx="1122453" cy="462810"/>
            </a:xfrm>
            <a:prstGeom prst="rect">
              <a:avLst/>
            </a:prstGeom>
            <a:noFill/>
          </p:spPr>
          <p:txBody>
            <a:bodyPr wrap="square" rtlCol="0">
              <a:spAutoFit/>
            </a:bodyPr>
            <a:lstStyle/>
            <a:p>
              <a:pPr algn="ctr"/>
              <a:r>
                <a:rPr lang="en-US" altLang="zh-CN" sz="2200" dirty="0">
                  <a:latin typeface="Calibri" panose="020F0502020204030204" pitchFamily="34" charset="0"/>
                  <a:cs typeface="Calibri" panose="020F0502020204030204" pitchFamily="34" charset="0"/>
                </a:rPr>
                <a:t>context</a:t>
              </a:r>
              <a:endParaRPr lang="zh-CN" altLang="en-US" sz="2200" dirty="0">
                <a:latin typeface="Calibri" panose="020F0502020204030204" pitchFamily="34" charset="0"/>
                <a:cs typeface="Calibri" panose="020F0502020204030204" pitchFamily="34" charset="0"/>
              </a:endParaRPr>
            </a:p>
          </p:txBody>
        </p:sp>
        <p:sp>
          <p:nvSpPr>
            <p:cNvPr id="135" name="文本框 134">
              <a:extLst>
                <a:ext uri="{FF2B5EF4-FFF2-40B4-BE49-F238E27FC236}">
                  <a16:creationId xmlns:a16="http://schemas.microsoft.com/office/drawing/2014/main" id="{AC6199D5-1273-FA4A-8081-195F50F5528D}"/>
                </a:ext>
              </a:extLst>
            </p:cNvPr>
            <p:cNvSpPr txBox="1"/>
            <p:nvPr/>
          </p:nvSpPr>
          <p:spPr>
            <a:xfrm>
              <a:off x="9347716" y="3946495"/>
              <a:ext cx="548840" cy="462810"/>
            </a:xfrm>
            <a:prstGeom prst="rect">
              <a:avLst/>
            </a:prstGeom>
            <a:noFill/>
          </p:spPr>
          <p:txBody>
            <a:bodyPr wrap="square" rtlCol="0">
              <a:spAutoFit/>
            </a:bodyPr>
            <a:lstStyle/>
            <a:p>
              <a:r>
                <a:rPr lang="en-US" altLang="zh-CN" sz="2200" i="1" dirty="0">
                  <a:latin typeface="Calibri" panose="020F0502020204030204" pitchFamily="34" charset="0"/>
                  <a:cs typeface="Calibri" panose="020F0502020204030204" pitchFamily="34" charset="0"/>
                </a:rPr>
                <a:t>D</a:t>
              </a:r>
              <a:r>
                <a:rPr lang="en-US" altLang="zh-CN" sz="2200" i="1" baseline="-25000" dirty="0">
                  <a:latin typeface="Calibri" panose="020F0502020204030204" pitchFamily="34" charset="0"/>
                  <a:cs typeface="Calibri" panose="020F0502020204030204" pitchFamily="34" charset="0"/>
                </a:rPr>
                <a:t>V</a:t>
              </a:r>
              <a:endParaRPr lang="zh-CN" altLang="en-US" sz="2200" i="1" baseline="-25000" dirty="0">
                <a:latin typeface="Calibri" panose="020F0502020204030204" pitchFamily="34" charset="0"/>
                <a:cs typeface="Calibri" panose="020F0502020204030204" pitchFamily="34" charset="0"/>
              </a:endParaRPr>
            </a:p>
          </p:txBody>
        </p:sp>
        <p:sp>
          <p:nvSpPr>
            <p:cNvPr id="136" name="矩形 135">
              <a:extLst>
                <a:ext uri="{FF2B5EF4-FFF2-40B4-BE49-F238E27FC236}">
                  <a16:creationId xmlns:a16="http://schemas.microsoft.com/office/drawing/2014/main" id="{FDEE674D-FDAF-6749-A8CF-17D9114A288E}"/>
                </a:ext>
              </a:extLst>
            </p:cNvPr>
            <p:cNvSpPr/>
            <p:nvPr/>
          </p:nvSpPr>
          <p:spPr>
            <a:xfrm>
              <a:off x="4091603" y="3664994"/>
              <a:ext cx="209672" cy="18637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37" name="矩形 136">
              <a:extLst>
                <a:ext uri="{FF2B5EF4-FFF2-40B4-BE49-F238E27FC236}">
                  <a16:creationId xmlns:a16="http://schemas.microsoft.com/office/drawing/2014/main" id="{E1FE8B5B-BBB6-174C-9A5F-C3C7EBD222A5}"/>
                </a:ext>
              </a:extLst>
            </p:cNvPr>
            <p:cNvSpPr/>
            <p:nvPr/>
          </p:nvSpPr>
          <p:spPr>
            <a:xfrm>
              <a:off x="3921706" y="3434161"/>
              <a:ext cx="209672" cy="18637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38" name="矩形 137">
              <a:extLst>
                <a:ext uri="{FF2B5EF4-FFF2-40B4-BE49-F238E27FC236}">
                  <a16:creationId xmlns:a16="http://schemas.microsoft.com/office/drawing/2014/main" id="{693E07B2-1B5B-1645-A3EC-3B2E1E538868}"/>
                </a:ext>
              </a:extLst>
            </p:cNvPr>
            <p:cNvSpPr/>
            <p:nvPr/>
          </p:nvSpPr>
          <p:spPr>
            <a:xfrm>
              <a:off x="4243988" y="3434161"/>
              <a:ext cx="209672" cy="186374"/>
            </a:xfrm>
            <a:prstGeom prst="rect">
              <a:avLst/>
            </a:prstGeom>
            <a:solidFill>
              <a:srgbClr val="FF00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39" name="矩形 138">
              <a:extLst>
                <a:ext uri="{FF2B5EF4-FFF2-40B4-BE49-F238E27FC236}">
                  <a16:creationId xmlns:a16="http://schemas.microsoft.com/office/drawing/2014/main" id="{79C262C9-8050-F344-ACA9-324BD69E7AC9}"/>
                </a:ext>
              </a:extLst>
            </p:cNvPr>
            <p:cNvSpPr/>
            <p:nvPr/>
          </p:nvSpPr>
          <p:spPr>
            <a:xfrm>
              <a:off x="6525676" y="3653884"/>
              <a:ext cx="209672" cy="18637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40" name="矩形 139">
              <a:extLst>
                <a:ext uri="{FF2B5EF4-FFF2-40B4-BE49-F238E27FC236}">
                  <a16:creationId xmlns:a16="http://schemas.microsoft.com/office/drawing/2014/main" id="{BB90C797-2B19-1A43-9C37-AEAD0EAA7E6A}"/>
                </a:ext>
              </a:extLst>
            </p:cNvPr>
            <p:cNvSpPr/>
            <p:nvPr/>
          </p:nvSpPr>
          <p:spPr>
            <a:xfrm>
              <a:off x="6363830" y="3413663"/>
              <a:ext cx="209672" cy="18637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41" name="矩形 140">
              <a:extLst>
                <a:ext uri="{FF2B5EF4-FFF2-40B4-BE49-F238E27FC236}">
                  <a16:creationId xmlns:a16="http://schemas.microsoft.com/office/drawing/2014/main" id="{4709A4F6-7142-ED41-B5F7-6A57E6791C25}"/>
                </a:ext>
              </a:extLst>
            </p:cNvPr>
            <p:cNvSpPr/>
            <p:nvPr/>
          </p:nvSpPr>
          <p:spPr>
            <a:xfrm>
              <a:off x="6696453" y="3415233"/>
              <a:ext cx="209672" cy="18637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42" name="矩形 141">
              <a:extLst>
                <a:ext uri="{FF2B5EF4-FFF2-40B4-BE49-F238E27FC236}">
                  <a16:creationId xmlns:a16="http://schemas.microsoft.com/office/drawing/2014/main" id="{EDF1700D-BC7A-6743-8AE7-07A5C8E95F8E}"/>
                </a:ext>
              </a:extLst>
            </p:cNvPr>
            <p:cNvSpPr/>
            <p:nvPr/>
          </p:nvSpPr>
          <p:spPr>
            <a:xfrm>
              <a:off x="9651048" y="3409481"/>
              <a:ext cx="209672" cy="18637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43" name="矩形 142">
              <a:extLst>
                <a:ext uri="{FF2B5EF4-FFF2-40B4-BE49-F238E27FC236}">
                  <a16:creationId xmlns:a16="http://schemas.microsoft.com/office/drawing/2014/main" id="{FFB2ADB7-D1CE-9C43-8879-3517A158304F}"/>
                </a:ext>
              </a:extLst>
            </p:cNvPr>
            <p:cNvSpPr/>
            <p:nvPr/>
          </p:nvSpPr>
          <p:spPr>
            <a:xfrm>
              <a:off x="9347716" y="3413663"/>
              <a:ext cx="209672" cy="18637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44" name="矩形 143">
              <a:extLst>
                <a:ext uri="{FF2B5EF4-FFF2-40B4-BE49-F238E27FC236}">
                  <a16:creationId xmlns:a16="http://schemas.microsoft.com/office/drawing/2014/main" id="{936FB11F-A986-254F-8EE6-AB3CA87F4E2F}"/>
                </a:ext>
              </a:extLst>
            </p:cNvPr>
            <p:cNvSpPr/>
            <p:nvPr/>
          </p:nvSpPr>
          <p:spPr>
            <a:xfrm>
              <a:off x="9517300" y="3647743"/>
              <a:ext cx="209672" cy="18637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45" name="矩形 144">
              <a:extLst>
                <a:ext uri="{FF2B5EF4-FFF2-40B4-BE49-F238E27FC236}">
                  <a16:creationId xmlns:a16="http://schemas.microsoft.com/office/drawing/2014/main" id="{2A3BA714-2972-1F49-A06F-6C848F52B488}"/>
                </a:ext>
              </a:extLst>
            </p:cNvPr>
            <p:cNvSpPr/>
            <p:nvPr/>
          </p:nvSpPr>
          <p:spPr>
            <a:xfrm>
              <a:off x="1160860" y="3435582"/>
              <a:ext cx="209672" cy="186374"/>
            </a:xfrm>
            <a:prstGeom prst="rect">
              <a:avLst/>
            </a:prstGeom>
            <a:solidFill>
              <a:schemeClr val="tx2">
                <a:lumMod val="60000"/>
                <a:lumOff val="4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46" name="矩形 145">
              <a:extLst>
                <a:ext uri="{FF2B5EF4-FFF2-40B4-BE49-F238E27FC236}">
                  <a16:creationId xmlns:a16="http://schemas.microsoft.com/office/drawing/2014/main" id="{E1EC80DB-3C50-FA4C-A08E-4BC79F319272}"/>
                </a:ext>
              </a:extLst>
            </p:cNvPr>
            <p:cNvSpPr/>
            <p:nvPr/>
          </p:nvSpPr>
          <p:spPr>
            <a:xfrm>
              <a:off x="1551355" y="3434161"/>
              <a:ext cx="209672" cy="186374"/>
            </a:xfrm>
            <a:prstGeom prst="rect">
              <a:avLst/>
            </a:prstGeom>
            <a:solidFill>
              <a:schemeClr val="tx2">
                <a:lumMod val="60000"/>
                <a:lumOff val="4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47" name="矩形 146">
              <a:extLst>
                <a:ext uri="{FF2B5EF4-FFF2-40B4-BE49-F238E27FC236}">
                  <a16:creationId xmlns:a16="http://schemas.microsoft.com/office/drawing/2014/main" id="{0FAA4102-69B7-9347-9B66-AA143DA134F5}"/>
                </a:ext>
              </a:extLst>
            </p:cNvPr>
            <p:cNvSpPr/>
            <p:nvPr/>
          </p:nvSpPr>
          <p:spPr>
            <a:xfrm>
              <a:off x="1361417" y="3695446"/>
              <a:ext cx="209672" cy="186374"/>
            </a:xfrm>
            <a:prstGeom prst="rect">
              <a:avLst/>
            </a:prstGeom>
            <a:solidFill>
              <a:schemeClr val="tx2">
                <a:lumMod val="60000"/>
                <a:lumOff val="4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48" name="矩形 147">
              <a:extLst>
                <a:ext uri="{FF2B5EF4-FFF2-40B4-BE49-F238E27FC236}">
                  <a16:creationId xmlns:a16="http://schemas.microsoft.com/office/drawing/2014/main" id="{3EA79458-8FCE-0645-816D-3DA5D813448A}"/>
                </a:ext>
              </a:extLst>
            </p:cNvPr>
            <p:cNvSpPr/>
            <p:nvPr/>
          </p:nvSpPr>
          <p:spPr>
            <a:xfrm>
              <a:off x="1129087" y="2234516"/>
              <a:ext cx="209672" cy="186374"/>
            </a:xfrm>
            <a:prstGeom prst="rect">
              <a:avLst/>
            </a:prstGeom>
            <a:solidFill>
              <a:schemeClr val="tx2">
                <a:lumMod val="60000"/>
                <a:lumOff val="4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49" name="文本框 148">
              <a:extLst>
                <a:ext uri="{FF2B5EF4-FFF2-40B4-BE49-F238E27FC236}">
                  <a16:creationId xmlns:a16="http://schemas.microsoft.com/office/drawing/2014/main" id="{35785BD1-7D81-9D41-886A-DBDDEC02DA3C}"/>
                </a:ext>
              </a:extLst>
            </p:cNvPr>
            <p:cNvSpPr txBox="1"/>
            <p:nvPr/>
          </p:nvSpPr>
          <p:spPr>
            <a:xfrm>
              <a:off x="1370532" y="2096080"/>
              <a:ext cx="1679424" cy="462810"/>
            </a:xfrm>
            <a:prstGeom prst="rect">
              <a:avLst/>
            </a:prstGeom>
            <a:noFill/>
          </p:spPr>
          <p:txBody>
            <a:bodyPr wrap="none" rtlCol="0">
              <a:spAutoFit/>
            </a:bodyPr>
            <a:lstStyle/>
            <a:p>
              <a:r>
                <a:rPr lang="en-US" altLang="zh-CN" sz="2200" dirty="0">
                  <a:latin typeface="Calibri" panose="020F0502020204030204" pitchFamily="34" charset="0"/>
                  <a:cs typeface="Calibri" panose="020F0502020204030204" pitchFamily="34" charset="0"/>
                </a:rPr>
                <a:t>attribute value</a:t>
              </a:r>
              <a:endParaRPr lang="zh-CN" altLang="en-US" sz="2200" dirty="0">
                <a:latin typeface="Calibri" panose="020F0502020204030204" pitchFamily="34" charset="0"/>
                <a:cs typeface="Calibri" panose="020F0502020204030204" pitchFamily="34" charset="0"/>
              </a:endParaRPr>
            </a:p>
          </p:txBody>
        </p:sp>
        <p:sp>
          <p:nvSpPr>
            <p:cNvPr id="150" name="矩形 149">
              <a:extLst>
                <a:ext uri="{FF2B5EF4-FFF2-40B4-BE49-F238E27FC236}">
                  <a16:creationId xmlns:a16="http://schemas.microsoft.com/office/drawing/2014/main" id="{D9851673-D005-3E45-9377-F61AF71F2D5D}"/>
                </a:ext>
              </a:extLst>
            </p:cNvPr>
            <p:cNvSpPr/>
            <p:nvPr/>
          </p:nvSpPr>
          <p:spPr>
            <a:xfrm>
              <a:off x="1125548" y="2591613"/>
              <a:ext cx="209672" cy="18637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51" name="文本框 150">
              <a:extLst>
                <a:ext uri="{FF2B5EF4-FFF2-40B4-BE49-F238E27FC236}">
                  <a16:creationId xmlns:a16="http://schemas.microsoft.com/office/drawing/2014/main" id="{250718ED-CC00-7B4C-8641-0E3B85A0B700}"/>
                </a:ext>
              </a:extLst>
            </p:cNvPr>
            <p:cNvSpPr txBox="1"/>
            <p:nvPr/>
          </p:nvSpPr>
          <p:spPr>
            <a:xfrm>
              <a:off x="1370532" y="2416871"/>
              <a:ext cx="1503636" cy="462810"/>
            </a:xfrm>
            <a:prstGeom prst="rect">
              <a:avLst/>
            </a:prstGeom>
            <a:noFill/>
          </p:spPr>
          <p:txBody>
            <a:bodyPr wrap="none" rtlCol="0">
              <a:spAutoFit/>
            </a:bodyPr>
            <a:lstStyle/>
            <a:p>
              <a:r>
                <a:rPr lang="en-US" altLang="zh-CN" sz="2200" dirty="0">
                  <a:latin typeface="Calibri" panose="020F0502020204030204" pitchFamily="34" charset="0"/>
                  <a:cs typeface="Calibri" panose="020F0502020204030204" pitchFamily="34" charset="0"/>
                </a:rPr>
                <a:t>correct value</a:t>
              </a:r>
              <a:endParaRPr lang="zh-CN" altLang="en-US" sz="2200" dirty="0">
                <a:latin typeface="Calibri" panose="020F0502020204030204" pitchFamily="34" charset="0"/>
                <a:cs typeface="Calibri" panose="020F0502020204030204" pitchFamily="34" charset="0"/>
              </a:endParaRPr>
            </a:p>
          </p:txBody>
        </p:sp>
        <p:sp>
          <p:nvSpPr>
            <p:cNvPr id="152" name="矩形 151">
              <a:extLst>
                <a:ext uri="{FF2B5EF4-FFF2-40B4-BE49-F238E27FC236}">
                  <a16:creationId xmlns:a16="http://schemas.microsoft.com/office/drawing/2014/main" id="{EA01D95C-5652-EF42-9607-2DFC677DD140}"/>
                </a:ext>
              </a:extLst>
            </p:cNvPr>
            <p:cNvSpPr/>
            <p:nvPr/>
          </p:nvSpPr>
          <p:spPr>
            <a:xfrm>
              <a:off x="7801346" y="2234516"/>
              <a:ext cx="209672" cy="186374"/>
            </a:xfrm>
            <a:prstGeom prst="rect">
              <a:avLst/>
            </a:prstGeom>
            <a:solidFill>
              <a:srgbClr val="FF00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53" name="文本框 152">
              <a:extLst>
                <a:ext uri="{FF2B5EF4-FFF2-40B4-BE49-F238E27FC236}">
                  <a16:creationId xmlns:a16="http://schemas.microsoft.com/office/drawing/2014/main" id="{033D381B-7EEA-4745-985F-E234192DB853}"/>
                </a:ext>
              </a:extLst>
            </p:cNvPr>
            <p:cNvSpPr txBox="1"/>
            <p:nvPr/>
          </p:nvSpPr>
          <p:spPr>
            <a:xfrm>
              <a:off x="8042791" y="2096080"/>
              <a:ext cx="1528575" cy="462810"/>
            </a:xfrm>
            <a:prstGeom prst="rect">
              <a:avLst/>
            </a:prstGeom>
            <a:noFill/>
          </p:spPr>
          <p:txBody>
            <a:bodyPr wrap="none" rtlCol="0">
              <a:spAutoFit/>
            </a:bodyPr>
            <a:lstStyle/>
            <a:p>
              <a:r>
                <a:rPr lang="en-US" altLang="zh-CN" sz="2200" dirty="0">
                  <a:latin typeface="Calibri" panose="020F0502020204030204" pitchFamily="34" charset="0"/>
                  <a:cs typeface="Calibri" panose="020F0502020204030204" pitchFamily="34" charset="0"/>
                </a:rPr>
                <a:t>conflict value</a:t>
              </a:r>
              <a:endParaRPr lang="zh-CN" altLang="en-US" sz="2200" dirty="0">
                <a:latin typeface="Calibri" panose="020F0502020204030204" pitchFamily="34" charset="0"/>
                <a:cs typeface="Calibri" panose="020F0502020204030204" pitchFamily="34" charset="0"/>
              </a:endParaRPr>
            </a:p>
          </p:txBody>
        </p:sp>
        <p:sp>
          <p:nvSpPr>
            <p:cNvPr id="154" name="矩形 153">
              <a:extLst>
                <a:ext uri="{FF2B5EF4-FFF2-40B4-BE49-F238E27FC236}">
                  <a16:creationId xmlns:a16="http://schemas.microsoft.com/office/drawing/2014/main" id="{407FD347-50FA-E04F-AF14-0976E148FC2D}"/>
                </a:ext>
              </a:extLst>
            </p:cNvPr>
            <p:cNvSpPr/>
            <p:nvPr/>
          </p:nvSpPr>
          <p:spPr>
            <a:xfrm>
              <a:off x="7796818" y="2591613"/>
              <a:ext cx="209672" cy="186374"/>
            </a:xfrm>
            <a:prstGeom prst="rect">
              <a:avLst/>
            </a:prstGeom>
            <a:solidFill>
              <a:schemeClr val="bg1"/>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55" name="文本框 154">
              <a:extLst>
                <a:ext uri="{FF2B5EF4-FFF2-40B4-BE49-F238E27FC236}">
                  <a16:creationId xmlns:a16="http://schemas.microsoft.com/office/drawing/2014/main" id="{52BDC406-1184-684E-A82B-322F363199AB}"/>
                </a:ext>
              </a:extLst>
            </p:cNvPr>
            <p:cNvSpPr txBox="1"/>
            <p:nvPr/>
          </p:nvSpPr>
          <p:spPr>
            <a:xfrm>
              <a:off x="8042791" y="2416871"/>
              <a:ext cx="1543759" cy="462810"/>
            </a:xfrm>
            <a:prstGeom prst="rect">
              <a:avLst/>
            </a:prstGeom>
            <a:noFill/>
          </p:spPr>
          <p:txBody>
            <a:bodyPr wrap="none" rtlCol="0">
              <a:spAutoFit/>
            </a:bodyPr>
            <a:lstStyle/>
            <a:p>
              <a:r>
                <a:rPr lang="en-US" altLang="zh-CN" sz="2200" dirty="0">
                  <a:latin typeface="Calibri" panose="020F0502020204030204" pitchFamily="34" charset="0"/>
                  <a:cs typeface="Calibri" panose="020F0502020204030204" pitchFamily="34" charset="0"/>
                </a:rPr>
                <a:t>missing value</a:t>
              </a:r>
              <a:endParaRPr lang="zh-CN" altLang="en-US" sz="2200" dirty="0">
                <a:latin typeface="Calibri" panose="020F0502020204030204" pitchFamily="34" charset="0"/>
                <a:cs typeface="Calibri" panose="020F0502020204030204" pitchFamily="34" charset="0"/>
              </a:endParaRPr>
            </a:p>
          </p:txBody>
        </p:sp>
        <p:sp>
          <p:nvSpPr>
            <p:cNvPr id="156" name="文本框 155">
              <a:extLst>
                <a:ext uri="{FF2B5EF4-FFF2-40B4-BE49-F238E27FC236}">
                  <a16:creationId xmlns:a16="http://schemas.microsoft.com/office/drawing/2014/main" id="{1FD0378C-201F-DB4A-A53C-A4368F3DD4B8}"/>
                </a:ext>
              </a:extLst>
            </p:cNvPr>
            <p:cNvSpPr txBox="1"/>
            <p:nvPr/>
          </p:nvSpPr>
          <p:spPr>
            <a:xfrm>
              <a:off x="4143379" y="2073155"/>
              <a:ext cx="2393799" cy="462810"/>
            </a:xfrm>
            <a:prstGeom prst="rect">
              <a:avLst/>
            </a:prstGeom>
            <a:noFill/>
          </p:spPr>
          <p:txBody>
            <a:bodyPr wrap="square" rtlCol="0">
              <a:spAutoFit/>
            </a:bodyPr>
            <a:lstStyle/>
            <a:p>
              <a:pPr algn="ctr"/>
              <a:r>
                <a:rPr lang="en-US" altLang="zh-CN" sz="2200" dirty="0">
                  <a:latin typeface="Calibri" panose="020F0502020204030204" pitchFamily="34" charset="0"/>
                  <a:cs typeface="Calibri" panose="020F0502020204030204" pitchFamily="34" charset="0"/>
                </a:rPr>
                <a:t>knowledge graph</a:t>
              </a:r>
              <a:endParaRPr lang="zh-CN" altLang="en-US" sz="2200" dirty="0">
                <a:latin typeface="Calibri" panose="020F0502020204030204" pitchFamily="34" charset="0"/>
                <a:cs typeface="Calibri" panose="020F0502020204030204" pitchFamily="34" charset="0"/>
              </a:endParaRPr>
            </a:p>
          </p:txBody>
        </p:sp>
        <p:sp>
          <p:nvSpPr>
            <p:cNvPr id="157" name="箭头: 右 13">
              <a:extLst>
                <a:ext uri="{FF2B5EF4-FFF2-40B4-BE49-F238E27FC236}">
                  <a16:creationId xmlns:a16="http://schemas.microsoft.com/office/drawing/2014/main" id="{AE62D04B-A943-5641-A432-BB1DCC667552}"/>
                </a:ext>
              </a:extLst>
            </p:cNvPr>
            <p:cNvSpPr/>
            <p:nvPr/>
          </p:nvSpPr>
          <p:spPr>
            <a:xfrm rot="8609773">
              <a:off x="3140448" y="2736915"/>
              <a:ext cx="1126758" cy="98736"/>
            </a:xfrm>
            <a:prstGeom prst="right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58" name="箭头: 右 15">
              <a:extLst>
                <a:ext uri="{FF2B5EF4-FFF2-40B4-BE49-F238E27FC236}">
                  <a16:creationId xmlns:a16="http://schemas.microsoft.com/office/drawing/2014/main" id="{6C3E7E34-063F-8D40-A0C7-C3E51F06563E}"/>
                </a:ext>
              </a:extLst>
            </p:cNvPr>
            <p:cNvSpPr/>
            <p:nvPr/>
          </p:nvSpPr>
          <p:spPr>
            <a:xfrm rot="1458399">
              <a:off x="6369074" y="2687346"/>
              <a:ext cx="1433510" cy="97203"/>
            </a:xfrm>
            <a:prstGeom prst="right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60" name="矩形 159">
              <a:extLst>
                <a:ext uri="{FF2B5EF4-FFF2-40B4-BE49-F238E27FC236}">
                  <a16:creationId xmlns:a16="http://schemas.microsoft.com/office/drawing/2014/main" id="{8E59B988-F775-374C-9233-4B30490ACE0C}"/>
                </a:ext>
              </a:extLst>
            </p:cNvPr>
            <p:cNvSpPr/>
            <p:nvPr/>
          </p:nvSpPr>
          <p:spPr>
            <a:xfrm>
              <a:off x="4418324" y="4762273"/>
              <a:ext cx="2159905" cy="668504"/>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dirty="0">
                <a:latin typeface="Calibri" panose="020F0502020204030204" pitchFamily="34" charset="0"/>
                <a:cs typeface="Calibri" panose="020F0502020204030204" pitchFamily="34" charset="0"/>
              </a:endParaRPr>
            </a:p>
          </p:txBody>
        </p:sp>
        <p:sp>
          <p:nvSpPr>
            <p:cNvPr id="161" name="箭头: 右 13">
              <a:extLst>
                <a:ext uri="{FF2B5EF4-FFF2-40B4-BE49-F238E27FC236}">
                  <a16:creationId xmlns:a16="http://schemas.microsoft.com/office/drawing/2014/main" id="{7DDAD9F0-5EB5-B442-8761-6C53F8D5A491}"/>
                </a:ext>
              </a:extLst>
            </p:cNvPr>
            <p:cNvSpPr/>
            <p:nvPr/>
          </p:nvSpPr>
          <p:spPr>
            <a:xfrm rot="1737920">
              <a:off x="2700765" y="4543138"/>
              <a:ext cx="1709011" cy="103088"/>
            </a:xfrm>
            <a:prstGeom prst="right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62" name="箭头: 右 13">
              <a:extLst>
                <a:ext uri="{FF2B5EF4-FFF2-40B4-BE49-F238E27FC236}">
                  <a16:creationId xmlns:a16="http://schemas.microsoft.com/office/drawing/2014/main" id="{372829D8-E29E-A045-8C8F-1008118EB7AB}"/>
                </a:ext>
              </a:extLst>
            </p:cNvPr>
            <p:cNvSpPr/>
            <p:nvPr/>
          </p:nvSpPr>
          <p:spPr>
            <a:xfrm rot="5400000">
              <a:off x="5116337" y="4295809"/>
              <a:ext cx="677418" cy="102184"/>
            </a:xfrm>
            <a:prstGeom prst="right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63" name="箭头: 右 13">
              <a:extLst>
                <a:ext uri="{FF2B5EF4-FFF2-40B4-BE49-F238E27FC236}">
                  <a16:creationId xmlns:a16="http://schemas.microsoft.com/office/drawing/2014/main" id="{916A2A9A-5A59-7044-8755-52E034B3317F}"/>
                </a:ext>
              </a:extLst>
            </p:cNvPr>
            <p:cNvSpPr/>
            <p:nvPr/>
          </p:nvSpPr>
          <p:spPr>
            <a:xfrm rot="9022553">
              <a:off x="6599557" y="4549062"/>
              <a:ext cx="1852461" cy="116686"/>
            </a:xfrm>
            <a:prstGeom prst="right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grpSp>
      <p:grpSp>
        <p:nvGrpSpPr>
          <p:cNvPr id="111" name="组合 110">
            <a:extLst>
              <a:ext uri="{FF2B5EF4-FFF2-40B4-BE49-F238E27FC236}">
                <a16:creationId xmlns:a16="http://schemas.microsoft.com/office/drawing/2014/main" id="{D7224E0A-3806-7741-9CDA-B0C79DA02021}"/>
              </a:ext>
            </a:extLst>
          </p:cNvPr>
          <p:cNvGrpSpPr/>
          <p:nvPr/>
        </p:nvGrpSpPr>
        <p:grpSpPr>
          <a:xfrm>
            <a:off x="622670" y="4975234"/>
            <a:ext cx="10786178" cy="1642502"/>
            <a:chOff x="838199" y="1880138"/>
            <a:chExt cx="10786178" cy="1642502"/>
          </a:xfrm>
        </p:grpSpPr>
        <p:graphicFrame>
          <p:nvGraphicFramePr>
            <p:cNvPr id="166" name="表格 165">
              <a:extLst>
                <a:ext uri="{FF2B5EF4-FFF2-40B4-BE49-F238E27FC236}">
                  <a16:creationId xmlns:a16="http://schemas.microsoft.com/office/drawing/2014/main" id="{0B436803-2231-0F42-B47C-F70562A9FA9A}"/>
                </a:ext>
              </a:extLst>
            </p:cNvPr>
            <p:cNvGraphicFramePr/>
            <p:nvPr>
              <p:custDataLst>
                <p:tags r:id="rId1"/>
              </p:custDataLst>
            </p:nvPr>
          </p:nvGraphicFramePr>
          <p:xfrm>
            <a:off x="838200" y="2400324"/>
            <a:ext cx="10776626" cy="1122316"/>
          </p:xfrm>
          <a:graphic>
            <a:graphicData uri="http://schemas.openxmlformats.org/drawingml/2006/table">
              <a:tbl>
                <a:tblPr firstRow="1" bandRow="1">
                  <a:tableStyleId>{5C22544A-7EE6-4342-B048-85BDC9FD1C3A}</a:tableStyleId>
                </a:tblPr>
                <a:tblGrid>
                  <a:gridCol w="650132">
                    <a:extLst>
                      <a:ext uri="{9D8B030D-6E8A-4147-A177-3AD203B41FA5}">
                        <a16:colId xmlns:a16="http://schemas.microsoft.com/office/drawing/2014/main" val="20000"/>
                      </a:ext>
                    </a:extLst>
                  </a:gridCol>
                  <a:gridCol w="1303506">
                    <a:extLst>
                      <a:ext uri="{9D8B030D-6E8A-4147-A177-3AD203B41FA5}">
                        <a16:colId xmlns:a16="http://schemas.microsoft.com/office/drawing/2014/main" val="20001"/>
                      </a:ext>
                    </a:extLst>
                  </a:gridCol>
                  <a:gridCol w="1410511">
                    <a:extLst>
                      <a:ext uri="{9D8B030D-6E8A-4147-A177-3AD203B41FA5}">
                        <a16:colId xmlns:a16="http://schemas.microsoft.com/office/drawing/2014/main" val="20002"/>
                      </a:ext>
                    </a:extLst>
                  </a:gridCol>
                  <a:gridCol w="953311">
                    <a:extLst>
                      <a:ext uri="{9D8B030D-6E8A-4147-A177-3AD203B41FA5}">
                        <a16:colId xmlns:a16="http://schemas.microsoft.com/office/drawing/2014/main" val="20003"/>
                      </a:ext>
                    </a:extLst>
                  </a:gridCol>
                  <a:gridCol w="963038">
                    <a:extLst>
                      <a:ext uri="{9D8B030D-6E8A-4147-A177-3AD203B41FA5}">
                        <a16:colId xmlns:a16="http://schemas.microsoft.com/office/drawing/2014/main" val="20004"/>
                      </a:ext>
                    </a:extLst>
                  </a:gridCol>
                  <a:gridCol w="865762">
                    <a:extLst>
                      <a:ext uri="{9D8B030D-6E8A-4147-A177-3AD203B41FA5}">
                        <a16:colId xmlns:a16="http://schemas.microsoft.com/office/drawing/2014/main" val="20005"/>
                      </a:ext>
                    </a:extLst>
                  </a:gridCol>
                  <a:gridCol w="1780161">
                    <a:extLst>
                      <a:ext uri="{9D8B030D-6E8A-4147-A177-3AD203B41FA5}">
                        <a16:colId xmlns:a16="http://schemas.microsoft.com/office/drawing/2014/main" val="20006"/>
                      </a:ext>
                    </a:extLst>
                  </a:gridCol>
                  <a:gridCol w="1196502">
                    <a:extLst>
                      <a:ext uri="{9D8B030D-6E8A-4147-A177-3AD203B41FA5}">
                        <a16:colId xmlns:a16="http://schemas.microsoft.com/office/drawing/2014/main" val="20007"/>
                      </a:ext>
                    </a:extLst>
                  </a:gridCol>
                  <a:gridCol w="1653703">
                    <a:extLst>
                      <a:ext uri="{9D8B030D-6E8A-4147-A177-3AD203B41FA5}">
                        <a16:colId xmlns:a16="http://schemas.microsoft.com/office/drawing/2014/main" val="20008"/>
                      </a:ext>
                    </a:extLst>
                  </a:gridCol>
                </a:tblGrid>
                <a:tr h="454296">
                  <a:tc>
                    <a:txBody>
                      <a:bodyPr/>
                      <a:lstStyle/>
                      <a:p>
                        <a:pPr marL="97790" algn="ctr">
                          <a:lnSpc>
                            <a:spcPct val="100000"/>
                          </a:lnSpc>
                          <a:spcBef>
                            <a:spcPts val="290"/>
                          </a:spcBef>
                        </a:pPr>
                        <a:r>
                          <a:rPr sz="2000" b="1" dirty="0">
                            <a:latin typeface="Times New Roman" panose="02020603050405020304"/>
                            <a:cs typeface="Times New Roman" panose="02020603050405020304"/>
                          </a:rPr>
                          <a:t>tid</a:t>
                        </a:r>
                      </a:p>
                    </a:txBody>
                    <a:tcPr marL="0" marR="0" marT="38726" marB="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lstStyle/>
                      <a:p>
                        <a:pPr marL="98425" algn="ctr">
                          <a:lnSpc>
                            <a:spcPct val="100000"/>
                          </a:lnSpc>
                          <a:spcBef>
                            <a:spcPts val="290"/>
                          </a:spcBef>
                        </a:pPr>
                        <a:r>
                          <a:rPr lang="en-US" sz="2000" b="1" dirty="0">
                            <a:latin typeface="Times New Roman" panose="02020603050405020304"/>
                            <a:cs typeface="Times New Roman" panose="02020603050405020304"/>
                          </a:rPr>
                          <a:t>name</a:t>
                        </a:r>
                      </a:p>
                    </a:txBody>
                    <a:tcPr marL="0" marR="0" marT="38726" marB="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lstStyle/>
                      <a:p>
                        <a:pPr marL="98425" algn="ctr">
                          <a:lnSpc>
                            <a:spcPct val="100000"/>
                          </a:lnSpc>
                          <a:spcBef>
                            <a:spcPts val="290"/>
                          </a:spcBef>
                        </a:pPr>
                        <a:r>
                          <a:rPr lang="en-US" sz="2000" b="1" dirty="0">
                            <a:latin typeface="Times New Roman" panose="02020603050405020304"/>
                            <a:cs typeface="Times New Roman" panose="02020603050405020304"/>
                          </a:rPr>
                          <a:t>nationality</a:t>
                        </a:r>
                      </a:p>
                    </a:txBody>
                    <a:tcPr marL="0" marR="0" marT="38726" marB="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lstStyle/>
                      <a:p>
                        <a:pPr marL="98425" algn="ctr">
                          <a:lnSpc>
                            <a:spcPct val="100000"/>
                          </a:lnSpc>
                          <a:spcBef>
                            <a:spcPts val="290"/>
                          </a:spcBef>
                        </a:pPr>
                        <a:r>
                          <a:rPr sz="2000" b="1" spc="-5" dirty="0">
                            <a:latin typeface="Times New Roman" panose="02020603050405020304"/>
                            <a:cs typeface="Times New Roman" panose="02020603050405020304"/>
                          </a:rPr>
                          <a:t>born</a:t>
                        </a:r>
                      </a:p>
                    </a:txBody>
                    <a:tcPr marL="0" marR="0" marT="38726" marB="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lstStyle/>
                      <a:p>
                        <a:pPr marL="99060" algn="ctr">
                          <a:lnSpc>
                            <a:spcPct val="100000"/>
                          </a:lnSpc>
                          <a:spcBef>
                            <a:spcPts val="290"/>
                          </a:spcBef>
                        </a:pPr>
                        <a:r>
                          <a:rPr sz="2000" b="1" dirty="0">
                            <a:latin typeface="Times New Roman" panose="02020603050405020304"/>
                            <a:cs typeface="Times New Roman" panose="02020603050405020304"/>
                          </a:rPr>
                          <a:t>college</a:t>
                        </a:r>
                      </a:p>
                    </a:txBody>
                    <a:tcPr marL="0" marR="0" marT="38726" marB="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lstStyle/>
                      <a:p>
                        <a:pPr marL="97790" algn="ctr">
                          <a:lnSpc>
                            <a:spcPct val="100000"/>
                          </a:lnSpc>
                          <a:spcBef>
                            <a:spcPts val="290"/>
                          </a:spcBef>
                        </a:pPr>
                        <a:r>
                          <a:rPr lang="en-US" sz="2000" b="1" dirty="0">
                            <a:latin typeface="Times New Roman" panose="02020603050405020304"/>
                            <a:cs typeface="Times New Roman" panose="02020603050405020304"/>
                          </a:rPr>
                          <a:t>film</a:t>
                        </a:r>
                      </a:p>
                    </a:txBody>
                    <a:tcPr marL="0" marR="0" marT="38726" marB="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lstStyle/>
                      <a:p>
                        <a:pPr marL="97790" algn="ctr">
                          <a:lnSpc>
                            <a:spcPct val="100000"/>
                          </a:lnSpc>
                          <a:spcBef>
                            <a:spcPts val="290"/>
                          </a:spcBef>
                          <a:buClrTx/>
                          <a:buSzTx/>
                          <a:buFontTx/>
                          <a:buNone/>
                        </a:pPr>
                        <a:r>
                          <a:rPr lang="en-US" altLang="en-US" sz="2000" b="1" dirty="0">
                            <a:latin typeface="Times New Roman" panose="02020603050405020304"/>
                            <a:cs typeface="Times New Roman" panose="02020603050405020304"/>
                          </a:rPr>
                          <a:t>filmFestival</a:t>
                        </a:r>
                      </a:p>
                    </a:txBody>
                    <a:tcPr marL="0" marR="0" marT="38726" marB="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lstStyle/>
                      <a:p>
                        <a:pPr marL="97790" algn="ctr">
                          <a:lnSpc>
                            <a:spcPct val="100000"/>
                          </a:lnSpc>
                          <a:spcBef>
                            <a:spcPts val="290"/>
                          </a:spcBef>
                          <a:buClrTx/>
                          <a:buSzTx/>
                          <a:buFontTx/>
                          <a:buNone/>
                        </a:pPr>
                        <a:r>
                          <a:rPr lang="en-US" altLang="en-US" sz="2000" b="1" dirty="0">
                            <a:latin typeface="Times New Roman" panose="02020603050405020304"/>
                            <a:cs typeface="Times New Roman" panose="02020603050405020304"/>
                          </a:rPr>
                          <a:t>festCity</a:t>
                        </a:r>
                      </a:p>
                    </a:txBody>
                    <a:tcPr marL="0" marR="0" marT="38726" marB="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lstStyle/>
                      <a:p>
                        <a:pPr marL="97790" algn="ctr">
                          <a:lnSpc>
                            <a:spcPct val="100000"/>
                          </a:lnSpc>
                          <a:spcBef>
                            <a:spcPts val="290"/>
                          </a:spcBef>
                          <a:buClrTx/>
                          <a:buSzTx/>
                          <a:buFontTx/>
                          <a:buNone/>
                        </a:pPr>
                        <a:r>
                          <a:rPr lang="en-US" altLang="en-US" sz="2000" b="1" dirty="0">
                            <a:latin typeface="Times New Roman" panose="02020603050405020304"/>
                            <a:cs typeface="Times New Roman" panose="02020603050405020304"/>
                          </a:rPr>
                          <a:t>festCountry</a:t>
                        </a:r>
                      </a:p>
                    </a:txBody>
                    <a:tcPr marL="0" marR="0" marT="38726" marB="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10000"/>
                    </a:ext>
                  </a:extLst>
                </a:tr>
                <a:tr h="544663">
                  <a:tc>
                    <a:txBody>
                      <a:bodyPr/>
                      <a:lstStyle/>
                      <a:p>
                        <a:pPr algn="ctr">
                          <a:buNone/>
                        </a:pPr>
                        <a:r>
                          <a:rPr lang="en-US" altLang="zh-CN" sz="2000" i="1" kern="0" dirty="0">
                            <a:latin typeface="Times New Roman" panose="02020603050405020304" pitchFamily="18" charset="0"/>
                            <a:cs typeface="Times New Roman" panose="02020603050405020304" pitchFamily="18" charset="0"/>
                            <a:sym typeface="+mn-ea"/>
                          </a:rPr>
                          <a:t>t</a:t>
                        </a:r>
                        <a:r>
                          <a:rPr lang="en-US" altLang="zh-CN" sz="2000" kern="0" baseline="-25000" dirty="0">
                            <a:latin typeface="Times New Roman" panose="02020603050405020304" pitchFamily="18" charset="0"/>
                            <a:cs typeface="Times New Roman" panose="02020603050405020304" pitchFamily="18" charset="0"/>
                            <a:sym typeface="+mn-ea"/>
                          </a:rPr>
                          <a:t>s</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alpha val="50000"/>
                        </a:schemeClr>
                      </a:solidFill>
                    </a:tcPr>
                  </a:tc>
                  <a:tc>
                    <a:txBody>
                      <a:bodyPr/>
                      <a:lstStyle/>
                      <a:p>
                        <a:pPr algn="ctr">
                          <a:buClrTx/>
                          <a:buSzTx/>
                          <a:buFontTx/>
                          <a:buNone/>
                        </a:pPr>
                        <a:r>
                          <a:rPr lang="en-US" altLang="zh-CN" sz="2000" b="0" kern="0" dirty="0">
                            <a:latin typeface="Times New Roman" panose="02020603050405020304" pitchFamily="18" charset="0"/>
                            <a:cs typeface="Times New Roman" panose="02020603050405020304" pitchFamily="18" charset="0"/>
                          </a:rPr>
                          <a:t>Noemi Schneider</a:t>
                        </a:r>
                      </a:p>
                    </a:txBody>
                    <a:tcPr marL="12700" marR="12700" marT="1270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alpha val="50000"/>
                        </a:schemeClr>
                      </a:solidFill>
                    </a:tcPr>
                  </a:tc>
                  <a:tc>
                    <a:txBody>
                      <a:bodyPr/>
                      <a:lstStyle/>
                      <a:p>
                        <a:pPr algn="ctr">
                          <a:buClrTx/>
                          <a:buSzTx/>
                          <a:buFontTx/>
                          <a:buNone/>
                        </a:pPr>
                        <a:r>
                          <a:rPr lang="en-US" altLang="zh-CN" sz="2000" b="0" kern="0" dirty="0">
                            <a:latin typeface="Times New Roman" panose="02020603050405020304" pitchFamily="18" charset="0"/>
                            <a:cs typeface="Times New Roman" panose="02020603050405020304" pitchFamily="18" charset="0"/>
                          </a:rPr>
                          <a:t>Swiss</a:t>
                        </a:r>
                      </a:p>
                    </a:txBody>
                    <a:tcPr marL="12700" marR="12700" marT="1270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92D050">
                          <a:alpha val="50000"/>
                        </a:srgbClr>
                      </a:solidFill>
                    </a:tcPr>
                  </a:tc>
                  <a:tc>
                    <a:txBody>
                      <a:bodyPr/>
                      <a:lstStyle/>
                      <a:p>
                        <a:pPr algn="ctr">
                          <a:buClrTx/>
                          <a:buSzTx/>
                          <a:buFontTx/>
                          <a:buNone/>
                        </a:pPr>
                        <a:r>
                          <a:rPr lang="en-US" altLang="zh-CN" sz="2000" b="0" kern="0" dirty="0">
                            <a:latin typeface="Times New Roman" panose="02020603050405020304" pitchFamily="18" charset="0"/>
                            <a:cs typeface="Times New Roman" panose="02020603050405020304" pitchFamily="18" charset="0"/>
                          </a:rPr>
                          <a:t>2013</a:t>
                        </a:r>
                      </a:p>
                    </a:txBody>
                    <a:tcPr marL="12700" marR="12700" marT="1270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FF0000">
                          <a:alpha val="58000"/>
                        </a:srgbClr>
                      </a:solidFill>
                    </a:tcPr>
                  </a:tc>
                  <a:tc>
                    <a:txBody>
                      <a:bodyPr/>
                      <a:lstStyle/>
                      <a:p>
                        <a:pPr algn="ctr">
                          <a:buClrTx/>
                          <a:buSzTx/>
                          <a:buFontTx/>
                          <a:buNone/>
                        </a:pPr>
                        <a:r>
                          <a:rPr lang="en-US" altLang="zh-CN" sz="2000" b="0" kern="0" dirty="0">
                            <a:latin typeface="Times New Roman" panose="02020603050405020304" pitchFamily="18" charset="0"/>
                            <a:cs typeface="Times New Roman" panose="02020603050405020304" pitchFamily="18" charset="0"/>
                          </a:rPr>
                          <a:t>null</a:t>
                        </a:r>
                      </a:p>
                    </a:txBody>
                    <a:tcPr marL="12700" marR="12700" marT="1270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alpha val="50000"/>
                        </a:schemeClr>
                      </a:solidFill>
                    </a:tcPr>
                  </a:tc>
                  <a:tc>
                    <a:txBody>
                      <a:bodyPr/>
                      <a:lstStyle/>
                      <a:p>
                        <a:pPr algn="ctr">
                          <a:buClrTx/>
                          <a:buSzTx/>
                          <a:buFontTx/>
                          <a:buNone/>
                        </a:pPr>
                        <a:r>
                          <a:rPr lang="en-US" altLang="zh-CN" sz="2000" b="0" kern="0" dirty="0">
                            <a:latin typeface="Times New Roman" panose="02020603050405020304" pitchFamily="18" charset="0"/>
                            <a:cs typeface="Times New Roman" panose="02020603050405020304" pitchFamily="18" charset="0"/>
                          </a:rPr>
                          <a:t>Sturm</a:t>
                        </a:r>
                      </a:p>
                    </a:txBody>
                    <a:tcPr marL="12700" marR="12700" marT="1270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92D050">
                          <a:alpha val="50000"/>
                        </a:srgbClr>
                      </a:solidFill>
                    </a:tcPr>
                  </a:tc>
                  <a:tc>
                    <a:txBody>
                      <a:bodyPr/>
                      <a:lstStyle/>
                      <a:p>
                        <a:pPr algn="ctr">
                          <a:buClrTx/>
                          <a:buSzTx/>
                          <a:buFontTx/>
                          <a:buNone/>
                        </a:pPr>
                        <a:r>
                          <a:rPr lang="en-US" altLang="zh-CN" sz="2000" b="0" kern="0" dirty="0">
                            <a:latin typeface="Times New Roman" panose="02020603050405020304" pitchFamily="18" charset="0"/>
                            <a:cs typeface="Times New Roman" panose="02020603050405020304" pitchFamily="18" charset="0"/>
                          </a:rPr>
                          <a:t>DOK.fest</a:t>
                        </a:r>
                      </a:p>
                    </a:txBody>
                    <a:tcPr marL="12700" marR="12700" marT="1270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FFFF00">
                          <a:alpha val="50000"/>
                        </a:srgbClr>
                      </a:solidFill>
                    </a:tcPr>
                  </a:tc>
                  <a:tc>
                    <a:txBody>
                      <a:bodyPr/>
                      <a:lstStyle/>
                      <a:p>
                        <a:pPr algn="ctr">
                          <a:buClrTx/>
                          <a:buSzTx/>
                          <a:buFontTx/>
                          <a:buNone/>
                        </a:pPr>
                        <a:r>
                          <a:rPr lang="en-US" altLang="zh-CN" sz="2000" b="0" kern="0" dirty="0">
                            <a:latin typeface="Times New Roman" panose="02020603050405020304" pitchFamily="18" charset="0"/>
                            <a:cs typeface="Times New Roman" panose="02020603050405020304" pitchFamily="18" charset="0"/>
                          </a:rPr>
                          <a:t>Munich</a:t>
                        </a:r>
                      </a:p>
                    </a:txBody>
                    <a:tcPr marL="12700" marR="12700" marT="1270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FFFF00">
                          <a:alpha val="50000"/>
                        </a:srgbClr>
                      </a:solidFill>
                    </a:tcPr>
                  </a:tc>
                  <a:tc>
                    <a:txBody>
                      <a:bodyPr/>
                      <a:lstStyle/>
                      <a:p>
                        <a:pPr algn="ctr">
                          <a:buClrTx/>
                          <a:buSzTx/>
                          <a:buFontTx/>
                          <a:buNone/>
                        </a:pPr>
                        <a:r>
                          <a:rPr lang="en-US" altLang="zh-CN" sz="2000" b="0" kern="0" dirty="0">
                            <a:latin typeface="Times New Roman" panose="02020603050405020304" pitchFamily="18" charset="0"/>
                            <a:cs typeface="Times New Roman" panose="02020603050405020304" pitchFamily="18" charset="0"/>
                          </a:rPr>
                          <a:t>null</a:t>
                        </a:r>
                      </a:p>
                    </a:txBody>
                    <a:tcPr marL="12700" marR="12700" marT="1270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alpha val="50000"/>
                        </a:schemeClr>
                      </a:solidFill>
                    </a:tcPr>
                  </a:tc>
                  <a:extLst>
                    <a:ext uri="{0D108BD9-81ED-4DB2-BD59-A6C34878D82A}">
                      <a16:rowId xmlns:a16="http://schemas.microsoft.com/office/drawing/2014/main" val="10001"/>
                    </a:ext>
                  </a:extLst>
                </a:tr>
              </a:tbl>
            </a:graphicData>
          </a:graphic>
        </p:graphicFrame>
        <p:sp>
          <p:nvSpPr>
            <p:cNvPr id="167" name="矩形 166">
              <a:extLst>
                <a:ext uri="{FF2B5EF4-FFF2-40B4-BE49-F238E27FC236}">
                  <a16:creationId xmlns:a16="http://schemas.microsoft.com/office/drawing/2014/main" id="{8EBB02F0-E04D-3B4C-8BA9-F322F7602556}"/>
                </a:ext>
              </a:extLst>
            </p:cNvPr>
            <p:cNvSpPr/>
            <p:nvPr/>
          </p:nvSpPr>
          <p:spPr>
            <a:xfrm>
              <a:off x="838199" y="1883652"/>
              <a:ext cx="4200485" cy="374037"/>
            </a:xfrm>
            <a:prstGeom prst="rect">
              <a:avLst/>
            </a:prstGeom>
            <a:solidFill>
              <a:srgbClr val="92D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200" dirty="0">
                  <a:solidFill>
                    <a:schemeClr val="tx1"/>
                  </a:solidFill>
                  <a:latin typeface="Times New Roman" panose="02020603050405020304" pitchFamily="18" charset="0"/>
                  <a:cs typeface="Times New Roman" panose="02020603050405020304" pitchFamily="18" charset="0"/>
                </a:rPr>
                <a:t>information from the Swiss director</a:t>
              </a:r>
            </a:p>
          </p:txBody>
        </p:sp>
        <p:sp>
          <p:nvSpPr>
            <p:cNvPr id="168" name="矩形 167">
              <a:extLst>
                <a:ext uri="{FF2B5EF4-FFF2-40B4-BE49-F238E27FC236}">
                  <a16:creationId xmlns:a16="http://schemas.microsoft.com/office/drawing/2014/main" id="{6F4F709B-4883-C449-8C43-8C6531D3545D}"/>
                </a:ext>
              </a:extLst>
            </p:cNvPr>
            <p:cNvSpPr/>
            <p:nvPr>
              <p:custDataLst>
                <p:tags r:id="rId2"/>
              </p:custDataLst>
            </p:nvPr>
          </p:nvSpPr>
          <p:spPr>
            <a:xfrm>
              <a:off x="9533105" y="1880138"/>
              <a:ext cx="2091272" cy="374037"/>
            </a:xfrm>
            <a:prstGeom prst="rect">
              <a:avLst/>
            </a:prstGeom>
            <a:solidFill>
              <a:srgbClr val="FF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200" dirty="0">
                  <a:solidFill>
                    <a:schemeClr val="tx1"/>
                  </a:solidFill>
                  <a:latin typeface="Times New Roman" panose="02020603050405020304" pitchFamily="18" charset="0"/>
                  <a:cs typeface="Times New Roman" panose="02020603050405020304" pitchFamily="18" charset="0"/>
                </a:rPr>
                <a:t>erroneous values</a:t>
              </a:r>
            </a:p>
          </p:txBody>
        </p:sp>
        <p:sp>
          <p:nvSpPr>
            <p:cNvPr id="169" name="矩形 168">
              <a:extLst>
                <a:ext uri="{FF2B5EF4-FFF2-40B4-BE49-F238E27FC236}">
                  <a16:creationId xmlns:a16="http://schemas.microsoft.com/office/drawing/2014/main" id="{C98900DF-0434-B447-AF8A-3C94F2F15CF9}"/>
                </a:ext>
              </a:extLst>
            </p:cNvPr>
            <p:cNvSpPr/>
            <p:nvPr>
              <p:custDataLst>
                <p:tags r:id="rId3"/>
              </p:custDataLst>
            </p:nvPr>
          </p:nvSpPr>
          <p:spPr>
            <a:xfrm>
              <a:off x="5038684" y="1880138"/>
              <a:ext cx="4494421" cy="374037"/>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200" dirty="0">
                  <a:solidFill>
                    <a:schemeClr val="tx1"/>
                  </a:solidFill>
                  <a:latin typeface="Times New Roman" panose="02020603050405020304" pitchFamily="18" charset="0"/>
                  <a:cs typeface="Times New Roman" panose="02020603050405020304" pitchFamily="18" charset="0"/>
                </a:rPr>
                <a:t>information from the German director</a:t>
              </a:r>
            </a:p>
          </p:txBody>
        </p:sp>
      </p:grpSp>
      <p:sp>
        <p:nvSpPr>
          <p:cNvPr id="170" name="文本框 169">
            <a:extLst>
              <a:ext uri="{FF2B5EF4-FFF2-40B4-BE49-F238E27FC236}">
                <a16:creationId xmlns:a16="http://schemas.microsoft.com/office/drawing/2014/main" id="{16E7D72F-A5CB-0742-9552-895673710273}"/>
              </a:ext>
            </a:extLst>
          </p:cNvPr>
          <p:cNvSpPr txBox="1"/>
          <p:nvPr/>
        </p:nvSpPr>
        <p:spPr>
          <a:xfrm>
            <a:off x="4538989" y="3747314"/>
            <a:ext cx="2374450" cy="769441"/>
          </a:xfrm>
          <a:prstGeom prst="rect">
            <a:avLst/>
          </a:prstGeom>
          <a:noFill/>
        </p:spPr>
        <p:txBody>
          <a:bodyPr wrap="square" rtlCol="0">
            <a:spAutoFit/>
          </a:bodyPr>
          <a:lstStyle/>
          <a:p>
            <a:pPr algn="ctr"/>
            <a:r>
              <a:rPr lang="en-US" altLang="zh-CN" sz="2200" dirty="0">
                <a:latin typeface="Calibri" panose="020F0502020204030204" pitchFamily="34" charset="0"/>
                <a:cs typeface="Calibri" panose="020F0502020204030204" pitchFamily="34" charset="0"/>
              </a:rPr>
              <a:t>User verification</a:t>
            </a:r>
          </a:p>
          <a:p>
            <a:pPr algn="ctr"/>
            <a:r>
              <a:rPr lang="en-US" altLang="zh-CN" sz="2200" dirty="0">
                <a:latin typeface="Calibri" panose="020F0502020204030204" pitchFamily="34" charset="0"/>
                <a:cs typeface="Calibri" panose="020F0502020204030204" pitchFamily="34" charset="0"/>
              </a:rPr>
              <a:t>(optional)</a:t>
            </a:r>
            <a:endParaRPr lang="zh-CN" altLang="en-US" sz="2200" dirty="0">
              <a:latin typeface="Calibri" panose="020F0502020204030204" pitchFamily="34" charset="0"/>
              <a:cs typeface="Calibri" panose="020F0502020204030204" pitchFamily="34" charset="0"/>
            </a:endParaRPr>
          </a:p>
        </p:txBody>
      </p:sp>
      <p:sp>
        <p:nvSpPr>
          <p:cNvPr id="159" name="标题 1">
            <a:extLst>
              <a:ext uri="{FF2B5EF4-FFF2-40B4-BE49-F238E27FC236}">
                <a16:creationId xmlns:a16="http://schemas.microsoft.com/office/drawing/2014/main" id="{5527FA07-03A8-1C4B-B465-F161FAB7E65F}"/>
              </a:ext>
            </a:extLst>
          </p:cNvPr>
          <p:cNvSpPr>
            <a:spLocks noGrp="1"/>
          </p:cNvSpPr>
          <p:nvPr>
            <p:ph type="title"/>
          </p:nvPr>
        </p:nvSpPr>
        <p:spPr>
          <a:xfrm>
            <a:off x="-1" y="11831"/>
            <a:ext cx="12192000" cy="1037276"/>
          </a:xfrm>
        </p:spPr>
        <p:txBody>
          <a:bodyPr/>
          <a:lstStyle/>
          <a:p>
            <a:r>
              <a:rPr kumimoji="1" lang="zh-CN" altLang="en-US" b="1" dirty="0">
                <a:latin typeface="Calibri" panose="020F0502020204030204" pitchFamily="34" charset="0"/>
                <a:cs typeface="Calibri" panose="020F0502020204030204" pitchFamily="34" charset="0"/>
              </a:rPr>
              <a:t> </a:t>
            </a:r>
            <a:r>
              <a:rPr kumimoji="1" lang="en" altLang="zh-CN" b="1" dirty="0">
                <a:latin typeface="Calibri" panose="020F0502020204030204" pitchFamily="34" charset="0"/>
                <a:cs typeface="Calibri" panose="020F0502020204030204" pitchFamily="34" charset="0"/>
              </a:rPr>
              <a:t>An Example Illustrating the Process of the Scheme</a:t>
            </a:r>
            <a:endParaRPr kumimoji="1" lang="zh-CN" altLang="en-US" b="1" dirty="0">
              <a:latin typeface="Calibri" panose="020F0502020204030204" pitchFamily="34" charset="0"/>
              <a:cs typeface="Calibri" panose="020F0502020204030204" pitchFamily="34" charset="0"/>
            </a:endParaRPr>
          </a:p>
        </p:txBody>
      </p:sp>
      <p:cxnSp>
        <p:nvCxnSpPr>
          <p:cNvPr id="164" name="直线连接符 163">
            <a:extLst>
              <a:ext uri="{FF2B5EF4-FFF2-40B4-BE49-F238E27FC236}">
                <a16:creationId xmlns:a16="http://schemas.microsoft.com/office/drawing/2014/main" id="{39AC7B35-487A-8A46-8D51-2F9213EF2D23}"/>
              </a:ext>
            </a:extLst>
          </p:cNvPr>
          <p:cNvCxnSpPr/>
          <p:nvPr/>
        </p:nvCxnSpPr>
        <p:spPr>
          <a:xfrm>
            <a:off x="0" y="1034521"/>
            <a:ext cx="12192000" cy="0"/>
          </a:xfrm>
          <a:prstGeom prst="line">
            <a:avLst/>
          </a:prstGeom>
          <a:ln w="38100">
            <a:solidFill>
              <a:srgbClr val="0463C1"/>
            </a:solidFill>
          </a:ln>
          <a:effectLst>
            <a:glow rad="25400">
              <a:schemeClr val="accent1">
                <a:alpha val="40000"/>
              </a:schemeClr>
            </a:glow>
            <a:outerShdw blurRad="50800" dist="38100" dir="2700000" algn="tl" rotWithShape="0">
              <a:schemeClr val="tx1">
                <a:alpha val="40000"/>
              </a:schemeClr>
            </a:outerShdw>
            <a:reflection blurRad="6350" endPos="0" dir="5400000" sy="-100000" algn="bl" rotWithShape="0"/>
            <a:softEdge rad="0"/>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77849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a16="http://schemas.microsoft.com/office/drawing/2014/main" id="{43EEEA5D-A90B-844B-835F-18BE5CF33AF6}"/>
              </a:ext>
            </a:extLst>
          </p:cNvPr>
          <p:cNvGrpSpPr/>
          <p:nvPr/>
        </p:nvGrpSpPr>
        <p:grpSpPr>
          <a:xfrm>
            <a:off x="16510869" y="11132060"/>
            <a:ext cx="10053863" cy="3786805"/>
            <a:chOff x="1047579" y="2096080"/>
            <a:chExt cx="8869579" cy="3016398"/>
          </a:xfrm>
        </p:grpSpPr>
        <p:sp>
          <p:nvSpPr>
            <p:cNvPr id="5" name="流程图: 磁盘 3">
              <a:extLst>
                <a:ext uri="{FF2B5EF4-FFF2-40B4-BE49-F238E27FC236}">
                  <a16:creationId xmlns:a16="http://schemas.microsoft.com/office/drawing/2014/main" id="{D7E48E61-9E8A-6446-A808-4354DEB628EB}"/>
                </a:ext>
              </a:extLst>
            </p:cNvPr>
            <p:cNvSpPr/>
            <p:nvPr/>
          </p:nvSpPr>
          <p:spPr>
            <a:xfrm>
              <a:off x="1047579" y="2970344"/>
              <a:ext cx="818993" cy="1132716"/>
            </a:xfrm>
            <a:prstGeom prst="flowChartMagneticDisk">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6" name="文本框 5">
              <a:extLst>
                <a:ext uri="{FF2B5EF4-FFF2-40B4-BE49-F238E27FC236}">
                  <a16:creationId xmlns:a16="http://schemas.microsoft.com/office/drawing/2014/main" id="{1CC565DD-3285-344D-B7EF-4624145C90BA}"/>
                </a:ext>
              </a:extLst>
            </p:cNvPr>
            <p:cNvSpPr txBox="1"/>
            <p:nvPr/>
          </p:nvSpPr>
          <p:spPr>
            <a:xfrm>
              <a:off x="1249973" y="4033134"/>
              <a:ext cx="479716" cy="367742"/>
            </a:xfrm>
            <a:prstGeom prst="rect">
              <a:avLst/>
            </a:prstGeom>
            <a:noFill/>
          </p:spPr>
          <p:txBody>
            <a:bodyPr wrap="square" rtlCol="0">
              <a:spAutoFit/>
            </a:bodyPr>
            <a:lstStyle/>
            <a:p>
              <a:r>
                <a:rPr lang="en-US" altLang="zh-CN" sz="2400" i="1" dirty="0">
                  <a:latin typeface="Arial" panose="020B0604020202020204" pitchFamily="34" charset="0"/>
                  <a:cs typeface="Arial" panose="020B0604020202020204" pitchFamily="34" charset="0"/>
                </a:rPr>
                <a:t>D</a:t>
              </a:r>
              <a:endParaRPr lang="zh-CN" altLang="en-US" sz="2400" i="1" baseline="-25000" dirty="0">
                <a:latin typeface="Arial" panose="020B0604020202020204" pitchFamily="34" charset="0"/>
                <a:cs typeface="Arial" panose="020B0604020202020204" pitchFamily="34" charset="0"/>
              </a:endParaRPr>
            </a:p>
          </p:txBody>
        </p:sp>
        <p:sp>
          <p:nvSpPr>
            <p:cNvPr id="7" name="流程图: 磁盘 5">
              <a:extLst>
                <a:ext uri="{FF2B5EF4-FFF2-40B4-BE49-F238E27FC236}">
                  <a16:creationId xmlns:a16="http://schemas.microsoft.com/office/drawing/2014/main" id="{67F71050-C949-9342-BE1C-BF03AF49F059}"/>
                </a:ext>
              </a:extLst>
            </p:cNvPr>
            <p:cNvSpPr/>
            <p:nvPr/>
          </p:nvSpPr>
          <p:spPr>
            <a:xfrm>
              <a:off x="3863016" y="3063457"/>
              <a:ext cx="663146" cy="864972"/>
            </a:xfrm>
            <a:prstGeom prst="flowChartMagneticDisk">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8" name="文本框 7">
              <a:extLst>
                <a:ext uri="{FF2B5EF4-FFF2-40B4-BE49-F238E27FC236}">
                  <a16:creationId xmlns:a16="http://schemas.microsoft.com/office/drawing/2014/main" id="{E601C5CD-7A00-3D4F-B065-E206AC93D861}"/>
                </a:ext>
              </a:extLst>
            </p:cNvPr>
            <p:cNvSpPr txBox="1"/>
            <p:nvPr/>
          </p:nvSpPr>
          <p:spPr>
            <a:xfrm>
              <a:off x="3979011" y="3989944"/>
              <a:ext cx="644528" cy="367742"/>
            </a:xfrm>
            <a:prstGeom prst="rect">
              <a:avLst/>
            </a:prstGeom>
            <a:noFill/>
          </p:spPr>
          <p:txBody>
            <a:bodyPr wrap="square" rtlCol="0">
              <a:spAutoFit/>
            </a:bodyPr>
            <a:lstStyle/>
            <a:p>
              <a:r>
                <a:rPr lang="en-US" altLang="zh-CN" sz="2400" i="1" dirty="0">
                  <a:latin typeface="Arial" panose="020B0604020202020204" pitchFamily="34" charset="0"/>
                  <a:cs typeface="Arial" panose="020B0604020202020204" pitchFamily="34" charset="0"/>
                </a:rPr>
                <a:t>D</a:t>
              </a:r>
              <a:r>
                <a:rPr lang="en-US" altLang="zh-CN" sz="2400" i="1" baseline="-25000" dirty="0">
                  <a:latin typeface="Arial" panose="020B0604020202020204" pitchFamily="34" charset="0"/>
                  <a:cs typeface="Arial" panose="020B0604020202020204" pitchFamily="34" charset="0"/>
                </a:rPr>
                <a:t>V</a:t>
              </a:r>
              <a:endParaRPr lang="zh-CN" altLang="en-US" sz="2400" i="1" baseline="-25000" dirty="0">
                <a:latin typeface="Arial" panose="020B0604020202020204" pitchFamily="34" charset="0"/>
                <a:cs typeface="Arial" panose="020B0604020202020204" pitchFamily="34" charset="0"/>
              </a:endParaRPr>
            </a:p>
          </p:txBody>
        </p:sp>
        <p:sp>
          <p:nvSpPr>
            <p:cNvPr id="9" name="矩形 8">
              <a:extLst>
                <a:ext uri="{FF2B5EF4-FFF2-40B4-BE49-F238E27FC236}">
                  <a16:creationId xmlns:a16="http://schemas.microsoft.com/office/drawing/2014/main" id="{13291CDF-7875-B444-ABC2-9B49C0606865}"/>
                </a:ext>
              </a:extLst>
            </p:cNvPr>
            <p:cNvSpPr/>
            <p:nvPr/>
          </p:nvSpPr>
          <p:spPr>
            <a:xfrm>
              <a:off x="2230886" y="3331487"/>
              <a:ext cx="1372174" cy="486748"/>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cs typeface="Arial" panose="020B0604020202020204" pitchFamily="34" charset="0"/>
              </a:endParaRPr>
            </a:p>
          </p:txBody>
        </p:sp>
        <p:sp>
          <p:nvSpPr>
            <p:cNvPr id="10" name="矩形 9">
              <a:extLst>
                <a:ext uri="{FF2B5EF4-FFF2-40B4-BE49-F238E27FC236}">
                  <a16:creationId xmlns:a16="http://schemas.microsoft.com/office/drawing/2014/main" id="{3AB8136D-959B-E043-8748-3A6956E06C2D}"/>
                </a:ext>
              </a:extLst>
            </p:cNvPr>
            <p:cNvSpPr/>
            <p:nvPr/>
          </p:nvSpPr>
          <p:spPr>
            <a:xfrm>
              <a:off x="4825691" y="3322527"/>
              <a:ext cx="1194488" cy="428368"/>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cs typeface="Arial" panose="020B0604020202020204" pitchFamily="34" charset="0"/>
              </a:endParaRPr>
            </a:p>
          </p:txBody>
        </p:sp>
        <p:sp>
          <p:nvSpPr>
            <p:cNvPr id="11" name="矩形 10">
              <a:extLst>
                <a:ext uri="{FF2B5EF4-FFF2-40B4-BE49-F238E27FC236}">
                  <a16:creationId xmlns:a16="http://schemas.microsoft.com/office/drawing/2014/main" id="{1F5339BC-4B8A-2540-BF5F-32D46A6D5C76}"/>
                </a:ext>
              </a:extLst>
            </p:cNvPr>
            <p:cNvSpPr/>
            <p:nvPr/>
          </p:nvSpPr>
          <p:spPr>
            <a:xfrm>
              <a:off x="7299278" y="3318703"/>
              <a:ext cx="1585635" cy="428368"/>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cs typeface="Arial" panose="020B0604020202020204" pitchFamily="34" charset="0"/>
              </a:endParaRPr>
            </a:p>
          </p:txBody>
        </p:sp>
        <p:sp>
          <p:nvSpPr>
            <p:cNvPr id="12" name="右箭头 11">
              <a:extLst>
                <a:ext uri="{FF2B5EF4-FFF2-40B4-BE49-F238E27FC236}">
                  <a16:creationId xmlns:a16="http://schemas.microsoft.com/office/drawing/2014/main" id="{1646D397-C5C3-664F-9674-2483CA925F49}"/>
                </a:ext>
              </a:extLst>
            </p:cNvPr>
            <p:cNvSpPr/>
            <p:nvPr/>
          </p:nvSpPr>
          <p:spPr>
            <a:xfrm>
              <a:off x="1927338" y="3542003"/>
              <a:ext cx="253799" cy="45719"/>
            </a:xfrm>
            <a:prstGeom prst="rightArrow">
              <a:avLst/>
            </a:prstGeom>
            <a:solidFill>
              <a:srgbClr val="0070C0"/>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13" name="右箭头 12">
              <a:extLst>
                <a:ext uri="{FF2B5EF4-FFF2-40B4-BE49-F238E27FC236}">
                  <a16:creationId xmlns:a16="http://schemas.microsoft.com/office/drawing/2014/main" id="{5382E006-259A-5041-B915-8DED1D4306E5}"/>
                </a:ext>
              </a:extLst>
            </p:cNvPr>
            <p:cNvSpPr/>
            <p:nvPr/>
          </p:nvSpPr>
          <p:spPr>
            <a:xfrm>
              <a:off x="4560225" y="3530499"/>
              <a:ext cx="217306" cy="45719"/>
            </a:xfrm>
            <a:prstGeom prst="rightArrow">
              <a:avLst/>
            </a:prstGeom>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14" name="流程图: 磁盘 17">
              <a:extLst>
                <a:ext uri="{FF2B5EF4-FFF2-40B4-BE49-F238E27FC236}">
                  <a16:creationId xmlns:a16="http://schemas.microsoft.com/office/drawing/2014/main" id="{2B6461C0-B8B9-6441-9C9F-518F66F8E252}"/>
                </a:ext>
              </a:extLst>
            </p:cNvPr>
            <p:cNvSpPr/>
            <p:nvPr/>
          </p:nvSpPr>
          <p:spPr>
            <a:xfrm>
              <a:off x="6298939" y="3087928"/>
              <a:ext cx="663146" cy="864972"/>
            </a:xfrm>
            <a:prstGeom prst="flowChartMagneticDisk">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15" name="文本框 14">
              <a:extLst>
                <a:ext uri="{FF2B5EF4-FFF2-40B4-BE49-F238E27FC236}">
                  <a16:creationId xmlns:a16="http://schemas.microsoft.com/office/drawing/2014/main" id="{F52C504F-D8A5-6C40-9EA4-6C9A486E592E}"/>
                </a:ext>
              </a:extLst>
            </p:cNvPr>
            <p:cNvSpPr txBox="1"/>
            <p:nvPr/>
          </p:nvSpPr>
          <p:spPr>
            <a:xfrm>
              <a:off x="6449121" y="3989944"/>
              <a:ext cx="548840" cy="367742"/>
            </a:xfrm>
            <a:prstGeom prst="rect">
              <a:avLst/>
            </a:prstGeom>
            <a:noFill/>
          </p:spPr>
          <p:txBody>
            <a:bodyPr wrap="square" rtlCol="0">
              <a:spAutoFit/>
            </a:bodyPr>
            <a:lstStyle/>
            <a:p>
              <a:r>
                <a:rPr lang="en-US" altLang="zh-CN" sz="2400" i="1" dirty="0">
                  <a:latin typeface="Arial" panose="020B0604020202020204" pitchFamily="34" charset="0"/>
                  <a:cs typeface="Arial" panose="020B0604020202020204" pitchFamily="34" charset="0"/>
                </a:rPr>
                <a:t>D</a:t>
              </a:r>
              <a:r>
                <a:rPr lang="en-US" altLang="zh-CN" sz="2400" i="1" baseline="-25000" dirty="0">
                  <a:latin typeface="Arial" panose="020B0604020202020204" pitchFamily="34" charset="0"/>
                  <a:cs typeface="Arial" panose="020B0604020202020204" pitchFamily="34" charset="0"/>
                </a:rPr>
                <a:t>V</a:t>
              </a:r>
              <a:endParaRPr lang="zh-CN" altLang="en-US" sz="2400" i="1" baseline="-25000" dirty="0">
                <a:latin typeface="Arial" panose="020B0604020202020204" pitchFamily="34" charset="0"/>
                <a:cs typeface="Arial" panose="020B0604020202020204" pitchFamily="34" charset="0"/>
              </a:endParaRPr>
            </a:p>
          </p:txBody>
        </p:sp>
        <p:sp>
          <p:nvSpPr>
            <p:cNvPr id="16" name="右箭头 15">
              <a:extLst>
                <a:ext uri="{FF2B5EF4-FFF2-40B4-BE49-F238E27FC236}">
                  <a16:creationId xmlns:a16="http://schemas.microsoft.com/office/drawing/2014/main" id="{91254B43-8713-CD47-B46C-32EBE4B7E597}"/>
                </a:ext>
              </a:extLst>
            </p:cNvPr>
            <p:cNvSpPr/>
            <p:nvPr/>
          </p:nvSpPr>
          <p:spPr>
            <a:xfrm>
              <a:off x="6051609" y="3530499"/>
              <a:ext cx="201466" cy="45719"/>
            </a:xfrm>
            <a:prstGeom prst="rightArrow">
              <a:avLst/>
            </a:prstGeom>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17" name="右箭头 16">
              <a:extLst>
                <a:ext uri="{FF2B5EF4-FFF2-40B4-BE49-F238E27FC236}">
                  <a16:creationId xmlns:a16="http://schemas.microsoft.com/office/drawing/2014/main" id="{670824B0-360C-8649-B4DA-41F0C1921BB2}"/>
                </a:ext>
              </a:extLst>
            </p:cNvPr>
            <p:cNvSpPr/>
            <p:nvPr/>
          </p:nvSpPr>
          <p:spPr>
            <a:xfrm>
              <a:off x="6997961" y="3537528"/>
              <a:ext cx="231126" cy="45719"/>
            </a:xfrm>
            <a:prstGeom prst="rightArrow">
              <a:avLst/>
            </a:prstGeom>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18" name="流程图: 磁盘 21">
              <a:extLst>
                <a:ext uri="{FF2B5EF4-FFF2-40B4-BE49-F238E27FC236}">
                  <a16:creationId xmlns:a16="http://schemas.microsoft.com/office/drawing/2014/main" id="{E3E919DD-F082-224E-8CD7-CD8A5EC63B19}"/>
                </a:ext>
              </a:extLst>
            </p:cNvPr>
            <p:cNvSpPr/>
            <p:nvPr/>
          </p:nvSpPr>
          <p:spPr>
            <a:xfrm>
              <a:off x="9254012" y="3068031"/>
              <a:ext cx="663146" cy="864972"/>
            </a:xfrm>
            <a:prstGeom prst="flowChartMagneticDisk">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19" name="右箭头 18">
              <a:extLst>
                <a:ext uri="{FF2B5EF4-FFF2-40B4-BE49-F238E27FC236}">
                  <a16:creationId xmlns:a16="http://schemas.microsoft.com/office/drawing/2014/main" id="{AAD78F7B-E500-804D-AAAC-126766C9DB23}"/>
                </a:ext>
              </a:extLst>
            </p:cNvPr>
            <p:cNvSpPr/>
            <p:nvPr/>
          </p:nvSpPr>
          <p:spPr>
            <a:xfrm flipV="1">
              <a:off x="8925421" y="3542635"/>
              <a:ext cx="288083" cy="45719"/>
            </a:xfrm>
            <a:prstGeom prst="rightArrow">
              <a:avLst/>
            </a:prstGeom>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20" name="文本框 19">
              <a:extLst>
                <a:ext uri="{FF2B5EF4-FFF2-40B4-BE49-F238E27FC236}">
                  <a16:creationId xmlns:a16="http://schemas.microsoft.com/office/drawing/2014/main" id="{E1005305-95F0-2549-A824-32A307E53B72}"/>
                </a:ext>
              </a:extLst>
            </p:cNvPr>
            <p:cNvSpPr txBox="1"/>
            <p:nvPr/>
          </p:nvSpPr>
          <p:spPr>
            <a:xfrm>
              <a:off x="2213410" y="3391234"/>
              <a:ext cx="1356480" cy="367742"/>
            </a:xfrm>
            <a:prstGeom prst="rect">
              <a:avLst/>
            </a:prstGeom>
            <a:noFill/>
          </p:spPr>
          <p:txBody>
            <a:bodyPr wrap="none" rtlCol="0">
              <a:spAutoFit/>
            </a:bodyPr>
            <a:lstStyle/>
            <a:p>
              <a:r>
                <a:rPr lang="en-US" altLang="zh-CN" sz="2400" dirty="0" err="1">
                  <a:latin typeface="Arial" panose="020B0604020202020204" pitchFamily="34" charset="0"/>
                  <a:cs typeface="Arial" panose="020B0604020202020204" pitchFamily="34" charset="0"/>
                </a:rPr>
                <a:t>DecideTS</a:t>
              </a:r>
              <a:endParaRPr lang="zh-CN" altLang="en-US" sz="2400" dirty="0">
                <a:latin typeface="Arial" panose="020B0604020202020204" pitchFamily="34" charset="0"/>
                <a:cs typeface="Arial" panose="020B0604020202020204" pitchFamily="34" charset="0"/>
              </a:endParaRPr>
            </a:p>
          </p:txBody>
        </p:sp>
        <p:sp>
          <p:nvSpPr>
            <p:cNvPr id="21" name="文本框 20">
              <a:extLst>
                <a:ext uri="{FF2B5EF4-FFF2-40B4-BE49-F238E27FC236}">
                  <a16:creationId xmlns:a16="http://schemas.microsoft.com/office/drawing/2014/main" id="{34D02895-5C7B-9247-A29E-6DFAF86945FB}"/>
                </a:ext>
              </a:extLst>
            </p:cNvPr>
            <p:cNvSpPr txBox="1"/>
            <p:nvPr/>
          </p:nvSpPr>
          <p:spPr>
            <a:xfrm>
              <a:off x="4864220" y="3342787"/>
              <a:ext cx="1130212" cy="367742"/>
            </a:xfrm>
            <a:prstGeom prst="rect">
              <a:avLst/>
            </a:prstGeom>
            <a:noFill/>
          </p:spPr>
          <p:txBody>
            <a:bodyPr wrap="none" rtlCol="0">
              <a:spAutoFit/>
            </a:bodyPr>
            <a:lstStyle/>
            <a:p>
              <a:r>
                <a:rPr lang="en-US" altLang="zh-CN" sz="2400" dirty="0">
                  <a:latin typeface="Arial" panose="020B0604020202020204" pitchFamily="34" charset="0"/>
                  <a:cs typeface="Arial" panose="020B0604020202020204" pitchFamily="34" charset="0"/>
                </a:rPr>
                <a:t>Splitting</a:t>
              </a:r>
              <a:endParaRPr lang="zh-CN" altLang="en-US" sz="2400" dirty="0">
                <a:latin typeface="Arial" panose="020B0604020202020204" pitchFamily="34" charset="0"/>
                <a:cs typeface="Arial" panose="020B0604020202020204" pitchFamily="34" charset="0"/>
              </a:endParaRPr>
            </a:p>
          </p:txBody>
        </p:sp>
        <p:sp>
          <p:nvSpPr>
            <p:cNvPr id="22" name="文本框 21">
              <a:extLst>
                <a:ext uri="{FF2B5EF4-FFF2-40B4-BE49-F238E27FC236}">
                  <a16:creationId xmlns:a16="http://schemas.microsoft.com/office/drawing/2014/main" id="{CB387DB0-F7D7-DC4F-8926-BBD94A6D06E9}"/>
                </a:ext>
              </a:extLst>
            </p:cNvPr>
            <p:cNvSpPr txBox="1"/>
            <p:nvPr/>
          </p:nvSpPr>
          <p:spPr>
            <a:xfrm>
              <a:off x="7320707" y="3350072"/>
              <a:ext cx="1538910" cy="367742"/>
            </a:xfrm>
            <a:prstGeom prst="rect">
              <a:avLst/>
            </a:prstGeom>
            <a:noFill/>
          </p:spPr>
          <p:txBody>
            <a:bodyPr wrap="none" rtlCol="0">
              <a:spAutoFit/>
            </a:bodyPr>
            <a:lstStyle/>
            <a:p>
              <a:r>
                <a:rPr lang="en-US" altLang="zh-CN" sz="2400" dirty="0">
                  <a:latin typeface="Arial" panose="020B0604020202020204" pitchFamily="34" charset="0"/>
                  <a:cs typeface="Arial" panose="020B0604020202020204" pitchFamily="34" charset="0"/>
                </a:rPr>
                <a:t>Completing</a:t>
              </a:r>
              <a:endParaRPr lang="zh-CN" altLang="en-US" sz="2400" dirty="0">
                <a:latin typeface="Arial" panose="020B0604020202020204" pitchFamily="34" charset="0"/>
                <a:cs typeface="Arial" panose="020B0604020202020204" pitchFamily="34" charset="0"/>
              </a:endParaRPr>
            </a:p>
          </p:txBody>
        </p:sp>
        <p:sp>
          <p:nvSpPr>
            <p:cNvPr id="23" name="右箭头 22">
              <a:extLst>
                <a:ext uri="{FF2B5EF4-FFF2-40B4-BE49-F238E27FC236}">
                  <a16:creationId xmlns:a16="http://schemas.microsoft.com/office/drawing/2014/main" id="{AE985EDE-2EAD-294F-A188-C3C999A8DFA0}"/>
                </a:ext>
              </a:extLst>
            </p:cNvPr>
            <p:cNvSpPr/>
            <p:nvPr/>
          </p:nvSpPr>
          <p:spPr>
            <a:xfrm>
              <a:off x="3620942" y="3542003"/>
              <a:ext cx="192325" cy="45719"/>
            </a:xfrm>
            <a:prstGeom prst="rightArrow">
              <a:avLst/>
            </a:prstGeom>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24" name="箭头: 右 14">
              <a:extLst>
                <a:ext uri="{FF2B5EF4-FFF2-40B4-BE49-F238E27FC236}">
                  <a16:creationId xmlns:a16="http://schemas.microsoft.com/office/drawing/2014/main" id="{688DFE5C-9DAC-1046-ACC8-C1FF96339C08}"/>
                </a:ext>
              </a:extLst>
            </p:cNvPr>
            <p:cNvSpPr/>
            <p:nvPr/>
          </p:nvSpPr>
          <p:spPr>
            <a:xfrm rot="5400000">
              <a:off x="5173806" y="2933107"/>
              <a:ext cx="562480" cy="102183"/>
            </a:xfrm>
            <a:prstGeom prst="rightArrow">
              <a:avLst>
                <a:gd name="adj1" fmla="val 41689"/>
                <a:gd name="adj2" fmla="val 74929"/>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25" name="文本框 24">
              <a:extLst>
                <a:ext uri="{FF2B5EF4-FFF2-40B4-BE49-F238E27FC236}">
                  <a16:creationId xmlns:a16="http://schemas.microsoft.com/office/drawing/2014/main" id="{6BD44C0C-96B6-4C45-B179-2A67C9EB78A0}"/>
                </a:ext>
              </a:extLst>
            </p:cNvPr>
            <p:cNvSpPr txBox="1"/>
            <p:nvPr/>
          </p:nvSpPr>
          <p:spPr>
            <a:xfrm rot="19496348">
              <a:off x="2982125" y="2542030"/>
              <a:ext cx="1038290" cy="367742"/>
            </a:xfrm>
            <a:prstGeom prst="rect">
              <a:avLst/>
            </a:prstGeom>
            <a:noFill/>
          </p:spPr>
          <p:txBody>
            <a:bodyPr wrap="none" rtlCol="0">
              <a:spAutoFit/>
            </a:bodyPr>
            <a:lstStyle/>
            <a:p>
              <a:pPr algn="ctr"/>
              <a:r>
                <a:rPr lang="en-US" altLang="zh-CN" sz="2400" dirty="0">
                  <a:latin typeface="Arial" panose="020B0604020202020204" pitchFamily="34" charset="0"/>
                  <a:cs typeface="Arial" panose="020B0604020202020204" pitchFamily="34" charset="0"/>
                </a:rPr>
                <a:t>context</a:t>
              </a:r>
              <a:endParaRPr lang="zh-CN" altLang="en-US" sz="2400" dirty="0">
                <a:latin typeface="Arial" panose="020B0604020202020204" pitchFamily="34" charset="0"/>
                <a:cs typeface="Arial" panose="020B0604020202020204" pitchFamily="34" charset="0"/>
              </a:endParaRPr>
            </a:p>
          </p:txBody>
        </p:sp>
        <p:sp>
          <p:nvSpPr>
            <p:cNvPr id="26" name="文本框 25">
              <a:extLst>
                <a:ext uri="{FF2B5EF4-FFF2-40B4-BE49-F238E27FC236}">
                  <a16:creationId xmlns:a16="http://schemas.microsoft.com/office/drawing/2014/main" id="{06413117-FD4D-9742-91DB-ED15B8647EDA}"/>
                </a:ext>
              </a:extLst>
            </p:cNvPr>
            <p:cNvSpPr txBox="1"/>
            <p:nvPr/>
          </p:nvSpPr>
          <p:spPr>
            <a:xfrm rot="1767626">
              <a:off x="6539898" y="2505133"/>
              <a:ext cx="1038290" cy="661935"/>
            </a:xfrm>
            <a:prstGeom prst="rect">
              <a:avLst/>
            </a:prstGeom>
            <a:noFill/>
          </p:spPr>
          <p:txBody>
            <a:bodyPr wrap="none" rtlCol="0">
              <a:spAutoFit/>
            </a:bodyPr>
            <a:lstStyle/>
            <a:p>
              <a:pPr algn="ctr"/>
              <a:r>
                <a:rPr lang="en-US" altLang="zh-CN" sz="2400" dirty="0">
                  <a:latin typeface="Arial" panose="020B0604020202020204" pitchFamily="34" charset="0"/>
                  <a:cs typeface="Arial" panose="020B0604020202020204" pitchFamily="34" charset="0"/>
                </a:rPr>
                <a:t>HER</a:t>
              </a:r>
            </a:p>
            <a:p>
              <a:pPr algn="ctr"/>
              <a:r>
                <a:rPr lang="en-US" altLang="zh-CN" sz="2400" dirty="0">
                  <a:latin typeface="Arial" panose="020B0604020202020204" pitchFamily="34" charset="0"/>
                  <a:cs typeface="Arial" panose="020B0604020202020204" pitchFamily="34" charset="0"/>
                </a:rPr>
                <a:t>context</a:t>
              </a:r>
              <a:endParaRPr lang="zh-CN" altLang="en-US" sz="2400" dirty="0">
                <a:latin typeface="Arial" panose="020B0604020202020204" pitchFamily="34" charset="0"/>
                <a:cs typeface="Arial" panose="020B0604020202020204" pitchFamily="34" charset="0"/>
              </a:endParaRPr>
            </a:p>
          </p:txBody>
        </p:sp>
        <p:sp>
          <p:nvSpPr>
            <p:cNvPr id="27" name="文本框 26">
              <a:extLst>
                <a:ext uri="{FF2B5EF4-FFF2-40B4-BE49-F238E27FC236}">
                  <a16:creationId xmlns:a16="http://schemas.microsoft.com/office/drawing/2014/main" id="{4143093C-DF1C-794B-9263-4FEB6E4F82CD}"/>
                </a:ext>
              </a:extLst>
            </p:cNvPr>
            <p:cNvSpPr txBox="1"/>
            <p:nvPr/>
          </p:nvSpPr>
          <p:spPr>
            <a:xfrm>
              <a:off x="4383685" y="2772952"/>
              <a:ext cx="1122453" cy="367742"/>
            </a:xfrm>
            <a:prstGeom prst="rect">
              <a:avLst/>
            </a:prstGeom>
            <a:noFill/>
          </p:spPr>
          <p:txBody>
            <a:bodyPr wrap="square" rtlCol="0">
              <a:spAutoFit/>
            </a:bodyPr>
            <a:lstStyle/>
            <a:p>
              <a:pPr algn="ctr"/>
              <a:r>
                <a:rPr lang="en-US" altLang="zh-CN" sz="2400" dirty="0">
                  <a:latin typeface="Arial" panose="020B0604020202020204" pitchFamily="34" charset="0"/>
                  <a:cs typeface="Arial" panose="020B0604020202020204" pitchFamily="34" charset="0"/>
                </a:rPr>
                <a:t>context</a:t>
              </a:r>
              <a:endParaRPr lang="zh-CN" altLang="en-US" sz="2400" dirty="0">
                <a:latin typeface="Arial" panose="020B0604020202020204" pitchFamily="34" charset="0"/>
                <a:cs typeface="Arial" panose="020B0604020202020204" pitchFamily="34" charset="0"/>
              </a:endParaRPr>
            </a:p>
          </p:txBody>
        </p:sp>
        <p:sp>
          <p:nvSpPr>
            <p:cNvPr id="28" name="文本框 27">
              <a:extLst>
                <a:ext uri="{FF2B5EF4-FFF2-40B4-BE49-F238E27FC236}">
                  <a16:creationId xmlns:a16="http://schemas.microsoft.com/office/drawing/2014/main" id="{1E37C049-80A2-234E-80A0-AF854CCF9AF9}"/>
                </a:ext>
              </a:extLst>
            </p:cNvPr>
            <p:cNvSpPr txBox="1"/>
            <p:nvPr/>
          </p:nvSpPr>
          <p:spPr>
            <a:xfrm>
              <a:off x="9347716" y="3946495"/>
              <a:ext cx="548840" cy="367742"/>
            </a:xfrm>
            <a:prstGeom prst="rect">
              <a:avLst/>
            </a:prstGeom>
            <a:noFill/>
          </p:spPr>
          <p:txBody>
            <a:bodyPr wrap="square" rtlCol="0">
              <a:spAutoFit/>
            </a:bodyPr>
            <a:lstStyle/>
            <a:p>
              <a:r>
                <a:rPr lang="en-US" altLang="zh-CN" sz="2400" i="1" dirty="0">
                  <a:latin typeface="Arial" panose="020B0604020202020204" pitchFamily="34" charset="0"/>
                  <a:cs typeface="Arial" panose="020B0604020202020204" pitchFamily="34" charset="0"/>
                </a:rPr>
                <a:t>D</a:t>
              </a:r>
              <a:r>
                <a:rPr lang="en-US" altLang="zh-CN" sz="2400" i="1" baseline="-25000" dirty="0">
                  <a:latin typeface="Arial" panose="020B0604020202020204" pitchFamily="34" charset="0"/>
                  <a:cs typeface="Arial" panose="020B0604020202020204" pitchFamily="34" charset="0"/>
                </a:rPr>
                <a:t>V</a:t>
              </a:r>
              <a:endParaRPr lang="zh-CN" altLang="en-US" sz="2400" i="1" baseline="-25000" dirty="0">
                <a:latin typeface="Arial" panose="020B0604020202020204" pitchFamily="34" charset="0"/>
                <a:cs typeface="Arial" panose="020B0604020202020204" pitchFamily="34" charset="0"/>
              </a:endParaRPr>
            </a:p>
          </p:txBody>
        </p:sp>
        <p:sp>
          <p:nvSpPr>
            <p:cNvPr id="29" name="矩形 28">
              <a:extLst>
                <a:ext uri="{FF2B5EF4-FFF2-40B4-BE49-F238E27FC236}">
                  <a16:creationId xmlns:a16="http://schemas.microsoft.com/office/drawing/2014/main" id="{DF9E3008-C4D1-8B43-80B0-9EFEF1530BD9}"/>
                </a:ext>
              </a:extLst>
            </p:cNvPr>
            <p:cNvSpPr/>
            <p:nvPr/>
          </p:nvSpPr>
          <p:spPr>
            <a:xfrm>
              <a:off x="4091603" y="3664994"/>
              <a:ext cx="209672" cy="18637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30" name="矩形 29">
              <a:extLst>
                <a:ext uri="{FF2B5EF4-FFF2-40B4-BE49-F238E27FC236}">
                  <a16:creationId xmlns:a16="http://schemas.microsoft.com/office/drawing/2014/main" id="{32A4E62B-B782-2F45-B7ED-41883BD401CD}"/>
                </a:ext>
              </a:extLst>
            </p:cNvPr>
            <p:cNvSpPr/>
            <p:nvPr/>
          </p:nvSpPr>
          <p:spPr>
            <a:xfrm>
              <a:off x="3921706" y="3434161"/>
              <a:ext cx="209672" cy="186374"/>
            </a:xfrm>
            <a:prstGeom prst="rect">
              <a:avLst/>
            </a:prstGeom>
            <a:solidFill>
              <a:srgbClr val="92D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dirty="0">
                <a:latin typeface="Arial" panose="020B0604020202020204" pitchFamily="34" charset="0"/>
                <a:cs typeface="Arial" panose="020B0604020202020204" pitchFamily="34" charset="0"/>
              </a:endParaRPr>
            </a:p>
          </p:txBody>
        </p:sp>
        <p:sp>
          <p:nvSpPr>
            <p:cNvPr id="31" name="矩形 30">
              <a:extLst>
                <a:ext uri="{FF2B5EF4-FFF2-40B4-BE49-F238E27FC236}">
                  <a16:creationId xmlns:a16="http://schemas.microsoft.com/office/drawing/2014/main" id="{875B9D05-C915-7545-B52C-CFC4CDB406D6}"/>
                </a:ext>
              </a:extLst>
            </p:cNvPr>
            <p:cNvSpPr/>
            <p:nvPr/>
          </p:nvSpPr>
          <p:spPr>
            <a:xfrm>
              <a:off x="4243988" y="3434161"/>
              <a:ext cx="209672" cy="186374"/>
            </a:xfrm>
            <a:prstGeom prst="rect">
              <a:avLst/>
            </a:prstGeom>
            <a:solidFill>
              <a:srgbClr val="FF00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dirty="0">
                <a:latin typeface="Arial" panose="020B0604020202020204" pitchFamily="34" charset="0"/>
                <a:cs typeface="Arial" panose="020B0604020202020204" pitchFamily="34" charset="0"/>
              </a:endParaRPr>
            </a:p>
          </p:txBody>
        </p:sp>
        <p:sp>
          <p:nvSpPr>
            <p:cNvPr id="32" name="矩形 31">
              <a:extLst>
                <a:ext uri="{FF2B5EF4-FFF2-40B4-BE49-F238E27FC236}">
                  <a16:creationId xmlns:a16="http://schemas.microsoft.com/office/drawing/2014/main" id="{04EF9452-19BE-9240-B137-6BDB0A8864EF}"/>
                </a:ext>
              </a:extLst>
            </p:cNvPr>
            <p:cNvSpPr/>
            <p:nvPr/>
          </p:nvSpPr>
          <p:spPr>
            <a:xfrm>
              <a:off x="6525676" y="3653884"/>
              <a:ext cx="209672" cy="18637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33" name="矩形 32">
              <a:extLst>
                <a:ext uri="{FF2B5EF4-FFF2-40B4-BE49-F238E27FC236}">
                  <a16:creationId xmlns:a16="http://schemas.microsoft.com/office/drawing/2014/main" id="{966C69EB-1D63-A74C-B263-05AACEF84C19}"/>
                </a:ext>
              </a:extLst>
            </p:cNvPr>
            <p:cNvSpPr/>
            <p:nvPr/>
          </p:nvSpPr>
          <p:spPr>
            <a:xfrm>
              <a:off x="6363830" y="3424374"/>
              <a:ext cx="209672" cy="186374"/>
            </a:xfrm>
            <a:prstGeom prst="rect">
              <a:avLst/>
            </a:prstGeom>
            <a:solidFill>
              <a:srgbClr val="92D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dirty="0">
                <a:latin typeface="Arial" panose="020B0604020202020204" pitchFamily="34" charset="0"/>
                <a:cs typeface="Arial" panose="020B0604020202020204" pitchFamily="34" charset="0"/>
              </a:endParaRPr>
            </a:p>
          </p:txBody>
        </p:sp>
        <p:sp>
          <p:nvSpPr>
            <p:cNvPr id="34" name="矩形 33">
              <a:extLst>
                <a:ext uri="{FF2B5EF4-FFF2-40B4-BE49-F238E27FC236}">
                  <a16:creationId xmlns:a16="http://schemas.microsoft.com/office/drawing/2014/main" id="{4A389B39-A2EF-6D41-A84D-0D6ADD66F174}"/>
                </a:ext>
              </a:extLst>
            </p:cNvPr>
            <p:cNvSpPr/>
            <p:nvPr/>
          </p:nvSpPr>
          <p:spPr>
            <a:xfrm>
              <a:off x="6696453" y="3425944"/>
              <a:ext cx="209672" cy="186374"/>
            </a:xfrm>
            <a:prstGeom prst="rect">
              <a:avLst/>
            </a:prstGeom>
            <a:solidFill>
              <a:srgbClr val="92D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dirty="0">
                <a:latin typeface="Arial" panose="020B0604020202020204" pitchFamily="34" charset="0"/>
                <a:cs typeface="Arial" panose="020B0604020202020204" pitchFamily="34" charset="0"/>
              </a:endParaRPr>
            </a:p>
          </p:txBody>
        </p:sp>
        <p:sp>
          <p:nvSpPr>
            <p:cNvPr id="35" name="矩形 34">
              <a:extLst>
                <a:ext uri="{FF2B5EF4-FFF2-40B4-BE49-F238E27FC236}">
                  <a16:creationId xmlns:a16="http://schemas.microsoft.com/office/drawing/2014/main" id="{294A191B-2B6C-124B-B0A2-8DC8CD463D4E}"/>
                </a:ext>
              </a:extLst>
            </p:cNvPr>
            <p:cNvSpPr/>
            <p:nvPr/>
          </p:nvSpPr>
          <p:spPr>
            <a:xfrm>
              <a:off x="9622744" y="3409481"/>
              <a:ext cx="209672" cy="186374"/>
            </a:xfrm>
            <a:prstGeom prst="rect">
              <a:avLst/>
            </a:prstGeom>
            <a:solidFill>
              <a:srgbClr val="92D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36" name="矩形 35">
              <a:extLst>
                <a:ext uri="{FF2B5EF4-FFF2-40B4-BE49-F238E27FC236}">
                  <a16:creationId xmlns:a16="http://schemas.microsoft.com/office/drawing/2014/main" id="{F8C54612-5935-AB4C-A240-BC8216027F55}"/>
                </a:ext>
              </a:extLst>
            </p:cNvPr>
            <p:cNvSpPr/>
            <p:nvPr/>
          </p:nvSpPr>
          <p:spPr>
            <a:xfrm>
              <a:off x="9319411" y="3413663"/>
              <a:ext cx="209672" cy="186374"/>
            </a:xfrm>
            <a:prstGeom prst="rect">
              <a:avLst/>
            </a:prstGeom>
            <a:solidFill>
              <a:srgbClr val="92D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dirty="0">
                <a:latin typeface="Arial" panose="020B0604020202020204" pitchFamily="34" charset="0"/>
                <a:cs typeface="Arial" panose="020B0604020202020204" pitchFamily="34" charset="0"/>
              </a:endParaRPr>
            </a:p>
          </p:txBody>
        </p:sp>
        <p:sp>
          <p:nvSpPr>
            <p:cNvPr id="37" name="矩形 36">
              <a:extLst>
                <a:ext uri="{FF2B5EF4-FFF2-40B4-BE49-F238E27FC236}">
                  <a16:creationId xmlns:a16="http://schemas.microsoft.com/office/drawing/2014/main" id="{FDCB0600-5ACE-F544-8982-217BD92643AD}"/>
                </a:ext>
              </a:extLst>
            </p:cNvPr>
            <p:cNvSpPr/>
            <p:nvPr/>
          </p:nvSpPr>
          <p:spPr>
            <a:xfrm>
              <a:off x="9488996" y="3647743"/>
              <a:ext cx="209672" cy="186374"/>
            </a:xfrm>
            <a:prstGeom prst="rect">
              <a:avLst/>
            </a:prstGeom>
            <a:solidFill>
              <a:srgbClr val="92D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dirty="0">
                <a:latin typeface="Arial" panose="020B0604020202020204" pitchFamily="34" charset="0"/>
                <a:cs typeface="Arial" panose="020B0604020202020204" pitchFamily="34" charset="0"/>
              </a:endParaRPr>
            </a:p>
          </p:txBody>
        </p:sp>
        <p:sp>
          <p:nvSpPr>
            <p:cNvPr id="38" name="矩形 37">
              <a:extLst>
                <a:ext uri="{FF2B5EF4-FFF2-40B4-BE49-F238E27FC236}">
                  <a16:creationId xmlns:a16="http://schemas.microsoft.com/office/drawing/2014/main" id="{F64D5E64-007A-B241-9F20-7E9855A6B5B9}"/>
                </a:ext>
              </a:extLst>
            </p:cNvPr>
            <p:cNvSpPr/>
            <p:nvPr/>
          </p:nvSpPr>
          <p:spPr>
            <a:xfrm>
              <a:off x="1160860" y="3435582"/>
              <a:ext cx="209672" cy="186374"/>
            </a:xfrm>
            <a:prstGeom prst="rect">
              <a:avLst/>
            </a:prstGeom>
            <a:solidFill>
              <a:schemeClr val="tx2">
                <a:lumMod val="60000"/>
                <a:lumOff val="4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39" name="矩形 38">
              <a:extLst>
                <a:ext uri="{FF2B5EF4-FFF2-40B4-BE49-F238E27FC236}">
                  <a16:creationId xmlns:a16="http://schemas.microsoft.com/office/drawing/2014/main" id="{F4C4365C-EAB9-954B-9E86-8A5C6B76CEF9}"/>
                </a:ext>
              </a:extLst>
            </p:cNvPr>
            <p:cNvSpPr/>
            <p:nvPr/>
          </p:nvSpPr>
          <p:spPr>
            <a:xfrm>
              <a:off x="1551355" y="3434161"/>
              <a:ext cx="209672" cy="186374"/>
            </a:xfrm>
            <a:prstGeom prst="rect">
              <a:avLst/>
            </a:prstGeom>
            <a:solidFill>
              <a:schemeClr val="tx2">
                <a:lumMod val="60000"/>
                <a:lumOff val="4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40" name="矩形 39">
              <a:extLst>
                <a:ext uri="{FF2B5EF4-FFF2-40B4-BE49-F238E27FC236}">
                  <a16:creationId xmlns:a16="http://schemas.microsoft.com/office/drawing/2014/main" id="{B85B30E2-1BDA-F34B-B032-03252CD89B81}"/>
                </a:ext>
              </a:extLst>
            </p:cNvPr>
            <p:cNvSpPr/>
            <p:nvPr/>
          </p:nvSpPr>
          <p:spPr>
            <a:xfrm>
              <a:off x="1361417" y="3695446"/>
              <a:ext cx="209672" cy="186374"/>
            </a:xfrm>
            <a:prstGeom prst="rect">
              <a:avLst/>
            </a:prstGeom>
            <a:solidFill>
              <a:schemeClr val="tx2">
                <a:lumMod val="60000"/>
                <a:lumOff val="4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41" name="矩形 40">
              <a:extLst>
                <a:ext uri="{FF2B5EF4-FFF2-40B4-BE49-F238E27FC236}">
                  <a16:creationId xmlns:a16="http://schemas.microsoft.com/office/drawing/2014/main" id="{9763210C-D848-8F49-B452-DEC64591EA00}"/>
                </a:ext>
              </a:extLst>
            </p:cNvPr>
            <p:cNvSpPr/>
            <p:nvPr/>
          </p:nvSpPr>
          <p:spPr>
            <a:xfrm>
              <a:off x="1129087" y="2234516"/>
              <a:ext cx="209672" cy="186374"/>
            </a:xfrm>
            <a:prstGeom prst="rect">
              <a:avLst/>
            </a:prstGeom>
            <a:solidFill>
              <a:schemeClr val="tx2">
                <a:lumMod val="60000"/>
                <a:lumOff val="4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42" name="文本框 41">
              <a:extLst>
                <a:ext uri="{FF2B5EF4-FFF2-40B4-BE49-F238E27FC236}">
                  <a16:creationId xmlns:a16="http://schemas.microsoft.com/office/drawing/2014/main" id="{FE017850-7B0F-5A40-8383-C6B6306ECF69}"/>
                </a:ext>
              </a:extLst>
            </p:cNvPr>
            <p:cNvSpPr txBox="1"/>
            <p:nvPr/>
          </p:nvSpPr>
          <p:spPr>
            <a:xfrm>
              <a:off x="1370532" y="2096080"/>
              <a:ext cx="1869828" cy="367742"/>
            </a:xfrm>
            <a:prstGeom prst="rect">
              <a:avLst/>
            </a:prstGeom>
            <a:noFill/>
          </p:spPr>
          <p:txBody>
            <a:bodyPr wrap="none" rtlCol="0">
              <a:spAutoFit/>
            </a:bodyPr>
            <a:lstStyle/>
            <a:p>
              <a:r>
                <a:rPr lang="en-US" altLang="zh-CN" sz="2400" dirty="0">
                  <a:latin typeface="Arial" panose="020B0604020202020204" pitchFamily="34" charset="0"/>
                  <a:cs typeface="Arial" panose="020B0604020202020204" pitchFamily="34" charset="0"/>
                </a:rPr>
                <a:t>attribute value</a:t>
              </a:r>
              <a:endParaRPr lang="zh-CN" altLang="en-US" sz="2400" dirty="0">
                <a:latin typeface="Arial" panose="020B0604020202020204" pitchFamily="34" charset="0"/>
                <a:cs typeface="Arial" panose="020B0604020202020204" pitchFamily="34" charset="0"/>
              </a:endParaRPr>
            </a:p>
          </p:txBody>
        </p:sp>
        <p:sp>
          <p:nvSpPr>
            <p:cNvPr id="43" name="矩形 42">
              <a:extLst>
                <a:ext uri="{FF2B5EF4-FFF2-40B4-BE49-F238E27FC236}">
                  <a16:creationId xmlns:a16="http://schemas.microsoft.com/office/drawing/2014/main" id="{60328AC8-4343-E849-8F9E-BEB55F8FA3A5}"/>
                </a:ext>
              </a:extLst>
            </p:cNvPr>
            <p:cNvSpPr/>
            <p:nvPr/>
          </p:nvSpPr>
          <p:spPr>
            <a:xfrm>
              <a:off x="1125548" y="2591613"/>
              <a:ext cx="209672" cy="186374"/>
            </a:xfrm>
            <a:prstGeom prst="rect">
              <a:avLst/>
            </a:prstGeom>
            <a:solidFill>
              <a:srgbClr val="92D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dirty="0">
                <a:latin typeface="Arial" panose="020B0604020202020204" pitchFamily="34" charset="0"/>
                <a:cs typeface="Arial" panose="020B0604020202020204" pitchFamily="34" charset="0"/>
              </a:endParaRPr>
            </a:p>
          </p:txBody>
        </p:sp>
        <p:sp>
          <p:nvSpPr>
            <p:cNvPr id="44" name="文本框 43">
              <a:extLst>
                <a:ext uri="{FF2B5EF4-FFF2-40B4-BE49-F238E27FC236}">
                  <a16:creationId xmlns:a16="http://schemas.microsoft.com/office/drawing/2014/main" id="{B85B9313-5126-6949-81B6-BA40032E485E}"/>
                </a:ext>
              </a:extLst>
            </p:cNvPr>
            <p:cNvSpPr txBox="1"/>
            <p:nvPr/>
          </p:nvSpPr>
          <p:spPr>
            <a:xfrm>
              <a:off x="1370532" y="2416871"/>
              <a:ext cx="1718510" cy="367742"/>
            </a:xfrm>
            <a:prstGeom prst="rect">
              <a:avLst/>
            </a:prstGeom>
            <a:noFill/>
          </p:spPr>
          <p:txBody>
            <a:bodyPr wrap="none" rtlCol="0">
              <a:spAutoFit/>
            </a:bodyPr>
            <a:lstStyle/>
            <a:p>
              <a:r>
                <a:rPr lang="en-US" altLang="zh-CN" sz="2400" dirty="0">
                  <a:latin typeface="Arial" panose="020B0604020202020204" pitchFamily="34" charset="0"/>
                  <a:cs typeface="Arial" panose="020B0604020202020204" pitchFamily="34" charset="0"/>
                </a:rPr>
                <a:t>correct value</a:t>
              </a:r>
              <a:endParaRPr lang="zh-CN" altLang="en-US" sz="2400" dirty="0">
                <a:latin typeface="Arial" panose="020B0604020202020204" pitchFamily="34" charset="0"/>
                <a:cs typeface="Arial" panose="020B0604020202020204" pitchFamily="34" charset="0"/>
              </a:endParaRPr>
            </a:p>
          </p:txBody>
        </p:sp>
        <p:sp>
          <p:nvSpPr>
            <p:cNvPr id="45" name="矩形 44">
              <a:extLst>
                <a:ext uri="{FF2B5EF4-FFF2-40B4-BE49-F238E27FC236}">
                  <a16:creationId xmlns:a16="http://schemas.microsoft.com/office/drawing/2014/main" id="{2EEE843A-8E96-6447-9D90-18B9913DEB8D}"/>
                </a:ext>
              </a:extLst>
            </p:cNvPr>
            <p:cNvSpPr/>
            <p:nvPr/>
          </p:nvSpPr>
          <p:spPr>
            <a:xfrm>
              <a:off x="7801346" y="2234516"/>
              <a:ext cx="209672" cy="186374"/>
            </a:xfrm>
            <a:prstGeom prst="rect">
              <a:avLst/>
            </a:prstGeom>
            <a:solidFill>
              <a:srgbClr val="FF00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46" name="文本框 45">
              <a:extLst>
                <a:ext uri="{FF2B5EF4-FFF2-40B4-BE49-F238E27FC236}">
                  <a16:creationId xmlns:a16="http://schemas.microsoft.com/office/drawing/2014/main" id="{27888169-5F76-7447-A67D-44FDA4B0D479}"/>
                </a:ext>
              </a:extLst>
            </p:cNvPr>
            <p:cNvSpPr txBox="1"/>
            <p:nvPr/>
          </p:nvSpPr>
          <p:spPr>
            <a:xfrm>
              <a:off x="8042791" y="2096080"/>
              <a:ext cx="1734067" cy="367742"/>
            </a:xfrm>
            <a:prstGeom prst="rect">
              <a:avLst/>
            </a:prstGeom>
            <a:noFill/>
          </p:spPr>
          <p:txBody>
            <a:bodyPr wrap="none" rtlCol="0">
              <a:spAutoFit/>
            </a:bodyPr>
            <a:lstStyle/>
            <a:p>
              <a:r>
                <a:rPr lang="en-US" altLang="zh-CN" sz="2400" dirty="0">
                  <a:latin typeface="Arial" panose="020B0604020202020204" pitchFamily="34" charset="0"/>
                  <a:cs typeface="Arial" panose="020B0604020202020204" pitchFamily="34" charset="0"/>
                </a:rPr>
                <a:t>conflict value</a:t>
              </a:r>
              <a:endParaRPr lang="zh-CN" altLang="en-US" sz="2400" dirty="0">
                <a:latin typeface="Arial" panose="020B0604020202020204" pitchFamily="34" charset="0"/>
                <a:cs typeface="Arial" panose="020B0604020202020204" pitchFamily="34" charset="0"/>
              </a:endParaRPr>
            </a:p>
          </p:txBody>
        </p:sp>
        <p:sp>
          <p:nvSpPr>
            <p:cNvPr id="47" name="矩形 46">
              <a:extLst>
                <a:ext uri="{FF2B5EF4-FFF2-40B4-BE49-F238E27FC236}">
                  <a16:creationId xmlns:a16="http://schemas.microsoft.com/office/drawing/2014/main" id="{8FE520E9-B031-644E-8ED0-2888802DD34E}"/>
                </a:ext>
              </a:extLst>
            </p:cNvPr>
            <p:cNvSpPr/>
            <p:nvPr/>
          </p:nvSpPr>
          <p:spPr>
            <a:xfrm>
              <a:off x="7796818" y="2591613"/>
              <a:ext cx="209672" cy="186374"/>
            </a:xfrm>
            <a:prstGeom prst="rect">
              <a:avLst/>
            </a:prstGeom>
            <a:solidFill>
              <a:schemeClr val="bg1"/>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48" name="文本框 47">
              <a:extLst>
                <a:ext uri="{FF2B5EF4-FFF2-40B4-BE49-F238E27FC236}">
                  <a16:creationId xmlns:a16="http://schemas.microsoft.com/office/drawing/2014/main" id="{1198CA9E-5F07-3842-95D7-4792BB994668}"/>
                </a:ext>
              </a:extLst>
            </p:cNvPr>
            <p:cNvSpPr txBox="1"/>
            <p:nvPr/>
          </p:nvSpPr>
          <p:spPr>
            <a:xfrm>
              <a:off x="8042791" y="2416871"/>
              <a:ext cx="1810432" cy="367742"/>
            </a:xfrm>
            <a:prstGeom prst="rect">
              <a:avLst/>
            </a:prstGeom>
            <a:noFill/>
          </p:spPr>
          <p:txBody>
            <a:bodyPr wrap="none" rtlCol="0">
              <a:spAutoFit/>
            </a:bodyPr>
            <a:lstStyle/>
            <a:p>
              <a:r>
                <a:rPr lang="en-US" altLang="zh-CN" sz="2400" dirty="0">
                  <a:latin typeface="Arial" panose="020B0604020202020204" pitchFamily="34" charset="0"/>
                  <a:cs typeface="Arial" panose="020B0604020202020204" pitchFamily="34" charset="0"/>
                </a:rPr>
                <a:t>missing value</a:t>
              </a:r>
              <a:endParaRPr lang="zh-CN" altLang="en-US" sz="2400" dirty="0">
                <a:latin typeface="Arial" panose="020B0604020202020204" pitchFamily="34" charset="0"/>
                <a:cs typeface="Arial" panose="020B0604020202020204" pitchFamily="34" charset="0"/>
              </a:endParaRPr>
            </a:p>
          </p:txBody>
        </p:sp>
        <p:sp>
          <p:nvSpPr>
            <p:cNvPr id="49" name="文本框 48">
              <a:extLst>
                <a:ext uri="{FF2B5EF4-FFF2-40B4-BE49-F238E27FC236}">
                  <a16:creationId xmlns:a16="http://schemas.microsoft.com/office/drawing/2014/main" id="{35BFC5CA-C958-AC45-8BF7-AA05574A2A46}"/>
                </a:ext>
              </a:extLst>
            </p:cNvPr>
            <p:cNvSpPr txBox="1"/>
            <p:nvPr/>
          </p:nvSpPr>
          <p:spPr>
            <a:xfrm>
              <a:off x="4215891" y="2276260"/>
              <a:ext cx="2393799" cy="367742"/>
            </a:xfrm>
            <a:prstGeom prst="rect">
              <a:avLst/>
            </a:prstGeom>
            <a:noFill/>
          </p:spPr>
          <p:txBody>
            <a:bodyPr wrap="square" rtlCol="0">
              <a:spAutoFit/>
            </a:bodyPr>
            <a:lstStyle/>
            <a:p>
              <a:pPr algn="ctr"/>
              <a:r>
                <a:rPr lang="en-US" altLang="zh-CN" sz="2400" dirty="0">
                  <a:latin typeface="Arial" panose="020B0604020202020204" pitchFamily="34" charset="0"/>
                  <a:cs typeface="Arial" panose="020B0604020202020204" pitchFamily="34" charset="0"/>
                </a:rPr>
                <a:t>knowledge graph</a:t>
              </a:r>
              <a:endParaRPr lang="zh-CN" altLang="en-US" sz="2400" dirty="0">
                <a:latin typeface="Arial" panose="020B0604020202020204" pitchFamily="34" charset="0"/>
                <a:cs typeface="Arial" panose="020B0604020202020204" pitchFamily="34" charset="0"/>
              </a:endParaRPr>
            </a:p>
          </p:txBody>
        </p:sp>
        <p:sp>
          <p:nvSpPr>
            <p:cNvPr id="50" name="箭头: 右 13">
              <a:extLst>
                <a:ext uri="{FF2B5EF4-FFF2-40B4-BE49-F238E27FC236}">
                  <a16:creationId xmlns:a16="http://schemas.microsoft.com/office/drawing/2014/main" id="{1C02C1F2-2D33-FD48-8E4E-2B0A8E386C2D}"/>
                </a:ext>
              </a:extLst>
            </p:cNvPr>
            <p:cNvSpPr/>
            <p:nvPr/>
          </p:nvSpPr>
          <p:spPr>
            <a:xfrm rot="8727685">
              <a:off x="2933271" y="2867724"/>
              <a:ext cx="1330930" cy="100679"/>
            </a:xfrm>
            <a:prstGeom prst="rightArrow">
              <a:avLst>
                <a:gd name="adj1" fmla="val 46850"/>
                <a:gd name="adj2" fmla="val 78775"/>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cs typeface="Arial" panose="020B0604020202020204" pitchFamily="34" charset="0"/>
              </a:endParaRPr>
            </a:p>
          </p:txBody>
        </p:sp>
        <p:sp>
          <p:nvSpPr>
            <p:cNvPr id="51" name="箭头: 右 15">
              <a:extLst>
                <a:ext uri="{FF2B5EF4-FFF2-40B4-BE49-F238E27FC236}">
                  <a16:creationId xmlns:a16="http://schemas.microsoft.com/office/drawing/2014/main" id="{848BDF3D-7D15-7B42-A279-0C215651F9DD}"/>
                </a:ext>
              </a:extLst>
            </p:cNvPr>
            <p:cNvSpPr/>
            <p:nvPr/>
          </p:nvSpPr>
          <p:spPr>
            <a:xfrm rot="1686964">
              <a:off x="6482687" y="2865229"/>
              <a:ext cx="1433510" cy="97203"/>
            </a:xfrm>
            <a:prstGeom prst="rightArrow">
              <a:avLst>
                <a:gd name="adj1" fmla="val 46059"/>
                <a:gd name="adj2" fmla="val 73188"/>
              </a:avLst>
            </a:prstGeom>
            <a:solidFill>
              <a:srgbClr val="C000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cs typeface="Arial" panose="020B0604020202020204" pitchFamily="34" charset="0"/>
              </a:endParaRPr>
            </a:p>
          </p:txBody>
        </p:sp>
        <p:sp>
          <p:nvSpPr>
            <p:cNvPr id="52" name="文本框 51">
              <a:extLst>
                <a:ext uri="{FF2B5EF4-FFF2-40B4-BE49-F238E27FC236}">
                  <a16:creationId xmlns:a16="http://schemas.microsoft.com/office/drawing/2014/main" id="{C9E1BFC9-3143-EC46-AF07-4680E2EA74E3}"/>
                </a:ext>
              </a:extLst>
            </p:cNvPr>
            <p:cNvSpPr txBox="1"/>
            <p:nvPr/>
          </p:nvSpPr>
          <p:spPr>
            <a:xfrm>
              <a:off x="4468218" y="4491665"/>
              <a:ext cx="2111652" cy="367742"/>
            </a:xfrm>
            <a:prstGeom prst="rect">
              <a:avLst/>
            </a:prstGeom>
            <a:noFill/>
          </p:spPr>
          <p:txBody>
            <a:bodyPr wrap="none" rtlCol="0">
              <a:spAutoFit/>
            </a:bodyPr>
            <a:lstStyle/>
            <a:p>
              <a:r>
                <a:rPr lang="en-US" altLang="zh-CN" sz="2400" dirty="0">
                  <a:latin typeface="Arial" panose="020B0604020202020204" pitchFamily="34" charset="0"/>
                  <a:cs typeface="Arial" panose="020B0604020202020204" pitchFamily="34" charset="0"/>
                </a:rPr>
                <a:t>User verification</a:t>
              </a:r>
              <a:endParaRPr lang="zh-CN" altLang="en-US" sz="2400" dirty="0">
                <a:latin typeface="Arial" panose="020B0604020202020204" pitchFamily="34" charset="0"/>
                <a:cs typeface="Arial" panose="020B0604020202020204" pitchFamily="34" charset="0"/>
              </a:endParaRPr>
            </a:p>
          </p:txBody>
        </p:sp>
        <p:sp>
          <p:nvSpPr>
            <p:cNvPr id="53" name="矩形 52">
              <a:extLst>
                <a:ext uri="{FF2B5EF4-FFF2-40B4-BE49-F238E27FC236}">
                  <a16:creationId xmlns:a16="http://schemas.microsoft.com/office/drawing/2014/main" id="{CA513F8D-B2E3-7242-BDDE-29BADD4592CB}"/>
                </a:ext>
              </a:extLst>
            </p:cNvPr>
            <p:cNvSpPr/>
            <p:nvPr/>
          </p:nvSpPr>
          <p:spPr>
            <a:xfrm>
              <a:off x="4418324" y="4494412"/>
              <a:ext cx="2159905" cy="618066"/>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cs typeface="Arial" panose="020B0604020202020204" pitchFamily="34" charset="0"/>
              </a:endParaRPr>
            </a:p>
          </p:txBody>
        </p:sp>
        <p:sp>
          <p:nvSpPr>
            <p:cNvPr id="54" name="箭头: 右 13">
              <a:extLst>
                <a:ext uri="{FF2B5EF4-FFF2-40B4-BE49-F238E27FC236}">
                  <a16:creationId xmlns:a16="http://schemas.microsoft.com/office/drawing/2014/main" id="{68E51C5B-D988-1043-A0E5-46647D3784D0}"/>
                </a:ext>
              </a:extLst>
            </p:cNvPr>
            <p:cNvSpPr/>
            <p:nvPr/>
          </p:nvSpPr>
          <p:spPr>
            <a:xfrm rot="1737920">
              <a:off x="2717923" y="4263636"/>
              <a:ext cx="1709011" cy="103088"/>
            </a:xfrm>
            <a:prstGeom prst="rightArrow">
              <a:avLst>
                <a:gd name="adj1" fmla="val 40589"/>
                <a:gd name="adj2" fmla="val 78177"/>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cs typeface="Arial" panose="020B0604020202020204" pitchFamily="34" charset="0"/>
              </a:endParaRPr>
            </a:p>
          </p:txBody>
        </p:sp>
        <p:sp>
          <p:nvSpPr>
            <p:cNvPr id="55" name="箭头: 右 13">
              <a:extLst>
                <a:ext uri="{FF2B5EF4-FFF2-40B4-BE49-F238E27FC236}">
                  <a16:creationId xmlns:a16="http://schemas.microsoft.com/office/drawing/2014/main" id="{CF166067-0C8C-D04F-ACC9-70C4D26F7495}"/>
                </a:ext>
              </a:extLst>
            </p:cNvPr>
            <p:cNvSpPr/>
            <p:nvPr/>
          </p:nvSpPr>
          <p:spPr>
            <a:xfrm rot="5400000">
              <a:off x="5141474" y="4082849"/>
              <a:ext cx="627144" cy="102184"/>
            </a:xfrm>
            <a:prstGeom prst="rightArrow">
              <a:avLst>
                <a:gd name="adj1" fmla="val 41695"/>
                <a:gd name="adj2" fmla="val 7493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56" name="箭头: 右 13">
              <a:extLst>
                <a:ext uri="{FF2B5EF4-FFF2-40B4-BE49-F238E27FC236}">
                  <a16:creationId xmlns:a16="http://schemas.microsoft.com/office/drawing/2014/main" id="{633B4146-B065-564E-84C0-AF566B8C5CC1}"/>
                </a:ext>
              </a:extLst>
            </p:cNvPr>
            <p:cNvSpPr/>
            <p:nvPr/>
          </p:nvSpPr>
          <p:spPr>
            <a:xfrm rot="9022553">
              <a:off x="6547298" y="4218470"/>
              <a:ext cx="1811227" cy="116686"/>
            </a:xfrm>
            <a:prstGeom prst="rightArrow">
              <a:avLst>
                <a:gd name="adj1" fmla="val 42077"/>
                <a:gd name="adj2" fmla="val 87518"/>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cs typeface="Arial" panose="020B0604020202020204" pitchFamily="34" charset="0"/>
              </a:endParaRPr>
            </a:p>
          </p:txBody>
        </p:sp>
        <p:sp>
          <p:nvSpPr>
            <p:cNvPr id="57" name="文本框 56">
              <a:extLst>
                <a:ext uri="{FF2B5EF4-FFF2-40B4-BE49-F238E27FC236}">
                  <a16:creationId xmlns:a16="http://schemas.microsoft.com/office/drawing/2014/main" id="{A5B5F060-F85E-0C48-ACF2-0A2F05942581}"/>
                </a:ext>
              </a:extLst>
            </p:cNvPr>
            <p:cNvSpPr txBox="1"/>
            <p:nvPr/>
          </p:nvSpPr>
          <p:spPr>
            <a:xfrm>
              <a:off x="4835109" y="4720677"/>
              <a:ext cx="1297085" cy="367742"/>
            </a:xfrm>
            <a:prstGeom prst="rect">
              <a:avLst/>
            </a:prstGeom>
            <a:noFill/>
          </p:spPr>
          <p:txBody>
            <a:bodyPr wrap="none" rtlCol="0">
              <a:spAutoFit/>
            </a:bodyPr>
            <a:lstStyle/>
            <a:p>
              <a:r>
                <a:rPr lang="en-US" altLang="zh-CN" sz="2400" dirty="0">
                  <a:latin typeface="Arial" panose="020B0604020202020204" pitchFamily="34" charset="0"/>
                  <a:cs typeface="Arial" panose="020B0604020202020204" pitchFamily="34" charset="0"/>
                </a:rPr>
                <a:t>(optional)</a:t>
              </a:r>
              <a:endParaRPr lang="zh-CN" altLang="en-US" sz="2400" dirty="0">
                <a:latin typeface="Arial" panose="020B0604020202020204" pitchFamily="34" charset="0"/>
                <a:cs typeface="Arial" panose="020B0604020202020204" pitchFamily="34" charset="0"/>
              </a:endParaRPr>
            </a:p>
          </p:txBody>
        </p:sp>
      </p:grpSp>
      <p:grpSp>
        <p:nvGrpSpPr>
          <p:cNvPr id="165" name="组合 164">
            <a:extLst>
              <a:ext uri="{FF2B5EF4-FFF2-40B4-BE49-F238E27FC236}">
                <a16:creationId xmlns:a16="http://schemas.microsoft.com/office/drawing/2014/main" id="{6EF334CB-8F3F-264F-B707-113C65A85A9F}"/>
              </a:ext>
            </a:extLst>
          </p:cNvPr>
          <p:cNvGrpSpPr/>
          <p:nvPr/>
        </p:nvGrpSpPr>
        <p:grpSpPr>
          <a:xfrm>
            <a:off x="775855" y="1316050"/>
            <a:ext cx="9851348" cy="3126025"/>
            <a:chOff x="1047579" y="2073155"/>
            <a:chExt cx="8869579" cy="3357622"/>
          </a:xfrm>
        </p:grpSpPr>
        <p:sp>
          <p:nvSpPr>
            <p:cNvPr id="112" name="流程图: 磁盘 3">
              <a:extLst>
                <a:ext uri="{FF2B5EF4-FFF2-40B4-BE49-F238E27FC236}">
                  <a16:creationId xmlns:a16="http://schemas.microsoft.com/office/drawing/2014/main" id="{5996E66D-5ADF-FA4B-BDD3-B6FEEC935DD2}"/>
                </a:ext>
              </a:extLst>
            </p:cNvPr>
            <p:cNvSpPr/>
            <p:nvPr/>
          </p:nvSpPr>
          <p:spPr>
            <a:xfrm>
              <a:off x="1047579" y="2970344"/>
              <a:ext cx="818993" cy="1132716"/>
            </a:xfrm>
            <a:prstGeom prst="flowChartMagneticDisk">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13" name="文本框 112">
              <a:extLst>
                <a:ext uri="{FF2B5EF4-FFF2-40B4-BE49-F238E27FC236}">
                  <a16:creationId xmlns:a16="http://schemas.microsoft.com/office/drawing/2014/main" id="{AFBFF957-DF46-C94F-9244-409BF8905BC5}"/>
                </a:ext>
              </a:extLst>
            </p:cNvPr>
            <p:cNvSpPr txBox="1"/>
            <p:nvPr/>
          </p:nvSpPr>
          <p:spPr>
            <a:xfrm>
              <a:off x="1249973" y="4033135"/>
              <a:ext cx="479716" cy="462810"/>
            </a:xfrm>
            <a:prstGeom prst="rect">
              <a:avLst/>
            </a:prstGeom>
            <a:noFill/>
          </p:spPr>
          <p:txBody>
            <a:bodyPr wrap="square" rtlCol="0">
              <a:spAutoFit/>
            </a:bodyPr>
            <a:lstStyle/>
            <a:p>
              <a:r>
                <a:rPr lang="en-US" altLang="zh-CN" sz="2200" i="1" dirty="0">
                  <a:latin typeface="Calibri" panose="020F0502020204030204" pitchFamily="34" charset="0"/>
                  <a:cs typeface="Calibri" panose="020F0502020204030204" pitchFamily="34" charset="0"/>
                </a:rPr>
                <a:t>D</a:t>
              </a:r>
              <a:endParaRPr lang="zh-CN" altLang="en-US" sz="2200" i="1" baseline="-25000" dirty="0">
                <a:latin typeface="Calibri" panose="020F0502020204030204" pitchFamily="34" charset="0"/>
                <a:cs typeface="Calibri" panose="020F0502020204030204" pitchFamily="34" charset="0"/>
              </a:endParaRPr>
            </a:p>
          </p:txBody>
        </p:sp>
        <p:sp>
          <p:nvSpPr>
            <p:cNvPr id="114" name="流程图: 磁盘 5">
              <a:extLst>
                <a:ext uri="{FF2B5EF4-FFF2-40B4-BE49-F238E27FC236}">
                  <a16:creationId xmlns:a16="http://schemas.microsoft.com/office/drawing/2014/main" id="{C95EA396-28FA-1143-B23F-D67FF6FFC215}"/>
                </a:ext>
              </a:extLst>
            </p:cNvPr>
            <p:cNvSpPr/>
            <p:nvPr/>
          </p:nvSpPr>
          <p:spPr>
            <a:xfrm>
              <a:off x="3863016" y="3063457"/>
              <a:ext cx="663146" cy="864972"/>
            </a:xfrm>
            <a:prstGeom prst="flowChartMagneticDisk">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15" name="文本框 114">
              <a:extLst>
                <a:ext uri="{FF2B5EF4-FFF2-40B4-BE49-F238E27FC236}">
                  <a16:creationId xmlns:a16="http://schemas.microsoft.com/office/drawing/2014/main" id="{A7B6D716-323B-D34B-90B4-3E96AAAE1622}"/>
                </a:ext>
              </a:extLst>
            </p:cNvPr>
            <p:cNvSpPr txBox="1"/>
            <p:nvPr/>
          </p:nvSpPr>
          <p:spPr>
            <a:xfrm>
              <a:off x="3979011" y="3989944"/>
              <a:ext cx="644528" cy="462810"/>
            </a:xfrm>
            <a:prstGeom prst="rect">
              <a:avLst/>
            </a:prstGeom>
            <a:noFill/>
          </p:spPr>
          <p:txBody>
            <a:bodyPr wrap="square" rtlCol="0">
              <a:spAutoFit/>
            </a:bodyPr>
            <a:lstStyle/>
            <a:p>
              <a:r>
                <a:rPr lang="en-US" altLang="zh-CN" sz="2200" i="1" dirty="0">
                  <a:latin typeface="Calibri" panose="020F0502020204030204" pitchFamily="34" charset="0"/>
                  <a:cs typeface="Calibri" panose="020F0502020204030204" pitchFamily="34" charset="0"/>
                </a:rPr>
                <a:t>D</a:t>
              </a:r>
              <a:r>
                <a:rPr lang="en-US" altLang="zh-CN" sz="2200" i="1" baseline="-25000" dirty="0">
                  <a:latin typeface="Calibri" panose="020F0502020204030204" pitchFamily="34" charset="0"/>
                  <a:cs typeface="Calibri" panose="020F0502020204030204" pitchFamily="34" charset="0"/>
                </a:rPr>
                <a:t>V</a:t>
              </a:r>
              <a:endParaRPr lang="zh-CN" altLang="en-US" sz="2200" i="1" baseline="-25000" dirty="0">
                <a:latin typeface="Calibri" panose="020F0502020204030204" pitchFamily="34" charset="0"/>
                <a:cs typeface="Calibri" panose="020F0502020204030204" pitchFamily="34" charset="0"/>
              </a:endParaRPr>
            </a:p>
          </p:txBody>
        </p:sp>
        <p:sp>
          <p:nvSpPr>
            <p:cNvPr id="116" name="矩形 115">
              <a:extLst>
                <a:ext uri="{FF2B5EF4-FFF2-40B4-BE49-F238E27FC236}">
                  <a16:creationId xmlns:a16="http://schemas.microsoft.com/office/drawing/2014/main" id="{2334330C-30CD-5349-9194-5C8DEA7942D3}"/>
                </a:ext>
              </a:extLst>
            </p:cNvPr>
            <p:cNvSpPr/>
            <p:nvPr/>
          </p:nvSpPr>
          <p:spPr>
            <a:xfrm>
              <a:off x="2398236" y="3310090"/>
              <a:ext cx="1204825" cy="650834"/>
            </a:xfrm>
            <a:prstGeom prst="rect">
              <a:avLst/>
            </a:prstGeom>
            <a:solidFill>
              <a:schemeClr val="bg1"/>
            </a:solid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dirty="0">
                <a:latin typeface="Calibri" panose="020F0502020204030204" pitchFamily="34" charset="0"/>
                <a:cs typeface="Calibri" panose="020F0502020204030204" pitchFamily="34" charset="0"/>
              </a:endParaRPr>
            </a:p>
          </p:txBody>
        </p:sp>
        <p:sp>
          <p:nvSpPr>
            <p:cNvPr id="117" name="矩形 116">
              <a:extLst>
                <a:ext uri="{FF2B5EF4-FFF2-40B4-BE49-F238E27FC236}">
                  <a16:creationId xmlns:a16="http://schemas.microsoft.com/office/drawing/2014/main" id="{1A3AC296-CC76-CC43-85C9-10723F8C20D7}"/>
                </a:ext>
              </a:extLst>
            </p:cNvPr>
            <p:cNvSpPr/>
            <p:nvPr/>
          </p:nvSpPr>
          <p:spPr>
            <a:xfrm>
              <a:off x="4785606" y="3158833"/>
              <a:ext cx="1234573" cy="780532"/>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dirty="0">
                <a:latin typeface="Calibri" panose="020F0502020204030204" pitchFamily="34" charset="0"/>
                <a:cs typeface="Calibri" panose="020F0502020204030204" pitchFamily="34" charset="0"/>
              </a:endParaRPr>
            </a:p>
          </p:txBody>
        </p:sp>
        <p:sp>
          <p:nvSpPr>
            <p:cNvPr id="118" name="矩形 117">
              <a:extLst>
                <a:ext uri="{FF2B5EF4-FFF2-40B4-BE49-F238E27FC236}">
                  <a16:creationId xmlns:a16="http://schemas.microsoft.com/office/drawing/2014/main" id="{C7BF6AD4-4B53-0749-9629-BE7C8ED1BEE1}"/>
                </a:ext>
              </a:extLst>
            </p:cNvPr>
            <p:cNvSpPr/>
            <p:nvPr/>
          </p:nvSpPr>
          <p:spPr>
            <a:xfrm>
              <a:off x="7299278" y="3168549"/>
              <a:ext cx="1585635" cy="764453"/>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dirty="0">
                <a:latin typeface="Calibri" panose="020F0502020204030204" pitchFamily="34" charset="0"/>
                <a:cs typeface="Calibri" panose="020F0502020204030204" pitchFamily="34" charset="0"/>
              </a:endParaRPr>
            </a:p>
          </p:txBody>
        </p:sp>
        <p:sp>
          <p:nvSpPr>
            <p:cNvPr id="119" name="右箭头 118">
              <a:extLst>
                <a:ext uri="{FF2B5EF4-FFF2-40B4-BE49-F238E27FC236}">
                  <a16:creationId xmlns:a16="http://schemas.microsoft.com/office/drawing/2014/main" id="{C2413187-9F8C-1C4C-92FB-A5733DEE09D4}"/>
                </a:ext>
              </a:extLst>
            </p:cNvPr>
            <p:cNvSpPr/>
            <p:nvPr/>
          </p:nvSpPr>
          <p:spPr>
            <a:xfrm>
              <a:off x="1927338" y="3542003"/>
              <a:ext cx="430390" cy="53853"/>
            </a:xfrm>
            <a:prstGeom prst="rightArrow">
              <a:avLst/>
            </a:prstGeom>
            <a:solidFill>
              <a:srgbClr val="0070C0"/>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20" name="右箭头 119">
              <a:extLst>
                <a:ext uri="{FF2B5EF4-FFF2-40B4-BE49-F238E27FC236}">
                  <a16:creationId xmlns:a16="http://schemas.microsoft.com/office/drawing/2014/main" id="{15F702D9-00C7-DD44-9474-43B25462D1EE}"/>
                </a:ext>
              </a:extLst>
            </p:cNvPr>
            <p:cNvSpPr/>
            <p:nvPr/>
          </p:nvSpPr>
          <p:spPr>
            <a:xfrm>
              <a:off x="4560225" y="3530499"/>
              <a:ext cx="217306" cy="45719"/>
            </a:xfrm>
            <a:prstGeom prst="rightArrow">
              <a:avLst/>
            </a:prstGeom>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21" name="流程图: 磁盘 17">
              <a:extLst>
                <a:ext uri="{FF2B5EF4-FFF2-40B4-BE49-F238E27FC236}">
                  <a16:creationId xmlns:a16="http://schemas.microsoft.com/office/drawing/2014/main" id="{D01E9B04-7AEB-0C47-9132-8CA921B32357}"/>
                </a:ext>
              </a:extLst>
            </p:cNvPr>
            <p:cNvSpPr/>
            <p:nvPr/>
          </p:nvSpPr>
          <p:spPr>
            <a:xfrm>
              <a:off x="6298939" y="3087928"/>
              <a:ext cx="663146" cy="864972"/>
            </a:xfrm>
            <a:prstGeom prst="flowChartMagneticDisk">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22" name="文本框 121">
              <a:extLst>
                <a:ext uri="{FF2B5EF4-FFF2-40B4-BE49-F238E27FC236}">
                  <a16:creationId xmlns:a16="http://schemas.microsoft.com/office/drawing/2014/main" id="{03A28A54-C977-B943-8B36-6778ECD5CFEF}"/>
                </a:ext>
              </a:extLst>
            </p:cNvPr>
            <p:cNvSpPr txBox="1"/>
            <p:nvPr/>
          </p:nvSpPr>
          <p:spPr>
            <a:xfrm>
              <a:off x="6449121" y="3989944"/>
              <a:ext cx="548840" cy="462810"/>
            </a:xfrm>
            <a:prstGeom prst="rect">
              <a:avLst/>
            </a:prstGeom>
            <a:noFill/>
          </p:spPr>
          <p:txBody>
            <a:bodyPr wrap="square" rtlCol="0">
              <a:spAutoFit/>
            </a:bodyPr>
            <a:lstStyle/>
            <a:p>
              <a:r>
                <a:rPr lang="en-US" altLang="zh-CN" sz="2200" i="1" dirty="0">
                  <a:latin typeface="Calibri" panose="020F0502020204030204" pitchFamily="34" charset="0"/>
                  <a:cs typeface="Calibri" panose="020F0502020204030204" pitchFamily="34" charset="0"/>
                </a:rPr>
                <a:t>D</a:t>
              </a:r>
              <a:r>
                <a:rPr lang="en-US" altLang="zh-CN" sz="2200" i="1" baseline="-25000" dirty="0">
                  <a:latin typeface="Calibri" panose="020F0502020204030204" pitchFamily="34" charset="0"/>
                  <a:cs typeface="Calibri" panose="020F0502020204030204" pitchFamily="34" charset="0"/>
                </a:rPr>
                <a:t>V</a:t>
              </a:r>
              <a:endParaRPr lang="zh-CN" altLang="en-US" sz="2200" i="1" baseline="-25000" dirty="0">
                <a:latin typeface="Calibri" panose="020F0502020204030204" pitchFamily="34" charset="0"/>
                <a:cs typeface="Calibri" panose="020F0502020204030204" pitchFamily="34" charset="0"/>
              </a:endParaRPr>
            </a:p>
          </p:txBody>
        </p:sp>
        <p:sp>
          <p:nvSpPr>
            <p:cNvPr id="123" name="右箭头 122">
              <a:extLst>
                <a:ext uri="{FF2B5EF4-FFF2-40B4-BE49-F238E27FC236}">
                  <a16:creationId xmlns:a16="http://schemas.microsoft.com/office/drawing/2014/main" id="{551A390C-3D8A-BE4B-8F92-A9AD9F863549}"/>
                </a:ext>
              </a:extLst>
            </p:cNvPr>
            <p:cNvSpPr/>
            <p:nvPr/>
          </p:nvSpPr>
          <p:spPr>
            <a:xfrm>
              <a:off x="6051609" y="3530499"/>
              <a:ext cx="201466" cy="45719"/>
            </a:xfrm>
            <a:prstGeom prst="rightArrow">
              <a:avLst/>
            </a:prstGeom>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24" name="右箭头 123">
              <a:extLst>
                <a:ext uri="{FF2B5EF4-FFF2-40B4-BE49-F238E27FC236}">
                  <a16:creationId xmlns:a16="http://schemas.microsoft.com/office/drawing/2014/main" id="{00E34C97-BBE1-A044-B53C-9E1A0B96C32E}"/>
                </a:ext>
              </a:extLst>
            </p:cNvPr>
            <p:cNvSpPr/>
            <p:nvPr/>
          </p:nvSpPr>
          <p:spPr>
            <a:xfrm>
              <a:off x="6997961" y="3537528"/>
              <a:ext cx="231126" cy="45719"/>
            </a:xfrm>
            <a:prstGeom prst="rightArrow">
              <a:avLst/>
            </a:prstGeom>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25" name="流程图: 磁盘 21">
              <a:extLst>
                <a:ext uri="{FF2B5EF4-FFF2-40B4-BE49-F238E27FC236}">
                  <a16:creationId xmlns:a16="http://schemas.microsoft.com/office/drawing/2014/main" id="{3CEF89B6-3E28-9B4E-9806-CE0E1611A631}"/>
                </a:ext>
              </a:extLst>
            </p:cNvPr>
            <p:cNvSpPr/>
            <p:nvPr/>
          </p:nvSpPr>
          <p:spPr>
            <a:xfrm>
              <a:off x="9254012" y="3068031"/>
              <a:ext cx="663146" cy="864972"/>
            </a:xfrm>
            <a:prstGeom prst="flowChartMagneticDisk">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26" name="右箭头 125">
              <a:extLst>
                <a:ext uri="{FF2B5EF4-FFF2-40B4-BE49-F238E27FC236}">
                  <a16:creationId xmlns:a16="http://schemas.microsoft.com/office/drawing/2014/main" id="{5D2B2485-3458-C742-94CA-61742D9E25B0}"/>
                </a:ext>
              </a:extLst>
            </p:cNvPr>
            <p:cNvSpPr/>
            <p:nvPr/>
          </p:nvSpPr>
          <p:spPr>
            <a:xfrm flipV="1">
              <a:off x="8925421" y="3542635"/>
              <a:ext cx="288083" cy="45719"/>
            </a:xfrm>
            <a:prstGeom prst="rightArrow">
              <a:avLst/>
            </a:prstGeom>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27" name="文本框 126">
              <a:extLst>
                <a:ext uri="{FF2B5EF4-FFF2-40B4-BE49-F238E27FC236}">
                  <a16:creationId xmlns:a16="http://schemas.microsoft.com/office/drawing/2014/main" id="{DFE486E3-3CEE-AF43-84C0-F9D4758AFB0B}"/>
                </a:ext>
              </a:extLst>
            </p:cNvPr>
            <p:cNvSpPr txBox="1"/>
            <p:nvPr/>
          </p:nvSpPr>
          <p:spPr>
            <a:xfrm>
              <a:off x="2408221" y="3371307"/>
              <a:ext cx="1256659" cy="462810"/>
            </a:xfrm>
            <a:prstGeom prst="rect">
              <a:avLst/>
            </a:prstGeom>
            <a:noFill/>
          </p:spPr>
          <p:txBody>
            <a:bodyPr wrap="square" rtlCol="0">
              <a:spAutoFit/>
            </a:bodyPr>
            <a:lstStyle/>
            <a:p>
              <a:r>
                <a:rPr lang="en-US" altLang="zh-CN" sz="2200" b="1" dirty="0" err="1">
                  <a:solidFill>
                    <a:srgbClr val="FF0000"/>
                  </a:solidFill>
                  <a:latin typeface="Calibri" panose="020F0502020204030204" pitchFamily="34" charset="0"/>
                  <a:cs typeface="Calibri" panose="020F0502020204030204" pitchFamily="34" charset="0"/>
                </a:rPr>
                <a:t>DecideTS</a:t>
              </a:r>
              <a:endParaRPr lang="zh-CN" altLang="en-US" sz="2200" b="1" dirty="0">
                <a:solidFill>
                  <a:srgbClr val="FF0000"/>
                </a:solidFill>
                <a:latin typeface="Calibri" panose="020F0502020204030204" pitchFamily="34" charset="0"/>
                <a:cs typeface="Calibri" panose="020F0502020204030204" pitchFamily="34" charset="0"/>
              </a:endParaRPr>
            </a:p>
          </p:txBody>
        </p:sp>
        <p:sp>
          <p:nvSpPr>
            <p:cNvPr id="128" name="文本框 127">
              <a:extLst>
                <a:ext uri="{FF2B5EF4-FFF2-40B4-BE49-F238E27FC236}">
                  <a16:creationId xmlns:a16="http://schemas.microsoft.com/office/drawing/2014/main" id="{D9668B12-C327-2547-AB12-324BF4652DF7}"/>
                </a:ext>
              </a:extLst>
            </p:cNvPr>
            <p:cNvSpPr txBox="1"/>
            <p:nvPr/>
          </p:nvSpPr>
          <p:spPr>
            <a:xfrm>
              <a:off x="4714290" y="3113313"/>
              <a:ext cx="1378592" cy="826446"/>
            </a:xfrm>
            <a:prstGeom prst="rect">
              <a:avLst/>
            </a:prstGeom>
            <a:noFill/>
          </p:spPr>
          <p:txBody>
            <a:bodyPr wrap="none" rtlCol="0">
              <a:spAutoFit/>
            </a:bodyPr>
            <a:lstStyle/>
            <a:p>
              <a:pPr algn="ctr"/>
              <a:r>
                <a:rPr lang="en-US" altLang="zh-CN" sz="2200" dirty="0">
                  <a:latin typeface="Calibri" panose="020F0502020204030204" pitchFamily="34" charset="0"/>
                  <a:cs typeface="Calibri" panose="020F0502020204030204" pitchFamily="34" charset="0"/>
                </a:rPr>
                <a:t>Attribute</a:t>
              </a:r>
            </a:p>
            <a:p>
              <a:pPr algn="ctr"/>
              <a:r>
                <a:rPr lang="en-US" altLang="zh-CN" sz="2200" dirty="0">
                  <a:latin typeface="Calibri" panose="020F0502020204030204" pitchFamily="34" charset="0"/>
                  <a:cs typeface="Calibri" panose="020F0502020204030204" pitchFamily="34" charset="0"/>
                </a:rPr>
                <a:t>Assignment</a:t>
              </a:r>
              <a:endParaRPr lang="zh-CN" altLang="en-US" sz="2200" dirty="0">
                <a:latin typeface="Calibri" panose="020F0502020204030204" pitchFamily="34" charset="0"/>
                <a:cs typeface="Calibri" panose="020F0502020204030204" pitchFamily="34" charset="0"/>
              </a:endParaRPr>
            </a:p>
          </p:txBody>
        </p:sp>
        <p:sp>
          <p:nvSpPr>
            <p:cNvPr id="129" name="文本框 128">
              <a:extLst>
                <a:ext uri="{FF2B5EF4-FFF2-40B4-BE49-F238E27FC236}">
                  <a16:creationId xmlns:a16="http://schemas.microsoft.com/office/drawing/2014/main" id="{2608802E-B28F-5447-9D9B-8F3FD00A62F0}"/>
                </a:ext>
              </a:extLst>
            </p:cNvPr>
            <p:cNvSpPr txBox="1"/>
            <p:nvPr/>
          </p:nvSpPr>
          <p:spPr>
            <a:xfrm>
              <a:off x="7259710" y="3134478"/>
              <a:ext cx="1620077" cy="826446"/>
            </a:xfrm>
            <a:prstGeom prst="rect">
              <a:avLst/>
            </a:prstGeom>
            <a:noFill/>
          </p:spPr>
          <p:txBody>
            <a:bodyPr wrap="none" rtlCol="0">
              <a:spAutoFit/>
            </a:bodyPr>
            <a:lstStyle/>
            <a:p>
              <a:pPr algn="ctr"/>
              <a:r>
                <a:rPr lang="en-US" altLang="zh-CN" sz="2200" dirty="0">
                  <a:latin typeface="Calibri" panose="020F0502020204030204" pitchFamily="34" charset="0"/>
                  <a:cs typeface="Calibri" panose="020F0502020204030204" pitchFamily="34" charset="0"/>
                </a:rPr>
                <a:t>Missing</a:t>
              </a:r>
              <a:r>
                <a:rPr lang="zh-CN" altLang="en-US" sz="2200" dirty="0">
                  <a:latin typeface="Calibri" panose="020F0502020204030204" pitchFamily="34" charset="0"/>
                  <a:cs typeface="Calibri" panose="020F0502020204030204" pitchFamily="34" charset="0"/>
                </a:rPr>
                <a:t> </a:t>
              </a:r>
              <a:r>
                <a:rPr lang="en-US" altLang="zh-CN" sz="2200" dirty="0">
                  <a:latin typeface="Calibri" panose="020F0502020204030204" pitchFamily="34" charset="0"/>
                  <a:cs typeface="Calibri" panose="020F0502020204030204" pitchFamily="34" charset="0"/>
                </a:rPr>
                <a:t>Value</a:t>
              </a:r>
            </a:p>
            <a:p>
              <a:pPr algn="ctr"/>
              <a:r>
                <a:rPr lang="en-US" altLang="zh-CN" sz="2200" dirty="0">
                  <a:latin typeface="Calibri" panose="020F0502020204030204" pitchFamily="34" charset="0"/>
                  <a:cs typeface="Calibri" panose="020F0502020204030204" pitchFamily="34" charset="0"/>
                </a:rPr>
                <a:t>Imputation</a:t>
              </a:r>
              <a:endParaRPr lang="zh-CN" altLang="en-US" sz="2200" dirty="0">
                <a:latin typeface="Calibri" panose="020F0502020204030204" pitchFamily="34" charset="0"/>
                <a:cs typeface="Calibri" panose="020F0502020204030204" pitchFamily="34" charset="0"/>
              </a:endParaRPr>
            </a:p>
          </p:txBody>
        </p:sp>
        <p:sp>
          <p:nvSpPr>
            <p:cNvPr id="130" name="右箭头 129">
              <a:extLst>
                <a:ext uri="{FF2B5EF4-FFF2-40B4-BE49-F238E27FC236}">
                  <a16:creationId xmlns:a16="http://schemas.microsoft.com/office/drawing/2014/main" id="{4EA10983-C670-534B-8663-A555D401A348}"/>
                </a:ext>
              </a:extLst>
            </p:cNvPr>
            <p:cNvSpPr/>
            <p:nvPr/>
          </p:nvSpPr>
          <p:spPr>
            <a:xfrm>
              <a:off x="3620942" y="3542003"/>
              <a:ext cx="192325" cy="45719"/>
            </a:xfrm>
            <a:prstGeom prst="rightArrow">
              <a:avLst/>
            </a:prstGeom>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31" name="箭头: 右 14">
              <a:extLst>
                <a:ext uri="{FF2B5EF4-FFF2-40B4-BE49-F238E27FC236}">
                  <a16:creationId xmlns:a16="http://schemas.microsoft.com/office/drawing/2014/main" id="{6C54C089-DE7C-6A49-8490-CE0ECB694C72}"/>
                </a:ext>
              </a:extLst>
            </p:cNvPr>
            <p:cNvSpPr/>
            <p:nvPr/>
          </p:nvSpPr>
          <p:spPr>
            <a:xfrm rot="5400000">
              <a:off x="5173806" y="2739652"/>
              <a:ext cx="562480" cy="102183"/>
            </a:xfrm>
            <a:prstGeom prst="right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32" name="文本框 131">
              <a:extLst>
                <a:ext uri="{FF2B5EF4-FFF2-40B4-BE49-F238E27FC236}">
                  <a16:creationId xmlns:a16="http://schemas.microsoft.com/office/drawing/2014/main" id="{0AF40339-D954-BE4B-AC41-A4B02F104211}"/>
                </a:ext>
              </a:extLst>
            </p:cNvPr>
            <p:cNvSpPr txBox="1"/>
            <p:nvPr/>
          </p:nvSpPr>
          <p:spPr>
            <a:xfrm rot="19352188">
              <a:off x="3094165" y="2390165"/>
              <a:ext cx="936727" cy="462810"/>
            </a:xfrm>
            <a:prstGeom prst="rect">
              <a:avLst/>
            </a:prstGeom>
            <a:noFill/>
          </p:spPr>
          <p:txBody>
            <a:bodyPr wrap="none" rtlCol="0">
              <a:spAutoFit/>
            </a:bodyPr>
            <a:lstStyle/>
            <a:p>
              <a:pPr algn="ctr"/>
              <a:r>
                <a:rPr lang="en-US" altLang="zh-CN" sz="2200" dirty="0">
                  <a:latin typeface="Calibri" panose="020F0502020204030204" pitchFamily="34" charset="0"/>
                  <a:cs typeface="Calibri" panose="020F0502020204030204" pitchFamily="34" charset="0"/>
                </a:rPr>
                <a:t>context</a:t>
              </a:r>
              <a:endParaRPr lang="zh-CN" altLang="en-US" sz="2200" dirty="0">
                <a:latin typeface="Calibri" panose="020F0502020204030204" pitchFamily="34" charset="0"/>
                <a:cs typeface="Calibri" panose="020F0502020204030204" pitchFamily="34" charset="0"/>
              </a:endParaRPr>
            </a:p>
          </p:txBody>
        </p:sp>
        <p:sp>
          <p:nvSpPr>
            <p:cNvPr id="133" name="文本框 132">
              <a:extLst>
                <a:ext uri="{FF2B5EF4-FFF2-40B4-BE49-F238E27FC236}">
                  <a16:creationId xmlns:a16="http://schemas.microsoft.com/office/drawing/2014/main" id="{98D263F1-6BBA-4A44-AB08-D53C3CC84076}"/>
                </a:ext>
              </a:extLst>
            </p:cNvPr>
            <p:cNvSpPr txBox="1"/>
            <p:nvPr/>
          </p:nvSpPr>
          <p:spPr>
            <a:xfrm rot="1587521">
              <a:off x="6477067" y="2223572"/>
              <a:ext cx="936727" cy="826446"/>
            </a:xfrm>
            <a:prstGeom prst="rect">
              <a:avLst/>
            </a:prstGeom>
            <a:noFill/>
          </p:spPr>
          <p:txBody>
            <a:bodyPr wrap="none" rtlCol="0">
              <a:spAutoFit/>
            </a:bodyPr>
            <a:lstStyle/>
            <a:p>
              <a:pPr algn="ctr"/>
              <a:r>
                <a:rPr lang="en-US" altLang="zh-CN" sz="2200" dirty="0">
                  <a:latin typeface="Calibri" panose="020F0502020204030204" pitchFamily="34" charset="0"/>
                  <a:cs typeface="Calibri" panose="020F0502020204030204" pitchFamily="34" charset="0"/>
                </a:rPr>
                <a:t>HER</a:t>
              </a:r>
            </a:p>
            <a:p>
              <a:pPr algn="ctr"/>
              <a:r>
                <a:rPr lang="en-US" altLang="zh-CN" sz="2200" dirty="0">
                  <a:latin typeface="Calibri" panose="020F0502020204030204" pitchFamily="34" charset="0"/>
                  <a:cs typeface="Calibri" panose="020F0502020204030204" pitchFamily="34" charset="0"/>
                </a:rPr>
                <a:t>context</a:t>
              </a:r>
              <a:endParaRPr lang="zh-CN" altLang="en-US" sz="2200" dirty="0">
                <a:latin typeface="Calibri" panose="020F0502020204030204" pitchFamily="34" charset="0"/>
                <a:cs typeface="Calibri" panose="020F0502020204030204" pitchFamily="34" charset="0"/>
              </a:endParaRPr>
            </a:p>
          </p:txBody>
        </p:sp>
        <p:sp>
          <p:nvSpPr>
            <p:cNvPr id="134" name="文本框 133">
              <a:extLst>
                <a:ext uri="{FF2B5EF4-FFF2-40B4-BE49-F238E27FC236}">
                  <a16:creationId xmlns:a16="http://schemas.microsoft.com/office/drawing/2014/main" id="{79290B3D-080E-F044-93A2-4F73498314D0}"/>
                </a:ext>
              </a:extLst>
            </p:cNvPr>
            <p:cNvSpPr txBox="1"/>
            <p:nvPr/>
          </p:nvSpPr>
          <p:spPr>
            <a:xfrm>
              <a:off x="4396159" y="2505090"/>
              <a:ext cx="1122453" cy="462810"/>
            </a:xfrm>
            <a:prstGeom prst="rect">
              <a:avLst/>
            </a:prstGeom>
            <a:noFill/>
          </p:spPr>
          <p:txBody>
            <a:bodyPr wrap="square" rtlCol="0">
              <a:spAutoFit/>
            </a:bodyPr>
            <a:lstStyle/>
            <a:p>
              <a:pPr algn="ctr"/>
              <a:r>
                <a:rPr lang="en-US" altLang="zh-CN" sz="2200" dirty="0">
                  <a:latin typeface="Calibri" panose="020F0502020204030204" pitchFamily="34" charset="0"/>
                  <a:cs typeface="Calibri" panose="020F0502020204030204" pitchFamily="34" charset="0"/>
                </a:rPr>
                <a:t>context</a:t>
              </a:r>
              <a:endParaRPr lang="zh-CN" altLang="en-US" sz="2200" dirty="0">
                <a:latin typeface="Calibri" panose="020F0502020204030204" pitchFamily="34" charset="0"/>
                <a:cs typeface="Calibri" panose="020F0502020204030204" pitchFamily="34" charset="0"/>
              </a:endParaRPr>
            </a:p>
          </p:txBody>
        </p:sp>
        <p:sp>
          <p:nvSpPr>
            <p:cNvPr id="135" name="文本框 134">
              <a:extLst>
                <a:ext uri="{FF2B5EF4-FFF2-40B4-BE49-F238E27FC236}">
                  <a16:creationId xmlns:a16="http://schemas.microsoft.com/office/drawing/2014/main" id="{AC6199D5-1273-FA4A-8081-195F50F5528D}"/>
                </a:ext>
              </a:extLst>
            </p:cNvPr>
            <p:cNvSpPr txBox="1"/>
            <p:nvPr/>
          </p:nvSpPr>
          <p:spPr>
            <a:xfrm>
              <a:off x="9347716" y="3946495"/>
              <a:ext cx="548840" cy="462810"/>
            </a:xfrm>
            <a:prstGeom prst="rect">
              <a:avLst/>
            </a:prstGeom>
            <a:noFill/>
          </p:spPr>
          <p:txBody>
            <a:bodyPr wrap="square" rtlCol="0">
              <a:spAutoFit/>
            </a:bodyPr>
            <a:lstStyle/>
            <a:p>
              <a:r>
                <a:rPr lang="en-US" altLang="zh-CN" sz="2200" i="1" dirty="0">
                  <a:latin typeface="Calibri" panose="020F0502020204030204" pitchFamily="34" charset="0"/>
                  <a:cs typeface="Calibri" panose="020F0502020204030204" pitchFamily="34" charset="0"/>
                </a:rPr>
                <a:t>D</a:t>
              </a:r>
              <a:r>
                <a:rPr lang="en-US" altLang="zh-CN" sz="2200" i="1" baseline="-25000" dirty="0">
                  <a:latin typeface="Calibri" panose="020F0502020204030204" pitchFamily="34" charset="0"/>
                  <a:cs typeface="Calibri" panose="020F0502020204030204" pitchFamily="34" charset="0"/>
                </a:rPr>
                <a:t>V</a:t>
              </a:r>
              <a:endParaRPr lang="zh-CN" altLang="en-US" sz="2200" i="1" baseline="-25000" dirty="0">
                <a:latin typeface="Calibri" panose="020F0502020204030204" pitchFamily="34" charset="0"/>
                <a:cs typeface="Calibri" panose="020F0502020204030204" pitchFamily="34" charset="0"/>
              </a:endParaRPr>
            </a:p>
          </p:txBody>
        </p:sp>
        <p:sp>
          <p:nvSpPr>
            <p:cNvPr id="136" name="矩形 135">
              <a:extLst>
                <a:ext uri="{FF2B5EF4-FFF2-40B4-BE49-F238E27FC236}">
                  <a16:creationId xmlns:a16="http://schemas.microsoft.com/office/drawing/2014/main" id="{FDEE674D-FDAF-6749-A8CF-17D9114A288E}"/>
                </a:ext>
              </a:extLst>
            </p:cNvPr>
            <p:cNvSpPr/>
            <p:nvPr/>
          </p:nvSpPr>
          <p:spPr>
            <a:xfrm>
              <a:off x="4091603" y="3664994"/>
              <a:ext cx="209672" cy="18637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37" name="矩形 136">
              <a:extLst>
                <a:ext uri="{FF2B5EF4-FFF2-40B4-BE49-F238E27FC236}">
                  <a16:creationId xmlns:a16="http://schemas.microsoft.com/office/drawing/2014/main" id="{E1FE8B5B-BBB6-174C-9A5F-C3C7EBD222A5}"/>
                </a:ext>
              </a:extLst>
            </p:cNvPr>
            <p:cNvSpPr/>
            <p:nvPr/>
          </p:nvSpPr>
          <p:spPr>
            <a:xfrm>
              <a:off x="3921706" y="3434161"/>
              <a:ext cx="209672" cy="18637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38" name="矩形 137">
              <a:extLst>
                <a:ext uri="{FF2B5EF4-FFF2-40B4-BE49-F238E27FC236}">
                  <a16:creationId xmlns:a16="http://schemas.microsoft.com/office/drawing/2014/main" id="{693E07B2-1B5B-1645-A3EC-3B2E1E538868}"/>
                </a:ext>
              </a:extLst>
            </p:cNvPr>
            <p:cNvSpPr/>
            <p:nvPr/>
          </p:nvSpPr>
          <p:spPr>
            <a:xfrm>
              <a:off x="4243988" y="3434161"/>
              <a:ext cx="209672" cy="186374"/>
            </a:xfrm>
            <a:prstGeom prst="rect">
              <a:avLst/>
            </a:prstGeom>
            <a:solidFill>
              <a:srgbClr val="FF00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39" name="矩形 138">
              <a:extLst>
                <a:ext uri="{FF2B5EF4-FFF2-40B4-BE49-F238E27FC236}">
                  <a16:creationId xmlns:a16="http://schemas.microsoft.com/office/drawing/2014/main" id="{79C262C9-8050-F344-ACA9-324BD69E7AC9}"/>
                </a:ext>
              </a:extLst>
            </p:cNvPr>
            <p:cNvSpPr/>
            <p:nvPr/>
          </p:nvSpPr>
          <p:spPr>
            <a:xfrm>
              <a:off x="6525676" y="3653884"/>
              <a:ext cx="209672" cy="18637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40" name="矩形 139">
              <a:extLst>
                <a:ext uri="{FF2B5EF4-FFF2-40B4-BE49-F238E27FC236}">
                  <a16:creationId xmlns:a16="http://schemas.microsoft.com/office/drawing/2014/main" id="{BB90C797-2B19-1A43-9C37-AEAD0EAA7E6A}"/>
                </a:ext>
              </a:extLst>
            </p:cNvPr>
            <p:cNvSpPr/>
            <p:nvPr/>
          </p:nvSpPr>
          <p:spPr>
            <a:xfrm>
              <a:off x="6363830" y="3413663"/>
              <a:ext cx="209672" cy="18637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41" name="矩形 140">
              <a:extLst>
                <a:ext uri="{FF2B5EF4-FFF2-40B4-BE49-F238E27FC236}">
                  <a16:creationId xmlns:a16="http://schemas.microsoft.com/office/drawing/2014/main" id="{4709A4F6-7142-ED41-B5F7-6A57E6791C25}"/>
                </a:ext>
              </a:extLst>
            </p:cNvPr>
            <p:cNvSpPr/>
            <p:nvPr/>
          </p:nvSpPr>
          <p:spPr>
            <a:xfrm>
              <a:off x="6696453" y="3415233"/>
              <a:ext cx="209672" cy="18637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42" name="矩形 141">
              <a:extLst>
                <a:ext uri="{FF2B5EF4-FFF2-40B4-BE49-F238E27FC236}">
                  <a16:creationId xmlns:a16="http://schemas.microsoft.com/office/drawing/2014/main" id="{EDF1700D-BC7A-6743-8AE7-07A5C8E95F8E}"/>
                </a:ext>
              </a:extLst>
            </p:cNvPr>
            <p:cNvSpPr/>
            <p:nvPr/>
          </p:nvSpPr>
          <p:spPr>
            <a:xfrm>
              <a:off x="9651048" y="3409481"/>
              <a:ext cx="209672" cy="18637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43" name="矩形 142">
              <a:extLst>
                <a:ext uri="{FF2B5EF4-FFF2-40B4-BE49-F238E27FC236}">
                  <a16:creationId xmlns:a16="http://schemas.microsoft.com/office/drawing/2014/main" id="{FFB2ADB7-D1CE-9C43-8879-3517A158304F}"/>
                </a:ext>
              </a:extLst>
            </p:cNvPr>
            <p:cNvSpPr/>
            <p:nvPr/>
          </p:nvSpPr>
          <p:spPr>
            <a:xfrm>
              <a:off x="9347716" y="3413663"/>
              <a:ext cx="209672" cy="18637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44" name="矩形 143">
              <a:extLst>
                <a:ext uri="{FF2B5EF4-FFF2-40B4-BE49-F238E27FC236}">
                  <a16:creationId xmlns:a16="http://schemas.microsoft.com/office/drawing/2014/main" id="{936FB11F-A986-254F-8EE6-AB3CA87F4E2F}"/>
                </a:ext>
              </a:extLst>
            </p:cNvPr>
            <p:cNvSpPr/>
            <p:nvPr/>
          </p:nvSpPr>
          <p:spPr>
            <a:xfrm>
              <a:off x="9517300" y="3647743"/>
              <a:ext cx="209672" cy="18637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45" name="矩形 144">
              <a:extLst>
                <a:ext uri="{FF2B5EF4-FFF2-40B4-BE49-F238E27FC236}">
                  <a16:creationId xmlns:a16="http://schemas.microsoft.com/office/drawing/2014/main" id="{2A3BA714-2972-1F49-A06F-6C848F52B488}"/>
                </a:ext>
              </a:extLst>
            </p:cNvPr>
            <p:cNvSpPr/>
            <p:nvPr/>
          </p:nvSpPr>
          <p:spPr>
            <a:xfrm>
              <a:off x="1160860" y="3435582"/>
              <a:ext cx="209672" cy="186374"/>
            </a:xfrm>
            <a:prstGeom prst="rect">
              <a:avLst/>
            </a:prstGeom>
            <a:solidFill>
              <a:schemeClr val="tx2">
                <a:lumMod val="60000"/>
                <a:lumOff val="4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46" name="矩形 145">
              <a:extLst>
                <a:ext uri="{FF2B5EF4-FFF2-40B4-BE49-F238E27FC236}">
                  <a16:creationId xmlns:a16="http://schemas.microsoft.com/office/drawing/2014/main" id="{E1EC80DB-3C50-FA4C-A08E-4BC79F319272}"/>
                </a:ext>
              </a:extLst>
            </p:cNvPr>
            <p:cNvSpPr/>
            <p:nvPr/>
          </p:nvSpPr>
          <p:spPr>
            <a:xfrm>
              <a:off x="1551355" y="3434161"/>
              <a:ext cx="209672" cy="186374"/>
            </a:xfrm>
            <a:prstGeom prst="rect">
              <a:avLst/>
            </a:prstGeom>
            <a:solidFill>
              <a:schemeClr val="tx2">
                <a:lumMod val="60000"/>
                <a:lumOff val="4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47" name="矩形 146">
              <a:extLst>
                <a:ext uri="{FF2B5EF4-FFF2-40B4-BE49-F238E27FC236}">
                  <a16:creationId xmlns:a16="http://schemas.microsoft.com/office/drawing/2014/main" id="{0FAA4102-69B7-9347-9B66-AA143DA134F5}"/>
                </a:ext>
              </a:extLst>
            </p:cNvPr>
            <p:cNvSpPr/>
            <p:nvPr/>
          </p:nvSpPr>
          <p:spPr>
            <a:xfrm>
              <a:off x="1361417" y="3695446"/>
              <a:ext cx="209672" cy="186374"/>
            </a:xfrm>
            <a:prstGeom prst="rect">
              <a:avLst/>
            </a:prstGeom>
            <a:solidFill>
              <a:schemeClr val="tx2">
                <a:lumMod val="60000"/>
                <a:lumOff val="4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48" name="矩形 147">
              <a:extLst>
                <a:ext uri="{FF2B5EF4-FFF2-40B4-BE49-F238E27FC236}">
                  <a16:creationId xmlns:a16="http://schemas.microsoft.com/office/drawing/2014/main" id="{3EA79458-8FCE-0645-816D-3DA5D813448A}"/>
                </a:ext>
              </a:extLst>
            </p:cNvPr>
            <p:cNvSpPr/>
            <p:nvPr/>
          </p:nvSpPr>
          <p:spPr>
            <a:xfrm>
              <a:off x="1129087" y="2234516"/>
              <a:ext cx="209672" cy="186374"/>
            </a:xfrm>
            <a:prstGeom prst="rect">
              <a:avLst/>
            </a:prstGeom>
            <a:solidFill>
              <a:schemeClr val="tx2">
                <a:lumMod val="60000"/>
                <a:lumOff val="4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49" name="文本框 148">
              <a:extLst>
                <a:ext uri="{FF2B5EF4-FFF2-40B4-BE49-F238E27FC236}">
                  <a16:creationId xmlns:a16="http://schemas.microsoft.com/office/drawing/2014/main" id="{35785BD1-7D81-9D41-886A-DBDDEC02DA3C}"/>
                </a:ext>
              </a:extLst>
            </p:cNvPr>
            <p:cNvSpPr txBox="1"/>
            <p:nvPr/>
          </p:nvSpPr>
          <p:spPr>
            <a:xfrm>
              <a:off x="1370532" y="2096080"/>
              <a:ext cx="1679424" cy="462810"/>
            </a:xfrm>
            <a:prstGeom prst="rect">
              <a:avLst/>
            </a:prstGeom>
            <a:noFill/>
          </p:spPr>
          <p:txBody>
            <a:bodyPr wrap="none" rtlCol="0">
              <a:spAutoFit/>
            </a:bodyPr>
            <a:lstStyle/>
            <a:p>
              <a:r>
                <a:rPr lang="en-US" altLang="zh-CN" sz="2200" dirty="0">
                  <a:latin typeface="Calibri" panose="020F0502020204030204" pitchFamily="34" charset="0"/>
                  <a:cs typeface="Calibri" panose="020F0502020204030204" pitchFamily="34" charset="0"/>
                </a:rPr>
                <a:t>attribute value</a:t>
              </a:r>
              <a:endParaRPr lang="zh-CN" altLang="en-US" sz="2200" dirty="0">
                <a:latin typeface="Calibri" panose="020F0502020204030204" pitchFamily="34" charset="0"/>
                <a:cs typeface="Calibri" panose="020F0502020204030204" pitchFamily="34" charset="0"/>
              </a:endParaRPr>
            </a:p>
          </p:txBody>
        </p:sp>
        <p:sp>
          <p:nvSpPr>
            <p:cNvPr id="150" name="矩形 149">
              <a:extLst>
                <a:ext uri="{FF2B5EF4-FFF2-40B4-BE49-F238E27FC236}">
                  <a16:creationId xmlns:a16="http://schemas.microsoft.com/office/drawing/2014/main" id="{D9851673-D005-3E45-9377-F61AF71F2D5D}"/>
                </a:ext>
              </a:extLst>
            </p:cNvPr>
            <p:cNvSpPr/>
            <p:nvPr/>
          </p:nvSpPr>
          <p:spPr>
            <a:xfrm>
              <a:off x="1125548" y="2591613"/>
              <a:ext cx="209672" cy="18637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51" name="文本框 150">
              <a:extLst>
                <a:ext uri="{FF2B5EF4-FFF2-40B4-BE49-F238E27FC236}">
                  <a16:creationId xmlns:a16="http://schemas.microsoft.com/office/drawing/2014/main" id="{250718ED-CC00-7B4C-8641-0E3B85A0B700}"/>
                </a:ext>
              </a:extLst>
            </p:cNvPr>
            <p:cNvSpPr txBox="1"/>
            <p:nvPr/>
          </p:nvSpPr>
          <p:spPr>
            <a:xfrm>
              <a:off x="1370532" y="2416871"/>
              <a:ext cx="1503636" cy="462810"/>
            </a:xfrm>
            <a:prstGeom prst="rect">
              <a:avLst/>
            </a:prstGeom>
            <a:noFill/>
          </p:spPr>
          <p:txBody>
            <a:bodyPr wrap="none" rtlCol="0">
              <a:spAutoFit/>
            </a:bodyPr>
            <a:lstStyle/>
            <a:p>
              <a:r>
                <a:rPr lang="en-US" altLang="zh-CN" sz="2200" dirty="0">
                  <a:latin typeface="Calibri" panose="020F0502020204030204" pitchFamily="34" charset="0"/>
                  <a:cs typeface="Calibri" panose="020F0502020204030204" pitchFamily="34" charset="0"/>
                </a:rPr>
                <a:t>correct value</a:t>
              </a:r>
              <a:endParaRPr lang="zh-CN" altLang="en-US" sz="2200" dirty="0">
                <a:latin typeface="Calibri" panose="020F0502020204030204" pitchFamily="34" charset="0"/>
                <a:cs typeface="Calibri" panose="020F0502020204030204" pitchFamily="34" charset="0"/>
              </a:endParaRPr>
            </a:p>
          </p:txBody>
        </p:sp>
        <p:sp>
          <p:nvSpPr>
            <p:cNvPr id="152" name="矩形 151">
              <a:extLst>
                <a:ext uri="{FF2B5EF4-FFF2-40B4-BE49-F238E27FC236}">
                  <a16:creationId xmlns:a16="http://schemas.microsoft.com/office/drawing/2014/main" id="{EA01D95C-5652-EF42-9607-2DFC677DD140}"/>
                </a:ext>
              </a:extLst>
            </p:cNvPr>
            <p:cNvSpPr/>
            <p:nvPr/>
          </p:nvSpPr>
          <p:spPr>
            <a:xfrm>
              <a:off x="7801346" y="2234516"/>
              <a:ext cx="209672" cy="186374"/>
            </a:xfrm>
            <a:prstGeom prst="rect">
              <a:avLst/>
            </a:prstGeom>
            <a:solidFill>
              <a:srgbClr val="FF00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53" name="文本框 152">
              <a:extLst>
                <a:ext uri="{FF2B5EF4-FFF2-40B4-BE49-F238E27FC236}">
                  <a16:creationId xmlns:a16="http://schemas.microsoft.com/office/drawing/2014/main" id="{033D381B-7EEA-4745-985F-E234192DB853}"/>
                </a:ext>
              </a:extLst>
            </p:cNvPr>
            <p:cNvSpPr txBox="1"/>
            <p:nvPr/>
          </p:nvSpPr>
          <p:spPr>
            <a:xfrm>
              <a:off x="8042791" y="2096080"/>
              <a:ext cx="1528575" cy="462810"/>
            </a:xfrm>
            <a:prstGeom prst="rect">
              <a:avLst/>
            </a:prstGeom>
            <a:noFill/>
          </p:spPr>
          <p:txBody>
            <a:bodyPr wrap="none" rtlCol="0">
              <a:spAutoFit/>
            </a:bodyPr>
            <a:lstStyle/>
            <a:p>
              <a:r>
                <a:rPr lang="en-US" altLang="zh-CN" sz="2200" dirty="0">
                  <a:latin typeface="Calibri" panose="020F0502020204030204" pitchFamily="34" charset="0"/>
                  <a:cs typeface="Calibri" panose="020F0502020204030204" pitchFamily="34" charset="0"/>
                </a:rPr>
                <a:t>conflict value</a:t>
              </a:r>
              <a:endParaRPr lang="zh-CN" altLang="en-US" sz="2200" dirty="0">
                <a:latin typeface="Calibri" panose="020F0502020204030204" pitchFamily="34" charset="0"/>
                <a:cs typeface="Calibri" panose="020F0502020204030204" pitchFamily="34" charset="0"/>
              </a:endParaRPr>
            </a:p>
          </p:txBody>
        </p:sp>
        <p:sp>
          <p:nvSpPr>
            <p:cNvPr id="154" name="矩形 153">
              <a:extLst>
                <a:ext uri="{FF2B5EF4-FFF2-40B4-BE49-F238E27FC236}">
                  <a16:creationId xmlns:a16="http://schemas.microsoft.com/office/drawing/2014/main" id="{407FD347-50FA-E04F-AF14-0976E148FC2D}"/>
                </a:ext>
              </a:extLst>
            </p:cNvPr>
            <p:cNvSpPr/>
            <p:nvPr/>
          </p:nvSpPr>
          <p:spPr>
            <a:xfrm>
              <a:off x="7796818" y="2591613"/>
              <a:ext cx="209672" cy="186374"/>
            </a:xfrm>
            <a:prstGeom prst="rect">
              <a:avLst/>
            </a:prstGeom>
            <a:solidFill>
              <a:schemeClr val="bg1"/>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55" name="文本框 154">
              <a:extLst>
                <a:ext uri="{FF2B5EF4-FFF2-40B4-BE49-F238E27FC236}">
                  <a16:creationId xmlns:a16="http://schemas.microsoft.com/office/drawing/2014/main" id="{52BDC406-1184-684E-A82B-322F363199AB}"/>
                </a:ext>
              </a:extLst>
            </p:cNvPr>
            <p:cNvSpPr txBox="1"/>
            <p:nvPr/>
          </p:nvSpPr>
          <p:spPr>
            <a:xfrm>
              <a:off x="8042791" y="2416871"/>
              <a:ext cx="1543759" cy="462810"/>
            </a:xfrm>
            <a:prstGeom prst="rect">
              <a:avLst/>
            </a:prstGeom>
            <a:noFill/>
          </p:spPr>
          <p:txBody>
            <a:bodyPr wrap="none" rtlCol="0">
              <a:spAutoFit/>
            </a:bodyPr>
            <a:lstStyle/>
            <a:p>
              <a:r>
                <a:rPr lang="en-US" altLang="zh-CN" sz="2200" dirty="0">
                  <a:latin typeface="Calibri" panose="020F0502020204030204" pitchFamily="34" charset="0"/>
                  <a:cs typeface="Calibri" panose="020F0502020204030204" pitchFamily="34" charset="0"/>
                </a:rPr>
                <a:t>missing value</a:t>
              </a:r>
              <a:endParaRPr lang="zh-CN" altLang="en-US" sz="2200" dirty="0">
                <a:latin typeface="Calibri" panose="020F0502020204030204" pitchFamily="34" charset="0"/>
                <a:cs typeface="Calibri" panose="020F0502020204030204" pitchFamily="34" charset="0"/>
              </a:endParaRPr>
            </a:p>
          </p:txBody>
        </p:sp>
        <p:sp>
          <p:nvSpPr>
            <p:cNvPr id="156" name="文本框 155">
              <a:extLst>
                <a:ext uri="{FF2B5EF4-FFF2-40B4-BE49-F238E27FC236}">
                  <a16:creationId xmlns:a16="http://schemas.microsoft.com/office/drawing/2014/main" id="{1FD0378C-201F-DB4A-A53C-A4368F3DD4B8}"/>
                </a:ext>
              </a:extLst>
            </p:cNvPr>
            <p:cNvSpPr txBox="1"/>
            <p:nvPr/>
          </p:nvSpPr>
          <p:spPr>
            <a:xfrm>
              <a:off x="4143379" y="2073155"/>
              <a:ext cx="2393799" cy="462810"/>
            </a:xfrm>
            <a:prstGeom prst="rect">
              <a:avLst/>
            </a:prstGeom>
            <a:noFill/>
          </p:spPr>
          <p:txBody>
            <a:bodyPr wrap="square" rtlCol="0">
              <a:spAutoFit/>
            </a:bodyPr>
            <a:lstStyle/>
            <a:p>
              <a:pPr algn="ctr"/>
              <a:r>
                <a:rPr lang="en-US" altLang="zh-CN" sz="2200" dirty="0">
                  <a:latin typeface="Calibri" panose="020F0502020204030204" pitchFamily="34" charset="0"/>
                  <a:cs typeface="Calibri" panose="020F0502020204030204" pitchFamily="34" charset="0"/>
                </a:rPr>
                <a:t>knowledge graph</a:t>
              </a:r>
              <a:endParaRPr lang="zh-CN" altLang="en-US" sz="2200" dirty="0">
                <a:latin typeface="Calibri" panose="020F0502020204030204" pitchFamily="34" charset="0"/>
                <a:cs typeface="Calibri" panose="020F0502020204030204" pitchFamily="34" charset="0"/>
              </a:endParaRPr>
            </a:p>
          </p:txBody>
        </p:sp>
        <p:sp>
          <p:nvSpPr>
            <p:cNvPr id="157" name="箭头: 右 13">
              <a:extLst>
                <a:ext uri="{FF2B5EF4-FFF2-40B4-BE49-F238E27FC236}">
                  <a16:creationId xmlns:a16="http://schemas.microsoft.com/office/drawing/2014/main" id="{AE62D04B-A943-5641-A432-BB1DCC667552}"/>
                </a:ext>
              </a:extLst>
            </p:cNvPr>
            <p:cNvSpPr/>
            <p:nvPr/>
          </p:nvSpPr>
          <p:spPr>
            <a:xfrm rot="8609773">
              <a:off x="3140448" y="2736915"/>
              <a:ext cx="1126758" cy="98736"/>
            </a:xfrm>
            <a:prstGeom prst="right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58" name="箭头: 右 15">
              <a:extLst>
                <a:ext uri="{FF2B5EF4-FFF2-40B4-BE49-F238E27FC236}">
                  <a16:creationId xmlns:a16="http://schemas.microsoft.com/office/drawing/2014/main" id="{6C3E7E34-063F-8D40-A0C7-C3E51F06563E}"/>
                </a:ext>
              </a:extLst>
            </p:cNvPr>
            <p:cNvSpPr/>
            <p:nvPr/>
          </p:nvSpPr>
          <p:spPr>
            <a:xfrm rot="1458399">
              <a:off x="6369074" y="2687346"/>
              <a:ext cx="1433510" cy="97203"/>
            </a:xfrm>
            <a:prstGeom prst="right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60" name="矩形 159">
              <a:extLst>
                <a:ext uri="{FF2B5EF4-FFF2-40B4-BE49-F238E27FC236}">
                  <a16:creationId xmlns:a16="http://schemas.microsoft.com/office/drawing/2014/main" id="{8E59B988-F775-374C-9233-4B30490ACE0C}"/>
                </a:ext>
              </a:extLst>
            </p:cNvPr>
            <p:cNvSpPr/>
            <p:nvPr/>
          </p:nvSpPr>
          <p:spPr>
            <a:xfrm>
              <a:off x="4418324" y="4762273"/>
              <a:ext cx="2159905" cy="668504"/>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dirty="0">
                <a:latin typeface="Calibri" panose="020F0502020204030204" pitchFamily="34" charset="0"/>
                <a:cs typeface="Calibri" panose="020F0502020204030204" pitchFamily="34" charset="0"/>
              </a:endParaRPr>
            </a:p>
          </p:txBody>
        </p:sp>
        <p:sp>
          <p:nvSpPr>
            <p:cNvPr id="161" name="箭头: 右 13">
              <a:extLst>
                <a:ext uri="{FF2B5EF4-FFF2-40B4-BE49-F238E27FC236}">
                  <a16:creationId xmlns:a16="http://schemas.microsoft.com/office/drawing/2014/main" id="{7DDAD9F0-5EB5-B442-8761-6C53F8D5A491}"/>
                </a:ext>
              </a:extLst>
            </p:cNvPr>
            <p:cNvSpPr/>
            <p:nvPr/>
          </p:nvSpPr>
          <p:spPr>
            <a:xfrm rot="1737920">
              <a:off x="2700765" y="4543138"/>
              <a:ext cx="1709011" cy="103088"/>
            </a:xfrm>
            <a:prstGeom prst="right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62" name="箭头: 右 13">
              <a:extLst>
                <a:ext uri="{FF2B5EF4-FFF2-40B4-BE49-F238E27FC236}">
                  <a16:creationId xmlns:a16="http://schemas.microsoft.com/office/drawing/2014/main" id="{372829D8-E29E-A045-8C8F-1008118EB7AB}"/>
                </a:ext>
              </a:extLst>
            </p:cNvPr>
            <p:cNvSpPr/>
            <p:nvPr/>
          </p:nvSpPr>
          <p:spPr>
            <a:xfrm rot="5400000">
              <a:off x="5116337" y="4295809"/>
              <a:ext cx="677418" cy="102184"/>
            </a:xfrm>
            <a:prstGeom prst="right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63" name="箭头: 右 13">
              <a:extLst>
                <a:ext uri="{FF2B5EF4-FFF2-40B4-BE49-F238E27FC236}">
                  <a16:creationId xmlns:a16="http://schemas.microsoft.com/office/drawing/2014/main" id="{916A2A9A-5A59-7044-8755-52E034B3317F}"/>
                </a:ext>
              </a:extLst>
            </p:cNvPr>
            <p:cNvSpPr/>
            <p:nvPr/>
          </p:nvSpPr>
          <p:spPr>
            <a:xfrm rot="9022553">
              <a:off x="6599557" y="4549062"/>
              <a:ext cx="1852461" cy="116686"/>
            </a:xfrm>
            <a:prstGeom prst="right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grpSp>
      <p:grpSp>
        <p:nvGrpSpPr>
          <p:cNvPr id="166" name="组合 165">
            <a:extLst>
              <a:ext uri="{FF2B5EF4-FFF2-40B4-BE49-F238E27FC236}">
                <a16:creationId xmlns:a16="http://schemas.microsoft.com/office/drawing/2014/main" id="{ABEF64F9-455F-FF4F-B6ED-1AA6C4FBA577}"/>
              </a:ext>
            </a:extLst>
          </p:cNvPr>
          <p:cNvGrpSpPr/>
          <p:nvPr/>
        </p:nvGrpSpPr>
        <p:grpSpPr>
          <a:xfrm>
            <a:off x="622670" y="4975234"/>
            <a:ext cx="10786178" cy="1642502"/>
            <a:chOff x="838199" y="1880138"/>
            <a:chExt cx="10786178" cy="1642502"/>
          </a:xfrm>
        </p:grpSpPr>
        <p:graphicFrame>
          <p:nvGraphicFramePr>
            <p:cNvPr id="168" name="表格 167">
              <a:extLst>
                <a:ext uri="{FF2B5EF4-FFF2-40B4-BE49-F238E27FC236}">
                  <a16:creationId xmlns:a16="http://schemas.microsoft.com/office/drawing/2014/main" id="{47972F45-EE37-2A48-B22A-DA316E3F5EFD}"/>
                </a:ext>
              </a:extLst>
            </p:cNvPr>
            <p:cNvGraphicFramePr/>
            <p:nvPr>
              <p:custDataLst>
                <p:tags r:id="rId1"/>
              </p:custDataLst>
            </p:nvPr>
          </p:nvGraphicFramePr>
          <p:xfrm>
            <a:off x="838200" y="2400324"/>
            <a:ext cx="10776626" cy="1122316"/>
          </p:xfrm>
          <a:graphic>
            <a:graphicData uri="http://schemas.openxmlformats.org/drawingml/2006/table">
              <a:tbl>
                <a:tblPr firstRow="1" bandRow="1">
                  <a:tableStyleId>{5C22544A-7EE6-4342-B048-85BDC9FD1C3A}</a:tableStyleId>
                </a:tblPr>
                <a:tblGrid>
                  <a:gridCol w="650132">
                    <a:extLst>
                      <a:ext uri="{9D8B030D-6E8A-4147-A177-3AD203B41FA5}">
                        <a16:colId xmlns:a16="http://schemas.microsoft.com/office/drawing/2014/main" val="20000"/>
                      </a:ext>
                    </a:extLst>
                  </a:gridCol>
                  <a:gridCol w="1303506">
                    <a:extLst>
                      <a:ext uri="{9D8B030D-6E8A-4147-A177-3AD203B41FA5}">
                        <a16:colId xmlns:a16="http://schemas.microsoft.com/office/drawing/2014/main" val="20001"/>
                      </a:ext>
                    </a:extLst>
                  </a:gridCol>
                  <a:gridCol w="1410511">
                    <a:extLst>
                      <a:ext uri="{9D8B030D-6E8A-4147-A177-3AD203B41FA5}">
                        <a16:colId xmlns:a16="http://schemas.microsoft.com/office/drawing/2014/main" val="20002"/>
                      </a:ext>
                    </a:extLst>
                  </a:gridCol>
                  <a:gridCol w="953311">
                    <a:extLst>
                      <a:ext uri="{9D8B030D-6E8A-4147-A177-3AD203B41FA5}">
                        <a16:colId xmlns:a16="http://schemas.microsoft.com/office/drawing/2014/main" val="20003"/>
                      </a:ext>
                    </a:extLst>
                  </a:gridCol>
                  <a:gridCol w="963038">
                    <a:extLst>
                      <a:ext uri="{9D8B030D-6E8A-4147-A177-3AD203B41FA5}">
                        <a16:colId xmlns:a16="http://schemas.microsoft.com/office/drawing/2014/main" val="20004"/>
                      </a:ext>
                    </a:extLst>
                  </a:gridCol>
                  <a:gridCol w="865762">
                    <a:extLst>
                      <a:ext uri="{9D8B030D-6E8A-4147-A177-3AD203B41FA5}">
                        <a16:colId xmlns:a16="http://schemas.microsoft.com/office/drawing/2014/main" val="20005"/>
                      </a:ext>
                    </a:extLst>
                  </a:gridCol>
                  <a:gridCol w="1780161">
                    <a:extLst>
                      <a:ext uri="{9D8B030D-6E8A-4147-A177-3AD203B41FA5}">
                        <a16:colId xmlns:a16="http://schemas.microsoft.com/office/drawing/2014/main" val="20006"/>
                      </a:ext>
                    </a:extLst>
                  </a:gridCol>
                  <a:gridCol w="1196502">
                    <a:extLst>
                      <a:ext uri="{9D8B030D-6E8A-4147-A177-3AD203B41FA5}">
                        <a16:colId xmlns:a16="http://schemas.microsoft.com/office/drawing/2014/main" val="20007"/>
                      </a:ext>
                    </a:extLst>
                  </a:gridCol>
                  <a:gridCol w="1653703">
                    <a:extLst>
                      <a:ext uri="{9D8B030D-6E8A-4147-A177-3AD203B41FA5}">
                        <a16:colId xmlns:a16="http://schemas.microsoft.com/office/drawing/2014/main" val="20008"/>
                      </a:ext>
                    </a:extLst>
                  </a:gridCol>
                </a:tblGrid>
                <a:tr h="454296">
                  <a:tc>
                    <a:txBody>
                      <a:bodyPr/>
                      <a:lstStyle/>
                      <a:p>
                        <a:pPr marL="97790" algn="ctr">
                          <a:lnSpc>
                            <a:spcPct val="100000"/>
                          </a:lnSpc>
                          <a:spcBef>
                            <a:spcPts val="290"/>
                          </a:spcBef>
                        </a:pPr>
                        <a:r>
                          <a:rPr sz="2000" b="1" dirty="0">
                            <a:latin typeface="Times New Roman" panose="02020603050405020304"/>
                            <a:cs typeface="Times New Roman" panose="02020603050405020304"/>
                          </a:rPr>
                          <a:t>tid</a:t>
                        </a:r>
                      </a:p>
                    </a:txBody>
                    <a:tcPr marL="0" marR="0" marT="38726" marB="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lstStyle/>
                      <a:p>
                        <a:pPr marL="98425" algn="ctr">
                          <a:lnSpc>
                            <a:spcPct val="100000"/>
                          </a:lnSpc>
                          <a:spcBef>
                            <a:spcPts val="290"/>
                          </a:spcBef>
                        </a:pPr>
                        <a:r>
                          <a:rPr lang="en-US" sz="2000" b="1" dirty="0">
                            <a:latin typeface="Times New Roman" panose="02020603050405020304"/>
                            <a:cs typeface="Times New Roman" panose="02020603050405020304"/>
                          </a:rPr>
                          <a:t>name</a:t>
                        </a:r>
                      </a:p>
                    </a:txBody>
                    <a:tcPr marL="0" marR="0" marT="38726" marB="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lstStyle/>
                      <a:p>
                        <a:pPr marL="98425" algn="ctr">
                          <a:lnSpc>
                            <a:spcPct val="100000"/>
                          </a:lnSpc>
                          <a:spcBef>
                            <a:spcPts val="290"/>
                          </a:spcBef>
                        </a:pPr>
                        <a:r>
                          <a:rPr lang="en-US" sz="2000" b="1" dirty="0">
                            <a:latin typeface="Times New Roman" panose="02020603050405020304"/>
                            <a:cs typeface="Times New Roman" panose="02020603050405020304"/>
                          </a:rPr>
                          <a:t>nationality</a:t>
                        </a:r>
                      </a:p>
                    </a:txBody>
                    <a:tcPr marL="0" marR="0" marT="38726" marB="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lstStyle/>
                      <a:p>
                        <a:pPr marL="98425" algn="ctr">
                          <a:lnSpc>
                            <a:spcPct val="100000"/>
                          </a:lnSpc>
                          <a:spcBef>
                            <a:spcPts val="290"/>
                          </a:spcBef>
                        </a:pPr>
                        <a:r>
                          <a:rPr sz="2000" b="1" spc="-5" dirty="0">
                            <a:latin typeface="Times New Roman" panose="02020603050405020304"/>
                            <a:cs typeface="Times New Roman" panose="02020603050405020304"/>
                          </a:rPr>
                          <a:t>born</a:t>
                        </a:r>
                      </a:p>
                    </a:txBody>
                    <a:tcPr marL="0" marR="0" marT="38726" marB="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lstStyle/>
                      <a:p>
                        <a:pPr marL="99060" algn="ctr">
                          <a:lnSpc>
                            <a:spcPct val="100000"/>
                          </a:lnSpc>
                          <a:spcBef>
                            <a:spcPts val="290"/>
                          </a:spcBef>
                        </a:pPr>
                        <a:r>
                          <a:rPr sz="2000" b="1" dirty="0">
                            <a:latin typeface="Times New Roman" panose="02020603050405020304"/>
                            <a:cs typeface="Times New Roman" panose="02020603050405020304"/>
                          </a:rPr>
                          <a:t>college</a:t>
                        </a:r>
                      </a:p>
                    </a:txBody>
                    <a:tcPr marL="0" marR="0" marT="38726" marB="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lstStyle/>
                      <a:p>
                        <a:pPr marL="97790" algn="ctr">
                          <a:lnSpc>
                            <a:spcPct val="100000"/>
                          </a:lnSpc>
                          <a:spcBef>
                            <a:spcPts val="290"/>
                          </a:spcBef>
                        </a:pPr>
                        <a:r>
                          <a:rPr lang="en-US" sz="2000" b="1" dirty="0">
                            <a:latin typeface="Times New Roman" panose="02020603050405020304"/>
                            <a:cs typeface="Times New Roman" panose="02020603050405020304"/>
                          </a:rPr>
                          <a:t>film</a:t>
                        </a:r>
                      </a:p>
                    </a:txBody>
                    <a:tcPr marL="0" marR="0" marT="38726" marB="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lstStyle/>
                      <a:p>
                        <a:pPr marL="97790" algn="ctr">
                          <a:lnSpc>
                            <a:spcPct val="100000"/>
                          </a:lnSpc>
                          <a:spcBef>
                            <a:spcPts val="290"/>
                          </a:spcBef>
                          <a:buClrTx/>
                          <a:buSzTx/>
                          <a:buFontTx/>
                          <a:buNone/>
                        </a:pPr>
                        <a:r>
                          <a:rPr lang="en-US" altLang="en-US" sz="2000" b="1" dirty="0">
                            <a:latin typeface="Times New Roman" panose="02020603050405020304"/>
                            <a:cs typeface="Times New Roman" panose="02020603050405020304"/>
                          </a:rPr>
                          <a:t>filmFestival</a:t>
                        </a:r>
                      </a:p>
                    </a:txBody>
                    <a:tcPr marL="0" marR="0" marT="38726" marB="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lstStyle/>
                      <a:p>
                        <a:pPr marL="97790" algn="ctr">
                          <a:lnSpc>
                            <a:spcPct val="100000"/>
                          </a:lnSpc>
                          <a:spcBef>
                            <a:spcPts val="290"/>
                          </a:spcBef>
                          <a:buClrTx/>
                          <a:buSzTx/>
                          <a:buFontTx/>
                          <a:buNone/>
                        </a:pPr>
                        <a:r>
                          <a:rPr lang="en-US" altLang="en-US" sz="2000" b="1" dirty="0">
                            <a:latin typeface="Times New Roman" panose="02020603050405020304"/>
                            <a:cs typeface="Times New Roman" panose="02020603050405020304"/>
                          </a:rPr>
                          <a:t>festCity</a:t>
                        </a:r>
                      </a:p>
                    </a:txBody>
                    <a:tcPr marL="0" marR="0" marT="38726" marB="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lstStyle/>
                      <a:p>
                        <a:pPr marL="97790" algn="ctr">
                          <a:lnSpc>
                            <a:spcPct val="100000"/>
                          </a:lnSpc>
                          <a:spcBef>
                            <a:spcPts val="290"/>
                          </a:spcBef>
                          <a:buClrTx/>
                          <a:buSzTx/>
                          <a:buFontTx/>
                          <a:buNone/>
                        </a:pPr>
                        <a:r>
                          <a:rPr lang="en-US" altLang="en-US" sz="2000" b="1" dirty="0">
                            <a:latin typeface="Times New Roman" panose="02020603050405020304"/>
                            <a:cs typeface="Times New Roman" panose="02020603050405020304"/>
                          </a:rPr>
                          <a:t>festCountry</a:t>
                        </a:r>
                      </a:p>
                    </a:txBody>
                    <a:tcPr marL="0" marR="0" marT="38726" marB="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10000"/>
                    </a:ext>
                  </a:extLst>
                </a:tr>
                <a:tr h="544663">
                  <a:tc>
                    <a:txBody>
                      <a:bodyPr/>
                      <a:lstStyle/>
                      <a:p>
                        <a:pPr algn="ctr">
                          <a:buNone/>
                        </a:pPr>
                        <a:r>
                          <a:rPr lang="en-US" altLang="zh-CN" sz="2000" i="1" kern="0" dirty="0">
                            <a:latin typeface="Times New Roman" panose="02020603050405020304" pitchFamily="18" charset="0"/>
                            <a:cs typeface="Times New Roman" panose="02020603050405020304" pitchFamily="18" charset="0"/>
                            <a:sym typeface="+mn-ea"/>
                          </a:rPr>
                          <a:t>t</a:t>
                        </a:r>
                        <a:r>
                          <a:rPr lang="en-US" altLang="zh-CN" sz="2000" kern="0" baseline="-25000" dirty="0">
                            <a:latin typeface="Times New Roman" panose="02020603050405020304" pitchFamily="18" charset="0"/>
                            <a:cs typeface="Times New Roman" panose="02020603050405020304" pitchFamily="18" charset="0"/>
                            <a:sym typeface="+mn-ea"/>
                          </a:rPr>
                          <a:t>s</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alpha val="50000"/>
                        </a:schemeClr>
                      </a:solidFill>
                    </a:tcPr>
                  </a:tc>
                  <a:tc>
                    <a:txBody>
                      <a:bodyPr/>
                      <a:lstStyle/>
                      <a:p>
                        <a:pPr algn="ctr">
                          <a:buClrTx/>
                          <a:buSzTx/>
                          <a:buFontTx/>
                          <a:buNone/>
                        </a:pPr>
                        <a:r>
                          <a:rPr lang="en-US" altLang="zh-CN" sz="2000" b="0" kern="0" dirty="0">
                            <a:latin typeface="Times New Roman" panose="02020603050405020304" pitchFamily="18" charset="0"/>
                            <a:cs typeface="Times New Roman" panose="02020603050405020304" pitchFamily="18" charset="0"/>
                          </a:rPr>
                          <a:t>Noemi Schneider</a:t>
                        </a:r>
                      </a:p>
                    </a:txBody>
                    <a:tcPr marL="12700" marR="12700" marT="1270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alpha val="50000"/>
                        </a:schemeClr>
                      </a:solidFill>
                    </a:tcPr>
                  </a:tc>
                  <a:tc>
                    <a:txBody>
                      <a:bodyPr/>
                      <a:lstStyle/>
                      <a:p>
                        <a:pPr algn="ctr">
                          <a:buClrTx/>
                          <a:buSzTx/>
                          <a:buFontTx/>
                          <a:buNone/>
                        </a:pPr>
                        <a:r>
                          <a:rPr lang="en-US" altLang="zh-CN" sz="2000" b="0" kern="0" dirty="0">
                            <a:latin typeface="Times New Roman" panose="02020603050405020304" pitchFamily="18" charset="0"/>
                            <a:cs typeface="Times New Roman" panose="02020603050405020304" pitchFamily="18" charset="0"/>
                          </a:rPr>
                          <a:t>Swiss</a:t>
                        </a:r>
                      </a:p>
                    </a:txBody>
                    <a:tcPr marL="12700" marR="12700" marT="1270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92D050">
                          <a:alpha val="50000"/>
                        </a:srgbClr>
                      </a:solidFill>
                    </a:tcPr>
                  </a:tc>
                  <a:tc>
                    <a:txBody>
                      <a:bodyPr/>
                      <a:lstStyle/>
                      <a:p>
                        <a:pPr algn="ctr">
                          <a:buClrTx/>
                          <a:buSzTx/>
                          <a:buFontTx/>
                          <a:buNone/>
                        </a:pPr>
                        <a:r>
                          <a:rPr lang="en-US" altLang="zh-CN" sz="2000" b="0" kern="0" dirty="0">
                            <a:latin typeface="Times New Roman" panose="02020603050405020304" pitchFamily="18" charset="0"/>
                            <a:cs typeface="Times New Roman" panose="02020603050405020304" pitchFamily="18" charset="0"/>
                          </a:rPr>
                          <a:t>2013</a:t>
                        </a:r>
                      </a:p>
                    </a:txBody>
                    <a:tcPr marL="12700" marR="12700" marT="1270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FF0000">
                          <a:alpha val="58000"/>
                        </a:srgbClr>
                      </a:solidFill>
                    </a:tcPr>
                  </a:tc>
                  <a:tc>
                    <a:txBody>
                      <a:bodyPr/>
                      <a:lstStyle/>
                      <a:p>
                        <a:pPr algn="ctr">
                          <a:buClrTx/>
                          <a:buSzTx/>
                          <a:buFontTx/>
                          <a:buNone/>
                        </a:pPr>
                        <a:r>
                          <a:rPr lang="en-US" altLang="zh-CN" sz="2000" b="0" kern="0" dirty="0">
                            <a:latin typeface="Times New Roman" panose="02020603050405020304" pitchFamily="18" charset="0"/>
                            <a:cs typeface="Times New Roman" panose="02020603050405020304" pitchFamily="18" charset="0"/>
                          </a:rPr>
                          <a:t>null</a:t>
                        </a:r>
                      </a:p>
                    </a:txBody>
                    <a:tcPr marL="12700" marR="12700" marT="1270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alpha val="50000"/>
                        </a:schemeClr>
                      </a:solidFill>
                    </a:tcPr>
                  </a:tc>
                  <a:tc>
                    <a:txBody>
                      <a:bodyPr/>
                      <a:lstStyle/>
                      <a:p>
                        <a:pPr algn="ctr">
                          <a:buClrTx/>
                          <a:buSzTx/>
                          <a:buFontTx/>
                          <a:buNone/>
                        </a:pPr>
                        <a:r>
                          <a:rPr lang="en-US" altLang="zh-CN" sz="2000" b="0" kern="0" dirty="0">
                            <a:latin typeface="Times New Roman" panose="02020603050405020304" pitchFamily="18" charset="0"/>
                            <a:cs typeface="Times New Roman" panose="02020603050405020304" pitchFamily="18" charset="0"/>
                          </a:rPr>
                          <a:t>Sturm</a:t>
                        </a:r>
                      </a:p>
                    </a:txBody>
                    <a:tcPr marL="12700" marR="12700" marT="1270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92D050">
                          <a:alpha val="50000"/>
                        </a:srgbClr>
                      </a:solidFill>
                    </a:tcPr>
                  </a:tc>
                  <a:tc>
                    <a:txBody>
                      <a:bodyPr/>
                      <a:lstStyle/>
                      <a:p>
                        <a:pPr algn="ctr">
                          <a:buClrTx/>
                          <a:buSzTx/>
                          <a:buFontTx/>
                          <a:buNone/>
                        </a:pPr>
                        <a:r>
                          <a:rPr lang="en-US" altLang="zh-CN" sz="2000" b="0" kern="0" dirty="0">
                            <a:latin typeface="Times New Roman" panose="02020603050405020304" pitchFamily="18" charset="0"/>
                            <a:cs typeface="Times New Roman" panose="02020603050405020304" pitchFamily="18" charset="0"/>
                          </a:rPr>
                          <a:t>DOK.fest</a:t>
                        </a:r>
                      </a:p>
                    </a:txBody>
                    <a:tcPr marL="12700" marR="12700" marT="1270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FFFF00">
                          <a:alpha val="50000"/>
                        </a:srgbClr>
                      </a:solidFill>
                    </a:tcPr>
                  </a:tc>
                  <a:tc>
                    <a:txBody>
                      <a:bodyPr/>
                      <a:lstStyle/>
                      <a:p>
                        <a:pPr algn="ctr">
                          <a:buClrTx/>
                          <a:buSzTx/>
                          <a:buFontTx/>
                          <a:buNone/>
                        </a:pPr>
                        <a:r>
                          <a:rPr lang="en-US" altLang="zh-CN" sz="2000" b="0" kern="0" dirty="0">
                            <a:latin typeface="Times New Roman" panose="02020603050405020304" pitchFamily="18" charset="0"/>
                            <a:cs typeface="Times New Roman" panose="02020603050405020304" pitchFamily="18" charset="0"/>
                          </a:rPr>
                          <a:t>Munich</a:t>
                        </a:r>
                      </a:p>
                    </a:txBody>
                    <a:tcPr marL="12700" marR="12700" marT="1270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FFFF00">
                          <a:alpha val="50000"/>
                        </a:srgbClr>
                      </a:solidFill>
                    </a:tcPr>
                  </a:tc>
                  <a:tc>
                    <a:txBody>
                      <a:bodyPr/>
                      <a:lstStyle/>
                      <a:p>
                        <a:pPr algn="ctr">
                          <a:buClrTx/>
                          <a:buSzTx/>
                          <a:buFontTx/>
                          <a:buNone/>
                        </a:pPr>
                        <a:r>
                          <a:rPr lang="en-US" altLang="zh-CN" sz="2000" b="0" kern="0" dirty="0">
                            <a:latin typeface="Times New Roman" panose="02020603050405020304" pitchFamily="18" charset="0"/>
                            <a:cs typeface="Times New Roman" panose="02020603050405020304" pitchFamily="18" charset="0"/>
                          </a:rPr>
                          <a:t>null</a:t>
                        </a:r>
                      </a:p>
                    </a:txBody>
                    <a:tcPr marL="12700" marR="12700" marT="1270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alpha val="50000"/>
                        </a:schemeClr>
                      </a:solidFill>
                    </a:tcPr>
                  </a:tc>
                  <a:extLst>
                    <a:ext uri="{0D108BD9-81ED-4DB2-BD59-A6C34878D82A}">
                      <a16:rowId xmlns:a16="http://schemas.microsoft.com/office/drawing/2014/main" val="10001"/>
                    </a:ext>
                  </a:extLst>
                </a:tr>
              </a:tbl>
            </a:graphicData>
          </a:graphic>
        </p:graphicFrame>
        <p:sp>
          <p:nvSpPr>
            <p:cNvPr id="169" name="矩形 168">
              <a:extLst>
                <a:ext uri="{FF2B5EF4-FFF2-40B4-BE49-F238E27FC236}">
                  <a16:creationId xmlns:a16="http://schemas.microsoft.com/office/drawing/2014/main" id="{929C57CF-B269-ED4A-9F02-70A539A01767}"/>
                </a:ext>
              </a:extLst>
            </p:cNvPr>
            <p:cNvSpPr/>
            <p:nvPr/>
          </p:nvSpPr>
          <p:spPr>
            <a:xfrm>
              <a:off x="838199" y="1883652"/>
              <a:ext cx="4200485" cy="374037"/>
            </a:xfrm>
            <a:prstGeom prst="rect">
              <a:avLst/>
            </a:prstGeom>
            <a:solidFill>
              <a:srgbClr val="92D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200" dirty="0">
                  <a:solidFill>
                    <a:schemeClr val="tx1"/>
                  </a:solidFill>
                  <a:latin typeface="Times New Roman" panose="02020603050405020304" pitchFamily="18" charset="0"/>
                  <a:cs typeface="Times New Roman" panose="02020603050405020304" pitchFamily="18" charset="0"/>
                </a:rPr>
                <a:t>information from the Swiss director</a:t>
              </a:r>
            </a:p>
          </p:txBody>
        </p:sp>
        <p:sp>
          <p:nvSpPr>
            <p:cNvPr id="170" name="矩形 169">
              <a:extLst>
                <a:ext uri="{FF2B5EF4-FFF2-40B4-BE49-F238E27FC236}">
                  <a16:creationId xmlns:a16="http://schemas.microsoft.com/office/drawing/2014/main" id="{0C6BDF2C-2173-BF40-9870-61C4A5C45441}"/>
                </a:ext>
              </a:extLst>
            </p:cNvPr>
            <p:cNvSpPr/>
            <p:nvPr>
              <p:custDataLst>
                <p:tags r:id="rId2"/>
              </p:custDataLst>
            </p:nvPr>
          </p:nvSpPr>
          <p:spPr>
            <a:xfrm>
              <a:off x="9533105" y="1880138"/>
              <a:ext cx="2091272" cy="374037"/>
            </a:xfrm>
            <a:prstGeom prst="rect">
              <a:avLst/>
            </a:prstGeom>
            <a:solidFill>
              <a:srgbClr val="FF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200" dirty="0">
                  <a:solidFill>
                    <a:schemeClr val="tx1"/>
                  </a:solidFill>
                  <a:latin typeface="Times New Roman" panose="02020603050405020304" pitchFamily="18" charset="0"/>
                  <a:cs typeface="Times New Roman" panose="02020603050405020304" pitchFamily="18" charset="0"/>
                </a:rPr>
                <a:t>erroneous values</a:t>
              </a:r>
            </a:p>
          </p:txBody>
        </p:sp>
        <p:sp>
          <p:nvSpPr>
            <p:cNvPr id="171" name="矩形 170">
              <a:extLst>
                <a:ext uri="{FF2B5EF4-FFF2-40B4-BE49-F238E27FC236}">
                  <a16:creationId xmlns:a16="http://schemas.microsoft.com/office/drawing/2014/main" id="{B32244DB-DCF0-5649-AB72-EB2437B49D8B}"/>
                </a:ext>
              </a:extLst>
            </p:cNvPr>
            <p:cNvSpPr/>
            <p:nvPr>
              <p:custDataLst>
                <p:tags r:id="rId3"/>
              </p:custDataLst>
            </p:nvPr>
          </p:nvSpPr>
          <p:spPr>
            <a:xfrm>
              <a:off x="5038684" y="1880138"/>
              <a:ext cx="4494421" cy="374037"/>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200" dirty="0">
                  <a:solidFill>
                    <a:schemeClr val="tx1"/>
                  </a:solidFill>
                  <a:latin typeface="Times New Roman" panose="02020603050405020304" pitchFamily="18" charset="0"/>
                  <a:cs typeface="Times New Roman" panose="02020603050405020304" pitchFamily="18" charset="0"/>
                </a:rPr>
                <a:t>information from the German director</a:t>
              </a:r>
            </a:p>
          </p:txBody>
        </p:sp>
      </p:grpSp>
      <p:sp>
        <p:nvSpPr>
          <p:cNvPr id="167" name="文本框 166">
            <a:extLst>
              <a:ext uri="{FF2B5EF4-FFF2-40B4-BE49-F238E27FC236}">
                <a16:creationId xmlns:a16="http://schemas.microsoft.com/office/drawing/2014/main" id="{6426A0AB-4423-0547-A7EF-C987D8E7599C}"/>
              </a:ext>
            </a:extLst>
          </p:cNvPr>
          <p:cNvSpPr txBox="1"/>
          <p:nvPr/>
        </p:nvSpPr>
        <p:spPr>
          <a:xfrm>
            <a:off x="4538989" y="3747314"/>
            <a:ext cx="2374450" cy="769441"/>
          </a:xfrm>
          <a:prstGeom prst="rect">
            <a:avLst/>
          </a:prstGeom>
          <a:noFill/>
        </p:spPr>
        <p:txBody>
          <a:bodyPr wrap="square" rtlCol="0">
            <a:spAutoFit/>
          </a:bodyPr>
          <a:lstStyle/>
          <a:p>
            <a:pPr algn="ctr"/>
            <a:r>
              <a:rPr lang="en-US" altLang="zh-CN" sz="2200" dirty="0">
                <a:latin typeface="Calibri" panose="020F0502020204030204" pitchFamily="34" charset="0"/>
                <a:cs typeface="Calibri" panose="020F0502020204030204" pitchFamily="34" charset="0"/>
              </a:rPr>
              <a:t>User verification</a:t>
            </a:r>
          </a:p>
          <a:p>
            <a:pPr algn="ctr"/>
            <a:r>
              <a:rPr lang="en-US" altLang="zh-CN" sz="2200" dirty="0">
                <a:latin typeface="Calibri" panose="020F0502020204030204" pitchFamily="34" charset="0"/>
                <a:cs typeface="Calibri" panose="020F0502020204030204" pitchFamily="34" charset="0"/>
              </a:rPr>
              <a:t>(optional)</a:t>
            </a:r>
            <a:endParaRPr lang="zh-CN" altLang="en-US" sz="2200" dirty="0">
              <a:latin typeface="Calibri" panose="020F0502020204030204" pitchFamily="34" charset="0"/>
              <a:cs typeface="Calibri" panose="020F0502020204030204" pitchFamily="34" charset="0"/>
            </a:endParaRPr>
          </a:p>
        </p:txBody>
      </p:sp>
      <p:sp>
        <p:nvSpPr>
          <p:cNvPr id="159" name="标题 1">
            <a:extLst>
              <a:ext uri="{FF2B5EF4-FFF2-40B4-BE49-F238E27FC236}">
                <a16:creationId xmlns:a16="http://schemas.microsoft.com/office/drawing/2014/main" id="{3FBD40E0-7D0C-2642-8BDE-90EB0E2DE275}"/>
              </a:ext>
            </a:extLst>
          </p:cNvPr>
          <p:cNvSpPr>
            <a:spLocks noGrp="1"/>
          </p:cNvSpPr>
          <p:nvPr>
            <p:ph type="title"/>
          </p:nvPr>
        </p:nvSpPr>
        <p:spPr>
          <a:xfrm>
            <a:off x="-1" y="11831"/>
            <a:ext cx="12192000" cy="1037276"/>
          </a:xfrm>
        </p:spPr>
        <p:txBody>
          <a:bodyPr/>
          <a:lstStyle/>
          <a:p>
            <a:r>
              <a:rPr kumimoji="1" lang="zh-CN" altLang="en-US" b="1" dirty="0">
                <a:latin typeface="Calibri" panose="020F0502020204030204" pitchFamily="34" charset="0"/>
                <a:cs typeface="Calibri" panose="020F0502020204030204" pitchFamily="34" charset="0"/>
              </a:rPr>
              <a:t> </a:t>
            </a:r>
            <a:r>
              <a:rPr kumimoji="1" lang="en-US" altLang="zh-CN" b="1" dirty="0">
                <a:latin typeface="Calibri" panose="020F0502020204030204" pitchFamily="34" charset="0"/>
                <a:cs typeface="Calibri" panose="020F0502020204030204" pitchFamily="34" charset="0"/>
              </a:rPr>
              <a:t>Step 1: Detect Tuples with Conflicts</a:t>
            </a:r>
            <a:endParaRPr kumimoji="1" lang="zh-CN" altLang="en-US" b="1" dirty="0">
              <a:latin typeface="Calibri" panose="020F0502020204030204" pitchFamily="34" charset="0"/>
              <a:cs typeface="Calibri" panose="020F0502020204030204" pitchFamily="34" charset="0"/>
            </a:endParaRPr>
          </a:p>
        </p:txBody>
      </p:sp>
      <p:cxnSp>
        <p:nvCxnSpPr>
          <p:cNvPr id="164" name="直线连接符 163">
            <a:extLst>
              <a:ext uri="{FF2B5EF4-FFF2-40B4-BE49-F238E27FC236}">
                <a16:creationId xmlns:a16="http://schemas.microsoft.com/office/drawing/2014/main" id="{375FA4F2-96B4-8942-99FD-B8ABE05CC2FF}"/>
              </a:ext>
            </a:extLst>
          </p:cNvPr>
          <p:cNvCxnSpPr/>
          <p:nvPr/>
        </p:nvCxnSpPr>
        <p:spPr>
          <a:xfrm>
            <a:off x="0" y="1034521"/>
            <a:ext cx="12192000" cy="0"/>
          </a:xfrm>
          <a:prstGeom prst="line">
            <a:avLst/>
          </a:prstGeom>
          <a:ln w="38100">
            <a:solidFill>
              <a:srgbClr val="0463C1"/>
            </a:solidFill>
          </a:ln>
          <a:effectLst>
            <a:glow rad="25400">
              <a:schemeClr val="accent1">
                <a:alpha val="40000"/>
              </a:schemeClr>
            </a:glow>
            <a:outerShdw blurRad="50800" dist="38100" dir="2700000" algn="tl" rotWithShape="0">
              <a:schemeClr val="tx1">
                <a:alpha val="40000"/>
              </a:schemeClr>
            </a:outerShdw>
            <a:reflection blurRad="6350" endPos="0" dir="5400000" sy="-100000" algn="bl" rotWithShape="0"/>
            <a:softEdge rad="0"/>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99257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a16="http://schemas.microsoft.com/office/drawing/2014/main" id="{43EEEA5D-A90B-844B-835F-18BE5CF33AF6}"/>
              </a:ext>
            </a:extLst>
          </p:cNvPr>
          <p:cNvGrpSpPr/>
          <p:nvPr/>
        </p:nvGrpSpPr>
        <p:grpSpPr>
          <a:xfrm>
            <a:off x="16510869" y="11132060"/>
            <a:ext cx="10053863" cy="3786805"/>
            <a:chOff x="1047579" y="2096080"/>
            <a:chExt cx="8869579" cy="3016398"/>
          </a:xfrm>
        </p:grpSpPr>
        <p:sp>
          <p:nvSpPr>
            <p:cNvPr id="5" name="流程图: 磁盘 3">
              <a:extLst>
                <a:ext uri="{FF2B5EF4-FFF2-40B4-BE49-F238E27FC236}">
                  <a16:creationId xmlns:a16="http://schemas.microsoft.com/office/drawing/2014/main" id="{D7E48E61-9E8A-6446-A808-4354DEB628EB}"/>
                </a:ext>
              </a:extLst>
            </p:cNvPr>
            <p:cNvSpPr/>
            <p:nvPr/>
          </p:nvSpPr>
          <p:spPr>
            <a:xfrm>
              <a:off x="1047579" y="2970344"/>
              <a:ext cx="818993" cy="1132716"/>
            </a:xfrm>
            <a:prstGeom prst="flowChartMagneticDisk">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6" name="文本框 5">
              <a:extLst>
                <a:ext uri="{FF2B5EF4-FFF2-40B4-BE49-F238E27FC236}">
                  <a16:creationId xmlns:a16="http://schemas.microsoft.com/office/drawing/2014/main" id="{1CC565DD-3285-344D-B7EF-4624145C90BA}"/>
                </a:ext>
              </a:extLst>
            </p:cNvPr>
            <p:cNvSpPr txBox="1"/>
            <p:nvPr/>
          </p:nvSpPr>
          <p:spPr>
            <a:xfrm>
              <a:off x="1249973" y="4033134"/>
              <a:ext cx="479716" cy="367742"/>
            </a:xfrm>
            <a:prstGeom prst="rect">
              <a:avLst/>
            </a:prstGeom>
            <a:noFill/>
          </p:spPr>
          <p:txBody>
            <a:bodyPr wrap="square" rtlCol="0">
              <a:spAutoFit/>
            </a:bodyPr>
            <a:lstStyle/>
            <a:p>
              <a:r>
                <a:rPr lang="en-US" altLang="zh-CN" sz="2400" i="1" dirty="0">
                  <a:latin typeface="Arial" panose="020B0604020202020204" pitchFamily="34" charset="0"/>
                  <a:cs typeface="Arial" panose="020B0604020202020204" pitchFamily="34" charset="0"/>
                </a:rPr>
                <a:t>D</a:t>
              </a:r>
              <a:endParaRPr lang="zh-CN" altLang="en-US" sz="2400" i="1" baseline="-25000" dirty="0">
                <a:latin typeface="Arial" panose="020B0604020202020204" pitchFamily="34" charset="0"/>
                <a:cs typeface="Arial" panose="020B0604020202020204" pitchFamily="34" charset="0"/>
              </a:endParaRPr>
            </a:p>
          </p:txBody>
        </p:sp>
        <p:sp>
          <p:nvSpPr>
            <p:cNvPr id="7" name="流程图: 磁盘 5">
              <a:extLst>
                <a:ext uri="{FF2B5EF4-FFF2-40B4-BE49-F238E27FC236}">
                  <a16:creationId xmlns:a16="http://schemas.microsoft.com/office/drawing/2014/main" id="{67F71050-C949-9342-BE1C-BF03AF49F059}"/>
                </a:ext>
              </a:extLst>
            </p:cNvPr>
            <p:cNvSpPr/>
            <p:nvPr/>
          </p:nvSpPr>
          <p:spPr>
            <a:xfrm>
              <a:off x="3863016" y="3063457"/>
              <a:ext cx="663146" cy="864972"/>
            </a:xfrm>
            <a:prstGeom prst="flowChartMagneticDisk">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8" name="文本框 7">
              <a:extLst>
                <a:ext uri="{FF2B5EF4-FFF2-40B4-BE49-F238E27FC236}">
                  <a16:creationId xmlns:a16="http://schemas.microsoft.com/office/drawing/2014/main" id="{E601C5CD-7A00-3D4F-B065-E206AC93D861}"/>
                </a:ext>
              </a:extLst>
            </p:cNvPr>
            <p:cNvSpPr txBox="1"/>
            <p:nvPr/>
          </p:nvSpPr>
          <p:spPr>
            <a:xfrm>
              <a:off x="3979011" y="3989944"/>
              <a:ext cx="644528" cy="367742"/>
            </a:xfrm>
            <a:prstGeom prst="rect">
              <a:avLst/>
            </a:prstGeom>
            <a:noFill/>
          </p:spPr>
          <p:txBody>
            <a:bodyPr wrap="square" rtlCol="0">
              <a:spAutoFit/>
            </a:bodyPr>
            <a:lstStyle/>
            <a:p>
              <a:r>
                <a:rPr lang="en-US" altLang="zh-CN" sz="2400" i="1" dirty="0">
                  <a:latin typeface="Arial" panose="020B0604020202020204" pitchFamily="34" charset="0"/>
                  <a:cs typeface="Arial" panose="020B0604020202020204" pitchFamily="34" charset="0"/>
                </a:rPr>
                <a:t>D</a:t>
              </a:r>
              <a:r>
                <a:rPr lang="en-US" altLang="zh-CN" sz="2400" i="1" baseline="-25000" dirty="0">
                  <a:latin typeface="Arial" panose="020B0604020202020204" pitchFamily="34" charset="0"/>
                  <a:cs typeface="Arial" panose="020B0604020202020204" pitchFamily="34" charset="0"/>
                </a:rPr>
                <a:t>V</a:t>
              </a:r>
              <a:endParaRPr lang="zh-CN" altLang="en-US" sz="2400" i="1" baseline="-25000" dirty="0">
                <a:latin typeface="Arial" panose="020B0604020202020204" pitchFamily="34" charset="0"/>
                <a:cs typeface="Arial" panose="020B0604020202020204" pitchFamily="34" charset="0"/>
              </a:endParaRPr>
            </a:p>
          </p:txBody>
        </p:sp>
        <p:sp>
          <p:nvSpPr>
            <p:cNvPr id="9" name="矩形 8">
              <a:extLst>
                <a:ext uri="{FF2B5EF4-FFF2-40B4-BE49-F238E27FC236}">
                  <a16:creationId xmlns:a16="http://schemas.microsoft.com/office/drawing/2014/main" id="{13291CDF-7875-B444-ABC2-9B49C0606865}"/>
                </a:ext>
              </a:extLst>
            </p:cNvPr>
            <p:cNvSpPr/>
            <p:nvPr/>
          </p:nvSpPr>
          <p:spPr>
            <a:xfrm>
              <a:off x="2230886" y="3331487"/>
              <a:ext cx="1372174" cy="486748"/>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cs typeface="Arial" panose="020B0604020202020204" pitchFamily="34" charset="0"/>
              </a:endParaRPr>
            </a:p>
          </p:txBody>
        </p:sp>
        <p:sp>
          <p:nvSpPr>
            <p:cNvPr id="10" name="矩形 9">
              <a:extLst>
                <a:ext uri="{FF2B5EF4-FFF2-40B4-BE49-F238E27FC236}">
                  <a16:creationId xmlns:a16="http://schemas.microsoft.com/office/drawing/2014/main" id="{3AB8136D-959B-E043-8748-3A6956E06C2D}"/>
                </a:ext>
              </a:extLst>
            </p:cNvPr>
            <p:cNvSpPr/>
            <p:nvPr/>
          </p:nvSpPr>
          <p:spPr>
            <a:xfrm>
              <a:off x="4825691" y="3322527"/>
              <a:ext cx="1194488" cy="428368"/>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cs typeface="Arial" panose="020B0604020202020204" pitchFamily="34" charset="0"/>
              </a:endParaRPr>
            </a:p>
          </p:txBody>
        </p:sp>
        <p:sp>
          <p:nvSpPr>
            <p:cNvPr id="11" name="矩形 10">
              <a:extLst>
                <a:ext uri="{FF2B5EF4-FFF2-40B4-BE49-F238E27FC236}">
                  <a16:creationId xmlns:a16="http://schemas.microsoft.com/office/drawing/2014/main" id="{1F5339BC-4B8A-2540-BF5F-32D46A6D5C76}"/>
                </a:ext>
              </a:extLst>
            </p:cNvPr>
            <p:cNvSpPr/>
            <p:nvPr/>
          </p:nvSpPr>
          <p:spPr>
            <a:xfrm>
              <a:off x="7299278" y="3318703"/>
              <a:ext cx="1585635" cy="428368"/>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cs typeface="Arial" panose="020B0604020202020204" pitchFamily="34" charset="0"/>
              </a:endParaRPr>
            </a:p>
          </p:txBody>
        </p:sp>
        <p:sp>
          <p:nvSpPr>
            <p:cNvPr id="12" name="右箭头 11">
              <a:extLst>
                <a:ext uri="{FF2B5EF4-FFF2-40B4-BE49-F238E27FC236}">
                  <a16:creationId xmlns:a16="http://schemas.microsoft.com/office/drawing/2014/main" id="{1646D397-C5C3-664F-9674-2483CA925F49}"/>
                </a:ext>
              </a:extLst>
            </p:cNvPr>
            <p:cNvSpPr/>
            <p:nvPr/>
          </p:nvSpPr>
          <p:spPr>
            <a:xfrm>
              <a:off x="1927338" y="3542003"/>
              <a:ext cx="253799" cy="45719"/>
            </a:xfrm>
            <a:prstGeom prst="rightArrow">
              <a:avLst/>
            </a:prstGeom>
            <a:solidFill>
              <a:srgbClr val="0070C0"/>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13" name="右箭头 12">
              <a:extLst>
                <a:ext uri="{FF2B5EF4-FFF2-40B4-BE49-F238E27FC236}">
                  <a16:creationId xmlns:a16="http://schemas.microsoft.com/office/drawing/2014/main" id="{5382E006-259A-5041-B915-8DED1D4306E5}"/>
                </a:ext>
              </a:extLst>
            </p:cNvPr>
            <p:cNvSpPr/>
            <p:nvPr/>
          </p:nvSpPr>
          <p:spPr>
            <a:xfrm>
              <a:off x="4560225" y="3530499"/>
              <a:ext cx="217306" cy="45719"/>
            </a:xfrm>
            <a:prstGeom prst="rightArrow">
              <a:avLst/>
            </a:prstGeom>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14" name="流程图: 磁盘 17">
              <a:extLst>
                <a:ext uri="{FF2B5EF4-FFF2-40B4-BE49-F238E27FC236}">
                  <a16:creationId xmlns:a16="http://schemas.microsoft.com/office/drawing/2014/main" id="{2B6461C0-B8B9-6441-9C9F-518F66F8E252}"/>
                </a:ext>
              </a:extLst>
            </p:cNvPr>
            <p:cNvSpPr/>
            <p:nvPr/>
          </p:nvSpPr>
          <p:spPr>
            <a:xfrm>
              <a:off x="6298939" y="3087928"/>
              <a:ext cx="663146" cy="864972"/>
            </a:xfrm>
            <a:prstGeom prst="flowChartMagneticDisk">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15" name="文本框 14">
              <a:extLst>
                <a:ext uri="{FF2B5EF4-FFF2-40B4-BE49-F238E27FC236}">
                  <a16:creationId xmlns:a16="http://schemas.microsoft.com/office/drawing/2014/main" id="{F52C504F-D8A5-6C40-9EA4-6C9A486E592E}"/>
                </a:ext>
              </a:extLst>
            </p:cNvPr>
            <p:cNvSpPr txBox="1"/>
            <p:nvPr/>
          </p:nvSpPr>
          <p:spPr>
            <a:xfrm>
              <a:off x="6449121" y="3989944"/>
              <a:ext cx="548840" cy="367742"/>
            </a:xfrm>
            <a:prstGeom prst="rect">
              <a:avLst/>
            </a:prstGeom>
            <a:noFill/>
          </p:spPr>
          <p:txBody>
            <a:bodyPr wrap="square" rtlCol="0">
              <a:spAutoFit/>
            </a:bodyPr>
            <a:lstStyle/>
            <a:p>
              <a:r>
                <a:rPr lang="en-US" altLang="zh-CN" sz="2400" i="1" dirty="0">
                  <a:latin typeface="Arial" panose="020B0604020202020204" pitchFamily="34" charset="0"/>
                  <a:cs typeface="Arial" panose="020B0604020202020204" pitchFamily="34" charset="0"/>
                </a:rPr>
                <a:t>D</a:t>
              </a:r>
              <a:r>
                <a:rPr lang="en-US" altLang="zh-CN" sz="2400" i="1" baseline="-25000" dirty="0">
                  <a:latin typeface="Arial" panose="020B0604020202020204" pitchFamily="34" charset="0"/>
                  <a:cs typeface="Arial" panose="020B0604020202020204" pitchFamily="34" charset="0"/>
                </a:rPr>
                <a:t>V</a:t>
              </a:r>
              <a:endParaRPr lang="zh-CN" altLang="en-US" sz="2400" i="1" baseline="-25000" dirty="0">
                <a:latin typeface="Arial" panose="020B0604020202020204" pitchFamily="34" charset="0"/>
                <a:cs typeface="Arial" panose="020B0604020202020204" pitchFamily="34" charset="0"/>
              </a:endParaRPr>
            </a:p>
          </p:txBody>
        </p:sp>
        <p:sp>
          <p:nvSpPr>
            <p:cNvPr id="16" name="右箭头 15">
              <a:extLst>
                <a:ext uri="{FF2B5EF4-FFF2-40B4-BE49-F238E27FC236}">
                  <a16:creationId xmlns:a16="http://schemas.microsoft.com/office/drawing/2014/main" id="{91254B43-8713-CD47-B46C-32EBE4B7E597}"/>
                </a:ext>
              </a:extLst>
            </p:cNvPr>
            <p:cNvSpPr/>
            <p:nvPr/>
          </p:nvSpPr>
          <p:spPr>
            <a:xfrm>
              <a:off x="6051609" y="3530499"/>
              <a:ext cx="201466" cy="45719"/>
            </a:xfrm>
            <a:prstGeom prst="rightArrow">
              <a:avLst/>
            </a:prstGeom>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17" name="右箭头 16">
              <a:extLst>
                <a:ext uri="{FF2B5EF4-FFF2-40B4-BE49-F238E27FC236}">
                  <a16:creationId xmlns:a16="http://schemas.microsoft.com/office/drawing/2014/main" id="{670824B0-360C-8649-B4DA-41F0C1921BB2}"/>
                </a:ext>
              </a:extLst>
            </p:cNvPr>
            <p:cNvSpPr/>
            <p:nvPr/>
          </p:nvSpPr>
          <p:spPr>
            <a:xfrm>
              <a:off x="6997961" y="3537528"/>
              <a:ext cx="231126" cy="45719"/>
            </a:xfrm>
            <a:prstGeom prst="rightArrow">
              <a:avLst/>
            </a:prstGeom>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18" name="流程图: 磁盘 21">
              <a:extLst>
                <a:ext uri="{FF2B5EF4-FFF2-40B4-BE49-F238E27FC236}">
                  <a16:creationId xmlns:a16="http://schemas.microsoft.com/office/drawing/2014/main" id="{E3E919DD-F082-224E-8CD7-CD8A5EC63B19}"/>
                </a:ext>
              </a:extLst>
            </p:cNvPr>
            <p:cNvSpPr/>
            <p:nvPr/>
          </p:nvSpPr>
          <p:spPr>
            <a:xfrm>
              <a:off x="9254012" y="3068031"/>
              <a:ext cx="663146" cy="864972"/>
            </a:xfrm>
            <a:prstGeom prst="flowChartMagneticDisk">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19" name="右箭头 18">
              <a:extLst>
                <a:ext uri="{FF2B5EF4-FFF2-40B4-BE49-F238E27FC236}">
                  <a16:creationId xmlns:a16="http://schemas.microsoft.com/office/drawing/2014/main" id="{AAD78F7B-E500-804D-AAAC-126766C9DB23}"/>
                </a:ext>
              </a:extLst>
            </p:cNvPr>
            <p:cNvSpPr/>
            <p:nvPr/>
          </p:nvSpPr>
          <p:spPr>
            <a:xfrm flipV="1">
              <a:off x="8925421" y="3542635"/>
              <a:ext cx="288083" cy="45719"/>
            </a:xfrm>
            <a:prstGeom prst="rightArrow">
              <a:avLst/>
            </a:prstGeom>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20" name="文本框 19">
              <a:extLst>
                <a:ext uri="{FF2B5EF4-FFF2-40B4-BE49-F238E27FC236}">
                  <a16:creationId xmlns:a16="http://schemas.microsoft.com/office/drawing/2014/main" id="{E1005305-95F0-2549-A824-32A307E53B72}"/>
                </a:ext>
              </a:extLst>
            </p:cNvPr>
            <p:cNvSpPr txBox="1"/>
            <p:nvPr/>
          </p:nvSpPr>
          <p:spPr>
            <a:xfrm>
              <a:off x="2213410" y="3391234"/>
              <a:ext cx="1356480" cy="367742"/>
            </a:xfrm>
            <a:prstGeom prst="rect">
              <a:avLst/>
            </a:prstGeom>
            <a:noFill/>
          </p:spPr>
          <p:txBody>
            <a:bodyPr wrap="none" rtlCol="0">
              <a:spAutoFit/>
            </a:bodyPr>
            <a:lstStyle/>
            <a:p>
              <a:r>
                <a:rPr lang="en-US" altLang="zh-CN" sz="2400" dirty="0" err="1">
                  <a:latin typeface="Arial" panose="020B0604020202020204" pitchFamily="34" charset="0"/>
                  <a:cs typeface="Arial" panose="020B0604020202020204" pitchFamily="34" charset="0"/>
                </a:rPr>
                <a:t>DecideTS</a:t>
              </a:r>
              <a:endParaRPr lang="zh-CN" altLang="en-US" sz="2400" dirty="0">
                <a:latin typeface="Arial" panose="020B0604020202020204" pitchFamily="34" charset="0"/>
                <a:cs typeface="Arial" panose="020B0604020202020204" pitchFamily="34" charset="0"/>
              </a:endParaRPr>
            </a:p>
          </p:txBody>
        </p:sp>
        <p:sp>
          <p:nvSpPr>
            <p:cNvPr id="21" name="文本框 20">
              <a:extLst>
                <a:ext uri="{FF2B5EF4-FFF2-40B4-BE49-F238E27FC236}">
                  <a16:creationId xmlns:a16="http://schemas.microsoft.com/office/drawing/2014/main" id="{34D02895-5C7B-9247-A29E-6DFAF86945FB}"/>
                </a:ext>
              </a:extLst>
            </p:cNvPr>
            <p:cNvSpPr txBox="1"/>
            <p:nvPr/>
          </p:nvSpPr>
          <p:spPr>
            <a:xfrm>
              <a:off x="4864220" y="3342787"/>
              <a:ext cx="1130212" cy="367742"/>
            </a:xfrm>
            <a:prstGeom prst="rect">
              <a:avLst/>
            </a:prstGeom>
            <a:noFill/>
          </p:spPr>
          <p:txBody>
            <a:bodyPr wrap="none" rtlCol="0">
              <a:spAutoFit/>
            </a:bodyPr>
            <a:lstStyle/>
            <a:p>
              <a:r>
                <a:rPr lang="en-US" altLang="zh-CN" sz="2400" dirty="0">
                  <a:latin typeface="Arial" panose="020B0604020202020204" pitchFamily="34" charset="0"/>
                  <a:cs typeface="Arial" panose="020B0604020202020204" pitchFamily="34" charset="0"/>
                </a:rPr>
                <a:t>Splitting</a:t>
              </a:r>
              <a:endParaRPr lang="zh-CN" altLang="en-US" sz="2400" dirty="0">
                <a:latin typeface="Arial" panose="020B0604020202020204" pitchFamily="34" charset="0"/>
                <a:cs typeface="Arial" panose="020B0604020202020204" pitchFamily="34" charset="0"/>
              </a:endParaRPr>
            </a:p>
          </p:txBody>
        </p:sp>
        <p:sp>
          <p:nvSpPr>
            <p:cNvPr id="22" name="文本框 21">
              <a:extLst>
                <a:ext uri="{FF2B5EF4-FFF2-40B4-BE49-F238E27FC236}">
                  <a16:creationId xmlns:a16="http://schemas.microsoft.com/office/drawing/2014/main" id="{CB387DB0-F7D7-DC4F-8926-BBD94A6D06E9}"/>
                </a:ext>
              </a:extLst>
            </p:cNvPr>
            <p:cNvSpPr txBox="1"/>
            <p:nvPr/>
          </p:nvSpPr>
          <p:spPr>
            <a:xfrm>
              <a:off x="7320707" y="3350072"/>
              <a:ext cx="1538910" cy="367742"/>
            </a:xfrm>
            <a:prstGeom prst="rect">
              <a:avLst/>
            </a:prstGeom>
            <a:noFill/>
          </p:spPr>
          <p:txBody>
            <a:bodyPr wrap="none" rtlCol="0">
              <a:spAutoFit/>
            </a:bodyPr>
            <a:lstStyle/>
            <a:p>
              <a:r>
                <a:rPr lang="en-US" altLang="zh-CN" sz="2400" dirty="0">
                  <a:latin typeface="Arial" panose="020B0604020202020204" pitchFamily="34" charset="0"/>
                  <a:cs typeface="Arial" panose="020B0604020202020204" pitchFamily="34" charset="0"/>
                </a:rPr>
                <a:t>Completing</a:t>
              </a:r>
              <a:endParaRPr lang="zh-CN" altLang="en-US" sz="2400" dirty="0">
                <a:latin typeface="Arial" panose="020B0604020202020204" pitchFamily="34" charset="0"/>
                <a:cs typeface="Arial" panose="020B0604020202020204" pitchFamily="34" charset="0"/>
              </a:endParaRPr>
            </a:p>
          </p:txBody>
        </p:sp>
        <p:sp>
          <p:nvSpPr>
            <p:cNvPr id="23" name="右箭头 22">
              <a:extLst>
                <a:ext uri="{FF2B5EF4-FFF2-40B4-BE49-F238E27FC236}">
                  <a16:creationId xmlns:a16="http://schemas.microsoft.com/office/drawing/2014/main" id="{AE985EDE-2EAD-294F-A188-C3C999A8DFA0}"/>
                </a:ext>
              </a:extLst>
            </p:cNvPr>
            <p:cNvSpPr/>
            <p:nvPr/>
          </p:nvSpPr>
          <p:spPr>
            <a:xfrm>
              <a:off x="3620942" y="3542003"/>
              <a:ext cx="192325" cy="45719"/>
            </a:xfrm>
            <a:prstGeom prst="rightArrow">
              <a:avLst/>
            </a:prstGeom>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24" name="箭头: 右 14">
              <a:extLst>
                <a:ext uri="{FF2B5EF4-FFF2-40B4-BE49-F238E27FC236}">
                  <a16:creationId xmlns:a16="http://schemas.microsoft.com/office/drawing/2014/main" id="{688DFE5C-9DAC-1046-ACC8-C1FF96339C08}"/>
                </a:ext>
              </a:extLst>
            </p:cNvPr>
            <p:cNvSpPr/>
            <p:nvPr/>
          </p:nvSpPr>
          <p:spPr>
            <a:xfrm rot="5400000">
              <a:off x="5173806" y="2933107"/>
              <a:ext cx="562480" cy="102183"/>
            </a:xfrm>
            <a:prstGeom prst="rightArrow">
              <a:avLst>
                <a:gd name="adj1" fmla="val 41689"/>
                <a:gd name="adj2" fmla="val 74929"/>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25" name="文本框 24">
              <a:extLst>
                <a:ext uri="{FF2B5EF4-FFF2-40B4-BE49-F238E27FC236}">
                  <a16:creationId xmlns:a16="http://schemas.microsoft.com/office/drawing/2014/main" id="{6BD44C0C-96B6-4C45-B179-2A67C9EB78A0}"/>
                </a:ext>
              </a:extLst>
            </p:cNvPr>
            <p:cNvSpPr txBox="1"/>
            <p:nvPr/>
          </p:nvSpPr>
          <p:spPr>
            <a:xfrm rot="19496348">
              <a:off x="2982125" y="2542030"/>
              <a:ext cx="1038290" cy="367742"/>
            </a:xfrm>
            <a:prstGeom prst="rect">
              <a:avLst/>
            </a:prstGeom>
            <a:noFill/>
          </p:spPr>
          <p:txBody>
            <a:bodyPr wrap="none" rtlCol="0">
              <a:spAutoFit/>
            </a:bodyPr>
            <a:lstStyle/>
            <a:p>
              <a:pPr algn="ctr"/>
              <a:r>
                <a:rPr lang="en-US" altLang="zh-CN" sz="2400" dirty="0">
                  <a:latin typeface="Arial" panose="020B0604020202020204" pitchFamily="34" charset="0"/>
                  <a:cs typeface="Arial" panose="020B0604020202020204" pitchFamily="34" charset="0"/>
                </a:rPr>
                <a:t>context</a:t>
              </a:r>
              <a:endParaRPr lang="zh-CN" altLang="en-US" sz="2400" dirty="0">
                <a:latin typeface="Arial" panose="020B0604020202020204" pitchFamily="34" charset="0"/>
                <a:cs typeface="Arial" panose="020B0604020202020204" pitchFamily="34" charset="0"/>
              </a:endParaRPr>
            </a:p>
          </p:txBody>
        </p:sp>
        <p:sp>
          <p:nvSpPr>
            <p:cNvPr id="26" name="文本框 25">
              <a:extLst>
                <a:ext uri="{FF2B5EF4-FFF2-40B4-BE49-F238E27FC236}">
                  <a16:creationId xmlns:a16="http://schemas.microsoft.com/office/drawing/2014/main" id="{06413117-FD4D-9742-91DB-ED15B8647EDA}"/>
                </a:ext>
              </a:extLst>
            </p:cNvPr>
            <p:cNvSpPr txBox="1"/>
            <p:nvPr/>
          </p:nvSpPr>
          <p:spPr>
            <a:xfrm rot="1767626">
              <a:off x="6539898" y="2505133"/>
              <a:ext cx="1038290" cy="661935"/>
            </a:xfrm>
            <a:prstGeom prst="rect">
              <a:avLst/>
            </a:prstGeom>
            <a:noFill/>
          </p:spPr>
          <p:txBody>
            <a:bodyPr wrap="none" rtlCol="0">
              <a:spAutoFit/>
            </a:bodyPr>
            <a:lstStyle/>
            <a:p>
              <a:pPr algn="ctr"/>
              <a:r>
                <a:rPr lang="en-US" altLang="zh-CN" sz="2400" dirty="0">
                  <a:latin typeface="Arial" panose="020B0604020202020204" pitchFamily="34" charset="0"/>
                  <a:cs typeface="Arial" panose="020B0604020202020204" pitchFamily="34" charset="0"/>
                </a:rPr>
                <a:t>HER</a:t>
              </a:r>
            </a:p>
            <a:p>
              <a:pPr algn="ctr"/>
              <a:r>
                <a:rPr lang="en-US" altLang="zh-CN" sz="2400" dirty="0">
                  <a:latin typeface="Arial" panose="020B0604020202020204" pitchFamily="34" charset="0"/>
                  <a:cs typeface="Arial" panose="020B0604020202020204" pitchFamily="34" charset="0"/>
                </a:rPr>
                <a:t>context</a:t>
              </a:r>
              <a:endParaRPr lang="zh-CN" altLang="en-US" sz="2400" dirty="0">
                <a:latin typeface="Arial" panose="020B0604020202020204" pitchFamily="34" charset="0"/>
                <a:cs typeface="Arial" panose="020B0604020202020204" pitchFamily="34" charset="0"/>
              </a:endParaRPr>
            </a:p>
          </p:txBody>
        </p:sp>
        <p:sp>
          <p:nvSpPr>
            <p:cNvPr id="27" name="文本框 26">
              <a:extLst>
                <a:ext uri="{FF2B5EF4-FFF2-40B4-BE49-F238E27FC236}">
                  <a16:creationId xmlns:a16="http://schemas.microsoft.com/office/drawing/2014/main" id="{4143093C-DF1C-794B-9263-4FEB6E4F82CD}"/>
                </a:ext>
              </a:extLst>
            </p:cNvPr>
            <p:cNvSpPr txBox="1"/>
            <p:nvPr/>
          </p:nvSpPr>
          <p:spPr>
            <a:xfrm>
              <a:off x="4383685" y="2772952"/>
              <a:ext cx="1122453" cy="367742"/>
            </a:xfrm>
            <a:prstGeom prst="rect">
              <a:avLst/>
            </a:prstGeom>
            <a:noFill/>
          </p:spPr>
          <p:txBody>
            <a:bodyPr wrap="square" rtlCol="0">
              <a:spAutoFit/>
            </a:bodyPr>
            <a:lstStyle/>
            <a:p>
              <a:pPr algn="ctr"/>
              <a:r>
                <a:rPr lang="en-US" altLang="zh-CN" sz="2400" dirty="0">
                  <a:latin typeface="Arial" panose="020B0604020202020204" pitchFamily="34" charset="0"/>
                  <a:cs typeface="Arial" panose="020B0604020202020204" pitchFamily="34" charset="0"/>
                </a:rPr>
                <a:t>context</a:t>
              </a:r>
              <a:endParaRPr lang="zh-CN" altLang="en-US" sz="2400" dirty="0">
                <a:latin typeface="Arial" panose="020B0604020202020204" pitchFamily="34" charset="0"/>
                <a:cs typeface="Arial" panose="020B0604020202020204" pitchFamily="34" charset="0"/>
              </a:endParaRPr>
            </a:p>
          </p:txBody>
        </p:sp>
        <p:sp>
          <p:nvSpPr>
            <p:cNvPr id="28" name="文本框 27">
              <a:extLst>
                <a:ext uri="{FF2B5EF4-FFF2-40B4-BE49-F238E27FC236}">
                  <a16:creationId xmlns:a16="http://schemas.microsoft.com/office/drawing/2014/main" id="{1E37C049-80A2-234E-80A0-AF854CCF9AF9}"/>
                </a:ext>
              </a:extLst>
            </p:cNvPr>
            <p:cNvSpPr txBox="1"/>
            <p:nvPr/>
          </p:nvSpPr>
          <p:spPr>
            <a:xfrm>
              <a:off x="9347716" y="3946495"/>
              <a:ext cx="548840" cy="367742"/>
            </a:xfrm>
            <a:prstGeom prst="rect">
              <a:avLst/>
            </a:prstGeom>
            <a:noFill/>
          </p:spPr>
          <p:txBody>
            <a:bodyPr wrap="square" rtlCol="0">
              <a:spAutoFit/>
            </a:bodyPr>
            <a:lstStyle/>
            <a:p>
              <a:r>
                <a:rPr lang="en-US" altLang="zh-CN" sz="2400" i="1" dirty="0">
                  <a:latin typeface="Arial" panose="020B0604020202020204" pitchFamily="34" charset="0"/>
                  <a:cs typeface="Arial" panose="020B0604020202020204" pitchFamily="34" charset="0"/>
                </a:rPr>
                <a:t>D</a:t>
              </a:r>
              <a:r>
                <a:rPr lang="en-US" altLang="zh-CN" sz="2400" i="1" baseline="-25000" dirty="0">
                  <a:latin typeface="Arial" panose="020B0604020202020204" pitchFamily="34" charset="0"/>
                  <a:cs typeface="Arial" panose="020B0604020202020204" pitchFamily="34" charset="0"/>
                </a:rPr>
                <a:t>V</a:t>
              </a:r>
              <a:endParaRPr lang="zh-CN" altLang="en-US" sz="2400" i="1" baseline="-25000" dirty="0">
                <a:latin typeface="Arial" panose="020B0604020202020204" pitchFamily="34" charset="0"/>
                <a:cs typeface="Arial" panose="020B0604020202020204" pitchFamily="34" charset="0"/>
              </a:endParaRPr>
            </a:p>
          </p:txBody>
        </p:sp>
        <p:sp>
          <p:nvSpPr>
            <p:cNvPr id="29" name="矩形 28">
              <a:extLst>
                <a:ext uri="{FF2B5EF4-FFF2-40B4-BE49-F238E27FC236}">
                  <a16:creationId xmlns:a16="http://schemas.microsoft.com/office/drawing/2014/main" id="{DF9E3008-C4D1-8B43-80B0-9EFEF1530BD9}"/>
                </a:ext>
              </a:extLst>
            </p:cNvPr>
            <p:cNvSpPr/>
            <p:nvPr/>
          </p:nvSpPr>
          <p:spPr>
            <a:xfrm>
              <a:off x="4091603" y="3664994"/>
              <a:ext cx="209672" cy="18637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30" name="矩形 29">
              <a:extLst>
                <a:ext uri="{FF2B5EF4-FFF2-40B4-BE49-F238E27FC236}">
                  <a16:creationId xmlns:a16="http://schemas.microsoft.com/office/drawing/2014/main" id="{32A4E62B-B782-2F45-B7ED-41883BD401CD}"/>
                </a:ext>
              </a:extLst>
            </p:cNvPr>
            <p:cNvSpPr/>
            <p:nvPr/>
          </p:nvSpPr>
          <p:spPr>
            <a:xfrm>
              <a:off x="3921706" y="3434161"/>
              <a:ext cx="209672" cy="186374"/>
            </a:xfrm>
            <a:prstGeom prst="rect">
              <a:avLst/>
            </a:prstGeom>
            <a:solidFill>
              <a:srgbClr val="92D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dirty="0">
                <a:latin typeface="Arial" panose="020B0604020202020204" pitchFamily="34" charset="0"/>
                <a:cs typeface="Arial" panose="020B0604020202020204" pitchFamily="34" charset="0"/>
              </a:endParaRPr>
            </a:p>
          </p:txBody>
        </p:sp>
        <p:sp>
          <p:nvSpPr>
            <p:cNvPr id="31" name="矩形 30">
              <a:extLst>
                <a:ext uri="{FF2B5EF4-FFF2-40B4-BE49-F238E27FC236}">
                  <a16:creationId xmlns:a16="http://schemas.microsoft.com/office/drawing/2014/main" id="{875B9D05-C915-7545-B52C-CFC4CDB406D6}"/>
                </a:ext>
              </a:extLst>
            </p:cNvPr>
            <p:cNvSpPr/>
            <p:nvPr/>
          </p:nvSpPr>
          <p:spPr>
            <a:xfrm>
              <a:off x="4243988" y="3434161"/>
              <a:ext cx="209672" cy="186374"/>
            </a:xfrm>
            <a:prstGeom prst="rect">
              <a:avLst/>
            </a:prstGeom>
            <a:solidFill>
              <a:srgbClr val="FF00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dirty="0">
                <a:latin typeface="Arial" panose="020B0604020202020204" pitchFamily="34" charset="0"/>
                <a:cs typeface="Arial" panose="020B0604020202020204" pitchFamily="34" charset="0"/>
              </a:endParaRPr>
            </a:p>
          </p:txBody>
        </p:sp>
        <p:sp>
          <p:nvSpPr>
            <p:cNvPr id="32" name="矩形 31">
              <a:extLst>
                <a:ext uri="{FF2B5EF4-FFF2-40B4-BE49-F238E27FC236}">
                  <a16:creationId xmlns:a16="http://schemas.microsoft.com/office/drawing/2014/main" id="{04EF9452-19BE-9240-B137-6BDB0A8864EF}"/>
                </a:ext>
              </a:extLst>
            </p:cNvPr>
            <p:cNvSpPr/>
            <p:nvPr/>
          </p:nvSpPr>
          <p:spPr>
            <a:xfrm>
              <a:off x="6525676" y="3653884"/>
              <a:ext cx="209672" cy="18637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33" name="矩形 32">
              <a:extLst>
                <a:ext uri="{FF2B5EF4-FFF2-40B4-BE49-F238E27FC236}">
                  <a16:creationId xmlns:a16="http://schemas.microsoft.com/office/drawing/2014/main" id="{966C69EB-1D63-A74C-B263-05AACEF84C19}"/>
                </a:ext>
              </a:extLst>
            </p:cNvPr>
            <p:cNvSpPr/>
            <p:nvPr/>
          </p:nvSpPr>
          <p:spPr>
            <a:xfrm>
              <a:off x="6363830" y="3424374"/>
              <a:ext cx="209672" cy="186374"/>
            </a:xfrm>
            <a:prstGeom prst="rect">
              <a:avLst/>
            </a:prstGeom>
            <a:solidFill>
              <a:srgbClr val="92D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dirty="0">
                <a:latin typeface="Arial" panose="020B0604020202020204" pitchFamily="34" charset="0"/>
                <a:cs typeface="Arial" panose="020B0604020202020204" pitchFamily="34" charset="0"/>
              </a:endParaRPr>
            </a:p>
          </p:txBody>
        </p:sp>
        <p:sp>
          <p:nvSpPr>
            <p:cNvPr id="34" name="矩形 33">
              <a:extLst>
                <a:ext uri="{FF2B5EF4-FFF2-40B4-BE49-F238E27FC236}">
                  <a16:creationId xmlns:a16="http://schemas.microsoft.com/office/drawing/2014/main" id="{4A389B39-A2EF-6D41-A84D-0D6ADD66F174}"/>
                </a:ext>
              </a:extLst>
            </p:cNvPr>
            <p:cNvSpPr/>
            <p:nvPr/>
          </p:nvSpPr>
          <p:spPr>
            <a:xfrm>
              <a:off x="6696453" y="3425944"/>
              <a:ext cx="209672" cy="186374"/>
            </a:xfrm>
            <a:prstGeom prst="rect">
              <a:avLst/>
            </a:prstGeom>
            <a:solidFill>
              <a:srgbClr val="92D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dirty="0">
                <a:latin typeface="Arial" panose="020B0604020202020204" pitchFamily="34" charset="0"/>
                <a:cs typeface="Arial" panose="020B0604020202020204" pitchFamily="34" charset="0"/>
              </a:endParaRPr>
            </a:p>
          </p:txBody>
        </p:sp>
        <p:sp>
          <p:nvSpPr>
            <p:cNvPr id="35" name="矩形 34">
              <a:extLst>
                <a:ext uri="{FF2B5EF4-FFF2-40B4-BE49-F238E27FC236}">
                  <a16:creationId xmlns:a16="http://schemas.microsoft.com/office/drawing/2014/main" id="{294A191B-2B6C-124B-B0A2-8DC8CD463D4E}"/>
                </a:ext>
              </a:extLst>
            </p:cNvPr>
            <p:cNvSpPr/>
            <p:nvPr/>
          </p:nvSpPr>
          <p:spPr>
            <a:xfrm>
              <a:off x="9622744" y="3409481"/>
              <a:ext cx="209672" cy="186374"/>
            </a:xfrm>
            <a:prstGeom prst="rect">
              <a:avLst/>
            </a:prstGeom>
            <a:solidFill>
              <a:srgbClr val="92D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36" name="矩形 35">
              <a:extLst>
                <a:ext uri="{FF2B5EF4-FFF2-40B4-BE49-F238E27FC236}">
                  <a16:creationId xmlns:a16="http://schemas.microsoft.com/office/drawing/2014/main" id="{F8C54612-5935-AB4C-A240-BC8216027F55}"/>
                </a:ext>
              </a:extLst>
            </p:cNvPr>
            <p:cNvSpPr/>
            <p:nvPr/>
          </p:nvSpPr>
          <p:spPr>
            <a:xfrm>
              <a:off x="9319411" y="3413663"/>
              <a:ext cx="209672" cy="186374"/>
            </a:xfrm>
            <a:prstGeom prst="rect">
              <a:avLst/>
            </a:prstGeom>
            <a:solidFill>
              <a:srgbClr val="92D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dirty="0">
                <a:latin typeface="Arial" panose="020B0604020202020204" pitchFamily="34" charset="0"/>
                <a:cs typeface="Arial" panose="020B0604020202020204" pitchFamily="34" charset="0"/>
              </a:endParaRPr>
            </a:p>
          </p:txBody>
        </p:sp>
        <p:sp>
          <p:nvSpPr>
            <p:cNvPr id="37" name="矩形 36">
              <a:extLst>
                <a:ext uri="{FF2B5EF4-FFF2-40B4-BE49-F238E27FC236}">
                  <a16:creationId xmlns:a16="http://schemas.microsoft.com/office/drawing/2014/main" id="{FDCB0600-5ACE-F544-8982-217BD92643AD}"/>
                </a:ext>
              </a:extLst>
            </p:cNvPr>
            <p:cNvSpPr/>
            <p:nvPr/>
          </p:nvSpPr>
          <p:spPr>
            <a:xfrm>
              <a:off x="9488996" y="3647743"/>
              <a:ext cx="209672" cy="186374"/>
            </a:xfrm>
            <a:prstGeom prst="rect">
              <a:avLst/>
            </a:prstGeom>
            <a:solidFill>
              <a:srgbClr val="92D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dirty="0">
                <a:latin typeface="Arial" panose="020B0604020202020204" pitchFamily="34" charset="0"/>
                <a:cs typeface="Arial" panose="020B0604020202020204" pitchFamily="34" charset="0"/>
              </a:endParaRPr>
            </a:p>
          </p:txBody>
        </p:sp>
        <p:sp>
          <p:nvSpPr>
            <p:cNvPr id="38" name="矩形 37">
              <a:extLst>
                <a:ext uri="{FF2B5EF4-FFF2-40B4-BE49-F238E27FC236}">
                  <a16:creationId xmlns:a16="http://schemas.microsoft.com/office/drawing/2014/main" id="{F64D5E64-007A-B241-9F20-7E9855A6B5B9}"/>
                </a:ext>
              </a:extLst>
            </p:cNvPr>
            <p:cNvSpPr/>
            <p:nvPr/>
          </p:nvSpPr>
          <p:spPr>
            <a:xfrm>
              <a:off x="1160860" y="3435582"/>
              <a:ext cx="209672" cy="186374"/>
            </a:xfrm>
            <a:prstGeom prst="rect">
              <a:avLst/>
            </a:prstGeom>
            <a:solidFill>
              <a:schemeClr val="tx2">
                <a:lumMod val="60000"/>
                <a:lumOff val="4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39" name="矩形 38">
              <a:extLst>
                <a:ext uri="{FF2B5EF4-FFF2-40B4-BE49-F238E27FC236}">
                  <a16:creationId xmlns:a16="http://schemas.microsoft.com/office/drawing/2014/main" id="{F4C4365C-EAB9-954B-9E86-8A5C6B76CEF9}"/>
                </a:ext>
              </a:extLst>
            </p:cNvPr>
            <p:cNvSpPr/>
            <p:nvPr/>
          </p:nvSpPr>
          <p:spPr>
            <a:xfrm>
              <a:off x="1551355" y="3434161"/>
              <a:ext cx="209672" cy="186374"/>
            </a:xfrm>
            <a:prstGeom prst="rect">
              <a:avLst/>
            </a:prstGeom>
            <a:solidFill>
              <a:schemeClr val="tx2">
                <a:lumMod val="60000"/>
                <a:lumOff val="4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40" name="矩形 39">
              <a:extLst>
                <a:ext uri="{FF2B5EF4-FFF2-40B4-BE49-F238E27FC236}">
                  <a16:creationId xmlns:a16="http://schemas.microsoft.com/office/drawing/2014/main" id="{B85B30E2-1BDA-F34B-B032-03252CD89B81}"/>
                </a:ext>
              </a:extLst>
            </p:cNvPr>
            <p:cNvSpPr/>
            <p:nvPr/>
          </p:nvSpPr>
          <p:spPr>
            <a:xfrm>
              <a:off x="1361417" y="3695446"/>
              <a:ext cx="209672" cy="186374"/>
            </a:xfrm>
            <a:prstGeom prst="rect">
              <a:avLst/>
            </a:prstGeom>
            <a:solidFill>
              <a:schemeClr val="tx2">
                <a:lumMod val="60000"/>
                <a:lumOff val="4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41" name="矩形 40">
              <a:extLst>
                <a:ext uri="{FF2B5EF4-FFF2-40B4-BE49-F238E27FC236}">
                  <a16:creationId xmlns:a16="http://schemas.microsoft.com/office/drawing/2014/main" id="{9763210C-D848-8F49-B452-DEC64591EA00}"/>
                </a:ext>
              </a:extLst>
            </p:cNvPr>
            <p:cNvSpPr/>
            <p:nvPr/>
          </p:nvSpPr>
          <p:spPr>
            <a:xfrm>
              <a:off x="1129087" y="2234516"/>
              <a:ext cx="209672" cy="186374"/>
            </a:xfrm>
            <a:prstGeom prst="rect">
              <a:avLst/>
            </a:prstGeom>
            <a:solidFill>
              <a:schemeClr val="tx2">
                <a:lumMod val="60000"/>
                <a:lumOff val="4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42" name="文本框 41">
              <a:extLst>
                <a:ext uri="{FF2B5EF4-FFF2-40B4-BE49-F238E27FC236}">
                  <a16:creationId xmlns:a16="http://schemas.microsoft.com/office/drawing/2014/main" id="{FE017850-7B0F-5A40-8383-C6B6306ECF69}"/>
                </a:ext>
              </a:extLst>
            </p:cNvPr>
            <p:cNvSpPr txBox="1"/>
            <p:nvPr/>
          </p:nvSpPr>
          <p:spPr>
            <a:xfrm>
              <a:off x="1370532" y="2096080"/>
              <a:ext cx="1869828" cy="367742"/>
            </a:xfrm>
            <a:prstGeom prst="rect">
              <a:avLst/>
            </a:prstGeom>
            <a:noFill/>
          </p:spPr>
          <p:txBody>
            <a:bodyPr wrap="none" rtlCol="0">
              <a:spAutoFit/>
            </a:bodyPr>
            <a:lstStyle/>
            <a:p>
              <a:r>
                <a:rPr lang="en-US" altLang="zh-CN" sz="2400" dirty="0">
                  <a:latin typeface="Arial" panose="020B0604020202020204" pitchFamily="34" charset="0"/>
                  <a:cs typeface="Arial" panose="020B0604020202020204" pitchFamily="34" charset="0"/>
                </a:rPr>
                <a:t>attribute value</a:t>
              </a:r>
              <a:endParaRPr lang="zh-CN" altLang="en-US" sz="2400" dirty="0">
                <a:latin typeface="Arial" panose="020B0604020202020204" pitchFamily="34" charset="0"/>
                <a:cs typeface="Arial" panose="020B0604020202020204" pitchFamily="34" charset="0"/>
              </a:endParaRPr>
            </a:p>
          </p:txBody>
        </p:sp>
        <p:sp>
          <p:nvSpPr>
            <p:cNvPr id="43" name="矩形 42">
              <a:extLst>
                <a:ext uri="{FF2B5EF4-FFF2-40B4-BE49-F238E27FC236}">
                  <a16:creationId xmlns:a16="http://schemas.microsoft.com/office/drawing/2014/main" id="{60328AC8-4343-E849-8F9E-BEB55F8FA3A5}"/>
                </a:ext>
              </a:extLst>
            </p:cNvPr>
            <p:cNvSpPr/>
            <p:nvPr/>
          </p:nvSpPr>
          <p:spPr>
            <a:xfrm>
              <a:off x="1125548" y="2591613"/>
              <a:ext cx="209672" cy="186374"/>
            </a:xfrm>
            <a:prstGeom prst="rect">
              <a:avLst/>
            </a:prstGeom>
            <a:solidFill>
              <a:srgbClr val="92D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dirty="0">
                <a:latin typeface="Arial" panose="020B0604020202020204" pitchFamily="34" charset="0"/>
                <a:cs typeface="Arial" panose="020B0604020202020204" pitchFamily="34" charset="0"/>
              </a:endParaRPr>
            </a:p>
          </p:txBody>
        </p:sp>
        <p:sp>
          <p:nvSpPr>
            <p:cNvPr id="44" name="文本框 43">
              <a:extLst>
                <a:ext uri="{FF2B5EF4-FFF2-40B4-BE49-F238E27FC236}">
                  <a16:creationId xmlns:a16="http://schemas.microsoft.com/office/drawing/2014/main" id="{B85B9313-5126-6949-81B6-BA40032E485E}"/>
                </a:ext>
              </a:extLst>
            </p:cNvPr>
            <p:cNvSpPr txBox="1"/>
            <p:nvPr/>
          </p:nvSpPr>
          <p:spPr>
            <a:xfrm>
              <a:off x="1370532" y="2416871"/>
              <a:ext cx="1718510" cy="367742"/>
            </a:xfrm>
            <a:prstGeom prst="rect">
              <a:avLst/>
            </a:prstGeom>
            <a:noFill/>
          </p:spPr>
          <p:txBody>
            <a:bodyPr wrap="none" rtlCol="0">
              <a:spAutoFit/>
            </a:bodyPr>
            <a:lstStyle/>
            <a:p>
              <a:r>
                <a:rPr lang="en-US" altLang="zh-CN" sz="2400" dirty="0">
                  <a:latin typeface="Arial" panose="020B0604020202020204" pitchFamily="34" charset="0"/>
                  <a:cs typeface="Arial" panose="020B0604020202020204" pitchFamily="34" charset="0"/>
                </a:rPr>
                <a:t>correct value</a:t>
              </a:r>
              <a:endParaRPr lang="zh-CN" altLang="en-US" sz="2400" dirty="0">
                <a:latin typeface="Arial" panose="020B0604020202020204" pitchFamily="34" charset="0"/>
                <a:cs typeface="Arial" panose="020B0604020202020204" pitchFamily="34" charset="0"/>
              </a:endParaRPr>
            </a:p>
          </p:txBody>
        </p:sp>
        <p:sp>
          <p:nvSpPr>
            <p:cNvPr id="45" name="矩形 44">
              <a:extLst>
                <a:ext uri="{FF2B5EF4-FFF2-40B4-BE49-F238E27FC236}">
                  <a16:creationId xmlns:a16="http://schemas.microsoft.com/office/drawing/2014/main" id="{2EEE843A-8E96-6447-9D90-18B9913DEB8D}"/>
                </a:ext>
              </a:extLst>
            </p:cNvPr>
            <p:cNvSpPr/>
            <p:nvPr/>
          </p:nvSpPr>
          <p:spPr>
            <a:xfrm>
              <a:off x="7801346" y="2234516"/>
              <a:ext cx="209672" cy="186374"/>
            </a:xfrm>
            <a:prstGeom prst="rect">
              <a:avLst/>
            </a:prstGeom>
            <a:solidFill>
              <a:srgbClr val="FF00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46" name="文本框 45">
              <a:extLst>
                <a:ext uri="{FF2B5EF4-FFF2-40B4-BE49-F238E27FC236}">
                  <a16:creationId xmlns:a16="http://schemas.microsoft.com/office/drawing/2014/main" id="{27888169-5F76-7447-A67D-44FDA4B0D479}"/>
                </a:ext>
              </a:extLst>
            </p:cNvPr>
            <p:cNvSpPr txBox="1"/>
            <p:nvPr/>
          </p:nvSpPr>
          <p:spPr>
            <a:xfrm>
              <a:off x="8042791" y="2096080"/>
              <a:ext cx="1734067" cy="367742"/>
            </a:xfrm>
            <a:prstGeom prst="rect">
              <a:avLst/>
            </a:prstGeom>
            <a:noFill/>
          </p:spPr>
          <p:txBody>
            <a:bodyPr wrap="none" rtlCol="0">
              <a:spAutoFit/>
            </a:bodyPr>
            <a:lstStyle/>
            <a:p>
              <a:r>
                <a:rPr lang="en-US" altLang="zh-CN" sz="2400" dirty="0">
                  <a:latin typeface="Arial" panose="020B0604020202020204" pitchFamily="34" charset="0"/>
                  <a:cs typeface="Arial" panose="020B0604020202020204" pitchFamily="34" charset="0"/>
                </a:rPr>
                <a:t>conflict value</a:t>
              </a:r>
              <a:endParaRPr lang="zh-CN" altLang="en-US" sz="2400" dirty="0">
                <a:latin typeface="Arial" panose="020B0604020202020204" pitchFamily="34" charset="0"/>
                <a:cs typeface="Arial" panose="020B0604020202020204" pitchFamily="34" charset="0"/>
              </a:endParaRPr>
            </a:p>
          </p:txBody>
        </p:sp>
        <p:sp>
          <p:nvSpPr>
            <p:cNvPr id="47" name="矩形 46">
              <a:extLst>
                <a:ext uri="{FF2B5EF4-FFF2-40B4-BE49-F238E27FC236}">
                  <a16:creationId xmlns:a16="http://schemas.microsoft.com/office/drawing/2014/main" id="{8FE520E9-B031-644E-8ED0-2888802DD34E}"/>
                </a:ext>
              </a:extLst>
            </p:cNvPr>
            <p:cNvSpPr/>
            <p:nvPr/>
          </p:nvSpPr>
          <p:spPr>
            <a:xfrm>
              <a:off x="7796818" y="2591613"/>
              <a:ext cx="209672" cy="186374"/>
            </a:xfrm>
            <a:prstGeom prst="rect">
              <a:avLst/>
            </a:prstGeom>
            <a:solidFill>
              <a:schemeClr val="bg1"/>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48" name="文本框 47">
              <a:extLst>
                <a:ext uri="{FF2B5EF4-FFF2-40B4-BE49-F238E27FC236}">
                  <a16:creationId xmlns:a16="http://schemas.microsoft.com/office/drawing/2014/main" id="{1198CA9E-5F07-3842-95D7-4792BB994668}"/>
                </a:ext>
              </a:extLst>
            </p:cNvPr>
            <p:cNvSpPr txBox="1"/>
            <p:nvPr/>
          </p:nvSpPr>
          <p:spPr>
            <a:xfrm>
              <a:off x="8042791" y="2416871"/>
              <a:ext cx="1810432" cy="367742"/>
            </a:xfrm>
            <a:prstGeom prst="rect">
              <a:avLst/>
            </a:prstGeom>
            <a:noFill/>
          </p:spPr>
          <p:txBody>
            <a:bodyPr wrap="none" rtlCol="0">
              <a:spAutoFit/>
            </a:bodyPr>
            <a:lstStyle/>
            <a:p>
              <a:r>
                <a:rPr lang="en-US" altLang="zh-CN" sz="2400" dirty="0">
                  <a:latin typeface="Arial" panose="020B0604020202020204" pitchFamily="34" charset="0"/>
                  <a:cs typeface="Arial" panose="020B0604020202020204" pitchFamily="34" charset="0"/>
                </a:rPr>
                <a:t>missing value</a:t>
              </a:r>
              <a:endParaRPr lang="zh-CN" altLang="en-US" sz="2400" dirty="0">
                <a:latin typeface="Arial" panose="020B0604020202020204" pitchFamily="34" charset="0"/>
                <a:cs typeface="Arial" panose="020B0604020202020204" pitchFamily="34" charset="0"/>
              </a:endParaRPr>
            </a:p>
          </p:txBody>
        </p:sp>
        <p:sp>
          <p:nvSpPr>
            <p:cNvPr id="49" name="文本框 48">
              <a:extLst>
                <a:ext uri="{FF2B5EF4-FFF2-40B4-BE49-F238E27FC236}">
                  <a16:creationId xmlns:a16="http://schemas.microsoft.com/office/drawing/2014/main" id="{35BFC5CA-C958-AC45-8BF7-AA05574A2A46}"/>
                </a:ext>
              </a:extLst>
            </p:cNvPr>
            <p:cNvSpPr txBox="1"/>
            <p:nvPr/>
          </p:nvSpPr>
          <p:spPr>
            <a:xfrm>
              <a:off x="4215891" y="2276260"/>
              <a:ext cx="2393799" cy="367742"/>
            </a:xfrm>
            <a:prstGeom prst="rect">
              <a:avLst/>
            </a:prstGeom>
            <a:noFill/>
          </p:spPr>
          <p:txBody>
            <a:bodyPr wrap="square" rtlCol="0">
              <a:spAutoFit/>
            </a:bodyPr>
            <a:lstStyle/>
            <a:p>
              <a:pPr algn="ctr"/>
              <a:r>
                <a:rPr lang="en-US" altLang="zh-CN" sz="2400" dirty="0">
                  <a:latin typeface="Arial" panose="020B0604020202020204" pitchFamily="34" charset="0"/>
                  <a:cs typeface="Arial" panose="020B0604020202020204" pitchFamily="34" charset="0"/>
                </a:rPr>
                <a:t>knowledge graph</a:t>
              </a:r>
              <a:endParaRPr lang="zh-CN" altLang="en-US" sz="2400" dirty="0">
                <a:latin typeface="Arial" panose="020B0604020202020204" pitchFamily="34" charset="0"/>
                <a:cs typeface="Arial" panose="020B0604020202020204" pitchFamily="34" charset="0"/>
              </a:endParaRPr>
            </a:p>
          </p:txBody>
        </p:sp>
        <p:sp>
          <p:nvSpPr>
            <p:cNvPr id="50" name="箭头: 右 13">
              <a:extLst>
                <a:ext uri="{FF2B5EF4-FFF2-40B4-BE49-F238E27FC236}">
                  <a16:creationId xmlns:a16="http://schemas.microsoft.com/office/drawing/2014/main" id="{1C02C1F2-2D33-FD48-8E4E-2B0A8E386C2D}"/>
                </a:ext>
              </a:extLst>
            </p:cNvPr>
            <p:cNvSpPr/>
            <p:nvPr/>
          </p:nvSpPr>
          <p:spPr>
            <a:xfrm rot="8727685">
              <a:off x="2933271" y="2867724"/>
              <a:ext cx="1330930" cy="100679"/>
            </a:xfrm>
            <a:prstGeom prst="rightArrow">
              <a:avLst>
                <a:gd name="adj1" fmla="val 46850"/>
                <a:gd name="adj2" fmla="val 78775"/>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cs typeface="Arial" panose="020B0604020202020204" pitchFamily="34" charset="0"/>
              </a:endParaRPr>
            </a:p>
          </p:txBody>
        </p:sp>
        <p:sp>
          <p:nvSpPr>
            <p:cNvPr id="51" name="箭头: 右 15">
              <a:extLst>
                <a:ext uri="{FF2B5EF4-FFF2-40B4-BE49-F238E27FC236}">
                  <a16:creationId xmlns:a16="http://schemas.microsoft.com/office/drawing/2014/main" id="{848BDF3D-7D15-7B42-A279-0C215651F9DD}"/>
                </a:ext>
              </a:extLst>
            </p:cNvPr>
            <p:cNvSpPr/>
            <p:nvPr/>
          </p:nvSpPr>
          <p:spPr>
            <a:xfrm rot="1686964">
              <a:off x="6482687" y="2865229"/>
              <a:ext cx="1433510" cy="97203"/>
            </a:xfrm>
            <a:prstGeom prst="rightArrow">
              <a:avLst>
                <a:gd name="adj1" fmla="val 46059"/>
                <a:gd name="adj2" fmla="val 73188"/>
              </a:avLst>
            </a:prstGeom>
            <a:solidFill>
              <a:srgbClr val="C000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cs typeface="Arial" panose="020B0604020202020204" pitchFamily="34" charset="0"/>
              </a:endParaRPr>
            </a:p>
          </p:txBody>
        </p:sp>
        <p:sp>
          <p:nvSpPr>
            <p:cNvPr id="52" name="文本框 51">
              <a:extLst>
                <a:ext uri="{FF2B5EF4-FFF2-40B4-BE49-F238E27FC236}">
                  <a16:creationId xmlns:a16="http://schemas.microsoft.com/office/drawing/2014/main" id="{C9E1BFC9-3143-EC46-AF07-4680E2EA74E3}"/>
                </a:ext>
              </a:extLst>
            </p:cNvPr>
            <p:cNvSpPr txBox="1"/>
            <p:nvPr/>
          </p:nvSpPr>
          <p:spPr>
            <a:xfrm>
              <a:off x="4468218" y="4491665"/>
              <a:ext cx="2111652" cy="367742"/>
            </a:xfrm>
            <a:prstGeom prst="rect">
              <a:avLst/>
            </a:prstGeom>
            <a:noFill/>
          </p:spPr>
          <p:txBody>
            <a:bodyPr wrap="none" rtlCol="0">
              <a:spAutoFit/>
            </a:bodyPr>
            <a:lstStyle/>
            <a:p>
              <a:r>
                <a:rPr lang="en-US" altLang="zh-CN" sz="2400" dirty="0">
                  <a:latin typeface="Arial" panose="020B0604020202020204" pitchFamily="34" charset="0"/>
                  <a:cs typeface="Arial" panose="020B0604020202020204" pitchFamily="34" charset="0"/>
                </a:rPr>
                <a:t>User verification</a:t>
              </a:r>
              <a:endParaRPr lang="zh-CN" altLang="en-US" sz="2400" dirty="0">
                <a:latin typeface="Arial" panose="020B0604020202020204" pitchFamily="34" charset="0"/>
                <a:cs typeface="Arial" panose="020B0604020202020204" pitchFamily="34" charset="0"/>
              </a:endParaRPr>
            </a:p>
          </p:txBody>
        </p:sp>
        <p:sp>
          <p:nvSpPr>
            <p:cNvPr id="53" name="矩形 52">
              <a:extLst>
                <a:ext uri="{FF2B5EF4-FFF2-40B4-BE49-F238E27FC236}">
                  <a16:creationId xmlns:a16="http://schemas.microsoft.com/office/drawing/2014/main" id="{CA513F8D-B2E3-7242-BDDE-29BADD4592CB}"/>
                </a:ext>
              </a:extLst>
            </p:cNvPr>
            <p:cNvSpPr/>
            <p:nvPr/>
          </p:nvSpPr>
          <p:spPr>
            <a:xfrm>
              <a:off x="4418324" y="4494412"/>
              <a:ext cx="2159905" cy="618066"/>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cs typeface="Arial" panose="020B0604020202020204" pitchFamily="34" charset="0"/>
              </a:endParaRPr>
            </a:p>
          </p:txBody>
        </p:sp>
        <p:sp>
          <p:nvSpPr>
            <p:cNvPr id="54" name="箭头: 右 13">
              <a:extLst>
                <a:ext uri="{FF2B5EF4-FFF2-40B4-BE49-F238E27FC236}">
                  <a16:creationId xmlns:a16="http://schemas.microsoft.com/office/drawing/2014/main" id="{68E51C5B-D988-1043-A0E5-46647D3784D0}"/>
                </a:ext>
              </a:extLst>
            </p:cNvPr>
            <p:cNvSpPr/>
            <p:nvPr/>
          </p:nvSpPr>
          <p:spPr>
            <a:xfrm rot="1737920">
              <a:off x="2717923" y="4263636"/>
              <a:ext cx="1709011" cy="103088"/>
            </a:xfrm>
            <a:prstGeom prst="rightArrow">
              <a:avLst>
                <a:gd name="adj1" fmla="val 40589"/>
                <a:gd name="adj2" fmla="val 78177"/>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cs typeface="Arial" panose="020B0604020202020204" pitchFamily="34" charset="0"/>
              </a:endParaRPr>
            </a:p>
          </p:txBody>
        </p:sp>
        <p:sp>
          <p:nvSpPr>
            <p:cNvPr id="55" name="箭头: 右 13">
              <a:extLst>
                <a:ext uri="{FF2B5EF4-FFF2-40B4-BE49-F238E27FC236}">
                  <a16:creationId xmlns:a16="http://schemas.microsoft.com/office/drawing/2014/main" id="{CF166067-0C8C-D04F-ACC9-70C4D26F7495}"/>
                </a:ext>
              </a:extLst>
            </p:cNvPr>
            <p:cNvSpPr/>
            <p:nvPr/>
          </p:nvSpPr>
          <p:spPr>
            <a:xfrm rot="5400000">
              <a:off x="5141474" y="4082849"/>
              <a:ext cx="627144" cy="102184"/>
            </a:xfrm>
            <a:prstGeom prst="rightArrow">
              <a:avLst>
                <a:gd name="adj1" fmla="val 41695"/>
                <a:gd name="adj2" fmla="val 7493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56" name="箭头: 右 13">
              <a:extLst>
                <a:ext uri="{FF2B5EF4-FFF2-40B4-BE49-F238E27FC236}">
                  <a16:creationId xmlns:a16="http://schemas.microsoft.com/office/drawing/2014/main" id="{633B4146-B065-564E-84C0-AF566B8C5CC1}"/>
                </a:ext>
              </a:extLst>
            </p:cNvPr>
            <p:cNvSpPr/>
            <p:nvPr/>
          </p:nvSpPr>
          <p:spPr>
            <a:xfrm rot="9022553">
              <a:off x="6547298" y="4218470"/>
              <a:ext cx="1811227" cy="116686"/>
            </a:xfrm>
            <a:prstGeom prst="rightArrow">
              <a:avLst>
                <a:gd name="adj1" fmla="val 42077"/>
                <a:gd name="adj2" fmla="val 87518"/>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cs typeface="Arial" panose="020B0604020202020204" pitchFamily="34" charset="0"/>
              </a:endParaRPr>
            </a:p>
          </p:txBody>
        </p:sp>
        <p:sp>
          <p:nvSpPr>
            <p:cNvPr id="57" name="文本框 56">
              <a:extLst>
                <a:ext uri="{FF2B5EF4-FFF2-40B4-BE49-F238E27FC236}">
                  <a16:creationId xmlns:a16="http://schemas.microsoft.com/office/drawing/2014/main" id="{A5B5F060-F85E-0C48-ACF2-0A2F05942581}"/>
                </a:ext>
              </a:extLst>
            </p:cNvPr>
            <p:cNvSpPr txBox="1"/>
            <p:nvPr/>
          </p:nvSpPr>
          <p:spPr>
            <a:xfrm>
              <a:off x="4835109" y="4720677"/>
              <a:ext cx="1297085" cy="367742"/>
            </a:xfrm>
            <a:prstGeom prst="rect">
              <a:avLst/>
            </a:prstGeom>
            <a:noFill/>
          </p:spPr>
          <p:txBody>
            <a:bodyPr wrap="none" rtlCol="0">
              <a:spAutoFit/>
            </a:bodyPr>
            <a:lstStyle/>
            <a:p>
              <a:r>
                <a:rPr lang="en-US" altLang="zh-CN" sz="2400" dirty="0">
                  <a:latin typeface="Arial" panose="020B0604020202020204" pitchFamily="34" charset="0"/>
                  <a:cs typeface="Arial" panose="020B0604020202020204" pitchFamily="34" charset="0"/>
                </a:rPr>
                <a:t>(optional)</a:t>
              </a:r>
              <a:endParaRPr lang="zh-CN" altLang="en-US" sz="2400" dirty="0">
                <a:latin typeface="Arial" panose="020B0604020202020204" pitchFamily="34" charset="0"/>
                <a:cs typeface="Arial" panose="020B0604020202020204" pitchFamily="34" charset="0"/>
              </a:endParaRPr>
            </a:p>
          </p:txBody>
        </p:sp>
      </p:grpSp>
      <p:grpSp>
        <p:nvGrpSpPr>
          <p:cNvPr id="165" name="组合 164">
            <a:extLst>
              <a:ext uri="{FF2B5EF4-FFF2-40B4-BE49-F238E27FC236}">
                <a16:creationId xmlns:a16="http://schemas.microsoft.com/office/drawing/2014/main" id="{6EF334CB-8F3F-264F-B707-113C65A85A9F}"/>
              </a:ext>
            </a:extLst>
          </p:cNvPr>
          <p:cNvGrpSpPr/>
          <p:nvPr/>
        </p:nvGrpSpPr>
        <p:grpSpPr>
          <a:xfrm>
            <a:off x="775855" y="1316050"/>
            <a:ext cx="9851348" cy="3126025"/>
            <a:chOff x="1047579" y="2073155"/>
            <a:chExt cx="8869579" cy="3357622"/>
          </a:xfrm>
        </p:grpSpPr>
        <p:sp>
          <p:nvSpPr>
            <p:cNvPr id="112" name="流程图: 磁盘 3">
              <a:extLst>
                <a:ext uri="{FF2B5EF4-FFF2-40B4-BE49-F238E27FC236}">
                  <a16:creationId xmlns:a16="http://schemas.microsoft.com/office/drawing/2014/main" id="{5996E66D-5ADF-FA4B-BDD3-B6FEEC935DD2}"/>
                </a:ext>
              </a:extLst>
            </p:cNvPr>
            <p:cNvSpPr/>
            <p:nvPr/>
          </p:nvSpPr>
          <p:spPr>
            <a:xfrm>
              <a:off x="1047579" y="2970344"/>
              <a:ext cx="818993" cy="1132716"/>
            </a:xfrm>
            <a:prstGeom prst="flowChartMagneticDisk">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13" name="文本框 112">
              <a:extLst>
                <a:ext uri="{FF2B5EF4-FFF2-40B4-BE49-F238E27FC236}">
                  <a16:creationId xmlns:a16="http://schemas.microsoft.com/office/drawing/2014/main" id="{AFBFF957-DF46-C94F-9244-409BF8905BC5}"/>
                </a:ext>
              </a:extLst>
            </p:cNvPr>
            <p:cNvSpPr txBox="1"/>
            <p:nvPr/>
          </p:nvSpPr>
          <p:spPr>
            <a:xfrm>
              <a:off x="1249973" y="4033135"/>
              <a:ext cx="479716" cy="462810"/>
            </a:xfrm>
            <a:prstGeom prst="rect">
              <a:avLst/>
            </a:prstGeom>
            <a:noFill/>
          </p:spPr>
          <p:txBody>
            <a:bodyPr wrap="square" rtlCol="0">
              <a:spAutoFit/>
            </a:bodyPr>
            <a:lstStyle/>
            <a:p>
              <a:r>
                <a:rPr lang="en-US" altLang="zh-CN" sz="2200" i="1" dirty="0">
                  <a:latin typeface="Calibri" panose="020F0502020204030204" pitchFamily="34" charset="0"/>
                  <a:cs typeface="Calibri" panose="020F0502020204030204" pitchFamily="34" charset="0"/>
                </a:rPr>
                <a:t>D</a:t>
              </a:r>
              <a:endParaRPr lang="zh-CN" altLang="en-US" sz="2200" i="1" baseline="-25000" dirty="0">
                <a:latin typeface="Calibri" panose="020F0502020204030204" pitchFamily="34" charset="0"/>
                <a:cs typeface="Calibri" panose="020F0502020204030204" pitchFamily="34" charset="0"/>
              </a:endParaRPr>
            </a:p>
          </p:txBody>
        </p:sp>
        <p:sp>
          <p:nvSpPr>
            <p:cNvPr id="114" name="流程图: 磁盘 5">
              <a:extLst>
                <a:ext uri="{FF2B5EF4-FFF2-40B4-BE49-F238E27FC236}">
                  <a16:creationId xmlns:a16="http://schemas.microsoft.com/office/drawing/2014/main" id="{C95EA396-28FA-1143-B23F-D67FF6FFC215}"/>
                </a:ext>
              </a:extLst>
            </p:cNvPr>
            <p:cNvSpPr/>
            <p:nvPr/>
          </p:nvSpPr>
          <p:spPr>
            <a:xfrm>
              <a:off x="3863016" y="3063457"/>
              <a:ext cx="663146" cy="864972"/>
            </a:xfrm>
            <a:prstGeom prst="flowChartMagneticDisk">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15" name="文本框 114">
              <a:extLst>
                <a:ext uri="{FF2B5EF4-FFF2-40B4-BE49-F238E27FC236}">
                  <a16:creationId xmlns:a16="http://schemas.microsoft.com/office/drawing/2014/main" id="{A7B6D716-323B-D34B-90B4-3E96AAAE1622}"/>
                </a:ext>
              </a:extLst>
            </p:cNvPr>
            <p:cNvSpPr txBox="1"/>
            <p:nvPr/>
          </p:nvSpPr>
          <p:spPr>
            <a:xfrm>
              <a:off x="3979011" y="3989944"/>
              <a:ext cx="644528" cy="462810"/>
            </a:xfrm>
            <a:prstGeom prst="rect">
              <a:avLst/>
            </a:prstGeom>
            <a:noFill/>
          </p:spPr>
          <p:txBody>
            <a:bodyPr wrap="square" rtlCol="0">
              <a:spAutoFit/>
            </a:bodyPr>
            <a:lstStyle/>
            <a:p>
              <a:r>
                <a:rPr lang="en-US" altLang="zh-CN" sz="2200" i="1" dirty="0">
                  <a:latin typeface="Calibri" panose="020F0502020204030204" pitchFamily="34" charset="0"/>
                  <a:cs typeface="Calibri" panose="020F0502020204030204" pitchFamily="34" charset="0"/>
                </a:rPr>
                <a:t>D</a:t>
              </a:r>
              <a:r>
                <a:rPr lang="en-US" altLang="zh-CN" sz="2200" i="1" baseline="-25000" dirty="0">
                  <a:latin typeface="Calibri" panose="020F0502020204030204" pitchFamily="34" charset="0"/>
                  <a:cs typeface="Calibri" panose="020F0502020204030204" pitchFamily="34" charset="0"/>
                </a:rPr>
                <a:t>V</a:t>
              </a:r>
              <a:endParaRPr lang="zh-CN" altLang="en-US" sz="2200" i="1" baseline="-25000" dirty="0">
                <a:latin typeface="Calibri" panose="020F0502020204030204" pitchFamily="34" charset="0"/>
                <a:cs typeface="Calibri" panose="020F0502020204030204" pitchFamily="34" charset="0"/>
              </a:endParaRPr>
            </a:p>
          </p:txBody>
        </p:sp>
        <p:sp>
          <p:nvSpPr>
            <p:cNvPr id="116" name="矩形 115">
              <a:extLst>
                <a:ext uri="{FF2B5EF4-FFF2-40B4-BE49-F238E27FC236}">
                  <a16:creationId xmlns:a16="http://schemas.microsoft.com/office/drawing/2014/main" id="{2334330C-30CD-5349-9194-5C8DEA7942D3}"/>
                </a:ext>
              </a:extLst>
            </p:cNvPr>
            <p:cNvSpPr/>
            <p:nvPr/>
          </p:nvSpPr>
          <p:spPr>
            <a:xfrm>
              <a:off x="2398236" y="3310090"/>
              <a:ext cx="1204825" cy="650834"/>
            </a:xfrm>
            <a:prstGeom prst="rect">
              <a:avLst/>
            </a:prstGeom>
            <a:solidFill>
              <a:schemeClr val="bg1"/>
            </a:solid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dirty="0">
                <a:latin typeface="Calibri" panose="020F0502020204030204" pitchFamily="34" charset="0"/>
                <a:cs typeface="Calibri" panose="020F0502020204030204" pitchFamily="34" charset="0"/>
              </a:endParaRPr>
            </a:p>
          </p:txBody>
        </p:sp>
        <p:sp>
          <p:nvSpPr>
            <p:cNvPr id="117" name="矩形 116">
              <a:extLst>
                <a:ext uri="{FF2B5EF4-FFF2-40B4-BE49-F238E27FC236}">
                  <a16:creationId xmlns:a16="http://schemas.microsoft.com/office/drawing/2014/main" id="{1A3AC296-CC76-CC43-85C9-10723F8C20D7}"/>
                </a:ext>
              </a:extLst>
            </p:cNvPr>
            <p:cNvSpPr/>
            <p:nvPr/>
          </p:nvSpPr>
          <p:spPr>
            <a:xfrm>
              <a:off x="4785606" y="3158833"/>
              <a:ext cx="1234573" cy="780532"/>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dirty="0">
                <a:latin typeface="Calibri" panose="020F0502020204030204" pitchFamily="34" charset="0"/>
                <a:cs typeface="Calibri" panose="020F0502020204030204" pitchFamily="34" charset="0"/>
              </a:endParaRPr>
            </a:p>
          </p:txBody>
        </p:sp>
        <p:sp>
          <p:nvSpPr>
            <p:cNvPr id="118" name="矩形 117">
              <a:extLst>
                <a:ext uri="{FF2B5EF4-FFF2-40B4-BE49-F238E27FC236}">
                  <a16:creationId xmlns:a16="http://schemas.microsoft.com/office/drawing/2014/main" id="{C7BF6AD4-4B53-0749-9629-BE7C8ED1BEE1}"/>
                </a:ext>
              </a:extLst>
            </p:cNvPr>
            <p:cNvSpPr/>
            <p:nvPr/>
          </p:nvSpPr>
          <p:spPr>
            <a:xfrm>
              <a:off x="7299278" y="3168549"/>
              <a:ext cx="1585635" cy="764453"/>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dirty="0">
                <a:latin typeface="Calibri" panose="020F0502020204030204" pitchFamily="34" charset="0"/>
                <a:cs typeface="Calibri" panose="020F0502020204030204" pitchFamily="34" charset="0"/>
              </a:endParaRPr>
            </a:p>
          </p:txBody>
        </p:sp>
        <p:sp>
          <p:nvSpPr>
            <p:cNvPr id="119" name="右箭头 118">
              <a:extLst>
                <a:ext uri="{FF2B5EF4-FFF2-40B4-BE49-F238E27FC236}">
                  <a16:creationId xmlns:a16="http://schemas.microsoft.com/office/drawing/2014/main" id="{C2413187-9F8C-1C4C-92FB-A5733DEE09D4}"/>
                </a:ext>
              </a:extLst>
            </p:cNvPr>
            <p:cNvSpPr/>
            <p:nvPr/>
          </p:nvSpPr>
          <p:spPr>
            <a:xfrm>
              <a:off x="1927338" y="3542003"/>
              <a:ext cx="430390" cy="53853"/>
            </a:xfrm>
            <a:prstGeom prst="rightArrow">
              <a:avLst/>
            </a:prstGeom>
            <a:solidFill>
              <a:srgbClr val="0070C0"/>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20" name="右箭头 119">
              <a:extLst>
                <a:ext uri="{FF2B5EF4-FFF2-40B4-BE49-F238E27FC236}">
                  <a16:creationId xmlns:a16="http://schemas.microsoft.com/office/drawing/2014/main" id="{15F702D9-00C7-DD44-9474-43B25462D1EE}"/>
                </a:ext>
              </a:extLst>
            </p:cNvPr>
            <p:cNvSpPr/>
            <p:nvPr/>
          </p:nvSpPr>
          <p:spPr>
            <a:xfrm>
              <a:off x="4560225" y="3530499"/>
              <a:ext cx="217306" cy="45719"/>
            </a:xfrm>
            <a:prstGeom prst="rightArrow">
              <a:avLst/>
            </a:prstGeom>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21" name="流程图: 磁盘 17">
              <a:extLst>
                <a:ext uri="{FF2B5EF4-FFF2-40B4-BE49-F238E27FC236}">
                  <a16:creationId xmlns:a16="http://schemas.microsoft.com/office/drawing/2014/main" id="{D01E9B04-7AEB-0C47-9132-8CA921B32357}"/>
                </a:ext>
              </a:extLst>
            </p:cNvPr>
            <p:cNvSpPr/>
            <p:nvPr/>
          </p:nvSpPr>
          <p:spPr>
            <a:xfrm>
              <a:off x="6298939" y="3087928"/>
              <a:ext cx="663146" cy="864972"/>
            </a:xfrm>
            <a:prstGeom prst="flowChartMagneticDisk">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22" name="文本框 121">
              <a:extLst>
                <a:ext uri="{FF2B5EF4-FFF2-40B4-BE49-F238E27FC236}">
                  <a16:creationId xmlns:a16="http://schemas.microsoft.com/office/drawing/2014/main" id="{03A28A54-C977-B943-8B36-6778ECD5CFEF}"/>
                </a:ext>
              </a:extLst>
            </p:cNvPr>
            <p:cNvSpPr txBox="1"/>
            <p:nvPr/>
          </p:nvSpPr>
          <p:spPr>
            <a:xfrm>
              <a:off x="6449121" y="3989944"/>
              <a:ext cx="548840" cy="462810"/>
            </a:xfrm>
            <a:prstGeom prst="rect">
              <a:avLst/>
            </a:prstGeom>
            <a:noFill/>
          </p:spPr>
          <p:txBody>
            <a:bodyPr wrap="square" rtlCol="0">
              <a:spAutoFit/>
            </a:bodyPr>
            <a:lstStyle/>
            <a:p>
              <a:r>
                <a:rPr lang="en-US" altLang="zh-CN" sz="2200" i="1" dirty="0">
                  <a:latin typeface="Calibri" panose="020F0502020204030204" pitchFamily="34" charset="0"/>
                  <a:cs typeface="Calibri" panose="020F0502020204030204" pitchFamily="34" charset="0"/>
                </a:rPr>
                <a:t>D</a:t>
              </a:r>
              <a:r>
                <a:rPr lang="en-US" altLang="zh-CN" sz="2200" i="1" baseline="-25000" dirty="0">
                  <a:latin typeface="Calibri" panose="020F0502020204030204" pitchFamily="34" charset="0"/>
                  <a:cs typeface="Calibri" panose="020F0502020204030204" pitchFamily="34" charset="0"/>
                </a:rPr>
                <a:t>V</a:t>
              </a:r>
              <a:endParaRPr lang="zh-CN" altLang="en-US" sz="2200" i="1" baseline="-25000" dirty="0">
                <a:latin typeface="Calibri" panose="020F0502020204030204" pitchFamily="34" charset="0"/>
                <a:cs typeface="Calibri" panose="020F0502020204030204" pitchFamily="34" charset="0"/>
              </a:endParaRPr>
            </a:p>
          </p:txBody>
        </p:sp>
        <p:sp>
          <p:nvSpPr>
            <p:cNvPr id="123" name="右箭头 122">
              <a:extLst>
                <a:ext uri="{FF2B5EF4-FFF2-40B4-BE49-F238E27FC236}">
                  <a16:creationId xmlns:a16="http://schemas.microsoft.com/office/drawing/2014/main" id="{551A390C-3D8A-BE4B-8F92-A9AD9F863549}"/>
                </a:ext>
              </a:extLst>
            </p:cNvPr>
            <p:cNvSpPr/>
            <p:nvPr/>
          </p:nvSpPr>
          <p:spPr>
            <a:xfrm>
              <a:off x="6051609" y="3530499"/>
              <a:ext cx="201466" cy="45719"/>
            </a:xfrm>
            <a:prstGeom prst="rightArrow">
              <a:avLst/>
            </a:prstGeom>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24" name="右箭头 123">
              <a:extLst>
                <a:ext uri="{FF2B5EF4-FFF2-40B4-BE49-F238E27FC236}">
                  <a16:creationId xmlns:a16="http://schemas.microsoft.com/office/drawing/2014/main" id="{00E34C97-BBE1-A044-B53C-9E1A0B96C32E}"/>
                </a:ext>
              </a:extLst>
            </p:cNvPr>
            <p:cNvSpPr/>
            <p:nvPr/>
          </p:nvSpPr>
          <p:spPr>
            <a:xfrm>
              <a:off x="6997961" y="3537528"/>
              <a:ext cx="231126" cy="45719"/>
            </a:xfrm>
            <a:prstGeom prst="rightArrow">
              <a:avLst/>
            </a:prstGeom>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25" name="流程图: 磁盘 21">
              <a:extLst>
                <a:ext uri="{FF2B5EF4-FFF2-40B4-BE49-F238E27FC236}">
                  <a16:creationId xmlns:a16="http://schemas.microsoft.com/office/drawing/2014/main" id="{3CEF89B6-3E28-9B4E-9806-CE0E1611A631}"/>
                </a:ext>
              </a:extLst>
            </p:cNvPr>
            <p:cNvSpPr/>
            <p:nvPr/>
          </p:nvSpPr>
          <p:spPr>
            <a:xfrm>
              <a:off x="9254012" y="3068031"/>
              <a:ext cx="663146" cy="864972"/>
            </a:xfrm>
            <a:prstGeom prst="flowChartMagneticDisk">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26" name="右箭头 125">
              <a:extLst>
                <a:ext uri="{FF2B5EF4-FFF2-40B4-BE49-F238E27FC236}">
                  <a16:creationId xmlns:a16="http://schemas.microsoft.com/office/drawing/2014/main" id="{5D2B2485-3458-C742-94CA-61742D9E25B0}"/>
                </a:ext>
              </a:extLst>
            </p:cNvPr>
            <p:cNvSpPr/>
            <p:nvPr/>
          </p:nvSpPr>
          <p:spPr>
            <a:xfrm flipV="1">
              <a:off x="8925421" y="3542635"/>
              <a:ext cx="288083" cy="45719"/>
            </a:xfrm>
            <a:prstGeom prst="rightArrow">
              <a:avLst/>
            </a:prstGeom>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27" name="文本框 126">
              <a:extLst>
                <a:ext uri="{FF2B5EF4-FFF2-40B4-BE49-F238E27FC236}">
                  <a16:creationId xmlns:a16="http://schemas.microsoft.com/office/drawing/2014/main" id="{DFE486E3-3CEE-AF43-84C0-F9D4758AFB0B}"/>
                </a:ext>
              </a:extLst>
            </p:cNvPr>
            <p:cNvSpPr txBox="1"/>
            <p:nvPr/>
          </p:nvSpPr>
          <p:spPr>
            <a:xfrm>
              <a:off x="2408221" y="3371307"/>
              <a:ext cx="1256659" cy="462810"/>
            </a:xfrm>
            <a:prstGeom prst="rect">
              <a:avLst/>
            </a:prstGeom>
            <a:noFill/>
          </p:spPr>
          <p:txBody>
            <a:bodyPr wrap="square" rtlCol="0">
              <a:spAutoFit/>
            </a:bodyPr>
            <a:lstStyle/>
            <a:p>
              <a:r>
                <a:rPr lang="en-US" altLang="zh-CN" sz="2200" b="1" dirty="0" err="1">
                  <a:solidFill>
                    <a:srgbClr val="FF0000"/>
                  </a:solidFill>
                  <a:latin typeface="Calibri" panose="020F0502020204030204" pitchFamily="34" charset="0"/>
                  <a:cs typeface="Calibri" panose="020F0502020204030204" pitchFamily="34" charset="0"/>
                </a:rPr>
                <a:t>DecideTS</a:t>
              </a:r>
              <a:endParaRPr lang="zh-CN" altLang="en-US" sz="2200" b="1" dirty="0">
                <a:solidFill>
                  <a:srgbClr val="FF0000"/>
                </a:solidFill>
                <a:latin typeface="Calibri" panose="020F0502020204030204" pitchFamily="34" charset="0"/>
                <a:cs typeface="Calibri" panose="020F0502020204030204" pitchFamily="34" charset="0"/>
              </a:endParaRPr>
            </a:p>
          </p:txBody>
        </p:sp>
        <p:sp>
          <p:nvSpPr>
            <p:cNvPr id="128" name="文本框 127">
              <a:extLst>
                <a:ext uri="{FF2B5EF4-FFF2-40B4-BE49-F238E27FC236}">
                  <a16:creationId xmlns:a16="http://schemas.microsoft.com/office/drawing/2014/main" id="{D9668B12-C327-2547-AB12-324BF4652DF7}"/>
                </a:ext>
              </a:extLst>
            </p:cNvPr>
            <p:cNvSpPr txBox="1"/>
            <p:nvPr/>
          </p:nvSpPr>
          <p:spPr>
            <a:xfrm>
              <a:off x="4714290" y="3113313"/>
              <a:ext cx="1378592" cy="826446"/>
            </a:xfrm>
            <a:prstGeom prst="rect">
              <a:avLst/>
            </a:prstGeom>
            <a:noFill/>
          </p:spPr>
          <p:txBody>
            <a:bodyPr wrap="none" rtlCol="0">
              <a:spAutoFit/>
            </a:bodyPr>
            <a:lstStyle/>
            <a:p>
              <a:pPr algn="ctr"/>
              <a:r>
                <a:rPr lang="en-US" altLang="zh-CN" sz="2200" dirty="0">
                  <a:latin typeface="Calibri" panose="020F0502020204030204" pitchFamily="34" charset="0"/>
                  <a:cs typeface="Calibri" panose="020F0502020204030204" pitchFamily="34" charset="0"/>
                </a:rPr>
                <a:t>Attribute</a:t>
              </a:r>
            </a:p>
            <a:p>
              <a:pPr algn="ctr"/>
              <a:r>
                <a:rPr lang="en-US" altLang="zh-CN" sz="2200" dirty="0">
                  <a:latin typeface="Calibri" panose="020F0502020204030204" pitchFamily="34" charset="0"/>
                  <a:cs typeface="Calibri" panose="020F0502020204030204" pitchFamily="34" charset="0"/>
                </a:rPr>
                <a:t>Assignment</a:t>
              </a:r>
              <a:endParaRPr lang="zh-CN" altLang="en-US" sz="2200" dirty="0">
                <a:latin typeface="Calibri" panose="020F0502020204030204" pitchFamily="34" charset="0"/>
                <a:cs typeface="Calibri" panose="020F0502020204030204" pitchFamily="34" charset="0"/>
              </a:endParaRPr>
            </a:p>
          </p:txBody>
        </p:sp>
        <p:sp>
          <p:nvSpPr>
            <p:cNvPr id="129" name="文本框 128">
              <a:extLst>
                <a:ext uri="{FF2B5EF4-FFF2-40B4-BE49-F238E27FC236}">
                  <a16:creationId xmlns:a16="http://schemas.microsoft.com/office/drawing/2014/main" id="{2608802E-B28F-5447-9D9B-8F3FD00A62F0}"/>
                </a:ext>
              </a:extLst>
            </p:cNvPr>
            <p:cNvSpPr txBox="1"/>
            <p:nvPr/>
          </p:nvSpPr>
          <p:spPr>
            <a:xfrm>
              <a:off x="7259710" y="3134478"/>
              <a:ext cx="1620077" cy="826446"/>
            </a:xfrm>
            <a:prstGeom prst="rect">
              <a:avLst/>
            </a:prstGeom>
            <a:noFill/>
          </p:spPr>
          <p:txBody>
            <a:bodyPr wrap="none" rtlCol="0">
              <a:spAutoFit/>
            </a:bodyPr>
            <a:lstStyle/>
            <a:p>
              <a:pPr algn="ctr"/>
              <a:r>
                <a:rPr lang="en-US" altLang="zh-CN" sz="2200" dirty="0">
                  <a:latin typeface="Calibri" panose="020F0502020204030204" pitchFamily="34" charset="0"/>
                  <a:cs typeface="Calibri" panose="020F0502020204030204" pitchFamily="34" charset="0"/>
                </a:rPr>
                <a:t>Missing</a:t>
              </a:r>
              <a:r>
                <a:rPr lang="zh-CN" altLang="en-US" sz="2200" dirty="0">
                  <a:latin typeface="Calibri" panose="020F0502020204030204" pitchFamily="34" charset="0"/>
                  <a:cs typeface="Calibri" panose="020F0502020204030204" pitchFamily="34" charset="0"/>
                </a:rPr>
                <a:t> </a:t>
              </a:r>
              <a:r>
                <a:rPr lang="en-US" altLang="zh-CN" sz="2200" dirty="0">
                  <a:latin typeface="Calibri" panose="020F0502020204030204" pitchFamily="34" charset="0"/>
                  <a:cs typeface="Calibri" panose="020F0502020204030204" pitchFamily="34" charset="0"/>
                </a:rPr>
                <a:t>Value</a:t>
              </a:r>
            </a:p>
            <a:p>
              <a:pPr algn="ctr"/>
              <a:r>
                <a:rPr lang="en-US" altLang="zh-CN" sz="2200" dirty="0">
                  <a:latin typeface="Calibri" panose="020F0502020204030204" pitchFamily="34" charset="0"/>
                  <a:cs typeface="Calibri" panose="020F0502020204030204" pitchFamily="34" charset="0"/>
                </a:rPr>
                <a:t>Imputation</a:t>
              </a:r>
              <a:endParaRPr lang="zh-CN" altLang="en-US" sz="2200" dirty="0">
                <a:latin typeface="Calibri" panose="020F0502020204030204" pitchFamily="34" charset="0"/>
                <a:cs typeface="Calibri" panose="020F0502020204030204" pitchFamily="34" charset="0"/>
              </a:endParaRPr>
            </a:p>
          </p:txBody>
        </p:sp>
        <p:sp>
          <p:nvSpPr>
            <p:cNvPr id="130" name="右箭头 129">
              <a:extLst>
                <a:ext uri="{FF2B5EF4-FFF2-40B4-BE49-F238E27FC236}">
                  <a16:creationId xmlns:a16="http://schemas.microsoft.com/office/drawing/2014/main" id="{4EA10983-C670-534B-8663-A555D401A348}"/>
                </a:ext>
              </a:extLst>
            </p:cNvPr>
            <p:cNvSpPr/>
            <p:nvPr/>
          </p:nvSpPr>
          <p:spPr>
            <a:xfrm>
              <a:off x="3620942" y="3542003"/>
              <a:ext cx="192325" cy="45719"/>
            </a:xfrm>
            <a:prstGeom prst="rightArrow">
              <a:avLst/>
            </a:prstGeom>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31" name="箭头: 右 14">
              <a:extLst>
                <a:ext uri="{FF2B5EF4-FFF2-40B4-BE49-F238E27FC236}">
                  <a16:creationId xmlns:a16="http://schemas.microsoft.com/office/drawing/2014/main" id="{6C54C089-DE7C-6A49-8490-CE0ECB694C72}"/>
                </a:ext>
              </a:extLst>
            </p:cNvPr>
            <p:cNvSpPr/>
            <p:nvPr/>
          </p:nvSpPr>
          <p:spPr>
            <a:xfrm rot="5400000">
              <a:off x="5173806" y="2739652"/>
              <a:ext cx="562480" cy="102183"/>
            </a:xfrm>
            <a:prstGeom prst="right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32" name="文本框 131">
              <a:extLst>
                <a:ext uri="{FF2B5EF4-FFF2-40B4-BE49-F238E27FC236}">
                  <a16:creationId xmlns:a16="http://schemas.microsoft.com/office/drawing/2014/main" id="{0AF40339-D954-BE4B-AC41-A4B02F104211}"/>
                </a:ext>
              </a:extLst>
            </p:cNvPr>
            <p:cNvSpPr txBox="1"/>
            <p:nvPr/>
          </p:nvSpPr>
          <p:spPr>
            <a:xfrm rot="19352188">
              <a:off x="3094165" y="2390165"/>
              <a:ext cx="936727" cy="462810"/>
            </a:xfrm>
            <a:prstGeom prst="rect">
              <a:avLst/>
            </a:prstGeom>
            <a:noFill/>
          </p:spPr>
          <p:txBody>
            <a:bodyPr wrap="none" rtlCol="0">
              <a:spAutoFit/>
            </a:bodyPr>
            <a:lstStyle/>
            <a:p>
              <a:pPr algn="ctr"/>
              <a:r>
                <a:rPr lang="en-US" altLang="zh-CN" sz="2200" dirty="0">
                  <a:latin typeface="Calibri" panose="020F0502020204030204" pitchFamily="34" charset="0"/>
                  <a:cs typeface="Calibri" panose="020F0502020204030204" pitchFamily="34" charset="0"/>
                </a:rPr>
                <a:t>context</a:t>
              </a:r>
              <a:endParaRPr lang="zh-CN" altLang="en-US" sz="2200" dirty="0">
                <a:latin typeface="Calibri" panose="020F0502020204030204" pitchFamily="34" charset="0"/>
                <a:cs typeface="Calibri" panose="020F0502020204030204" pitchFamily="34" charset="0"/>
              </a:endParaRPr>
            </a:p>
          </p:txBody>
        </p:sp>
        <p:sp>
          <p:nvSpPr>
            <p:cNvPr id="133" name="文本框 132">
              <a:extLst>
                <a:ext uri="{FF2B5EF4-FFF2-40B4-BE49-F238E27FC236}">
                  <a16:creationId xmlns:a16="http://schemas.microsoft.com/office/drawing/2014/main" id="{98D263F1-6BBA-4A44-AB08-D53C3CC84076}"/>
                </a:ext>
              </a:extLst>
            </p:cNvPr>
            <p:cNvSpPr txBox="1"/>
            <p:nvPr/>
          </p:nvSpPr>
          <p:spPr>
            <a:xfrm rot="1587521">
              <a:off x="6477067" y="2223572"/>
              <a:ext cx="936727" cy="826446"/>
            </a:xfrm>
            <a:prstGeom prst="rect">
              <a:avLst/>
            </a:prstGeom>
            <a:noFill/>
          </p:spPr>
          <p:txBody>
            <a:bodyPr wrap="none" rtlCol="0">
              <a:spAutoFit/>
            </a:bodyPr>
            <a:lstStyle/>
            <a:p>
              <a:pPr algn="ctr"/>
              <a:r>
                <a:rPr lang="en-US" altLang="zh-CN" sz="2200" dirty="0">
                  <a:latin typeface="Calibri" panose="020F0502020204030204" pitchFamily="34" charset="0"/>
                  <a:cs typeface="Calibri" panose="020F0502020204030204" pitchFamily="34" charset="0"/>
                </a:rPr>
                <a:t>HER</a:t>
              </a:r>
            </a:p>
            <a:p>
              <a:pPr algn="ctr"/>
              <a:r>
                <a:rPr lang="en-US" altLang="zh-CN" sz="2200" dirty="0">
                  <a:latin typeface="Calibri" panose="020F0502020204030204" pitchFamily="34" charset="0"/>
                  <a:cs typeface="Calibri" panose="020F0502020204030204" pitchFamily="34" charset="0"/>
                </a:rPr>
                <a:t>context</a:t>
              </a:r>
              <a:endParaRPr lang="zh-CN" altLang="en-US" sz="2200" dirty="0">
                <a:latin typeface="Calibri" panose="020F0502020204030204" pitchFamily="34" charset="0"/>
                <a:cs typeface="Calibri" panose="020F0502020204030204" pitchFamily="34" charset="0"/>
              </a:endParaRPr>
            </a:p>
          </p:txBody>
        </p:sp>
        <p:sp>
          <p:nvSpPr>
            <p:cNvPr id="134" name="文本框 133">
              <a:extLst>
                <a:ext uri="{FF2B5EF4-FFF2-40B4-BE49-F238E27FC236}">
                  <a16:creationId xmlns:a16="http://schemas.microsoft.com/office/drawing/2014/main" id="{79290B3D-080E-F044-93A2-4F73498314D0}"/>
                </a:ext>
              </a:extLst>
            </p:cNvPr>
            <p:cNvSpPr txBox="1"/>
            <p:nvPr/>
          </p:nvSpPr>
          <p:spPr>
            <a:xfrm>
              <a:off x="4396159" y="2505090"/>
              <a:ext cx="1122453" cy="462810"/>
            </a:xfrm>
            <a:prstGeom prst="rect">
              <a:avLst/>
            </a:prstGeom>
            <a:noFill/>
          </p:spPr>
          <p:txBody>
            <a:bodyPr wrap="square" rtlCol="0">
              <a:spAutoFit/>
            </a:bodyPr>
            <a:lstStyle/>
            <a:p>
              <a:pPr algn="ctr"/>
              <a:r>
                <a:rPr lang="en-US" altLang="zh-CN" sz="2200" dirty="0">
                  <a:latin typeface="Calibri" panose="020F0502020204030204" pitchFamily="34" charset="0"/>
                  <a:cs typeface="Calibri" panose="020F0502020204030204" pitchFamily="34" charset="0"/>
                </a:rPr>
                <a:t>context</a:t>
              </a:r>
              <a:endParaRPr lang="zh-CN" altLang="en-US" sz="2200" dirty="0">
                <a:latin typeface="Calibri" panose="020F0502020204030204" pitchFamily="34" charset="0"/>
                <a:cs typeface="Calibri" panose="020F0502020204030204" pitchFamily="34" charset="0"/>
              </a:endParaRPr>
            </a:p>
          </p:txBody>
        </p:sp>
        <p:sp>
          <p:nvSpPr>
            <p:cNvPr id="135" name="文本框 134">
              <a:extLst>
                <a:ext uri="{FF2B5EF4-FFF2-40B4-BE49-F238E27FC236}">
                  <a16:creationId xmlns:a16="http://schemas.microsoft.com/office/drawing/2014/main" id="{AC6199D5-1273-FA4A-8081-195F50F5528D}"/>
                </a:ext>
              </a:extLst>
            </p:cNvPr>
            <p:cNvSpPr txBox="1"/>
            <p:nvPr/>
          </p:nvSpPr>
          <p:spPr>
            <a:xfrm>
              <a:off x="9347716" y="3946495"/>
              <a:ext cx="548840" cy="462810"/>
            </a:xfrm>
            <a:prstGeom prst="rect">
              <a:avLst/>
            </a:prstGeom>
            <a:noFill/>
          </p:spPr>
          <p:txBody>
            <a:bodyPr wrap="square" rtlCol="0">
              <a:spAutoFit/>
            </a:bodyPr>
            <a:lstStyle/>
            <a:p>
              <a:r>
                <a:rPr lang="en-US" altLang="zh-CN" sz="2200" i="1" dirty="0">
                  <a:latin typeface="Calibri" panose="020F0502020204030204" pitchFamily="34" charset="0"/>
                  <a:cs typeface="Calibri" panose="020F0502020204030204" pitchFamily="34" charset="0"/>
                </a:rPr>
                <a:t>D</a:t>
              </a:r>
              <a:r>
                <a:rPr lang="en-US" altLang="zh-CN" sz="2200" i="1" baseline="-25000" dirty="0">
                  <a:latin typeface="Calibri" panose="020F0502020204030204" pitchFamily="34" charset="0"/>
                  <a:cs typeface="Calibri" panose="020F0502020204030204" pitchFamily="34" charset="0"/>
                </a:rPr>
                <a:t>V</a:t>
              </a:r>
              <a:endParaRPr lang="zh-CN" altLang="en-US" sz="2200" i="1" baseline="-25000" dirty="0">
                <a:latin typeface="Calibri" panose="020F0502020204030204" pitchFamily="34" charset="0"/>
                <a:cs typeface="Calibri" panose="020F0502020204030204" pitchFamily="34" charset="0"/>
              </a:endParaRPr>
            </a:p>
          </p:txBody>
        </p:sp>
        <p:sp>
          <p:nvSpPr>
            <p:cNvPr id="136" name="矩形 135">
              <a:extLst>
                <a:ext uri="{FF2B5EF4-FFF2-40B4-BE49-F238E27FC236}">
                  <a16:creationId xmlns:a16="http://schemas.microsoft.com/office/drawing/2014/main" id="{FDEE674D-FDAF-6749-A8CF-17D9114A288E}"/>
                </a:ext>
              </a:extLst>
            </p:cNvPr>
            <p:cNvSpPr/>
            <p:nvPr/>
          </p:nvSpPr>
          <p:spPr>
            <a:xfrm>
              <a:off x="4091603" y="3664994"/>
              <a:ext cx="209672" cy="18637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37" name="矩形 136">
              <a:extLst>
                <a:ext uri="{FF2B5EF4-FFF2-40B4-BE49-F238E27FC236}">
                  <a16:creationId xmlns:a16="http://schemas.microsoft.com/office/drawing/2014/main" id="{E1FE8B5B-BBB6-174C-9A5F-C3C7EBD222A5}"/>
                </a:ext>
              </a:extLst>
            </p:cNvPr>
            <p:cNvSpPr/>
            <p:nvPr/>
          </p:nvSpPr>
          <p:spPr>
            <a:xfrm>
              <a:off x="3921706" y="3434161"/>
              <a:ext cx="209672" cy="18637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38" name="矩形 137">
              <a:extLst>
                <a:ext uri="{FF2B5EF4-FFF2-40B4-BE49-F238E27FC236}">
                  <a16:creationId xmlns:a16="http://schemas.microsoft.com/office/drawing/2014/main" id="{693E07B2-1B5B-1645-A3EC-3B2E1E538868}"/>
                </a:ext>
              </a:extLst>
            </p:cNvPr>
            <p:cNvSpPr/>
            <p:nvPr/>
          </p:nvSpPr>
          <p:spPr>
            <a:xfrm>
              <a:off x="4243988" y="3434161"/>
              <a:ext cx="209672" cy="186374"/>
            </a:xfrm>
            <a:prstGeom prst="rect">
              <a:avLst/>
            </a:prstGeom>
            <a:solidFill>
              <a:srgbClr val="FF00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39" name="矩形 138">
              <a:extLst>
                <a:ext uri="{FF2B5EF4-FFF2-40B4-BE49-F238E27FC236}">
                  <a16:creationId xmlns:a16="http://schemas.microsoft.com/office/drawing/2014/main" id="{79C262C9-8050-F344-ACA9-324BD69E7AC9}"/>
                </a:ext>
              </a:extLst>
            </p:cNvPr>
            <p:cNvSpPr/>
            <p:nvPr/>
          </p:nvSpPr>
          <p:spPr>
            <a:xfrm>
              <a:off x="6525676" y="3653884"/>
              <a:ext cx="209672" cy="18637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40" name="矩形 139">
              <a:extLst>
                <a:ext uri="{FF2B5EF4-FFF2-40B4-BE49-F238E27FC236}">
                  <a16:creationId xmlns:a16="http://schemas.microsoft.com/office/drawing/2014/main" id="{BB90C797-2B19-1A43-9C37-AEAD0EAA7E6A}"/>
                </a:ext>
              </a:extLst>
            </p:cNvPr>
            <p:cNvSpPr/>
            <p:nvPr/>
          </p:nvSpPr>
          <p:spPr>
            <a:xfrm>
              <a:off x="6363830" y="3413663"/>
              <a:ext cx="209672" cy="18637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41" name="矩形 140">
              <a:extLst>
                <a:ext uri="{FF2B5EF4-FFF2-40B4-BE49-F238E27FC236}">
                  <a16:creationId xmlns:a16="http://schemas.microsoft.com/office/drawing/2014/main" id="{4709A4F6-7142-ED41-B5F7-6A57E6791C25}"/>
                </a:ext>
              </a:extLst>
            </p:cNvPr>
            <p:cNvSpPr/>
            <p:nvPr/>
          </p:nvSpPr>
          <p:spPr>
            <a:xfrm>
              <a:off x="6696453" y="3415233"/>
              <a:ext cx="209672" cy="18637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42" name="矩形 141">
              <a:extLst>
                <a:ext uri="{FF2B5EF4-FFF2-40B4-BE49-F238E27FC236}">
                  <a16:creationId xmlns:a16="http://schemas.microsoft.com/office/drawing/2014/main" id="{EDF1700D-BC7A-6743-8AE7-07A5C8E95F8E}"/>
                </a:ext>
              </a:extLst>
            </p:cNvPr>
            <p:cNvSpPr/>
            <p:nvPr/>
          </p:nvSpPr>
          <p:spPr>
            <a:xfrm>
              <a:off x="9651048" y="3409481"/>
              <a:ext cx="209672" cy="18637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43" name="矩形 142">
              <a:extLst>
                <a:ext uri="{FF2B5EF4-FFF2-40B4-BE49-F238E27FC236}">
                  <a16:creationId xmlns:a16="http://schemas.microsoft.com/office/drawing/2014/main" id="{FFB2ADB7-D1CE-9C43-8879-3517A158304F}"/>
                </a:ext>
              </a:extLst>
            </p:cNvPr>
            <p:cNvSpPr/>
            <p:nvPr/>
          </p:nvSpPr>
          <p:spPr>
            <a:xfrm>
              <a:off x="9347716" y="3413663"/>
              <a:ext cx="209672" cy="18637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44" name="矩形 143">
              <a:extLst>
                <a:ext uri="{FF2B5EF4-FFF2-40B4-BE49-F238E27FC236}">
                  <a16:creationId xmlns:a16="http://schemas.microsoft.com/office/drawing/2014/main" id="{936FB11F-A986-254F-8EE6-AB3CA87F4E2F}"/>
                </a:ext>
              </a:extLst>
            </p:cNvPr>
            <p:cNvSpPr/>
            <p:nvPr/>
          </p:nvSpPr>
          <p:spPr>
            <a:xfrm>
              <a:off x="9517300" y="3647743"/>
              <a:ext cx="209672" cy="18637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45" name="矩形 144">
              <a:extLst>
                <a:ext uri="{FF2B5EF4-FFF2-40B4-BE49-F238E27FC236}">
                  <a16:creationId xmlns:a16="http://schemas.microsoft.com/office/drawing/2014/main" id="{2A3BA714-2972-1F49-A06F-6C848F52B488}"/>
                </a:ext>
              </a:extLst>
            </p:cNvPr>
            <p:cNvSpPr/>
            <p:nvPr/>
          </p:nvSpPr>
          <p:spPr>
            <a:xfrm>
              <a:off x="1160860" y="3435582"/>
              <a:ext cx="209672" cy="186374"/>
            </a:xfrm>
            <a:prstGeom prst="rect">
              <a:avLst/>
            </a:prstGeom>
            <a:solidFill>
              <a:schemeClr val="tx2">
                <a:lumMod val="60000"/>
                <a:lumOff val="4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46" name="矩形 145">
              <a:extLst>
                <a:ext uri="{FF2B5EF4-FFF2-40B4-BE49-F238E27FC236}">
                  <a16:creationId xmlns:a16="http://schemas.microsoft.com/office/drawing/2014/main" id="{E1EC80DB-3C50-FA4C-A08E-4BC79F319272}"/>
                </a:ext>
              </a:extLst>
            </p:cNvPr>
            <p:cNvSpPr/>
            <p:nvPr/>
          </p:nvSpPr>
          <p:spPr>
            <a:xfrm>
              <a:off x="1551355" y="3434161"/>
              <a:ext cx="209672" cy="186374"/>
            </a:xfrm>
            <a:prstGeom prst="rect">
              <a:avLst/>
            </a:prstGeom>
            <a:solidFill>
              <a:schemeClr val="tx2">
                <a:lumMod val="60000"/>
                <a:lumOff val="4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47" name="矩形 146">
              <a:extLst>
                <a:ext uri="{FF2B5EF4-FFF2-40B4-BE49-F238E27FC236}">
                  <a16:creationId xmlns:a16="http://schemas.microsoft.com/office/drawing/2014/main" id="{0FAA4102-69B7-9347-9B66-AA143DA134F5}"/>
                </a:ext>
              </a:extLst>
            </p:cNvPr>
            <p:cNvSpPr/>
            <p:nvPr/>
          </p:nvSpPr>
          <p:spPr>
            <a:xfrm>
              <a:off x="1361417" y="3695446"/>
              <a:ext cx="209672" cy="186374"/>
            </a:xfrm>
            <a:prstGeom prst="rect">
              <a:avLst/>
            </a:prstGeom>
            <a:solidFill>
              <a:schemeClr val="tx2">
                <a:lumMod val="60000"/>
                <a:lumOff val="4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48" name="矩形 147">
              <a:extLst>
                <a:ext uri="{FF2B5EF4-FFF2-40B4-BE49-F238E27FC236}">
                  <a16:creationId xmlns:a16="http://schemas.microsoft.com/office/drawing/2014/main" id="{3EA79458-8FCE-0645-816D-3DA5D813448A}"/>
                </a:ext>
              </a:extLst>
            </p:cNvPr>
            <p:cNvSpPr/>
            <p:nvPr/>
          </p:nvSpPr>
          <p:spPr>
            <a:xfrm>
              <a:off x="1129087" y="2234516"/>
              <a:ext cx="209672" cy="186374"/>
            </a:xfrm>
            <a:prstGeom prst="rect">
              <a:avLst/>
            </a:prstGeom>
            <a:solidFill>
              <a:schemeClr val="tx2">
                <a:lumMod val="60000"/>
                <a:lumOff val="4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49" name="文本框 148">
              <a:extLst>
                <a:ext uri="{FF2B5EF4-FFF2-40B4-BE49-F238E27FC236}">
                  <a16:creationId xmlns:a16="http://schemas.microsoft.com/office/drawing/2014/main" id="{35785BD1-7D81-9D41-886A-DBDDEC02DA3C}"/>
                </a:ext>
              </a:extLst>
            </p:cNvPr>
            <p:cNvSpPr txBox="1"/>
            <p:nvPr/>
          </p:nvSpPr>
          <p:spPr>
            <a:xfrm>
              <a:off x="1370532" y="2096080"/>
              <a:ext cx="1679424" cy="462810"/>
            </a:xfrm>
            <a:prstGeom prst="rect">
              <a:avLst/>
            </a:prstGeom>
            <a:noFill/>
          </p:spPr>
          <p:txBody>
            <a:bodyPr wrap="none" rtlCol="0">
              <a:spAutoFit/>
            </a:bodyPr>
            <a:lstStyle/>
            <a:p>
              <a:r>
                <a:rPr lang="en-US" altLang="zh-CN" sz="2200" dirty="0">
                  <a:latin typeface="Calibri" panose="020F0502020204030204" pitchFamily="34" charset="0"/>
                  <a:cs typeface="Calibri" panose="020F0502020204030204" pitchFamily="34" charset="0"/>
                </a:rPr>
                <a:t>attribute value</a:t>
              </a:r>
              <a:endParaRPr lang="zh-CN" altLang="en-US" sz="2200" dirty="0">
                <a:latin typeface="Calibri" panose="020F0502020204030204" pitchFamily="34" charset="0"/>
                <a:cs typeface="Calibri" panose="020F0502020204030204" pitchFamily="34" charset="0"/>
              </a:endParaRPr>
            </a:p>
          </p:txBody>
        </p:sp>
        <p:sp>
          <p:nvSpPr>
            <p:cNvPr id="150" name="矩形 149">
              <a:extLst>
                <a:ext uri="{FF2B5EF4-FFF2-40B4-BE49-F238E27FC236}">
                  <a16:creationId xmlns:a16="http://schemas.microsoft.com/office/drawing/2014/main" id="{D9851673-D005-3E45-9377-F61AF71F2D5D}"/>
                </a:ext>
              </a:extLst>
            </p:cNvPr>
            <p:cNvSpPr/>
            <p:nvPr/>
          </p:nvSpPr>
          <p:spPr>
            <a:xfrm>
              <a:off x="1125548" y="2591613"/>
              <a:ext cx="209672" cy="18637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51" name="文本框 150">
              <a:extLst>
                <a:ext uri="{FF2B5EF4-FFF2-40B4-BE49-F238E27FC236}">
                  <a16:creationId xmlns:a16="http://schemas.microsoft.com/office/drawing/2014/main" id="{250718ED-CC00-7B4C-8641-0E3B85A0B700}"/>
                </a:ext>
              </a:extLst>
            </p:cNvPr>
            <p:cNvSpPr txBox="1"/>
            <p:nvPr/>
          </p:nvSpPr>
          <p:spPr>
            <a:xfrm>
              <a:off x="1370532" y="2416871"/>
              <a:ext cx="1503636" cy="462810"/>
            </a:xfrm>
            <a:prstGeom prst="rect">
              <a:avLst/>
            </a:prstGeom>
            <a:noFill/>
          </p:spPr>
          <p:txBody>
            <a:bodyPr wrap="none" rtlCol="0">
              <a:spAutoFit/>
            </a:bodyPr>
            <a:lstStyle/>
            <a:p>
              <a:r>
                <a:rPr lang="en-US" altLang="zh-CN" sz="2200" dirty="0">
                  <a:latin typeface="Calibri" panose="020F0502020204030204" pitchFamily="34" charset="0"/>
                  <a:cs typeface="Calibri" panose="020F0502020204030204" pitchFamily="34" charset="0"/>
                </a:rPr>
                <a:t>correct value</a:t>
              </a:r>
              <a:endParaRPr lang="zh-CN" altLang="en-US" sz="2200" dirty="0">
                <a:latin typeface="Calibri" panose="020F0502020204030204" pitchFamily="34" charset="0"/>
                <a:cs typeface="Calibri" panose="020F0502020204030204" pitchFamily="34" charset="0"/>
              </a:endParaRPr>
            </a:p>
          </p:txBody>
        </p:sp>
        <p:sp>
          <p:nvSpPr>
            <p:cNvPr id="152" name="矩形 151">
              <a:extLst>
                <a:ext uri="{FF2B5EF4-FFF2-40B4-BE49-F238E27FC236}">
                  <a16:creationId xmlns:a16="http://schemas.microsoft.com/office/drawing/2014/main" id="{EA01D95C-5652-EF42-9607-2DFC677DD140}"/>
                </a:ext>
              </a:extLst>
            </p:cNvPr>
            <p:cNvSpPr/>
            <p:nvPr/>
          </p:nvSpPr>
          <p:spPr>
            <a:xfrm>
              <a:off x="7801346" y="2234516"/>
              <a:ext cx="209672" cy="186374"/>
            </a:xfrm>
            <a:prstGeom prst="rect">
              <a:avLst/>
            </a:prstGeom>
            <a:solidFill>
              <a:srgbClr val="FF00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53" name="文本框 152">
              <a:extLst>
                <a:ext uri="{FF2B5EF4-FFF2-40B4-BE49-F238E27FC236}">
                  <a16:creationId xmlns:a16="http://schemas.microsoft.com/office/drawing/2014/main" id="{033D381B-7EEA-4745-985F-E234192DB853}"/>
                </a:ext>
              </a:extLst>
            </p:cNvPr>
            <p:cNvSpPr txBox="1"/>
            <p:nvPr/>
          </p:nvSpPr>
          <p:spPr>
            <a:xfrm>
              <a:off x="8042791" y="2096080"/>
              <a:ext cx="1528575" cy="462810"/>
            </a:xfrm>
            <a:prstGeom prst="rect">
              <a:avLst/>
            </a:prstGeom>
            <a:noFill/>
          </p:spPr>
          <p:txBody>
            <a:bodyPr wrap="none" rtlCol="0">
              <a:spAutoFit/>
            </a:bodyPr>
            <a:lstStyle/>
            <a:p>
              <a:r>
                <a:rPr lang="en-US" altLang="zh-CN" sz="2200" dirty="0">
                  <a:latin typeface="Calibri" panose="020F0502020204030204" pitchFamily="34" charset="0"/>
                  <a:cs typeface="Calibri" panose="020F0502020204030204" pitchFamily="34" charset="0"/>
                </a:rPr>
                <a:t>conflict value</a:t>
              </a:r>
              <a:endParaRPr lang="zh-CN" altLang="en-US" sz="2200" dirty="0">
                <a:latin typeface="Calibri" panose="020F0502020204030204" pitchFamily="34" charset="0"/>
                <a:cs typeface="Calibri" panose="020F0502020204030204" pitchFamily="34" charset="0"/>
              </a:endParaRPr>
            </a:p>
          </p:txBody>
        </p:sp>
        <p:sp>
          <p:nvSpPr>
            <p:cNvPr id="154" name="矩形 153">
              <a:extLst>
                <a:ext uri="{FF2B5EF4-FFF2-40B4-BE49-F238E27FC236}">
                  <a16:creationId xmlns:a16="http://schemas.microsoft.com/office/drawing/2014/main" id="{407FD347-50FA-E04F-AF14-0976E148FC2D}"/>
                </a:ext>
              </a:extLst>
            </p:cNvPr>
            <p:cNvSpPr/>
            <p:nvPr/>
          </p:nvSpPr>
          <p:spPr>
            <a:xfrm>
              <a:off x="7796818" y="2591613"/>
              <a:ext cx="209672" cy="186374"/>
            </a:xfrm>
            <a:prstGeom prst="rect">
              <a:avLst/>
            </a:prstGeom>
            <a:solidFill>
              <a:schemeClr val="bg1"/>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55" name="文本框 154">
              <a:extLst>
                <a:ext uri="{FF2B5EF4-FFF2-40B4-BE49-F238E27FC236}">
                  <a16:creationId xmlns:a16="http://schemas.microsoft.com/office/drawing/2014/main" id="{52BDC406-1184-684E-A82B-322F363199AB}"/>
                </a:ext>
              </a:extLst>
            </p:cNvPr>
            <p:cNvSpPr txBox="1"/>
            <p:nvPr/>
          </p:nvSpPr>
          <p:spPr>
            <a:xfrm>
              <a:off x="8042791" y="2416871"/>
              <a:ext cx="1543759" cy="462810"/>
            </a:xfrm>
            <a:prstGeom prst="rect">
              <a:avLst/>
            </a:prstGeom>
            <a:noFill/>
          </p:spPr>
          <p:txBody>
            <a:bodyPr wrap="none" rtlCol="0">
              <a:spAutoFit/>
            </a:bodyPr>
            <a:lstStyle/>
            <a:p>
              <a:r>
                <a:rPr lang="en-US" altLang="zh-CN" sz="2200" dirty="0">
                  <a:latin typeface="Calibri" panose="020F0502020204030204" pitchFamily="34" charset="0"/>
                  <a:cs typeface="Calibri" panose="020F0502020204030204" pitchFamily="34" charset="0"/>
                </a:rPr>
                <a:t>missing value</a:t>
              </a:r>
              <a:endParaRPr lang="zh-CN" altLang="en-US" sz="2200" dirty="0">
                <a:latin typeface="Calibri" panose="020F0502020204030204" pitchFamily="34" charset="0"/>
                <a:cs typeface="Calibri" panose="020F0502020204030204" pitchFamily="34" charset="0"/>
              </a:endParaRPr>
            </a:p>
          </p:txBody>
        </p:sp>
        <p:sp>
          <p:nvSpPr>
            <p:cNvPr id="156" name="文本框 155">
              <a:extLst>
                <a:ext uri="{FF2B5EF4-FFF2-40B4-BE49-F238E27FC236}">
                  <a16:creationId xmlns:a16="http://schemas.microsoft.com/office/drawing/2014/main" id="{1FD0378C-201F-DB4A-A53C-A4368F3DD4B8}"/>
                </a:ext>
              </a:extLst>
            </p:cNvPr>
            <p:cNvSpPr txBox="1"/>
            <p:nvPr/>
          </p:nvSpPr>
          <p:spPr>
            <a:xfrm>
              <a:off x="4143379" y="2073155"/>
              <a:ext cx="2393799" cy="462810"/>
            </a:xfrm>
            <a:prstGeom prst="rect">
              <a:avLst/>
            </a:prstGeom>
            <a:noFill/>
          </p:spPr>
          <p:txBody>
            <a:bodyPr wrap="square" rtlCol="0">
              <a:spAutoFit/>
            </a:bodyPr>
            <a:lstStyle/>
            <a:p>
              <a:pPr algn="ctr"/>
              <a:r>
                <a:rPr lang="en-US" altLang="zh-CN" sz="2200" dirty="0">
                  <a:latin typeface="Calibri" panose="020F0502020204030204" pitchFamily="34" charset="0"/>
                  <a:cs typeface="Calibri" panose="020F0502020204030204" pitchFamily="34" charset="0"/>
                </a:rPr>
                <a:t>knowledge graph</a:t>
              </a:r>
              <a:endParaRPr lang="zh-CN" altLang="en-US" sz="2200" dirty="0">
                <a:latin typeface="Calibri" panose="020F0502020204030204" pitchFamily="34" charset="0"/>
                <a:cs typeface="Calibri" panose="020F0502020204030204" pitchFamily="34" charset="0"/>
              </a:endParaRPr>
            </a:p>
          </p:txBody>
        </p:sp>
        <p:sp>
          <p:nvSpPr>
            <p:cNvPr id="157" name="箭头: 右 13">
              <a:extLst>
                <a:ext uri="{FF2B5EF4-FFF2-40B4-BE49-F238E27FC236}">
                  <a16:creationId xmlns:a16="http://schemas.microsoft.com/office/drawing/2014/main" id="{AE62D04B-A943-5641-A432-BB1DCC667552}"/>
                </a:ext>
              </a:extLst>
            </p:cNvPr>
            <p:cNvSpPr/>
            <p:nvPr/>
          </p:nvSpPr>
          <p:spPr>
            <a:xfrm rot="8609773">
              <a:off x="3140448" y="2736915"/>
              <a:ext cx="1126758" cy="98736"/>
            </a:xfrm>
            <a:prstGeom prst="right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58" name="箭头: 右 15">
              <a:extLst>
                <a:ext uri="{FF2B5EF4-FFF2-40B4-BE49-F238E27FC236}">
                  <a16:creationId xmlns:a16="http://schemas.microsoft.com/office/drawing/2014/main" id="{6C3E7E34-063F-8D40-A0C7-C3E51F06563E}"/>
                </a:ext>
              </a:extLst>
            </p:cNvPr>
            <p:cNvSpPr/>
            <p:nvPr/>
          </p:nvSpPr>
          <p:spPr>
            <a:xfrm rot="1458399">
              <a:off x="6369074" y="2687346"/>
              <a:ext cx="1433510" cy="97203"/>
            </a:xfrm>
            <a:prstGeom prst="right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60" name="矩形 159">
              <a:extLst>
                <a:ext uri="{FF2B5EF4-FFF2-40B4-BE49-F238E27FC236}">
                  <a16:creationId xmlns:a16="http://schemas.microsoft.com/office/drawing/2014/main" id="{8E59B988-F775-374C-9233-4B30490ACE0C}"/>
                </a:ext>
              </a:extLst>
            </p:cNvPr>
            <p:cNvSpPr/>
            <p:nvPr/>
          </p:nvSpPr>
          <p:spPr>
            <a:xfrm>
              <a:off x="4418324" y="4762273"/>
              <a:ext cx="2159905" cy="668504"/>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dirty="0">
                <a:latin typeface="Calibri" panose="020F0502020204030204" pitchFamily="34" charset="0"/>
                <a:cs typeface="Calibri" panose="020F0502020204030204" pitchFamily="34" charset="0"/>
              </a:endParaRPr>
            </a:p>
          </p:txBody>
        </p:sp>
        <p:sp>
          <p:nvSpPr>
            <p:cNvPr id="161" name="箭头: 右 13">
              <a:extLst>
                <a:ext uri="{FF2B5EF4-FFF2-40B4-BE49-F238E27FC236}">
                  <a16:creationId xmlns:a16="http://schemas.microsoft.com/office/drawing/2014/main" id="{7DDAD9F0-5EB5-B442-8761-6C53F8D5A491}"/>
                </a:ext>
              </a:extLst>
            </p:cNvPr>
            <p:cNvSpPr/>
            <p:nvPr/>
          </p:nvSpPr>
          <p:spPr>
            <a:xfrm rot="1737920">
              <a:off x="2700765" y="4543138"/>
              <a:ext cx="1709011" cy="103088"/>
            </a:xfrm>
            <a:prstGeom prst="right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62" name="箭头: 右 13">
              <a:extLst>
                <a:ext uri="{FF2B5EF4-FFF2-40B4-BE49-F238E27FC236}">
                  <a16:creationId xmlns:a16="http://schemas.microsoft.com/office/drawing/2014/main" id="{372829D8-E29E-A045-8C8F-1008118EB7AB}"/>
                </a:ext>
              </a:extLst>
            </p:cNvPr>
            <p:cNvSpPr/>
            <p:nvPr/>
          </p:nvSpPr>
          <p:spPr>
            <a:xfrm rot="5400000">
              <a:off x="5116337" y="4295809"/>
              <a:ext cx="677418" cy="102184"/>
            </a:xfrm>
            <a:prstGeom prst="right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63" name="箭头: 右 13">
              <a:extLst>
                <a:ext uri="{FF2B5EF4-FFF2-40B4-BE49-F238E27FC236}">
                  <a16:creationId xmlns:a16="http://schemas.microsoft.com/office/drawing/2014/main" id="{916A2A9A-5A59-7044-8755-52E034B3317F}"/>
                </a:ext>
              </a:extLst>
            </p:cNvPr>
            <p:cNvSpPr/>
            <p:nvPr/>
          </p:nvSpPr>
          <p:spPr>
            <a:xfrm rot="9022553">
              <a:off x="6599557" y="4549062"/>
              <a:ext cx="1852461" cy="116686"/>
            </a:xfrm>
            <a:prstGeom prst="right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grpSp>
      <p:grpSp>
        <p:nvGrpSpPr>
          <p:cNvPr id="166" name="组合 165">
            <a:extLst>
              <a:ext uri="{FF2B5EF4-FFF2-40B4-BE49-F238E27FC236}">
                <a16:creationId xmlns:a16="http://schemas.microsoft.com/office/drawing/2014/main" id="{ABEF64F9-455F-FF4F-B6ED-1AA6C4FBA577}"/>
              </a:ext>
            </a:extLst>
          </p:cNvPr>
          <p:cNvGrpSpPr/>
          <p:nvPr/>
        </p:nvGrpSpPr>
        <p:grpSpPr>
          <a:xfrm>
            <a:off x="622670" y="4975234"/>
            <a:ext cx="10786178" cy="1642502"/>
            <a:chOff x="838199" y="1880138"/>
            <a:chExt cx="10786178" cy="1642502"/>
          </a:xfrm>
        </p:grpSpPr>
        <p:graphicFrame>
          <p:nvGraphicFramePr>
            <p:cNvPr id="168" name="表格 167">
              <a:extLst>
                <a:ext uri="{FF2B5EF4-FFF2-40B4-BE49-F238E27FC236}">
                  <a16:creationId xmlns:a16="http://schemas.microsoft.com/office/drawing/2014/main" id="{47972F45-EE37-2A48-B22A-DA316E3F5EFD}"/>
                </a:ext>
              </a:extLst>
            </p:cNvPr>
            <p:cNvGraphicFramePr/>
            <p:nvPr>
              <p:custDataLst>
                <p:tags r:id="rId1"/>
              </p:custDataLst>
            </p:nvPr>
          </p:nvGraphicFramePr>
          <p:xfrm>
            <a:off x="838200" y="2400324"/>
            <a:ext cx="10776626" cy="1122316"/>
          </p:xfrm>
          <a:graphic>
            <a:graphicData uri="http://schemas.openxmlformats.org/drawingml/2006/table">
              <a:tbl>
                <a:tblPr firstRow="1" bandRow="1">
                  <a:tableStyleId>{5C22544A-7EE6-4342-B048-85BDC9FD1C3A}</a:tableStyleId>
                </a:tblPr>
                <a:tblGrid>
                  <a:gridCol w="650132">
                    <a:extLst>
                      <a:ext uri="{9D8B030D-6E8A-4147-A177-3AD203B41FA5}">
                        <a16:colId xmlns:a16="http://schemas.microsoft.com/office/drawing/2014/main" val="20000"/>
                      </a:ext>
                    </a:extLst>
                  </a:gridCol>
                  <a:gridCol w="1303506">
                    <a:extLst>
                      <a:ext uri="{9D8B030D-6E8A-4147-A177-3AD203B41FA5}">
                        <a16:colId xmlns:a16="http://schemas.microsoft.com/office/drawing/2014/main" val="20001"/>
                      </a:ext>
                    </a:extLst>
                  </a:gridCol>
                  <a:gridCol w="1410511">
                    <a:extLst>
                      <a:ext uri="{9D8B030D-6E8A-4147-A177-3AD203B41FA5}">
                        <a16:colId xmlns:a16="http://schemas.microsoft.com/office/drawing/2014/main" val="20002"/>
                      </a:ext>
                    </a:extLst>
                  </a:gridCol>
                  <a:gridCol w="953311">
                    <a:extLst>
                      <a:ext uri="{9D8B030D-6E8A-4147-A177-3AD203B41FA5}">
                        <a16:colId xmlns:a16="http://schemas.microsoft.com/office/drawing/2014/main" val="20003"/>
                      </a:ext>
                    </a:extLst>
                  </a:gridCol>
                  <a:gridCol w="963038">
                    <a:extLst>
                      <a:ext uri="{9D8B030D-6E8A-4147-A177-3AD203B41FA5}">
                        <a16:colId xmlns:a16="http://schemas.microsoft.com/office/drawing/2014/main" val="20004"/>
                      </a:ext>
                    </a:extLst>
                  </a:gridCol>
                  <a:gridCol w="865762">
                    <a:extLst>
                      <a:ext uri="{9D8B030D-6E8A-4147-A177-3AD203B41FA5}">
                        <a16:colId xmlns:a16="http://schemas.microsoft.com/office/drawing/2014/main" val="20005"/>
                      </a:ext>
                    </a:extLst>
                  </a:gridCol>
                  <a:gridCol w="1780161">
                    <a:extLst>
                      <a:ext uri="{9D8B030D-6E8A-4147-A177-3AD203B41FA5}">
                        <a16:colId xmlns:a16="http://schemas.microsoft.com/office/drawing/2014/main" val="20006"/>
                      </a:ext>
                    </a:extLst>
                  </a:gridCol>
                  <a:gridCol w="1196502">
                    <a:extLst>
                      <a:ext uri="{9D8B030D-6E8A-4147-A177-3AD203B41FA5}">
                        <a16:colId xmlns:a16="http://schemas.microsoft.com/office/drawing/2014/main" val="20007"/>
                      </a:ext>
                    </a:extLst>
                  </a:gridCol>
                  <a:gridCol w="1653703">
                    <a:extLst>
                      <a:ext uri="{9D8B030D-6E8A-4147-A177-3AD203B41FA5}">
                        <a16:colId xmlns:a16="http://schemas.microsoft.com/office/drawing/2014/main" val="20008"/>
                      </a:ext>
                    </a:extLst>
                  </a:gridCol>
                </a:tblGrid>
                <a:tr h="454296">
                  <a:tc>
                    <a:txBody>
                      <a:bodyPr/>
                      <a:lstStyle/>
                      <a:p>
                        <a:pPr marL="97790" algn="ctr">
                          <a:lnSpc>
                            <a:spcPct val="100000"/>
                          </a:lnSpc>
                          <a:spcBef>
                            <a:spcPts val="290"/>
                          </a:spcBef>
                        </a:pPr>
                        <a:r>
                          <a:rPr sz="2000" b="1" dirty="0">
                            <a:latin typeface="Times New Roman" panose="02020603050405020304"/>
                            <a:cs typeface="Times New Roman" panose="02020603050405020304"/>
                          </a:rPr>
                          <a:t>tid</a:t>
                        </a:r>
                      </a:p>
                    </a:txBody>
                    <a:tcPr marL="0" marR="0" marT="38726" marB="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lstStyle/>
                      <a:p>
                        <a:pPr marL="98425" algn="ctr">
                          <a:lnSpc>
                            <a:spcPct val="100000"/>
                          </a:lnSpc>
                          <a:spcBef>
                            <a:spcPts val="290"/>
                          </a:spcBef>
                        </a:pPr>
                        <a:r>
                          <a:rPr lang="en-US" sz="2000" b="1" dirty="0">
                            <a:latin typeface="Times New Roman" panose="02020603050405020304"/>
                            <a:cs typeface="Times New Roman" panose="02020603050405020304"/>
                          </a:rPr>
                          <a:t>name</a:t>
                        </a:r>
                      </a:p>
                    </a:txBody>
                    <a:tcPr marL="0" marR="0" marT="38726" marB="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lstStyle/>
                      <a:p>
                        <a:pPr marL="98425" algn="ctr">
                          <a:lnSpc>
                            <a:spcPct val="100000"/>
                          </a:lnSpc>
                          <a:spcBef>
                            <a:spcPts val="290"/>
                          </a:spcBef>
                        </a:pPr>
                        <a:r>
                          <a:rPr lang="en-US" sz="2000" b="1" dirty="0">
                            <a:latin typeface="Times New Roman" panose="02020603050405020304"/>
                            <a:cs typeface="Times New Roman" panose="02020603050405020304"/>
                          </a:rPr>
                          <a:t>nationality</a:t>
                        </a:r>
                      </a:p>
                    </a:txBody>
                    <a:tcPr marL="0" marR="0" marT="38726" marB="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lstStyle/>
                      <a:p>
                        <a:pPr marL="98425" algn="ctr">
                          <a:lnSpc>
                            <a:spcPct val="100000"/>
                          </a:lnSpc>
                          <a:spcBef>
                            <a:spcPts val="290"/>
                          </a:spcBef>
                        </a:pPr>
                        <a:r>
                          <a:rPr sz="2000" b="1" spc="-5" dirty="0">
                            <a:latin typeface="Times New Roman" panose="02020603050405020304"/>
                            <a:cs typeface="Times New Roman" panose="02020603050405020304"/>
                          </a:rPr>
                          <a:t>born</a:t>
                        </a:r>
                      </a:p>
                    </a:txBody>
                    <a:tcPr marL="0" marR="0" marT="38726" marB="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lstStyle/>
                      <a:p>
                        <a:pPr marL="99060" algn="ctr">
                          <a:lnSpc>
                            <a:spcPct val="100000"/>
                          </a:lnSpc>
                          <a:spcBef>
                            <a:spcPts val="290"/>
                          </a:spcBef>
                        </a:pPr>
                        <a:r>
                          <a:rPr sz="2000" b="1" dirty="0">
                            <a:latin typeface="Times New Roman" panose="02020603050405020304"/>
                            <a:cs typeface="Times New Roman" panose="02020603050405020304"/>
                          </a:rPr>
                          <a:t>college</a:t>
                        </a:r>
                      </a:p>
                    </a:txBody>
                    <a:tcPr marL="0" marR="0" marT="38726" marB="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lstStyle/>
                      <a:p>
                        <a:pPr marL="97790" algn="ctr">
                          <a:lnSpc>
                            <a:spcPct val="100000"/>
                          </a:lnSpc>
                          <a:spcBef>
                            <a:spcPts val="290"/>
                          </a:spcBef>
                        </a:pPr>
                        <a:r>
                          <a:rPr lang="en-US" sz="2000" b="1" dirty="0">
                            <a:latin typeface="Times New Roman" panose="02020603050405020304"/>
                            <a:cs typeface="Times New Roman" panose="02020603050405020304"/>
                          </a:rPr>
                          <a:t>film</a:t>
                        </a:r>
                      </a:p>
                    </a:txBody>
                    <a:tcPr marL="0" marR="0" marT="38726" marB="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lstStyle/>
                      <a:p>
                        <a:pPr marL="97790" algn="ctr">
                          <a:lnSpc>
                            <a:spcPct val="100000"/>
                          </a:lnSpc>
                          <a:spcBef>
                            <a:spcPts val="290"/>
                          </a:spcBef>
                          <a:buClrTx/>
                          <a:buSzTx/>
                          <a:buFontTx/>
                          <a:buNone/>
                        </a:pPr>
                        <a:r>
                          <a:rPr lang="en-US" altLang="en-US" sz="2000" b="1" dirty="0">
                            <a:latin typeface="Times New Roman" panose="02020603050405020304"/>
                            <a:cs typeface="Times New Roman" panose="02020603050405020304"/>
                          </a:rPr>
                          <a:t>filmFestival</a:t>
                        </a:r>
                      </a:p>
                    </a:txBody>
                    <a:tcPr marL="0" marR="0" marT="38726" marB="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lstStyle/>
                      <a:p>
                        <a:pPr marL="97790" algn="ctr">
                          <a:lnSpc>
                            <a:spcPct val="100000"/>
                          </a:lnSpc>
                          <a:spcBef>
                            <a:spcPts val="290"/>
                          </a:spcBef>
                          <a:buClrTx/>
                          <a:buSzTx/>
                          <a:buFontTx/>
                          <a:buNone/>
                        </a:pPr>
                        <a:r>
                          <a:rPr lang="en-US" altLang="en-US" sz="2000" b="1" dirty="0">
                            <a:latin typeface="Times New Roman" panose="02020603050405020304"/>
                            <a:cs typeface="Times New Roman" panose="02020603050405020304"/>
                          </a:rPr>
                          <a:t>festCity</a:t>
                        </a:r>
                      </a:p>
                    </a:txBody>
                    <a:tcPr marL="0" marR="0" marT="38726" marB="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lstStyle/>
                      <a:p>
                        <a:pPr marL="97790" algn="ctr">
                          <a:lnSpc>
                            <a:spcPct val="100000"/>
                          </a:lnSpc>
                          <a:spcBef>
                            <a:spcPts val="290"/>
                          </a:spcBef>
                          <a:buClrTx/>
                          <a:buSzTx/>
                          <a:buFontTx/>
                          <a:buNone/>
                        </a:pPr>
                        <a:r>
                          <a:rPr lang="en-US" altLang="en-US" sz="2000" b="1" dirty="0">
                            <a:latin typeface="Times New Roman" panose="02020603050405020304"/>
                            <a:cs typeface="Times New Roman" panose="02020603050405020304"/>
                          </a:rPr>
                          <a:t>festCountry</a:t>
                        </a:r>
                      </a:p>
                    </a:txBody>
                    <a:tcPr marL="0" marR="0" marT="38726" marB="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10000"/>
                    </a:ext>
                  </a:extLst>
                </a:tr>
                <a:tr h="544663">
                  <a:tc>
                    <a:txBody>
                      <a:bodyPr/>
                      <a:lstStyle/>
                      <a:p>
                        <a:pPr algn="ctr">
                          <a:buNone/>
                        </a:pPr>
                        <a:r>
                          <a:rPr lang="en-US" altLang="zh-CN" sz="2000" i="1" kern="0" dirty="0">
                            <a:latin typeface="Times New Roman" panose="02020603050405020304" pitchFamily="18" charset="0"/>
                            <a:cs typeface="Times New Roman" panose="02020603050405020304" pitchFamily="18" charset="0"/>
                            <a:sym typeface="+mn-ea"/>
                          </a:rPr>
                          <a:t>t</a:t>
                        </a:r>
                        <a:r>
                          <a:rPr lang="en-US" altLang="zh-CN" sz="2000" kern="0" baseline="-25000" dirty="0">
                            <a:latin typeface="Times New Roman" panose="02020603050405020304" pitchFamily="18" charset="0"/>
                            <a:cs typeface="Times New Roman" panose="02020603050405020304" pitchFamily="18" charset="0"/>
                            <a:sym typeface="+mn-ea"/>
                          </a:rPr>
                          <a:t>s</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alpha val="50000"/>
                        </a:schemeClr>
                      </a:solidFill>
                    </a:tcPr>
                  </a:tc>
                  <a:tc>
                    <a:txBody>
                      <a:bodyPr/>
                      <a:lstStyle/>
                      <a:p>
                        <a:pPr algn="ctr">
                          <a:buClrTx/>
                          <a:buSzTx/>
                          <a:buFontTx/>
                          <a:buNone/>
                        </a:pPr>
                        <a:r>
                          <a:rPr lang="en-US" altLang="zh-CN" sz="2000" b="0" kern="0" dirty="0">
                            <a:latin typeface="Times New Roman" panose="02020603050405020304" pitchFamily="18" charset="0"/>
                            <a:cs typeface="Times New Roman" panose="02020603050405020304" pitchFamily="18" charset="0"/>
                          </a:rPr>
                          <a:t>Noemi Schneider</a:t>
                        </a:r>
                      </a:p>
                    </a:txBody>
                    <a:tcPr marL="12700" marR="12700" marT="1270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alpha val="50000"/>
                        </a:schemeClr>
                      </a:solidFill>
                    </a:tcPr>
                  </a:tc>
                  <a:tc>
                    <a:txBody>
                      <a:bodyPr/>
                      <a:lstStyle/>
                      <a:p>
                        <a:pPr algn="ctr">
                          <a:buClrTx/>
                          <a:buSzTx/>
                          <a:buFontTx/>
                          <a:buNone/>
                        </a:pPr>
                        <a:r>
                          <a:rPr lang="en-US" altLang="zh-CN" sz="2000" b="0" kern="0" dirty="0">
                            <a:latin typeface="Times New Roman" panose="02020603050405020304" pitchFamily="18" charset="0"/>
                            <a:cs typeface="Times New Roman" panose="02020603050405020304" pitchFamily="18" charset="0"/>
                          </a:rPr>
                          <a:t>Swiss</a:t>
                        </a:r>
                      </a:p>
                    </a:txBody>
                    <a:tcPr marL="12700" marR="12700" marT="1270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92D050">
                          <a:alpha val="50000"/>
                        </a:srgbClr>
                      </a:solidFill>
                    </a:tcPr>
                  </a:tc>
                  <a:tc>
                    <a:txBody>
                      <a:bodyPr/>
                      <a:lstStyle/>
                      <a:p>
                        <a:pPr algn="ctr">
                          <a:buClrTx/>
                          <a:buSzTx/>
                          <a:buFontTx/>
                          <a:buNone/>
                        </a:pPr>
                        <a:r>
                          <a:rPr lang="en-US" altLang="zh-CN" sz="2000" b="0" kern="0" dirty="0">
                            <a:latin typeface="Times New Roman" panose="02020603050405020304" pitchFamily="18" charset="0"/>
                            <a:cs typeface="Times New Roman" panose="02020603050405020304" pitchFamily="18" charset="0"/>
                          </a:rPr>
                          <a:t>2013</a:t>
                        </a:r>
                      </a:p>
                    </a:txBody>
                    <a:tcPr marL="12700" marR="12700" marT="1270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FF0000">
                          <a:alpha val="58000"/>
                        </a:srgbClr>
                      </a:solidFill>
                    </a:tcPr>
                  </a:tc>
                  <a:tc>
                    <a:txBody>
                      <a:bodyPr/>
                      <a:lstStyle/>
                      <a:p>
                        <a:pPr algn="ctr">
                          <a:buClrTx/>
                          <a:buSzTx/>
                          <a:buFontTx/>
                          <a:buNone/>
                        </a:pPr>
                        <a:r>
                          <a:rPr lang="en-US" altLang="zh-CN" sz="2000" b="0" kern="0" dirty="0">
                            <a:latin typeface="Times New Roman" panose="02020603050405020304" pitchFamily="18" charset="0"/>
                            <a:cs typeface="Times New Roman" panose="02020603050405020304" pitchFamily="18" charset="0"/>
                          </a:rPr>
                          <a:t>null</a:t>
                        </a:r>
                      </a:p>
                    </a:txBody>
                    <a:tcPr marL="12700" marR="12700" marT="1270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alpha val="50000"/>
                        </a:schemeClr>
                      </a:solidFill>
                    </a:tcPr>
                  </a:tc>
                  <a:tc>
                    <a:txBody>
                      <a:bodyPr/>
                      <a:lstStyle/>
                      <a:p>
                        <a:pPr algn="ctr">
                          <a:buClrTx/>
                          <a:buSzTx/>
                          <a:buFontTx/>
                          <a:buNone/>
                        </a:pPr>
                        <a:r>
                          <a:rPr lang="en-US" altLang="zh-CN" sz="2000" b="0" kern="0" dirty="0">
                            <a:latin typeface="Times New Roman" panose="02020603050405020304" pitchFamily="18" charset="0"/>
                            <a:cs typeface="Times New Roman" panose="02020603050405020304" pitchFamily="18" charset="0"/>
                          </a:rPr>
                          <a:t>Sturm</a:t>
                        </a:r>
                      </a:p>
                    </a:txBody>
                    <a:tcPr marL="12700" marR="12700" marT="1270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92D050">
                          <a:alpha val="50000"/>
                        </a:srgbClr>
                      </a:solidFill>
                    </a:tcPr>
                  </a:tc>
                  <a:tc>
                    <a:txBody>
                      <a:bodyPr/>
                      <a:lstStyle/>
                      <a:p>
                        <a:pPr algn="ctr">
                          <a:buClrTx/>
                          <a:buSzTx/>
                          <a:buFontTx/>
                          <a:buNone/>
                        </a:pPr>
                        <a:r>
                          <a:rPr lang="en-US" altLang="zh-CN" sz="2000" b="0" kern="0" dirty="0">
                            <a:latin typeface="Times New Roman" panose="02020603050405020304" pitchFamily="18" charset="0"/>
                            <a:cs typeface="Times New Roman" panose="02020603050405020304" pitchFamily="18" charset="0"/>
                          </a:rPr>
                          <a:t>DOK.fest</a:t>
                        </a:r>
                      </a:p>
                    </a:txBody>
                    <a:tcPr marL="12700" marR="12700" marT="1270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FFFF00">
                          <a:alpha val="50000"/>
                        </a:srgbClr>
                      </a:solidFill>
                    </a:tcPr>
                  </a:tc>
                  <a:tc>
                    <a:txBody>
                      <a:bodyPr/>
                      <a:lstStyle/>
                      <a:p>
                        <a:pPr algn="ctr">
                          <a:buClrTx/>
                          <a:buSzTx/>
                          <a:buFontTx/>
                          <a:buNone/>
                        </a:pPr>
                        <a:r>
                          <a:rPr lang="en-US" altLang="zh-CN" sz="2000" b="0" kern="0" dirty="0">
                            <a:latin typeface="Times New Roman" panose="02020603050405020304" pitchFamily="18" charset="0"/>
                            <a:cs typeface="Times New Roman" panose="02020603050405020304" pitchFamily="18" charset="0"/>
                          </a:rPr>
                          <a:t>Munich</a:t>
                        </a:r>
                      </a:p>
                    </a:txBody>
                    <a:tcPr marL="12700" marR="12700" marT="1270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FFFF00">
                          <a:alpha val="50000"/>
                        </a:srgbClr>
                      </a:solidFill>
                    </a:tcPr>
                  </a:tc>
                  <a:tc>
                    <a:txBody>
                      <a:bodyPr/>
                      <a:lstStyle/>
                      <a:p>
                        <a:pPr algn="ctr">
                          <a:buClrTx/>
                          <a:buSzTx/>
                          <a:buFontTx/>
                          <a:buNone/>
                        </a:pPr>
                        <a:r>
                          <a:rPr lang="en-US" altLang="zh-CN" sz="2000" b="0" kern="0" dirty="0">
                            <a:latin typeface="Times New Roman" panose="02020603050405020304" pitchFamily="18" charset="0"/>
                            <a:cs typeface="Times New Roman" panose="02020603050405020304" pitchFamily="18" charset="0"/>
                          </a:rPr>
                          <a:t>null</a:t>
                        </a:r>
                      </a:p>
                    </a:txBody>
                    <a:tcPr marL="12700" marR="12700" marT="1270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alpha val="50000"/>
                        </a:schemeClr>
                      </a:solidFill>
                    </a:tcPr>
                  </a:tc>
                  <a:extLst>
                    <a:ext uri="{0D108BD9-81ED-4DB2-BD59-A6C34878D82A}">
                      <a16:rowId xmlns:a16="http://schemas.microsoft.com/office/drawing/2014/main" val="10001"/>
                    </a:ext>
                  </a:extLst>
                </a:tr>
              </a:tbl>
            </a:graphicData>
          </a:graphic>
        </p:graphicFrame>
        <p:sp>
          <p:nvSpPr>
            <p:cNvPr id="169" name="矩形 168">
              <a:extLst>
                <a:ext uri="{FF2B5EF4-FFF2-40B4-BE49-F238E27FC236}">
                  <a16:creationId xmlns:a16="http://schemas.microsoft.com/office/drawing/2014/main" id="{929C57CF-B269-ED4A-9F02-70A539A01767}"/>
                </a:ext>
              </a:extLst>
            </p:cNvPr>
            <p:cNvSpPr/>
            <p:nvPr/>
          </p:nvSpPr>
          <p:spPr>
            <a:xfrm>
              <a:off x="838199" y="1883652"/>
              <a:ext cx="4200485" cy="374037"/>
            </a:xfrm>
            <a:prstGeom prst="rect">
              <a:avLst/>
            </a:prstGeom>
            <a:solidFill>
              <a:srgbClr val="92D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200" dirty="0">
                  <a:solidFill>
                    <a:schemeClr val="tx1"/>
                  </a:solidFill>
                  <a:latin typeface="Times New Roman" panose="02020603050405020304" pitchFamily="18" charset="0"/>
                  <a:cs typeface="Times New Roman" panose="02020603050405020304" pitchFamily="18" charset="0"/>
                </a:rPr>
                <a:t>information from the Swiss director</a:t>
              </a:r>
            </a:p>
          </p:txBody>
        </p:sp>
        <p:sp>
          <p:nvSpPr>
            <p:cNvPr id="170" name="矩形 169">
              <a:extLst>
                <a:ext uri="{FF2B5EF4-FFF2-40B4-BE49-F238E27FC236}">
                  <a16:creationId xmlns:a16="http://schemas.microsoft.com/office/drawing/2014/main" id="{0C6BDF2C-2173-BF40-9870-61C4A5C45441}"/>
                </a:ext>
              </a:extLst>
            </p:cNvPr>
            <p:cNvSpPr/>
            <p:nvPr>
              <p:custDataLst>
                <p:tags r:id="rId2"/>
              </p:custDataLst>
            </p:nvPr>
          </p:nvSpPr>
          <p:spPr>
            <a:xfrm>
              <a:off x="9533105" y="1880138"/>
              <a:ext cx="2091272" cy="374037"/>
            </a:xfrm>
            <a:prstGeom prst="rect">
              <a:avLst/>
            </a:prstGeom>
            <a:solidFill>
              <a:srgbClr val="FF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200" dirty="0">
                  <a:solidFill>
                    <a:schemeClr val="tx1"/>
                  </a:solidFill>
                  <a:latin typeface="Times New Roman" panose="02020603050405020304" pitchFamily="18" charset="0"/>
                  <a:cs typeface="Times New Roman" panose="02020603050405020304" pitchFamily="18" charset="0"/>
                </a:rPr>
                <a:t>erroneous values</a:t>
              </a:r>
            </a:p>
          </p:txBody>
        </p:sp>
        <p:sp>
          <p:nvSpPr>
            <p:cNvPr id="171" name="矩形 170">
              <a:extLst>
                <a:ext uri="{FF2B5EF4-FFF2-40B4-BE49-F238E27FC236}">
                  <a16:creationId xmlns:a16="http://schemas.microsoft.com/office/drawing/2014/main" id="{B32244DB-DCF0-5649-AB72-EB2437B49D8B}"/>
                </a:ext>
              </a:extLst>
            </p:cNvPr>
            <p:cNvSpPr/>
            <p:nvPr>
              <p:custDataLst>
                <p:tags r:id="rId3"/>
              </p:custDataLst>
            </p:nvPr>
          </p:nvSpPr>
          <p:spPr>
            <a:xfrm>
              <a:off x="5038684" y="1880138"/>
              <a:ext cx="4494421" cy="374037"/>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200" dirty="0">
                  <a:solidFill>
                    <a:schemeClr val="tx1"/>
                  </a:solidFill>
                  <a:latin typeface="Times New Roman" panose="02020603050405020304" pitchFamily="18" charset="0"/>
                  <a:cs typeface="Times New Roman" panose="02020603050405020304" pitchFamily="18" charset="0"/>
                </a:rPr>
                <a:t>information from the German director</a:t>
              </a:r>
            </a:p>
          </p:txBody>
        </p:sp>
      </p:grpSp>
      <p:sp>
        <p:nvSpPr>
          <p:cNvPr id="167" name="文本框 166">
            <a:extLst>
              <a:ext uri="{FF2B5EF4-FFF2-40B4-BE49-F238E27FC236}">
                <a16:creationId xmlns:a16="http://schemas.microsoft.com/office/drawing/2014/main" id="{6426A0AB-4423-0547-A7EF-C987D8E7599C}"/>
              </a:ext>
            </a:extLst>
          </p:cNvPr>
          <p:cNvSpPr txBox="1"/>
          <p:nvPr/>
        </p:nvSpPr>
        <p:spPr>
          <a:xfrm>
            <a:off x="4538989" y="3747314"/>
            <a:ext cx="2374450" cy="769441"/>
          </a:xfrm>
          <a:prstGeom prst="rect">
            <a:avLst/>
          </a:prstGeom>
          <a:noFill/>
        </p:spPr>
        <p:txBody>
          <a:bodyPr wrap="square" rtlCol="0">
            <a:spAutoFit/>
          </a:bodyPr>
          <a:lstStyle/>
          <a:p>
            <a:pPr algn="ctr"/>
            <a:r>
              <a:rPr lang="en-US" altLang="zh-CN" sz="2200" dirty="0">
                <a:latin typeface="Calibri" panose="020F0502020204030204" pitchFamily="34" charset="0"/>
                <a:cs typeface="Calibri" panose="020F0502020204030204" pitchFamily="34" charset="0"/>
              </a:rPr>
              <a:t>User verification</a:t>
            </a:r>
          </a:p>
          <a:p>
            <a:pPr algn="ctr"/>
            <a:r>
              <a:rPr lang="en-US" altLang="zh-CN" sz="2200" dirty="0">
                <a:latin typeface="Calibri" panose="020F0502020204030204" pitchFamily="34" charset="0"/>
                <a:cs typeface="Calibri" panose="020F0502020204030204" pitchFamily="34" charset="0"/>
              </a:rPr>
              <a:t>(optional)</a:t>
            </a:r>
            <a:endParaRPr lang="zh-CN" altLang="en-US" sz="2200" dirty="0">
              <a:latin typeface="Calibri" panose="020F0502020204030204" pitchFamily="34" charset="0"/>
              <a:cs typeface="Calibri" panose="020F0502020204030204" pitchFamily="34" charset="0"/>
            </a:endParaRPr>
          </a:p>
        </p:txBody>
      </p:sp>
      <p:sp>
        <p:nvSpPr>
          <p:cNvPr id="159" name="矩形 158">
            <a:extLst>
              <a:ext uri="{FF2B5EF4-FFF2-40B4-BE49-F238E27FC236}">
                <a16:creationId xmlns:a16="http://schemas.microsoft.com/office/drawing/2014/main" id="{9912F055-FDF4-0A41-98A7-E968A072D330}"/>
              </a:ext>
            </a:extLst>
          </p:cNvPr>
          <p:cNvSpPr/>
          <p:nvPr/>
        </p:nvSpPr>
        <p:spPr>
          <a:xfrm>
            <a:off x="5888182" y="5335416"/>
            <a:ext cx="2646218" cy="1384038"/>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64" name="标题 1">
            <a:extLst>
              <a:ext uri="{FF2B5EF4-FFF2-40B4-BE49-F238E27FC236}">
                <a16:creationId xmlns:a16="http://schemas.microsoft.com/office/drawing/2014/main" id="{4AEE9B45-594C-594F-B362-242EF919EF31}"/>
              </a:ext>
            </a:extLst>
          </p:cNvPr>
          <p:cNvSpPr>
            <a:spLocks noGrp="1"/>
          </p:cNvSpPr>
          <p:nvPr>
            <p:ph type="title"/>
          </p:nvPr>
        </p:nvSpPr>
        <p:spPr>
          <a:xfrm>
            <a:off x="-1" y="11831"/>
            <a:ext cx="12192000" cy="1037276"/>
          </a:xfrm>
        </p:spPr>
        <p:txBody>
          <a:bodyPr/>
          <a:lstStyle/>
          <a:p>
            <a:r>
              <a:rPr kumimoji="1" lang="zh-CN" altLang="en-US" b="1" dirty="0">
                <a:latin typeface="Calibri" panose="020F0502020204030204" pitchFamily="34" charset="0"/>
                <a:cs typeface="Calibri" panose="020F0502020204030204" pitchFamily="34" charset="0"/>
              </a:rPr>
              <a:t> </a:t>
            </a:r>
            <a:r>
              <a:rPr kumimoji="1" lang="en-US" altLang="zh-CN" b="1" dirty="0">
                <a:latin typeface="Calibri" panose="020F0502020204030204" pitchFamily="34" charset="0"/>
                <a:cs typeface="Calibri" panose="020F0502020204030204" pitchFamily="34" charset="0"/>
              </a:rPr>
              <a:t>Step 1: Detect Tuples with Conflicts</a:t>
            </a:r>
            <a:endParaRPr kumimoji="1" lang="zh-CN" altLang="en-US" b="1" dirty="0">
              <a:latin typeface="Calibri" panose="020F0502020204030204" pitchFamily="34" charset="0"/>
              <a:cs typeface="Calibri" panose="020F0502020204030204" pitchFamily="34" charset="0"/>
            </a:endParaRPr>
          </a:p>
        </p:txBody>
      </p:sp>
      <p:cxnSp>
        <p:nvCxnSpPr>
          <p:cNvPr id="172" name="直线连接符 171">
            <a:extLst>
              <a:ext uri="{FF2B5EF4-FFF2-40B4-BE49-F238E27FC236}">
                <a16:creationId xmlns:a16="http://schemas.microsoft.com/office/drawing/2014/main" id="{582DCF53-1275-184C-9D9A-505FBBDC0E70}"/>
              </a:ext>
            </a:extLst>
          </p:cNvPr>
          <p:cNvCxnSpPr/>
          <p:nvPr/>
        </p:nvCxnSpPr>
        <p:spPr>
          <a:xfrm>
            <a:off x="0" y="1034521"/>
            <a:ext cx="12192000" cy="0"/>
          </a:xfrm>
          <a:prstGeom prst="line">
            <a:avLst/>
          </a:prstGeom>
          <a:ln w="38100">
            <a:solidFill>
              <a:srgbClr val="0463C1"/>
            </a:solidFill>
          </a:ln>
          <a:effectLst>
            <a:glow rad="25400">
              <a:schemeClr val="accent1">
                <a:alpha val="40000"/>
              </a:schemeClr>
            </a:glow>
            <a:outerShdw blurRad="50800" dist="38100" dir="2700000" algn="tl" rotWithShape="0">
              <a:schemeClr val="tx1">
                <a:alpha val="40000"/>
              </a:schemeClr>
            </a:outerShdw>
            <a:reflection blurRad="6350" endPos="0" dir="5400000" sy="-100000" algn="bl" rotWithShape="0"/>
            <a:softEdge rad="0"/>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02250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F8C7D6E-AC02-7143-9CF2-B6F6240EAF8C}"/>
              </a:ext>
            </a:extLst>
          </p:cNvPr>
          <p:cNvSpPr>
            <a:spLocks noGrp="1"/>
          </p:cNvSpPr>
          <p:nvPr>
            <p:ph type="title"/>
          </p:nvPr>
        </p:nvSpPr>
        <p:spPr>
          <a:xfrm>
            <a:off x="0" y="18256"/>
            <a:ext cx="12192000" cy="1027417"/>
          </a:xfrm>
        </p:spPr>
        <p:txBody>
          <a:bodyPr/>
          <a:lstStyle/>
          <a:p>
            <a:r>
              <a:rPr kumimoji="1" lang="en-US" altLang="zh-CN" dirty="0">
                <a:latin typeface="Calibri" panose="020F0502020204030204" pitchFamily="34" charset="0"/>
                <a:cs typeface="Calibri" panose="020F0502020204030204" pitchFamily="34" charset="0"/>
              </a:rPr>
              <a:t> </a:t>
            </a:r>
            <a:r>
              <a:rPr kumimoji="1" lang="en-US" altLang="zh-CN" b="1" dirty="0">
                <a:latin typeface="Calibri" panose="020F0502020204030204" pitchFamily="34" charset="0"/>
                <a:cs typeface="Calibri" panose="020F0502020204030204" pitchFamily="34" charset="0"/>
              </a:rPr>
              <a:t>Background: Rules are Vital in Data Management</a:t>
            </a:r>
            <a:endParaRPr kumimoji="1" lang="zh-CN" altLang="en-US" b="1" dirty="0">
              <a:latin typeface="Calibri" panose="020F0502020204030204" pitchFamily="34" charset="0"/>
              <a:cs typeface="Calibri" panose="020F0502020204030204" pitchFamily="34" charset="0"/>
            </a:endParaRPr>
          </a:p>
        </p:txBody>
      </p:sp>
      <p:sp>
        <p:nvSpPr>
          <p:cNvPr id="5" name="文本框 4">
            <a:extLst>
              <a:ext uri="{FF2B5EF4-FFF2-40B4-BE49-F238E27FC236}">
                <a16:creationId xmlns:a16="http://schemas.microsoft.com/office/drawing/2014/main" id="{672FAFBF-A0DD-C74B-9FF1-835179BC0515}"/>
              </a:ext>
            </a:extLst>
          </p:cNvPr>
          <p:cNvSpPr txBox="1"/>
          <p:nvPr/>
        </p:nvSpPr>
        <p:spPr>
          <a:xfrm>
            <a:off x="640080" y="1247624"/>
            <a:ext cx="10515600" cy="1443152"/>
          </a:xfrm>
          <a:prstGeom prst="rect">
            <a:avLst/>
          </a:prstGeom>
          <a:noFill/>
        </p:spPr>
        <p:txBody>
          <a:bodyPr wrap="square" rtlCol="0" anchor="ctr">
            <a:spAutoFit/>
          </a:bodyPr>
          <a:lstStyle/>
          <a:p>
            <a:pPr marL="457200" indent="-457200">
              <a:lnSpc>
                <a:spcPts val="3580"/>
              </a:lnSpc>
              <a:buClr>
                <a:srgbClr val="0432FF"/>
              </a:buClr>
              <a:buSzPct val="100000"/>
              <a:buFont typeface="Wingdings" pitchFamily="2" charset="2"/>
              <a:buChar char="l"/>
            </a:pPr>
            <a:r>
              <a:rPr lang="en-US" altLang="zh-CN" sz="2800" b="1" dirty="0">
                <a:latin typeface="Calibri" panose="020F0502020204030204" pitchFamily="34" charset="0"/>
                <a:cs typeface="Calibri" panose="020F0502020204030204" pitchFamily="34" charset="0"/>
              </a:rPr>
              <a:t>Data</a:t>
            </a:r>
            <a:r>
              <a:rPr lang="zh-CN" altLang="en-US" sz="2800" b="1" dirty="0">
                <a:latin typeface="Calibri" panose="020F0502020204030204" pitchFamily="34" charset="0"/>
                <a:cs typeface="Calibri" panose="020F0502020204030204" pitchFamily="34" charset="0"/>
              </a:rPr>
              <a:t> </a:t>
            </a:r>
            <a:r>
              <a:rPr lang="en-US" altLang="zh-CN" sz="2800" b="1" dirty="0">
                <a:latin typeface="Calibri" panose="020F0502020204030204" pitchFamily="34" charset="0"/>
                <a:cs typeface="Calibri" panose="020F0502020204030204" pitchFamily="34" charset="0"/>
              </a:rPr>
              <a:t>Quality</a:t>
            </a:r>
            <a:r>
              <a:rPr lang="zh-CN" altLang="en-US" sz="2800" b="1" dirty="0">
                <a:latin typeface="Calibri" panose="020F0502020204030204" pitchFamily="34" charset="0"/>
                <a:cs typeface="Calibri" panose="020F0502020204030204" pitchFamily="34" charset="0"/>
              </a:rPr>
              <a:t> </a:t>
            </a:r>
            <a:r>
              <a:rPr lang="en-US" altLang="zh-CN" sz="2800" b="1" dirty="0">
                <a:latin typeface="Calibri" panose="020F0502020204030204" pitchFamily="34" charset="0"/>
                <a:cs typeface="Calibri" panose="020F0502020204030204" pitchFamily="34" charset="0"/>
              </a:rPr>
              <a:t>Rules: </a:t>
            </a:r>
            <a:r>
              <a:rPr lang="en-US" altLang="zh-CN" sz="2400" dirty="0">
                <a:latin typeface="Calibri" panose="020F0502020204030204" pitchFamily="34" charset="0"/>
                <a:cs typeface="Calibri" panose="020F0502020204030204" pitchFamily="34" charset="0"/>
              </a:rPr>
              <a:t>Functional Dependencies (FDs), Conditional Functional Dependencies (CFDs), Denial Constraints (DCs), Matching Dependencies (MDs), Entity Enhancing Rules (REEs), etc.</a:t>
            </a:r>
          </a:p>
        </p:txBody>
      </p:sp>
      <p:sp>
        <p:nvSpPr>
          <p:cNvPr id="15" name="文本框 14">
            <a:extLst>
              <a:ext uri="{FF2B5EF4-FFF2-40B4-BE49-F238E27FC236}">
                <a16:creationId xmlns:a16="http://schemas.microsoft.com/office/drawing/2014/main" id="{6A39A806-0FAD-2E4B-9AC0-4379EB2B6E19}"/>
              </a:ext>
            </a:extLst>
          </p:cNvPr>
          <p:cNvSpPr txBox="1"/>
          <p:nvPr/>
        </p:nvSpPr>
        <p:spPr>
          <a:xfrm>
            <a:off x="640080" y="2834250"/>
            <a:ext cx="10387965" cy="523220"/>
          </a:xfrm>
          <a:prstGeom prst="rect">
            <a:avLst/>
          </a:prstGeom>
          <a:noFill/>
        </p:spPr>
        <p:txBody>
          <a:bodyPr wrap="square" rtlCol="0">
            <a:spAutoFit/>
          </a:bodyPr>
          <a:lstStyle/>
          <a:p>
            <a:pPr marL="457200" indent="-457200">
              <a:buClr>
                <a:srgbClr val="0432FF"/>
              </a:buClr>
              <a:buSzPct val="100000"/>
              <a:buFont typeface="Wingdings" pitchFamily="2" charset="2"/>
              <a:buChar char="l"/>
            </a:pPr>
            <a:r>
              <a:rPr lang="en-US" altLang="zh-CN" sz="2800" b="1" dirty="0">
                <a:latin typeface="Calibri" panose="020F0502020204030204" pitchFamily="34" charset="0"/>
                <a:cs typeface="Calibri" panose="020F0502020204030204" pitchFamily="34" charset="0"/>
              </a:rPr>
              <a:t>Rule Discovery:</a:t>
            </a:r>
          </a:p>
        </p:txBody>
      </p:sp>
      <mc:AlternateContent xmlns:mc="http://schemas.openxmlformats.org/markup-compatibility/2006" xmlns:a14="http://schemas.microsoft.com/office/drawing/2010/main">
        <mc:Choice Requires="a14">
          <p:sp>
            <p:nvSpPr>
              <p:cNvPr id="17" name="Content Placeholder 2">
                <a:extLst>
                  <a:ext uri="{FF2B5EF4-FFF2-40B4-BE49-F238E27FC236}">
                    <a16:creationId xmlns:a16="http://schemas.microsoft.com/office/drawing/2014/main" id="{8EFD8A1B-4924-784C-95B3-9414A50C13D0}"/>
                  </a:ext>
                </a:extLst>
              </p:cNvPr>
              <p:cNvSpPr>
                <a:spLocks noGrp="1"/>
              </p:cNvSpPr>
              <p:nvPr/>
            </p:nvSpPr>
            <p:spPr>
              <a:xfrm>
                <a:off x="991714" y="3313012"/>
                <a:ext cx="11018149" cy="1173177"/>
              </a:xfrm>
              <a:prstGeom prst="rect">
                <a:avLst/>
              </a:prstGeom>
              <a:noFill/>
              <a:ln w="9525">
                <a:noFill/>
                <a:miter lim="800000"/>
              </a:ln>
              <a:effectLst/>
            </p:spPr>
            <p:txBody>
              <a:bodyPr vert="horz" wrap="square" lIns="91440" tIns="45720" rIns="91440" bIns="45720" numCol="1" anchor="t" anchorCtr="0" compatLnSpc="1"/>
              <a:lstStyle>
                <a:lvl1pPr marL="342900" indent="-342900" algn="l" rtl="0" fontAlgn="base">
                  <a:lnSpc>
                    <a:spcPct val="120000"/>
                  </a:lnSpc>
                  <a:spcBef>
                    <a:spcPct val="20000"/>
                  </a:spcBef>
                  <a:spcAft>
                    <a:spcPct val="0"/>
                  </a:spcAft>
                  <a:buClr>
                    <a:srgbClr val="C00000"/>
                  </a:buClr>
                  <a:buSzPct val="110000"/>
                  <a:buFont typeface="Wingdings" panose="05000000000000000000" pitchFamily="2" charset="2"/>
                  <a:buChar char="§"/>
                  <a:defRPr sz="3200">
                    <a:solidFill>
                      <a:schemeClr val="tx1">
                        <a:lumMod val="95000"/>
                        <a:lumOff val="5000"/>
                      </a:schemeClr>
                    </a:solidFill>
                    <a:latin typeface="+mn-lt"/>
                    <a:ea typeface="+mn-ea"/>
                    <a:cs typeface="+mn-cs"/>
                  </a:defRPr>
                </a:lvl1pPr>
                <a:lvl2pPr marL="742950" indent="-285750" algn="l" rtl="0" fontAlgn="base">
                  <a:lnSpc>
                    <a:spcPct val="120000"/>
                  </a:lnSpc>
                  <a:spcBef>
                    <a:spcPct val="20000"/>
                  </a:spcBef>
                  <a:spcAft>
                    <a:spcPct val="0"/>
                  </a:spcAft>
                  <a:buClr>
                    <a:srgbClr val="C00000"/>
                  </a:buClr>
                  <a:buSzPct val="90000"/>
                  <a:buFont typeface="Arial" panose="020B0604020202020204" pitchFamily="34" charset="0"/>
                  <a:buChar char="–"/>
                  <a:defRPr sz="2800">
                    <a:solidFill>
                      <a:schemeClr val="tx1">
                        <a:lumMod val="95000"/>
                        <a:lumOff val="5000"/>
                      </a:schemeClr>
                    </a:solidFill>
                    <a:latin typeface="+mn-lt"/>
                    <a:cs typeface="+mn-cs"/>
                  </a:defRPr>
                </a:lvl2pPr>
                <a:lvl3pPr marL="1143000" indent="-228600" algn="l" rtl="0" fontAlgn="base">
                  <a:lnSpc>
                    <a:spcPct val="120000"/>
                  </a:lnSpc>
                  <a:spcBef>
                    <a:spcPct val="20000"/>
                  </a:spcBef>
                  <a:spcAft>
                    <a:spcPct val="0"/>
                  </a:spcAft>
                  <a:buChar char="•"/>
                  <a:defRPr sz="2400">
                    <a:solidFill>
                      <a:schemeClr val="tx1">
                        <a:lumMod val="95000"/>
                        <a:lumOff val="5000"/>
                      </a:schemeClr>
                    </a:solidFill>
                    <a:latin typeface="+mn-lt"/>
                    <a:cs typeface="+mn-cs"/>
                  </a:defRPr>
                </a:lvl3pPr>
                <a:lvl4pPr marL="1600200" indent="-228600" algn="l" rtl="0" fontAlgn="base">
                  <a:lnSpc>
                    <a:spcPct val="120000"/>
                  </a:lnSpc>
                  <a:spcBef>
                    <a:spcPct val="20000"/>
                  </a:spcBef>
                  <a:spcAft>
                    <a:spcPct val="0"/>
                  </a:spcAft>
                  <a:buChar char="–"/>
                  <a:defRPr sz="2000">
                    <a:solidFill>
                      <a:schemeClr val="tx1">
                        <a:lumMod val="95000"/>
                        <a:lumOff val="5000"/>
                      </a:schemeClr>
                    </a:solidFill>
                    <a:latin typeface="+mn-lt"/>
                    <a:cs typeface="+mn-cs"/>
                  </a:defRPr>
                </a:lvl4pPr>
                <a:lvl5pPr marL="2057400" indent="-228600" algn="l" rtl="0" fontAlgn="base">
                  <a:lnSpc>
                    <a:spcPct val="120000"/>
                  </a:lnSpc>
                  <a:spcBef>
                    <a:spcPct val="20000"/>
                  </a:spcBef>
                  <a:spcAft>
                    <a:spcPct val="0"/>
                  </a:spcAft>
                  <a:buChar char="»"/>
                  <a:defRPr sz="2000">
                    <a:solidFill>
                      <a:schemeClr val="tx1">
                        <a:lumMod val="95000"/>
                        <a:lumOff val="5000"/>
                      </a:schemeClr>
                    </a:solidFill>
                    <a:latin typeface="+mn-lt"/>
                    <a:cs typeface="+mn-cs"/>
                  </a:defRPr>
                </a:lvl5pPr>
                <a:lvl6pPr marL="2514600" indent="-228600" algn="l" rtl="0" fontAlgn="base">
                  <a:lnSpc>
                    <a:spcPct val="120000"/>
                  </a:lnSpc>
                  <a:spcBef>
                    <a:spcPct val="20000"/>
                  </a:spcBef>
                  <a:spcAft>
                    <a:spcPct val="0"/>
                  </a:spcAft>
                  <a:buChar char="»"/>
                  <a:defRPr sz="2000">
                    <a:solidFill>
                      <a:schemeClr val="tx1"/>
                    </a:solidFill>
                    <a:latin typeface="+mn-lt"/>
                    <a:cs typeface="+mn-cs"/>
                  </a:defRPr>
                </a:lvl6pPr>
                <a:lvl7pPr marL="2971800" indent="-228600" algn="l" rtl="0" fontAlgn="base">
                  <a:lnSpc>
                    <a:spcPct val="120000"/>
                  </a:lnSpc>
                  <a:spcBef>
                    <a:spcPct val="20000"/>
                  </a:spcBef>
                  <a:spcAft>
                    <a:spcPct val="0"/>
                  </a:spcAft>
                  <a:buChar char="»"/>
                  <a:defRPr sz="2000">
                    <a:solidFill>
                      <a:schemeClr val="tx1"/>
                    </a:solidFill>
                    <a:latin typeface="+mn-lt"/>
                    <a:cs typeface="+mn-cs"/>
                  </a:defRPr>
                </a:lvl7pPr>
                <a:lvl8pPr marL="3429000" indent="-228600" algn="l" rtl="0" fontAlgn="base">
                  <a:lnSpc>
                    <a:spcPct val="120000"/>
                  </a:lnSpc>
                  <a:spcBef>
                    <a:spcPct val="20000"/>
                  </a:spcBef>
                  <a:spcAft>
                    <a:spcPct val="0"/>
                  </a:spcAft>
                  <a:buChar char="»"/>
                  <a:defRPr sz="2000">
                    <a:solidFill>
                      <a:schemeClr val="tx1"/>
                    </a:solidFill>
                    <a:latin typeface="+mn-lt"/>
                    <a:cs typeface="+mn-cs"/>
                  </a:defRPr>
                </a:lvl8pPr>
                <a:lvl9pPr marL="3886200" indent="-228600" algn="l" rtl="0" fontAlgn="base">
                  <a:lnSpc>
                    <a:spcPct val="120000"/>
                  </a:lnSpc>
                  <a:spcBef>
                    <a:spcPct val="20000"/>
                  </a:spcBef>
                  <a:spcAft>
                    <a:spcPct val="0"/>
                  </a:spcAft>
                  <a:buChar char="»"/>
                  <a:defRPr sz="2000">
                    <a:solidFill>
                      <a:schemeClr val="tx1"/>
                    </a:solidFill>
                    <a:latin typeface="+mn-lt"/>
                    <a:cs typeface="+mn-cs"/>
                  </a:defRPr>
                </a:lvl9pPr>
              </a:lstStyle>
              <a:p>
                <a:pPr>
                  <a:lnSpc>
                    <a:spcPts val="3580"/>
                  </a:lnSpc>
                </a:pPr>
                <a:r>
                  <a:rPr lang="en" altLang="zh-CN" sz="2400" dirty="0">
                    <a:solidFill>
                      <a:schemeClr val="tx1"/>
                    </a:solidFill>
                    <a:latin typeface="Calibri" panose="020F0502020204030204" pitchFamily="34" charset="0"/>
                    <a:cs typeface="Calibri" panose="020F0502020204030204" pitchFamily="34" charset="0"/>
                    <a:sym typeface="+mn-ea"/>
                  </a:rPr>
                  <a:t>Domain Experts </a:t>
                </a:r>
                <a14:m>
                  <m:oMath xmlns:m="http://schemas.openxmlformats.org/officeDocument/2006/math">
                    <m:r>
                      <a:rPr lang="en-US" altLang="zh-CN" sz="2400" b="0" i="1" smtClean="0">
                        <a:solidFill>
                          <a:schemeClr val="tx1"/>
                        </a:solidFill>
                        <a:latin typeface="Cambria Math" panose="02040503050406030204" pitchFamily="18" charset="0"/>
                        <a:cs typeface="Calibri" panose="020F0502020204030204" pitchFamily="34" charset="0"/>
                        <a:sym typeface="+mn-ea"/>
                      </a:rPr>
                      <m:t>−</m:t>
                    </m:r>
                  </m:oMath>
                </a14:m>
                <a:r>
                  <a:rPr lang="en" altLang="zh-CN" sz="2400" dirty="0">
                    <a:solidFill>
                      <a:schemeClr val="tx1"/>
                    </a:solidFill>
                    <a:latin typeface="Calibri" panose="020F0502020204030204" pitchFamily="34" charset="0"/>
                    <a:cs typeface="Calibri" panose="020F0502020204030204" pitchFamily="34" charset="0"/>
                    <a:sym typeface="+mn-ea"/>
                  </a:rPr>
                  <a:t> write/discover rules manual </a:t>
                </a:r>
                <a14:m>
                  <m:oMath xmlns:m="http://schemas.openxmlformats.org/officeDocument/2006/math">
                    <m:r>
                      <a:rPr lang="en-US" altLang="zh-CN" sz="2400" i="1">
                        <a:solidFill>
                          <a:schemeClr val="tx1"/>
                        </a:solidFill>
                        <a:latin typeface="Cambria Math" panose="02040503050406030204" pitchFamily="18" charset="0"/>
                        <a:cs typeface="Calibri" panose="020F0502020204030204" pitchFamily="34" charset="0"/>
                        <a:sym typeface="+mn-ea"/>
                      </a:rPr>
                      <m:t>−</m:t>
                    </m:r>
                  </m:oMath>
                </a14:m>
                <a:r>
                  <a:rPr lang="en" altLang="zh-CN" sz="2400" dirty="0">
                    <a:solidFill>
                      <a:schemeClr val="tx1"/>
                    </a:solidFill>
                    <a:latin typeface="Calibri" panose="020F0502020204030204" pitchFamily="34" charset="0"/>
                    <a:cs typeface="Calibri" panose="020F0502020204030204" pitchFamily="34" charset="0"/>
                    <a:sym typeface="+mn-ea"/>
                  </a:rPr>
                  <a:t> high cost</a:t>
                </a:r>
              </a:p>
              <a:p>
                <a:pPr>
                  <a:lnSpc>
                    <a:spcPts val="3580"/>
                  </a:lnSpc>
                </a:pPr>
                <a:r>
                  <a:rPr lang="en" altLang="zh-CN" sz="2400" dirty="0">
                    <a:solidFill>
                      <a:schemeClr val="tx1"/>
                    </a:solidFill>
                    <a:latin typeface="Calibri" panose="020F0502020204030204" pitchFamily="34" charset="0"/>
                    <a:cs typeface="Calibri" panose="020F0502020204030204" pitchFamily="34" charset="0"/>
                  </a:rPr>
                  <a:t>Automatic rule discovery </a:t>
                </a:r>
                <a14:m>
                  <m:oMath xmlns:m="http://schemas.openxmlformats.org/officeDocument/2006/math">
                    <m:r>
                      <a:rPr lang="en-US" altLang="zh-CN" sz="2400" i="1">
                        <a:solidFill>
                          <a:schemeClr val="tx1"/>
                        </a:solidFill>
                        <a:latin typeface="Cambria Math" panose="02040503050406030204" pitchFamily="18" charset="0"/>
                        <a:cs typeface="Calibri" panose="020F0502020204030204" pitchFamily="34" charset="0"/>
                        <a:sym typeface="+mn-ea"/>
                      </a:rPr>
                      <m:t>−</m:t>
                    </m:r>
                  </m:oMath>
                </a14:m>
                <a:r>
                  <a:rPr lang="en" altLang="zh-CN" sz="2400" dirty="0">
                    <a:solidFill>
                      <a:schemeClr val="tx1"/>
                    </a:solidFill>
                    <a:latin typeface="Calibri" panose="020F0502020204030204" pitchFamily="34" charset="0"/>
                    <a:cs typeface="Calibri" panose="020F0502020204030204" pitchFamily="34" charset="0"/>
                    <a:sym typeface="+mn-ea"/>
                  </a:rPr>
                  <a:t> </a:t>
                </a:r>
                <a:r>
                  <a:rPr lang="en" altLang="zh-CN" sz="2400" dirty="0">
                    <a:solidFill>
                      <a:schemeClr val="tx1"/>
                    </a:solidFill>
                    <a:latin typeface="Calibri" panose="020F0502020204030204" pitchFamily="34" charset="0"/>
                    <a:cs typeface="Calibri" panose="020F0502020204030204" pitchFamily="34" charset="0"/>
                  </a:rPr>
                  <a:t>faces challenges such as large data, complex rules, etc.</a:t>
                </a:r>
              </a:p>
            </p:txBody>
          </p:sp>
        </mc:Choice>
        <mc:Fallback xmlns="">
          <p:sp>
            <p:nvSpPr>
              <p:cNvPr id="17" name="Content Placeholder 2">
                <a:extLst>
                  <a:ext uri="{FF2B5EF4-FFF2-40B4-BE49-F238E27FC236}">
                    <a16:creationId xmlns:a16="http://schemas.microsoft.com/office/drawing/2014/main" id="{8EFD8A1B-4924-784C-95B3-9414A50C13D0}"/>
                  </a:ext>
                </a:extLst>
              </p:cNvPr>
              <p:cNvSpPr>
                <a:spLocks noGrp="1" noRot="1" noChangeAspect="1" noMove="1" noResize="1" noEditPoints="1" noAdjustHandles="1" noChangeArrowheads="1" noChangeShapeType="1" noTextEdit="1"/>
              </p:cNvSpPr>
              <p:nvPr/>
            </p:nvSpPr>
            <p:spPr>
              <a:xfrm>
                <a:off x="991714" y="3313012"/>
                <a:ext cx="11018149" cy="1173177"/>
              </a:xfrm>
              <a:prstGeom prst="rect">
                <a:avLst/>
              </a:prstGeom>
              <a:blipFill>
                <a:blip r:embed="rId3"/>
                <a:stretch>
                  <a:fillRect l="-922" b="-1064"/>
                </a:stretch>
              </a:blipFill>
              <a:ln w="9525">
                <a:noFill/>
                <a:miter lim="800000"/>
              </a:ln>
              <a:effectLst/>
            </p:spPr>
            <p:txBody>
              <a:bodyPr/>
              <a:lstStyle/>
              <a:p>
                <a:r>
                  <a:rPr lang="zh-CN" altLang="en-US">
                    <a:noFill/>
                  </a:rPr>
                  <a:t> </a:t>
                </a:r>
              </a:p>
            </p:txBody>
          </p:sp>
        </mc:Fallback>
      </mc:AlternateContent>
      <p:sp>
        <p:nvSpPr>
          <p:cNvPr id="26" name="文本框 25">
            <a:extLst>
              <a:ext uri="{FF2B5EF4-FFF2-40B4-BE49-F238E27FC236}">
                <a16:creationId xmlns:a16="http://schemas.microsoft.com/office/drawing/2014/main" id="{1372F065-5AA5-434F-B3F8-25E319AC9AA2}"/>
              </a:ext>
            </a:extLst>
          </p:cNvPr>
          <p:cNvSpPr txBox="1"/>
          <p:nvPr/>
        </p:nvSpPr>
        <p:spPr>
          <a:xfrm>
            <a:off x="640079" y="4497340"/>
            <a:ext cx="10387965" cy="523220"/>
          </a:xfrm>
          <a:prstGeom prst="rect">
            <a:avLst/>
          </a:prstGeom>
          <a:noFill/>
        </p:spPr>
        <p:txBody>
          <a:bodyPr wrap="square" rtlCol="0">
            <a:spAutoFit/>
          </a:bodyPr>
          <a:lstStyle/>
          <a:p>
            <a:pPr marL="457200" indent="-457200">
              <a:buClr>
                <a:srgbClr val="0432FF"/>
              </a:buClr>
              <a:buSzPct val="100000"/>
              <a:buFont typeface="Wingdings" pitchFamily="2" charset="2"/>
              <a:buChar char="l"/>
            </a:pPr>
            <a:r>
              <a:rPr lang="en-US" altLang="zh-CN" sz="2800" b="1" dirty="0">
                <a:latin typeface="Calibri" panose="020F0502020204030204" pitchFamily="34" charset="0"/>
                <a:cs typeface="Calibri" panose="020F0502020204030204" pitchFamily="34" charset="0"/>
              </a:rPr>
              <a:t>Rule Applications:</a:t>
            </a:r>
          </a:p>
        </p:txBody>
      </p:sp>
      <p:sp>
        <p:nvSpPr>
          <p:cNvPr id="27" name="Content Placeholder 2">
            <a:extLst>
              <a:ext uri="{FF2B5EF4-FFF2-40B4-BE49-F238E27FC236}">
                <a16:creationId xmlns:a16="http://schemas.microsoft.com/office/drawing/2014/main" id="{F01DE381-B4EF-CE43-9583-98DBB1901A72}"/>
              </a:ext>
            </a:extLst>
          </p:cNvPr>
          <p:cNvSpPr>
            <a:spLocks noGrp="1"/>
          </p:cNvSpPr>
          <p:nvPr/>
        </p:nvSpPr>
        <p:spPr>
          <a:xfrm>
            <a:off x="991714" y="4999574"/>
            <a:ext cx="11018149" cy="1622928"/>
          </a:xfrm>
          <a:prstGeom prst="rect">
            <a:avLst/>
          </a:prstGeom>
          <a:noFill/>
          <a:ln w="9525">
            <a:noFill/>
            <a:miter lim="800000"/>
          </a:ln>
          <a:effectLst/>
        </p:spPr>
        <p:txBody>
          <a:bodyPr vert="horz" wrap="square" lIns="91440" tIns="45720" rIns="91440" bIns="45720" numCol="1" anchor="t" anchorCtr="0" compatLnSpc="1"/>
          <a:lstStyle>
            <a:lvl1pPr marL="342900" indent="-342900" algn="l" rtl="0" fontAlgn="base">
              <a:lnSpc>
                <a:spcPct val="120000"/>
              </a:lnSpc>
              <a:spcBef>
                <a:spcPct val="20000"/>
              </a:spcBef>
              <a:spcAft>
                <a:spcPct val="0"/>
              </a:spcAft>
              <a:buClr>
                <a:srgbClr val="C00000"/>
              </a:buClr>
              <a:buSzPct val="110000"/>
              <a:buFont typeface="Wingdings" panose="05000000000000000000" pitchFamily="2" charset="2"/>
              <a:buChar char="§"/>
              <a:defRPr sz="3200">
                <a:solidFill>
                  <a:schemeClr val="tx1">
                    <a:lumMod val="95000"/>
                    <a:lumOff val="5000"/>
                  </a:schemeClr>
                </a:solidFill>
                <a:latin typeface="+mn-lt"/>
                <a:ea typeface="+mn-ea"/>
                <a:cs typeface="+mn-cs"/>
              </a:defRPr>
            </a:lvl1pPr>
            <a:lvl2pPr marL="742950" indent="-285750" algn="l" rtl="0" fontAlgn="base">
              <a:lnSpc>
                <a:spcPct val="120000"/>
              </a:lnSpc>
              <a:spcBef>
                <a:spcPct val="20000"/>
              </a:spcBef>
              <a:spcAft>
                <a:spcPct val="0"/>
              </a:spcAft>
              <a:buClr>
                <a:srgbClr val="C00000"/>
              </a:buClr>
              <a:buSzPct val="90000"/>
              <a:buFont typeface="Arial" panose="020B0604020202020204" pitchFamily="34" charset="0"/>
              <a:buChar char="–"/>
              <a:defRPr sz="2800">
                <a:solidFill>
                  <a:schemeClr val="tx1">
                    <a:lumMod val="95000"/>
                    <a:lumOff val="5000"/>
                  </a:schemeClr>
                </a:solidFill>
                <a:latin typeface="+mn-lt"/>
                <a:cs typeface="+mn-cs"/>
              </a:defRPr>
            </a:lvl2pPr>
            <a:lvl3pPr marL="1143000" indent="-228600" algn="l" rtl="0" fontAlgn="base">
              <a:lnSpc>
                <a:spcPct val="120000"/>
              </a:lnSpc>
              <a:spcBef>
                <a:spcPct val="20000"/>
              </a:spcBef>
              <a:spcAft>
                <a:spcPct val="0"/>
              </a:spcAft>
              <a:buChar char="•"/>
              <a:defRPr sz="2400">
                <a:solidFill>
                  <a:schemeClr val="tx1">
                    <a:lumMod val="95000"/>
                    <a:lumOff val="5000"/>
                  </a:schemeClr>
                </a:solidFill>
                <a:latin typeface="+mn-lt"/>
                <a:cs typeface="+mn-cs"/>
              </a:defRPr>
            </a:lvl3pPr>
            <a:lvl4pPr marL="1600200" indent="-228600" algn="l" rtl="0" fontAlgn="base">
              <a:lnSpc>
                <a:spcPct val="120000"/>
              </a:lnSpc>
              <a:spcBef>
                <a:spcPct val="20000"/>
              </a:spcBef>
              <a:spcAft>
                <a:spcPct val="0"/>
              </a:spcAft>
              <a:buChar char="–"/>
              <a:defRPr sz="2000">
                <a:solidFill>
                  <a:schemeClr val="tx1">
                    <a:lumMod val="95000"/>
                    <a:lumOff val="5000"/>
                  </a:schemeClr>
                </a:solidFill>
                <a:latin typeface="+mn-lt"/>
                <a:cs typeface="+mn-cs"/>
              </a:defRPr>
            </a:lvl4pPr>
            <a:lvl5pPr marL="2057400" indent="-228600" algn="l" rtl="0" fontAlgn="base">
              <a:lnSpc>
                <a:spcPct val="120000"/>
              </a:lnSpc>
              <a:spcBef>
                <a:spcPct val="20000"/>
              </a:spcBef>
              <a:spcAft>
                <a:spcPct val="0"/>
              </a:spcAft>
              <a:buChar char="»"/>
              <a:defRPr sz="2000">
                <a:solidFill>
                  <a:schemeClr val="tx1">
                    <a:lumMod val="95000"/>
                    <a:lumOff val="5000"/>
                  </a:schemeClr>
                </a:solidFill>
                <a:latin typeface="+mn-lt"/>
                <a:cs typeface="+mn-cs"/>
              </a:defRPr>
            </a:lvl5pPr>
            <a:lvl6pPr marL="2514600" indent="-228600" algn="l" rtl="0" fontAlgn="base">
              <a:lnSpc>
                <a:spcPct val="120000"/>
              </a:lnSpc>
              <a:spcBef>
                <a:spcPct val="20000"/>
              </a:spcBef>
              <a:spcAft>
                <a:spcPct val="0"/>
              </a:spcAft>
              <a:buChar char="»"/>
              <a:defRPr sz="2000">
                <a:solidFill>
                  <a:schemeClr val="tx1"/>
                </a:solidFill>
                <a:latin typeface="+mn-lt"/>
                <a:cs typeface="+mn-cs"/>
              </a:defRPr>
            </a:lvl6pPr>
            <a:lvl7pPr marL="2971800" indent="-228600" algn="l" rtl="0" fontAlgn="base">
              <a:lnSpc>
                <a:spcPct val="120000"/>
              </a:lnSpc>
              <a:spcBef>
                <a:spcPct val="20000"/>
              </a:spcBef>
              <a:spcAft>
                <a:spcPct val="0"/>
              </a:spcAft>
              <a:buChar char="»"/>
              <a:defRPr sz="2000">
                <a:solidFill>
                  <a:schemeClr val="tx1"/>
                </a:solidFill>
                <a:latin typeface="+mn-lt"/>
                <a:cs typeface="+mn-cs"/>
              </a:defRPr>
            </a:lvl7pPr>
            <a:lvl8pPr marL="3429000" indent="-228600" algn="l" rtl="0" fontAlgn="base">
              <a:lnSpc>
                <a:spcPct val="120000"/>
              </a:lnSpc>
              <a:spcBef>
                <a:spcPct val="20000"/>
              </a:spcBef>
              <a:spcAft>
                <a:spcPct val="0"/>
              </a:spcAft>
              <a:buChar char="»"/>
              <a:defRPr sz="2000">
                <a:solidFill>
                  <a:schemeClr val="tx1"/>
                </a:solidFill>
                <a:latin typeface="+mn-lt"/>
                <a:cs typeface="+mn-cs"/>
              </a:defRPr>
            </a:lvl8pPr>
            <a:lvl9pPr marL="3886200" indent="-228600" algn="l" rtl="0" fontAlgn="base">
              <a:lnSpc>
                <a:spcPct val="120000"/>
              </a:lnSpc>
              <a:spcBef>
                <a:spcPct val="20000"/>
              </a:spcBef>
              <a:spcAft>
                <a:spcPct val="0"/>
              </a:spcAft>
              <a:buChar char="»"/>
              <a:defRPr sz="2000">
                <a:solidFill>
                  <a:schemeClr val="tx1"/>
                </a:solidFill>
                <a:latin typeface="+mn-lt"/>
                <a:cs typeface="+mn-cs"/>
              </a:defRPr>
            </a:lvl9pPr>
          </a:lstStyle>
          <a:p>
            <a:pPr>
              <a:lnSpc>
                <a:spcPts val="3580"/>
              </a:lnSpc>
            </a:pPr>
            <a:r>
              <a:rPr lang="en" altLang="zh-CN" sz="2400" dirty="0">
                <a:solidFill>
                  <a:schemeClr val="tx1"/>
                </a:solidFill>
                <a:latin typeface="Calibri" panose="020F0502020204030204" pitchFamily="34" charset="0"/>
                <a:cs typeface="Calibri" panose="020F0502020204030204" pitchFamily="34" charset="0"/>
                <a:sym typeface="+mn-ea"/>
              </a:rPr>
              <a:t>Conflict Resolution (CR): Detect/correct inconsistencies and missing values.</a:t>
            </a:r>
          </a:p>
          <a:p>
            <a:pPr>
              <a:lnSpc>
                <a:spcPts val="3580"/>
              </a:lnSpc>
            </a:pPr>
            <a:r>
              <a:rPr lang="en" altLang="zh-CN" sz="2400" dirty="0">
                <a:solidFill>
                  <a:schemeClr val="tx1"/>
                </a:solidFill>
                <a:latin typeface="Calibri" panose="020F0502020204030204" pitchFamily="34" charset="0"/>
                <a:cs typeface="Calibri" panose="020F0502020204030204" pitchFamily="34" charset="0"/>
                <a:sym typeface="+mn-ea"/>
              </a:rPr>
              <a:t>Entity Resolution (ER): Eliminate redundancy and consolidate identical entities.</a:t>
            </a:r>
          </a:p>
          <a:p>
            <a:pPr>
              <a:lnSpc>
                <a:spcPts val="3580"/>
              </a:lnSpc>
            </a:pPr>
            <a:r>
              <a:rPr lang="en" altLang="zh-CN" sz="2400" dirty="0">
                <a:solidFill>
                  <a:schemeClr val="bg1">
                    <a:lumMod val="50000"/>
                  </a:schemeClr>
                </a:solidFill>
                <a:latin typeface="Calibri" panose="020F0502020204030204" pitchFamily="34" charset="0"/>
                <a:cs typeface="Calibri" panose="020F0502020204030204" pitchFamily="34" charset="0"/>
                <a:sym typeface="+mn-ea"/>
              </a:rPr>
              <a:t>Tuple Splitting (TS): Fix incorrectly merged tuples and redistribute attributes.</a:t>
            </a:r>
            <a:endParaRPr lang="en" altLang="zh-CN" sz="2400" dirty="0">
              <a:solidFill>
                <a:schemeClr val="bg1">
                  <a:lumMod val="50000"/>
                </a:schemeClr>
              </a:solidFill>
              <a:latin typeface="Calibri" panose="020F0502020204030204" pitchFamily="34" charset="0"/>
              <a:cs typeface="Calibri" panose="020F0502020204030204" pitchFamily="34" charset="0"/>
            </a:endParaRPr>
          </a:p>
        </p:txBody>
      </p:sp>
      <p:cxnSp>
        <p:nvCxnSpPr>
          <p:cNvPr id="28" name="直线连接符 27">
            <a:extLst>
              <a:ext uri="{FF2B5EF4-FFF2-40B4-BE49-F238E27FC236}">
                <a16:creationId xmlns:a16="http://schemas.microsoft.com/office/drawing/2014/main" id="{31400BC8-4B68-0249-B873-8F5CA9F2ECA4}"/>
              </a:ext>
            </a:extLst>
          </p:cNvPr>
          <p:cNvCxnSpPr/>
          <p:nvPr/>
        </p:nvCxnSpPr>
        <p:spPr>
          <a:xfrm>
            <a:off x="0" y="1034521"/>
            <a:ext cx="12192000" cy="0"/>
          </a:xfrm>
          <a:prstGeom prst="line">
            <a:avLst/>
          </a:prstGeom>
          <a:ln w="38100">
            <a:solidFill>
              <a:srgbClr val="0463C1"/>
            </a:solidFill>
          </a:ln>
          <a:effectLst>
            <a:glow rad="25400">
              <a:schemeClr val="accent1">
                <a:alpha val="40000"/>
              </a:schemeClr>
            </a:glow>
            <a:outerShdw blurRad="50800" dist="38100" dir="2700000" algn="tl" rotWithShape="0">
              <a:schemeClr val="tx1">
                <a:alpha val="40000"/>
              </a:schemeClr>
            </a:outerShdw>
            <a:reflection blurRad="6350" endPos="0" dir="5400000" sy="-100000" algn="bl" rotWithShape="0"/>
            <a:softEdge rad="0"/>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5819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a16="http://schemas.microsoft.com/office/drawing/2014/main" id="{43EEEA5D-A90B-844B-835F-18BE5CF33AF6}"/>
              </a:ext>
            </a:extLst>
          </p:cNvPr>
          <p:cNvGrpSpPr/>
          <p:nvPr/>
        </p:nvGrpSpPr>
        <p:grpSpPr>
          <a:xfrm>
            <a:off x="16510869" y="11132060"/>
            <a:ext cx="10053863" cy="3786805"/>
            <a:chOff x="1047579" y="2096080"/>
            <a:chExt cx="8869579" cy="3016398"/>
          </a:xfrm>
        </p:grpSpPr>
        <p:sp>
          <p:nvSpPr>
            <p:cNvPr id="5" name="流程图: 磁盘 3">
              <a:extLst>
                <a:ext uri="{FF2B5EF4-FFF2-40B4-BE49-F238E27FC236}">
                  <a16:creationId xmlns:a16="http://schemas.microsoft.com/office/drawing/2014/main" id="{D7E48E61-9E8A-6446-A808-4354DEB628EB}"/>
                </a:ext>
              </a:extLst>
            </p:cNvPr>
            <p:cNvSpPr/>
            <p:nvPr/>
          </p:nvSpPr>
          <p:spPr>
            <a:xfrm>
              <a:off x="1047579" y="2970344"/>
              <a:ext cx="818993" cy="1132716"/>
            </a:xfrm>
            <a:prstGeom prst="flowChartMagneticDisk">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6" name="文本框 5">
              <a:extLst>
                <a:ext uri="{FF2B5EF4-FFF2-40B4-BE49-F238E27FC236}">
                  <a16:creationId xmlns:a16="http://schemas.microsoft.com/office/drawing/2014/main" id="{1CC565DD-3285-344D-B7EF-4624145C90BA}"/>
                </a:ext>
              </a:extLst>
            </p:cNvPr>
            <p:cNvSpPr txBox="1"/>
            <p:nvPr/>
          </p:nvSpPr>
          <p:spPr>
            <a:xfrm>
              <a:off x="1249973" y="4033134"/>
              <a:ext cx="479716" cy="367742"/>
            </a:xfrm>
            <a:prstGeom prst="rect">
              <a:avLst/>
            </a:prstGeom>
            <a:noFill/>
          </p:spPr>
          <p:txBody>
            <a:bodyPr wrap="square" rtlCol="0">
              <a:spAutoFit/>
            </a:bodyPr>
            <a:lstStyle/>
            <a:p>
              <a:r>
                <a:rPr lang="en-US" altLang="zh-CN" sz="2400" i="1" dirty="0">
                  <a:latin typeface="Arial" panose="020B0604020202020204" pitchFamily="34" charset="0"/>
                  <a:cs typeface="Arial" panose="020B0604020202020204" pitchFamily="34" charset="0"/>
                </a:rPr>
                <a:t>D</a:t>
              </a:r>
              <a:endParaRPr lang="zh-CN" altLang="en-US" sz="2400" i="1" baseline="-25000" dirty="0">
                <a:latin typeface="Arial" panose="020B0604020202020204" pitchFamily="34" charset="0"/>
                <a:cs typeface="Arial" panose="020B0604020202020204" pitchFamily="34" charset="0"/>
              </a:endParaRPr>
            </a:p>
          </p:txBody>
        </p:sp>
        <p:sp>
          <p:nvSpPr>
            <p:cNvPr id="7" name="流程图: 磁盘 5">
              <a:extLst>
                <a:ext uri="{FF2B5EF4-FFF2-40B4-BE49-F238E27FC236}">
                  <a16:creationId xmlns:a16="http://schemas.microsoft.com/office/drawing/2014/main" id="{67F71050-C949-9342-BE1C-BF03AF49F059}"/>
                </a:ext>
              </a:extLst>
            </p:cNvPr>
            <p:cNvSpPr/>
            <p:nvPr/>
          </p:nvSpPr>
          <p:spPr>
            <a:xfrm>
              <a:off x="3863016" y="3063457"/>
              <a:ext cx="663146" cy="864972"/>
            </a:xfrm>
            <a:prstGeom prst="flowChartMagneticDisk">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8" name="文本框 7">
              <a:extLst>
                <a:ext uri="{FF2B5EF4-FFF2-40B4-BE49-F238E27FC236}">
                  <a16:creationId xmlns:a16="http://schemas.microsoft.com/office/drawing/2014/main" id="{E601C5CD-7A00-3D4F-B065-E206AC93D861}"/>
                </a:ext>
              </a:extLst>
            </p:cNvPr>
            <p:cNvSpPr txBox="1"/>
            <p:nvPr/>
          </p:nvSpPr>
          <p:spPr>
            <a:xfrm>
              <a:off x="3979011" y="3989944"/>
              <a:ext cx="644528" cy="367742"/>
            </a:xfrm>
            <a:prstGeom prst="rect">
              <a:avLst/>
            </a:prstGeom>
            <a:noFill/>
          </p:spPr>
          <p:txBody>
            <a:bodyPr wrap="square" rtlCol="0">
              <a:spAutoFit/>
            </a:bodyPr>
            <a:lstStyle/>
            <a:p>
              <a:r>
                <a:rPr lang="en-US" altLang="zh-CN" sz="2400" i="1" dirty="0">
                  <a:latin typeface="Arial" panose="020B0604020202020204" pitchFamily="34" charset="0"/>
                  <a:cs typeface="Arial" panose="020B0604020202020204" pitchFamily="34" charset="0"/>
                </a:rPr>
                <a:t>D</a:t>
              </a:r>
              <a:r>
                <a:rPr lang="en-US" altLang="zh-CN" sz="2400" i="1" baseline="-25000" dirty="0">
                  <a:latin typeface="Arial" panose="020B0604020202020204" pitchFamily="34" charset="0"/>
                  <a:cs typeface="Arial" panose="020B0604020202020204" pitchFamily="34" charset="0"/>
                </a:rPr>
                <a:t>V</a:t>
              </a:r>
              <a:endParaRPr lang="zh-CN" altLang="en-US" sz="2400" i="1" baseline="-25000" dirty="0">
                <a:latin typeface="Arial" panose="020B0604020202020204" pitchFamily="34" charset="0"/>
                <a:cs typeface="Arial" panose="020B0604020202020204" pitchFamily="34" charset="0"/>
              </a:endParaRPr>
            </a:p>
          </p:txBody>
        </p:sp>
        <p:sp>
          <p:nvSpPr>
            <p:cNvPr id="9" name="矩形 8">
              <a:extLst>
                <a:ext uri="{FF2B5EF4-FFF2-40B4-BE49-F238E27FC236}">
                  <a16:creationId xmlns:a16="http://schemas.microsoft.com/office/drawing/2014/main" id="{13291CDF-7875-B444-ABC2-9B49C0606865}"/>
                </a:ext>
              </a:extLst>
            </p:cNvPr>
            <p:cNvSpPr/>
            <p:nvPr/>
          </p:nvSpPr>
          <p:spPr>
            <a:xfrm>
              <a:off x="2230886" y="3331487"/>
              <a:ext cx="1372174" cy="486748"/>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cs typeface="Arial" panose="020B0604020202020204" pitchFamily="34" charset="0"/>
              </a:endParaRPr>
            </a:p>
          </p:txBody>
        </p:sp>
        <p:sp>
          <p:nvSpPr>
            <p:cNvPr id="10" name="矩形 9">
              <a:extLst>
                <a:ext uri="{FF2B5EF4-FFF2-40B4-BE49-F238E27FC236}">
                  <a16:creationId xmlns:a16="http://schemas.microsoft.com/office/drawing/2014/main" id="{3AB8136D-959B-E043-8748-3A6956E06C2D}"/>
                </a:ext>
              </a:extLst>
            </p:cNvPr>
            <p:cNvSpPr/>
            <p:nvPr/>
          </p:nvSpPr>
          <p:spPr>
            <a:xfrm>
              <a:off x="4825691" y="3322527"/>
              <a:ext cx="1194488" cy="428368"/>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cs typeface="Arial" panose="020B0604020202020204" pitchFamily="34" charset="0"/>
              </a:endParaRPr>
            </a:p>
          </p:txBody>
        </p:sp>
        <p:sp>
          <p:nvSpPr>
            <p:cNvPr id="11" name="矩形 10">
              <a:extLst>
                <a:ext uri="{FF2B5EF4-FFF2-40B4-BE49-F238E27FC236}">
                  <a16:creationId xmlns:a16="http://schemas.microsoft.com/office/drawing/2014/main" id="{1F5339BC-4B8A-2540-BF5F-32D46A6D5C76}"/>
                </a:ext>
              </a:extLst>
            </p:cNvPr>
            <p:cNvSpPr/>
            <p:nvPr/>
          </p:nvSpPr>
          <p:spPr>
            <a:xfrm>
              <a:off x="7299278" y="3318703"/>
              <a:ext cx="1585635" cy="428368"/>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cs typeface="Arial" panose="020B0604020202020204" pitchFamily="34" charset="0"/>
              </a:endParaRPr>
            </a:p>
          </p:txBody>
        </p:sp>
        <p:sp>
          <p:nvSpPr>
            <p:cNvPr id="12" name="右箭头 11">
              <a:extLst>
                <a:ext uri="{FF2B5EF4-FFF2-40B4-BE49-F238E27FC236}">
                  <a16:creationId xmlns:a16="http://schemas.microsoft.com/office/drawing/2014/main" id="{1646D397-C5C3-664F-9674-2483CA925F49}"/>
                </a:ext>
              </a:extLst>
            </p:cNvPr>
            <p:cNvSpPr/>
            <p:nvPr/>
          </p:nvSpPr>
          <p:spPr>
            <a:xfrm>
              <a:off x="1927338" y="3542003"/>
              <a:ext cx="253799" cy="45719"/>
            </a:xfrm>
            <a:prstGeom prst="rightArrow">
              <a:avLst/>
            </a:prstGeom>
            <a:solidFill>
              <a:srgbClr val="0070C0"/>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13" name="右箭头 12">
              <a:extLst>
                <a:ext uri="{FF2B5EF4-FFF2-40B4-BE49-F238E27FC236}">
                  <a16:creationId xmlns:a16="http://schemas.microsoft.com/office/drawing/2014/main" id="{5382E006-259A-5041-B915-8DED1D4306E5}"/>
                </a:ext>
              </a:extLst>
            </p:cNvPr>
            <p:cNvSpPr/>
            <p:nvPr/>
          </p:nvSpPr>
          <p:spPr>
            <a:xfrm>
              <a:off x="4560225" y="3530499"/>
              <a:ext cx="217306" cy="45719"/>
            </a:xfrm>
            <a:prstGeom prst="rightArrow">
              <a:avLst/>
            </a:prstGeom>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14" name="流程图: 磁盘 17">
              <a:extLst>
                <a:ext uri="{FF2B5EF4-FFF2-40B4-BE49-F238E27FC236}">
                  <a16:creationId xmlns:a16="http://schemas.microsoft.com/office/drawing/2014/main" id="{2B6461C0-B8B9-6441-9C9F-518F66F8E252}"/>
                </a:ext>
              </a:extLst>
            </p:cNvPr>
            <p:cNvSpPr/>
            <p:nvPr/>
          </p:nvSpPr>
          <p:spPr>
            <a:xfrm>
              <a:off x="6298939" y="3087928"/>
              <a:ext cx="663146" cy="864972"/>
            </a:xfrm>
            <a:prstGeom prst="flowChartMagneticDisk">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15" name="文本框 14">
              <a:extLst>
                <a:ext uri="{FF2B5EF4-FFF2-40B4-BE49-F238E27FC236}">
                  <a16:creationId xmlns:a16="http://schemas.microsoft.com/office/drawing/2014/main" id="{F52C504F-D8A5-6C40-9EA4-6C9A486E592E}"/>
                </a:ext>
              </a:extLst>
            </p:cNvPr>
            <p:cNvSpPr txBox="1"/>
            <p:nvPr/>
          </p:nvSpPr>
          <p:spPr>
            <a:xfrm>
              <a:off x="6449121" y="3989944"/>
              <a:ext cx="548840" cy="367742"/>
            </a:xfrm>
            <a:prstGeom prst="rect">
              <a:avLst/>
            </a:prstGeom>
            <a:noFill/>
          </p:spPr>
          <p:txBody>
            <a:bodyPr wrap="square" rtlCol="0">
              <a:spAutoFit/>
            </a:bodyPr>
            <a:lstStyle/>
            <a:p>
              <a:r>
                <a:rPr lang="en-US" altLang="zh-CN" sz="2400" i="1" dirty="0">
                  <a:latin typeface="Arial" panose="020B0604020202020204" pitchFamily="34" charset="0"/>
                  <a:cs typeface="Arial" panose="020B0604020202020204" pitchFamily="34" charset="0"/>
                </a:rPr>
                <a:t>D</a:t>
              </a:r>
              <a:r>
                <a:rPr lang="en-US" altLang="zh-CN" sz="2400" i="1" baseline="-25000" dirty="0">
                  <a:latin typeface="Arial" panose="020B0604020202020204" pitchFamily="34" charset="0"/>
                  <a:cs typeface="Arial" panose="020B0604020202020204" pitchFamily="34" charset="0"/>
                </a:rPr>
                <a:t>V</a:t>
              </a:r>
              <a:endParaRPr lang="zh-CN" altLang="en-US" sz="2400" i="1" baseline="-25000" dirty="0">
                <a:latin typeface="Arial" panose="020B0604020202020204" pitchFamily="34" charset="0"/>
                <a:cs typeface="Arial" panose="020B0604020202020204" pitchFamily="34" charset="0"/>
              </a:endParaRPr>
            </a:p>
          </p:txBody>
        </p:sp>
        <p:sp>
          <p:nvSpPr>
            <p:cNvPr id="16" name="右箭头 15">
              <a:extLst>
                <a:ext uri="{FF2B5EF4-FFF2-40B4-BE49-F238E27FC236}">
                  <a16:creationId xmlns:a16="http://schemas.microsoft.com/office/drawing/2014/main" id="{91254B43-8713-CD47-B46C-32EBE4B7E597}"/>
                </a:ext>
              </a:extLst>
            </p:cNvPr>
            <p:cNvSpPr/>
            <p:nvPr/>
          </p:nvSpPr>
          <p:spPr>
            <a:xfrm>
              <a:off x="6051609" y="3530499"/>
              <a:ext cx="201466" cy="45719"/>
            </a:xfrm>
            <a:prstGeom prst="rightArrow">
              <a:avLst/>
            </a:prstGeom>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17" name="右箭头 16">
              <a:extLst>
                <a:ext uri="{FF2B5EF4-FFF2-40B4-BE49-F238E27FC236}">
                  <a16:creationId xmlns:a16="http://schemas.microsoft.com/office/drawing/2014/main" id="{670824B0-360C-8649-B4DA-41F0C1921BB2}"/>
                </a:ext>
              </a:extLst>
            </p:cNvPr>
            <p:cNvSpPr/>
            <p:nvPr/>
          </p:nvSpPr>
          <p:spPr>
            <a:xfrm>
              <a:off x="6997961" y="3537528"/>
              <a:ext cx="231126" cy="45719"/>
            </a:xfrm>
            <a:prstGeom prst="rightArrow">
              <a:avLst/>
            </a:prstGeom>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18" name="流程图: 磁盘 21">
              <a:extLst>
                <a:ext uri="{FF2B5EF4-FFF2-40B4-BE49-F238E27FC236}">
                  <a16:creationId xmlns:a16="http://schemas.microsoft.com/office/drawing/2014/main" id="{E3E919DD-F082-224E-8CD7-CD8A5EC63B19}"/>
                </a:ext>
              </a:extLst>
            </p:cNvPr>
            <p:cNvSpPr/>
            <p:nvPr/>
          </p:nvSpPr>
          <p:spPr>
            <a:xfrm>
              <a:off x="9254012" y="3068031"/>
              <a:ext cx="663146" cy="864972"/>
            </a:xfrm>
            <a:prstGeom prst="flowChartMagneticDisk">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19" name="右箭头 18">
              <a:extLst>
                <a:ext uri="{FF2B5EF4-FFF2-40B4-BE49-F238E27FC236}">
                  <a16:creationId xmlns:a16="http://schemas.microsoft.com/office/drawing/2014/main" id="{AAD78F7B-E500-804D-AAAC-126766C9DB23}"/>
                </a:ext>
              </a:extLst>
            </p:cNvPr>
            <p:cNvSpPr/>
            <p:nvPr/>
          </p:nvSpPr>
          <p:spPr>
            <a:xfrm flipV="1">
              <a:off x="8925421" y="3542635"/>
              <a:ext cx="288083" cy="45719"/>
            </a:xfrm>
            <a:prstGeom prst="rightArrow">
              <a:avLst/>
            </a:prstGeom>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20" name="文本框 19">
              <a:extLst>
                <a:ext uri="{FF2B5EF4-FFF2-40B4-BE49-F238E27FC236}">
                  <a16:creationId xmlns:a16="http://schemas.microsoft.com/office/drawing/2014/main" id="{E1005305-95F0-2549-A824-32A307E53B72}"/>
                </a:ext>
              </a:extLst>
            </p:cNvPr>
            <p:cNvSpPr txBox="1"/>
            <p:nvPr/>
          </p:nvSpPr>
          <p:spPr>
            <a:xfrm>
              <a:off x="2213410" y="3391234"/>
              <a:ext cx="1356480" cy="367742"/>
            </a:xfrm>
            <a:prstGeom prst="rect">
              <a:avLst/>
            </a:prstGeom>
            <a:noFill/>
          </p:spPr>
          <p:txBody>
            <a:bodyPr wrap="none" rtlCol="0">
              <a:spAutoFit/>
            </a:bodyPr>
            <a:lstStyle/>
            <a:p>
              <a:r>
                <a:rPr lang="en-US" altLang="zh-CN" sz="2400" dirty="0" err="1">
                  <a:latin typeface="Arial" panose="020B0604020202020204" pitchFamily="34" charset="0"/>
                  <a:cs typeface="Arial" panose="020B0604020202020204" pitchFamily="34" charset="0"/>
                </a:rPr>
                <a:t>DecideTS</a:t>
              </a:r>
              <a:endParaRPr lang="zh-CN" altLang="en-US" sz="2400" dirty="0">
                <a:latin typeface="Arial" panose="020B0604020202020204" pitchFamily="34" charset="0"/>
                <a:cs typeface="Arial" panose="020B0604020202020204" pitchFamily="34" charset="0"/>
              </a:endParaRPr>
            </a:p>
          </p:txBody>
        </p:sp>
        <p:sp>
          <p:nvSpPr>
            <p:cNvPr id="21" name="文本框 20">
              <a:extLst>
                <a:ext uri="{FF2B5EF4-FFF2-40B4-BE49-F238E27FC236}">
                  <a16:creationId xmlns:a16="http://schemas.microsoft.com/office/drawing/2014/main" id="{34D02895-5C7B-9247-A29E-6DFAF86945FB}"/>
                </a:ext>
              </a:extLst>
            </p:cNvPr>
            <p:cNvSpPr txBox="1"/>
            <p:nvPr/>
          </p:nvSpPr>
          <p:spPr>
            <a:xfrm>
              <a:off x="4864220" y="3342787"/>
              <a:ext cx="1130212" cy="367742"/>
            </a:xfrm>
            <a:prstGeom prst="rect">
              <a:avLst/>
            </a:prstGeom>
            <a:noFill/>
          </p:spPr>
          <p:txBody>
            <a:bodyPr wrap="none" rtlCol="0">
              <a:spAutoFit/>
            </a:bodyPr>
            <a:lstStyle/>
            <a:p>
              <a:r>
                <a:rPr lang="en-US" altLang="zh-CN" sz="2400" dirty="0">
                  <a:latin typeface="Arial" panose="020B0604020202020204" pitchFamily="34" charset="0"/>
                  <a:cs typeface="Arial" panose="020B0604020202020204" pitchFamily="34" charset="0"/>
                </a:rPr>
                <a:t>Splitting</a:t>
              </a:r>
              <a:endParaRPr lang="zh-CN" altLang="en-US" sz="2400" dirty="0">
                <a:latin typeface="Arial" panose="020B0604020202020204" pitchFamily="34" charset="0"/>
                <a:cs typeface="Arial" panose="020B0604020202020204" pitchFamily="34" charset="0"/>
              </a:endParaRPr>
            </a:p>
          </p:txBody>
        </p:sp>
        <p:sp>
          <p:nvSpPr>
            <p:cNvPr id="22" name="文本框 21">
              <a:extLst>
                <a:ext uri="{FF2B5EF4-FFF2-40B4-BE49-F238E27FC236}">
                  <a16:creationId xmlns:a16="http://schemas.microsoft.com/office/drawing/2014/main" id="{CB387DB0-F7D7-DC4F-8926-BBD94A6D06E9}"/>
                </a:ext>
              </a:extLst>
            </p:cNvPr>
            <p:cNvSpPr txBox="1"/>
            <p:nvPr/>
          </p:nvSpPr>
          <p:spPr>
            <a:xfrm>
              <a:off x="7320707" y="3350072"/>
              <a:ext cx="1538910" cy="367742"/>
            </a:xfrm>
            <a:prstGeom prst="rect">
              <a:avLst/>
            </a:prstGeom>
            <a:noFill/>
          </p:spPr>
          <p:txBody>
            <a:bodyPr wrap="none" rtlCol="0">
              <a:spAutoFit/>
            </a:bodyPr>
            <a:lstStyle/>
            <a:p>
              <a:r>
                <a:rPr lang="en-US" altLang="zh-CN" sz="2400" dirty="0">
                  <a:latin typeface="Arial" panose="020B0604020202020204" pitchFamily="34" charset="0"/>
                  <a:cs typeface="Arial" panose="020B0604020202020204" pitchFamily="34" charset="0"/>
                </a:rPr>
                <a:t>Completing</a:t>
              </a:r>
              <a:endParaRPr lang="zh-CN" altLang="en-US" sz="2400" dirty="0">
                <a:latin typeface="Arial" panose="020B0604020202020204" pitchFamily="34" charset="0"/>
                <a:cs typeface="Arial" panose="020B0604020202020204" pitchFamily="34" charset="0"/>
              </a:endParaRPr>
            </a:p>
          </p:txBody>
        </p:sp>
        <p:sp>
          <p:nvSpPr>
            <p:cNvPr id="23" name="右箭头 22">
              <a:extLst>
                <a:ext uri="{FF2B5EF4-FFF2-40B4-BE49-F238E27FC236}">
                  <a16:creationId xmlns:a16="http://schemas.microsoft.com/office/drawing/2014/main" id="{AE985EDE-2EAD-294F-A188-C3C999A8DFA0}"/>
                </a:ext>
              </a:extLst>
            </p:cNvPr>
            <p:cNvSpPr/>
            <p:nvPr/>
          </p:nvSpPr>
          <p:spPr>
            <a:xfrm>
              <a:off x="3620942" y="3542003"/>
              <a:ext cx="192325" cy="45719"/>
            </a:xfrm>
            <a:prstGeom prst="rightArrow">
              <a:avLst/>
            </a:prstGeom>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24" name="箭头: 右 14">
              <a:extLst>
                <a:ext uri="{FF2B5EF4-FFF2-40B4-BE49-F238E27FC236}">
                  <a16:creationId xmlns:a16="http://schemas.microsoft.com/office/drawing/2014/main" id="{688DFE5C-9DAC-1046-ACC8-C1FF96339C08}"/>
                </a:ext>
              </a:extLst>
            </p:cNvPr>
            <p:cNvSpPr/>
            <p:nvPr/>
          </p:nvSpPr>
          <p:spPr>
            <a:xfrm rot="5400000">
              <a:off x="5173806" y="2933107"/>
              <a:ext cx="562480" cy="102183"/>
            </a:xfrm>
            <a:prstGeom prst="rightArrow">
              <a:avLst>
                <a:gd name="adj1" fmla="val 41689"/>
                <a:gd name="adj2" fmla="val 74929"/>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25" name="文本框 24">
              <a:extLst>
                <a:ext uri="{FF2B5EF4-FFF2-40B4-BE49-F238E27FC236}">
                  <a16:creationId xmlns:a16="http://schemas.microsoft.com/office/drawing/2014/main" id="{6BD44C0C-96B6-4C45-B179-2A67C9EB78A0}"/>
                </a:ext>
              </a:extLst>
            </p:cNvPr>
            <p:cNvSpPr txBox="1"/>
            <p:nvPr/>
          </p:nvSpPr>
          <p:spPr>
            <a:xfrm rot="19496348">
              <a:off x="2982125" y="2542030"/>
              <a:ext cx="1038290" cy="367742"/>
            </a:xfrm>
            <a:prstGeom prst="rect">
              <a:avLst/>
            </a:prstGeom>
            <a:noFill/>
          </p:spPr>
          <p:txBody>
            <a:bodyPr wrap="none" rtlCol="0">
              <a:spAutoFit/>
            </a:bodyPr>
            <a:lstStyle/>
            <a:p>
              <a:pPr algn="ctr"/>
              <a:r>
                <a:rPr lang="en-US" altLang="zh-CN" sz="2400" dirty="0">
                  <a:latin typeface="Arial" panose="020B0604020202020204" pitchFamily="34" charset="0"/>
                  <a:cs typeface="Arial" panose="020B0604020202020204" pitchFamily="34" charset="0"/>
                </a:rPr>
                <a:t>context</a:t>
              </a:r>
              <a:endParaRPr lang="zh-CN" altLang="en-US" sz="2400" dirty="0">
                <a:latin typeface="Arial" panose="020B0604020202020204" pitchFamily="34" charset="0"/>
                <a:cs typeface="Arial" panose="020B0604020202020204" pitchFamily="34" charset="0"/>
              </a:endParaRPr>
            </a:p>
          </p:txBody>
        </p:sp>
        <p:sp>
          <p:nvSpPr>
            <p:cNvPr id="26" name="文本框 25">
              <a:extLst>
                <a:ext uri="{FF2B5EF4-FFF2-40B4-BE49-F238E27FC236}">
                  <a16:creationId xmlns:a16="http://schemas.microsoft.com/office/drawing/2014/main" id="{06413117-FD4D-9742-91DB-ED15B8647EDA}"/>
                </a:ext>
              </a:extLst>
            </p:cNvPr>
            <p:cNvSpPr txBox="1"/>
            <p:nvPr/>
          </p:nvSpPr>
          <p:spPr>
            <a:xfrm rot="1767626">
              <a:off x="6539898" y="2505133"/>
              <a:ext cx="1038290" cy="661935"/>
            </a:xfrm>
            <a:prstGeom prst="rect">
              <a:avLst/>
            </a:prstGeom>
            <a:noFill/>
          </p:spPr>
          <p:txBody>
            <a:bodyPr wrap="none" rtlCol="0">
              <a:spAutoFit/>
            </a:bodyPr>
            <a:lstStyle/>
            <a:p>
              <a:pPr algn="ctr"/>
              <a:r>
                <a:rPr lang="en-US" altLang="zh-CN" sz="2400" dirty="0">
                  <a:latin typeface="Arial" panose="020B0604020202020204" pitchFamily="34" charset="0"/>
                  <a:cs typeface="Arial" panose="020B0604020202020204" pitchFamily="34" charset="0"/>
                </a:rPr>
                <a:t>HER</a:t>
              </a:r>
            </a:p>
            <a:p>
              <a:pPr algn="ctr"/>
              <a:r>
                <a:rPr lang="en-US" altLang="zh-CN" sz="2400" dirty="0">
                  <a:latin typeface="Arial" panose="020B0604020202020204" pitchFamily="34" charset="0"/>
                  <a:cs typeface="Arial" panose="020B0604020202020204" pitchFamily="34" charset="0"/>
                </a:rPr>
                <a:t>context</a:t>
              </a:r>
              <a:endParaRPr lang="zh-CN" altLang="en-US" sz="2400" dirty="0">
                <a:latin typeface="Arial" panose="020B0604020202020204" pitchFamily="34" charset="0"/>
                <a:cs typeface="Arial" panose="020B0604020202020204" pitchFamily="34" charset="0"/>
              </a:endParaRPr>
            </a:p>
          </p:txBody>
        </p:sp>
        <p:sp>
          <p:nvSpPr>
            <p:cNvPr id="27" name="文本框 26">
              <a:extLst>
                <a:ext uri="{FF2B5EF4-FFF2-40B4-BE49-F238E27FC236}">
                  <a16:creationId xmlns:a16="http://schemas.microsoft.com/office/drawing/2014/main" id="{4143093C-DF1C-794B-9263-4FEB6E4F82CD}"/>
                </a:ext>
              </a:extLst>
            </p:cNvPr>
            <p:cNvSpPr txBox="1"/>
            <p:nvPr/>
          </p:nvSpPr>
          <p:spPr>
            <a:xfrm>
              <a:off x="4383685" y="2772952"/>
              <a:ext cx="1122453" cy="367742"/>
            </a:xfrm>
            <a:prstGeom prst="rect">
              <a:avLst/>
            </a:prstGeom>
            <a:noFill/>
          </p:spPr>
          <p:txBody>
            <a:bodyPr wrap="square" rtlCol="0">
              <a:spAutoFit/>
            </a:bodyPr>
            <a:lstStyle/>
            <a:p>
              <a:pPr algn="ctr"/>
              <a:r>
                <a:rPr lang="en-US" altLang="zh-CN" sz="2400" dirty="0">
                  <a:latin typeface="Arial" panose="020B0604020202020204" pitchFamily="34" charset="0"/>
                  <a:cs typeface="Arial" panose="020B0604020202020204" pitchFamily="34" charset="0"/>
                </a:rPr>
                <a:t>context</a:t>
              </a:r>
              <a:endParaRPr lang="zh-CN" altLang="en-US" sz="2400" dirty="0">
                <a:latin typeface="Arial" panose="020B0604020202020204" pitchFamily="34" charset="0"/>
                <a:cs typeface="Arial" panose="020B0604020202020204" pitchFamily="34" charset="0"/>
              </a:endParaRPr>
            </a:p>
          </p:txBody>
        </p:sp>
        <p:sp>
          <p:nvSpPr>
            <p:cNvPr id="28" name="文本框 27">
              <a:extLst>
                <a:ext uri="{FF2B5EF4-FFF2-40B4-BE49-F238E27FC236}">
                  <a16:creationId xmlns:a16="http://schemas.microsoft.com/office/drawing/2014/main" id="{1E37C049-80A2-234E-80A0-AF854CCF9AF9}"/>
                </a:ext>
              </a:extLst>
            </p:cNvPr>
            <p:cNvSpPr txBox="1"/>
            <p:nvPr/>
          </p:nvSpPr>
          <p:spPr>
            <a:xfrm>
              <a:off x="9347716" y="3946495"/>
              <a:ext cx="548840" cy="367742"/>
            </a:xfrm>
            <a:prstGeom prst="rect">
              <a:avLst/>
            </a:prstGeom>
            <a:noFill/>
          </p:spPr>
          <p:txBody>
            <a:bodyPr wrap="square" rtlCol="0">
              <a:spAutoFit/>
            </a:bodyPr>
            <a:lstStyle/>
            <a:p>
              <a:r>
                <a:rPr lang="en-US" altLang="zh-CN" sz="2400" i="1" dirty="0">
                  <a:latin typeface="Arial" panose="020B0604020202020204" pitchFamily="34" charset="0"/>
                  <a:cs typeface="Arial" panose="020B0604020202020204" pitchFamily="34" charset="0"/>
                </a:rPr>
                <a:t>D</a:t>
              </a:r>
              <a:r>
                <a:rPr lang="en-US" altLang="zh-CN" sz="2400" i="1" baseline="-25000" dirty="0">
                  <a:latin typeface="Arial" panose="020B0604020202020204" pitchFamily="34" charset="0"/>
                  <a:cs typeface="Arial" panose="020B0604020202020204" pitchFamily="34" charset="0"/>
                </a:rPr>
                <a:t>V</a:t>
              </a:r>
              <a:endParaRPr lang="zh-CN" altLang="en-US" sz="2400" i="1" baseline="-25000" dirty="0">
                <a:latin typeface="Arial" panose="020B0604020202020204" pitchFamily="34" charset="0"/>
                <a:cs typeface="Arial" panose="020B0604020202020204" pitchFamily="34" charset="0"/>
              </a:endParaRPr>
            </a:p>
          </p:txBody>
        </p:sp>
        <p:sp>
          <p:nvSpPr>
            <p:cNvPr id="29" name="矩形 28">
              <a:extLst>
                <a:ext uri="{FF2B5EF4-FFF2-40B4-BE49-F238E27FC236}">
                  <a16:creationId xmlns:a16="http://schemas.microsoft.com/office/drawing/2014/main" id="{DF9E3008-C4D1-8B43-80B0-9EFEF1530BD9}"/>
                </a:ext>
              </a:extLst>
            </p:cNvPr>
            <p:cNvSpPr/>
            <p:nvPr/>
          </p:nvSpPr>
          <p:spPr>
            <a:xfrm>
              <a:off x="4091603" y="3664994"/>
              <a:ext cx="209672" cy="18637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30" name="矩形 29">
              <a:extLst>
                <a:ext uri="{FF2B5EF4-FFF2-40B4-BE49-F238E27FC236}">
                  <a16:creationId xmlns:a16="http://schemas.microsoft.com/office/drawing/2014/main" id="{32A4E62B-B782-2F45-B7ED-41883BD401CD}"/>
                </a:ext>
              </a:extLst>
            </p:cNvPr>
            <p:cNvSpPr/>
            <p:nvPr/>
          </p:nvSpPr>
          <p:spPr>
            <a:xfrm>
              <a:off x="3921706" y="3434161"/>
              <a:ext cx="209672" cy="186374"/>
            </a:xfrm>
            <a:prstGeom prst="rect">
              <a:avLst/>
            </a:prstGeom>
            <a:solidFill>
              <a:srgbClr val="92D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dirty="0">
                <a:latin typeface="Arial" panose="020B0604020202020204" pitchFamily="34" charset="0"/>
                <a:cs typeface="Arial" panose="020B0604020202020204" pitchFamily="34" charset="0"/>
              </a:endParaRPr>
            </a:p>
          </p:txBody>
        </p:sp>
        <p:sp>
          <p:nvSpPr>
            <p:cNvPr id="31" name="矩形 30">
              <a:extLst>
                <a:ext uri="{FF2B5EF4-FFF2-40B4-BE49-F238E27FC236}">
                  <a16:creationId xmlns:a16="http://schemas.microsoft.com/office/drawing/2014/main" id="{875B9D05-C915-7545-B52C-CFC4CDB406D6}"/>
                </a:ext>
              </a:extLst>
            </p:cNvPr>
            <p:cNvSpPr/>
            <p:nvPr/>
          </p:nvSpPr>
          <p:spPr>
            <a:xfrm>
              <a:off x="4243988" y="3434161"/>
              <a:ext cx="209672" cy="186374"/>
            </a:xfrm>
            <a:prstGeom prst="rect">
              <a:avLst/>
            </a:prstGeom>
            <a:solidFill>
              <a:srgbClr val="FF00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dirty="0">
                <a:latin typeface="Arial" panose="020B0604020202020204" pitchFamily="34" charset="0"/>
                <a:cs typeface="Arial" panose="020B0604020202020204" pitchFamily="34" charset="0"/>
              </a:endParaRPr>
            </a:p>
          </p:txBody>
        </p:sp>
        <p:sp>
          <p:nvSpPr>
            <p:cNvPr id="32" name="矩形 31">
              <a:extLst>
                <a:ext uri="{FF2B5EF4-FFF2-40B4-BE49-F238E27FC236}">
                  <a16:creationId xmlns:a16="http://schemas.microsoft.com/office/drawing/2014/main" id="{04EF9452-19BE-9240-B137-6BDB0A8864EF}"/>
                </a:ext>
              </a:extLst>
            </p:cNvPr>
            <p:cNvSpPr/>
            <p:nvPr/>
          </p:nvSpPr>
          <p:spPr>
            <a:xfrm>
              <a:off x="6525676" y="3653884"/>
              <a:ext cx="209672" cy="18637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33" name="矩形 32">
              <a:extLst>
                <a:ext uri="{FF2B5EF4-FFF2-40B4-BE49-F238E27FC236}">
                  <a16:creationId xmlns:a16="http://schemas.microsoft.com/office/drawing/2014/main" id="{966C69EB-1D63-A74C-B263-05AACEF84C19}"/>
                </a:ext>
              </a:extLst>
            </p:cNvPr>
            <p:cNvSpPr/>
            <p:nvPr/>
          </p:nvSpPr>
          <p:spPr>
            <a:xfrm>
              <a:off x="6363830" y="3424374"/>
              <a:ext cx="209672" cy="186374"/>
            </a:xfrm>
            <a:prstGeom prst="rect">
              <a:avLst/>
            </a:prstGeom>
            <a:solidFill>
              <a:srgbClr val="92D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dirty="0">
                <a:latin typeface="Arial" panose="020B0604020202020204" pitchFamily="34" charset="0"/>
                <a:cs typeface="Arial" panose="020B0604020202020204" pitchFamily="34" charset="0"/>
              </a:endParaRPr>
            </a:p>
          </p:txBody>
        </p:sp>
        <p:sp>
          <p:nvSpPr>
            <p:cNvPr id="34" name="矩形 33">
              <a:extLst>
                <a:ext uri="{FF2B5EF4-FFF2-40B4-BE49-F238E27FC236}">
                  <a16:creationId xmlns:a16="http://schemas.microsoft.com/office/drawing/2014/main" id="{4A389B39-A2EF-6D41-A84D-0D6ADD66F174}"/>
                </a:ext>
              </a:extLst>
            </p:cNvPr>
            <p:cNvSpPr/>
            <p:nvPr/>
          </p:nvSpPr>
          <p:spPr>
            <a:xfrm>
              <a:off x="6696453" y="3425944"/>
              <a:ext cx="209672" cy="186374"/>
            </a:xfrm>
            <a:prstGeom prst="rect">
              <a:avLst/>
            </a:prstGeom>
            <a:solidFill>
              <a:srgbClr val="92D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dirty="0">
                <a:latin typeface="Arial" panose="020B0604020202020204" pitchFamily="34" charset="0"/>
                <a:cs typeface="Arial" panose="020B0604020202020204" pitchFamily="34" charset="0"/>
              </a:endParaRPr>
            </a:p>
          </p:txBody>
        </p:sp>
        <p:sp>
          <p:nvSpPr>
            <p:cNvPr id="35" name="矩形 34">
              <a:extLst>
                <a:ext uri="{FF2B5EF4-FFF2-40B4-BE49-F238E27FC236}">
                  <a16:creationId xmlns:a16="http://schemas.microsoft.com/office/drawing/2014/main" id="{294A191B-2B6C-124B-B0A2-8DC8CD463D4E}"/>
                </a:ext>
              </a:extLst>
            </p:cNvPr>
            <p:cNvSpPr/>
            <p:nvPr/>
          </p:nvSpPr>
          <p:spPr>
            <a:xfrm>
              <a:off x="9622744" y="3409481"/>
              <a:ext cx="209672" cy="186374"/>
            </a:xfrm>
            <a:prstGeom prst="rect">
              <a:avLst/>
            </a:prstGeom>
            <a:solidFill>
              <a:srgbClr val="92D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36" name="矩形 35">
              <a:extLst>
                <a:ext uri="{FF2B5EF4-FFF2-40B4-BE49-F238E27FC236}">
                  <a16:creationId xmlns:a16="http://schemas.microsoft.com/office/drawing/2014/main" id="{F8C54612-5935-AB4C-A240-BC8216027F55}"/>
                </a:ext>
              </a:extLst>
            </p:cNvPr>
            <p:cNvSpPr/>
            <p:nvPr/>
          </p:nvSpPr>
          <p:spPr>
            <a:xfrm>
              <a:off x="9319411" y="3413663"/>
              <a:ext cx="209672" cy="186374"/>
            </a:xfrm>
            <a:prstGeom prst="rect">
              <a:avLst/>
            </a:prstGeom>
            <a:solidFill>
              <a:srgbClr val="92D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dirty="0">
                <a:latin typeface="Arial" panose="020B0604020202020204" pitchFamily="34" charset="0"/>
                <a:cs typeface="Arial" panose="020B0604020202020204" pitchFamily="34" charset="0"/>
              </a:endParaRPr>
            </a:p>
          </p:txBody>
        </p:sp>
        <p:sp>
          <p:nvSpPr>
            <p:cNvPr id="37" name="矩形 36">
              <a:extLst>
                <a:ext uri="{FF2B5EF4-FFF2-40B4-BE49-F238E27FC236}">
                  <a16:creationId xmlns:a16="http://schemas.microsoft.com/office/drawing/2014/main" id="{FDCB0600-5ACE-F544-8982-217BD92643AD}"/>
                </a:ext>
              </a:extLst>
            </p:cNvPr>
            <p:cNvSpPr/>
            <p:nvPr/>
          </p:nvSpPr>
          <p:spPr>
            <a:xfrm>
              <a:off x="9488996" y="3647743"/>
              <a:ext cx="209672" cy="186374"/>
            </a:xfrm>
            <a:prstGeom prst="rect">
              <a:avLst/>
            </a:prstGeom>
            <a:solidFill>
              <a:srgbClr val="92D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dirty="0">
                <a:latin typeface="Arial" panose="020B0604020202020204" pitchFamily="34" charset="0"/>
                <a:cs typeface="Arial" panose="020B0604020202020204" pitchFamily="34" charset="0"/>
              </a:endParaRPr>
            </a:p>
          </p:txBody>
        </p:sp>
        <p:sp>
          <p:nvSpPr>
            <p:cNvPr id="38" name="矩形 37">
              <a:extLst>
                <a:ext uri="{FF2B5EF4-FFF2-40B4-BE49-F238E27FC236}">
                  <a16:creationId xmlns:a16="http://schemas.microsoft.com/office/drawing/2014/main" id="{F64D5E64-007A-B241-9F20-7E9855A6B5B9}"/>
                </a:ext>
              </a:extLst>
            </p:cNvPr>
            <p:cNvSpPr/>
            <p:nvPr/>
          </p:nvSpPr>
          <p:spPr>
            <a:xfrm>
              <a:off x="1160860" y="3435582"/>
              <a:ext cx="209672" cy="186374"/>
            </a:xfrm>
            <a:prstGeom prst="rect">
              <a:avLst/>
            </a:prstGeom>
            <a:solidFill>
              <a:schemeClr val="tx2">
                <a:lumMod val="60000"/>
                <a:lumOff val="4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39" name="矩形 38">
              <a:extLst>
                <a:ext uri="{FF2B5EF4-FFF2-40B4-BE49-F238E27FC236}">
                  <a16:creationId xmlns:a16="http://schemas.microsoft.com/office/drawing/2014/main" id="{F4C4365C-EAB9-954B-9E86-8A5C6B76CEF9}"/>
                </a:ext>
              </a:extLst>
            </p:cNvPr>
            <p:cNvSpPr/>
            <p:nvPr/>
          </p:nvSpPr>
          <p:spPr>
            <a:xfrm>
              <a:off x="1551355" y="3434161"/>
              <a:ext cx="209672" cy="186374"/>
            </a:xfrm>
            <a:prstGeom prst="rect">
              <a:avLst/>
            </a:prstGeom>
            <a:solidFill>
              <a:schemeClr val="tx2">
                <a:lumMod val="60000"/>
                <a:lumOff val="4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40" name="矩形 39">
              <a:extLst>
                <a:ext uri="{FF2B5EF4-FFF2-40B4-BE49-F238E27FC236}">
                  <a16:creationId xmlns:a16="http://schemas.microsoft.com/office/drawing/2014/main" id="{B85B30E2-1BDA-F34B-B032-03252CD89B81}"/>
                </a:ext>
              </a:extLst>
            </p:cNvPr>
            <p:cNvSpPr/>
            <p:nvPr/>
          </p:nvSpPr>
          <p:spPr>
            <a:xfrm>
              <a:off x="1361417" y="3695446"/>
              <a:ext cx="209672" cy="186374"/>
            </a:xfrm>
            <a:prstGeom prst="rect">
              <a:avLst/>
            </a:prstGeom>
            <a:solidFill>
              <a:schemeClr val="tx2">
                <a:lumMod val="60000"/>
                <a:lumOff val="4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41" name="矩形 40">
              <a:extLst>
                <a:ext uri="{FF2B5EF4-FFF2-40B4-BE49-F238E27FC236}">
                  <a16:creationId xmlns:a16="http://schemas.microsoft.com/office/drawing/2014/main" id="{9763210C-D848-8F49-B452-DEC64591EA00}"/>
                </a:ext>
              </a:extLst>
            </p:cNvPr>
            <p:cNvSpPr/>
            <p:nvPr/>
          </p:nvSpPr>
          <p:spPr>
            <a:xfrm>
              <a:off x="1129087" y="2234516"/>
              <a:ext cx="209672" cy="186374"/>
            </a:xfrm>
            <a:prstGeom prst="rect">
              <a:avLst/>
            </a:prstGeom>
            <a:solidFill>
              <a:schemeClr val="tx2">
                <a:lumMod val="60000"/>
                <a:lumOff val="4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42" name="文本框 41">
              <a:extLst>
                <a:ext uri="{FF2B5EF4-FFF2-40B4-BE49-F238E27FC236}">
                  <a16:creationId xmlns:a16="http://schemas.microsoft.com/office/drawing/2014/main" id="{FE017850-7B0F-5A40-8383-C6B6306ECF69}"/>
                </a:ext>
              </a:extLst>
            </p:cNvPr>
            <p:cNvSpPr txBox="1"/>
            <p:nvPr/>
          </p:nvSpPr>
          <p:spPr>
            <a:xfrm>
              <a:off x="1370532" y="2096080"/>
              <a:ext cx="1869828" cy="367742"/>
            </a:xfrm>
            <a:prstGeom prst="rect">
              <a:avLst/>
            </a:prstGeom>
            <a:noFill/>
          </p:spPr>
          <p:txBody>
            <a:bodyPr wrap="none" rtlCol="0">
              <a:spAutoFit/>
            </a:bodyPr>
            <a:lstStyle/>
            <a:p>
              <a:r>
                <a:rPr lang="en-US" altLang="zh-CN" sz="2400" dirty="0">
                  <a:latin typeface="Arial" panose="020B0604020202020204" pitchFamily="34" charset="0"/>
                  <a:cs typeface="Arial" panose="020B0604020202020204" pitchFamily="34" charset="0"/>
                </a:rPr>
                <a:t>attribute value</a:t>
              </a:r>
              <a:endParaRPr lang="zh-CN" altLang="en-US" sz="2400" dirty="0">
                <a:latin typeface="Arial" panose="020B0604020202020204" pitchFamily="34" charset="0"/>
                <a:cs typeface="Arial" panose="020B0604020202020204" pitchFamily="34" charset="0"/>
              </a:endParaRPr>
            </a:p>
          </p:txBody>
        </p:sp>
        <p:sp>
          <p:nvSpPr>
            <p:cNvPr id="43" name="矩形 42">
              <a:extLst>
                <a:ext uri="{FF2B5EF4-FFF2-40B4-BE49-F238E27FC236}">
                  <a16:creationId xmlns:a16="http://schemas.microsoft.com/office/drawing/2014/main" id="{60328AC8-4343-E849-8F9E-BEB55F8FA3A5}"/>
                </a:ext>
              </a:extLst>
            </p:cNvPr>
            <p:cNvSpPr/>
            <p:nvPr/>
          </p:nvSpPr>
          <p:spPr>
            <a:xfrm>
              <a:off x="1125548" y="2591613"/>
              <a:ext cx="209672" cy="186374"/>
            </a:xfrm>
            <a:prstGeom prst="rect">
              <a:avLst/>
            </a:prstGeom>
            <a:solidFill>
              <a:srgbClr val="92D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dirty="0">
                <a:latin typeface="Arial" panose="020B0604020202020204" pitchFamily="34" charset="0"/>
                <a:cs typeface="Arial" panose="020B0604020202020204" pitchFamily="34" charset="0"/>
              </a:endParaRPr>
            </a:p>
          </p:txBody>
        </p:sp>
        <p:sp>
          <p:nvSpPr>
            <p:cNvPr id="44" name="文本框 43">
              <a:extLst>
                <a:ext uri="{FF2B5EF4-FFF2-40B4-BE49-F238E27FC236}">
                  <a16:creationId xmlns:a16="http://schemas.microsoft.com/office/drawing/2014/main" id="{B85B9313-5126-6949-81B6-BA40032E485E}"/>
                </a:ext>
              </a:extLst>
            </p:cNvPr>
            <p:cNvSpPr txBox="1"/>
            <p:nvPr/>
          </p:nvSpPr>
          <p:spPr>
            <a:xfrm>
              <a:off x="1370532" y="2416871"/>
              <a:ext cx="1718510" cy="367742"/>
            </a:xfrm>
            <a:prstGeom prst="rect">
              <a:avLst/>
            </a:prstGeom>
            <a:noFill/>
          </p:spPr>
          <p:txBody>
            <a:bodyPr wrap="none" rtlCol="0">
              <a:spAutoFit/>
            </a:bodyPr>
            <a:lstStyle/>
            <a:p>
              <a:r>
                <a:rPr lang="en-US" altLang="zh-CN" sz="2400" dirty="0">
                  <a:latin typeface="Arial" panose="020B0604020202020204" pitchFamily="34" charset="0"/>
                  <a:cs typeface="Arial" panose="020B0604020202020204" pitchFamily="34" charset="0"/>
                </a:rPr>
                <a:t>correct value</a:t>
              </a:r>
              <a:endParaRPr lang="zh-CN" altLang="en-US" sz="2400" dirty="0">
                <a:latin typeface="Arial" panose="020B0604020202020204" pitchFamily="34" charset="0"/>
                <a:cs typeface="Arial" panose="020B0604020202020204" pitchFamily="34" charset="0"/>
              </a:endParaRPr>
            </a:p>
          </p:txBody>
        </p:sp>
        <p:sp>
          <p:nvSpPr>
            <p:cNvPr id="45" name="矩形 44">
              <a:extLst>
                <a:ext uri="{FF2B5EF4-FFF2-40B4-BE49-F238E27FC236}">
                  <a16:creationId xmlns:a16="http://schemas.microsoft.com/office/drawing/2014/main" id="{2EEE843A-8E96-6447-9D90-18B9913DEB8D}"/>
                </a:ext>
              </a:extLst>
            </p:cNvPr>
            <p:cNvSpPr/>
            <p:nvPr/>
          </p:nvSpPr>
          <p:spPr>
            <a:xfrm>
              <a:off x="7801346" y="2234516"/>
              <a:ext cx="209672" cy="186374"/>
            </a:xfrm>
            <a:prstGeom prst="rect">
              <a:avLst/>
            </a:prstGeom>
            <a:solidFill>
              <a:srgbClr val="FF00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46" name="文本框 45">
              <a:extLst>
                <a:ext uri="{FF2B5EF4-FFF2-40B4-BE49-F238E27FC236}">
                  <a16:creationId xmlns:a16="http://schemas.microsoft.com/office/drawing/2014/main" id="{27888169-5F76-7447-A67D-44FDA4B0D479}"/>
                </a:ext>
              </a:extLst>
            </p:cNvPr>
            <p:cNvSpPr txBox="1"/>
            <p:nvPr/>
          </p:nvSpPr>
          <p:spPr>
            <a:xfrm>
              <a:off x="8042791" y="2096080"/>
              <a:ext cx="1734067" cy="367742"/>
            </a:xfrm>
            <a:prstGeom prst="rect">
              <a:avLst/>
            </a:prstGeom>
            <a:noFill/>
          </p:spPr>
          <p:txBody>
            <a:bodyPr wrap="none" rtlCol="0">
              <a:spAutoFit/>
            </a:bodyPr>
            <a:lstStyle/>
            <a:p>
              <a:r>
                <a:rPr lang="en-US" altLang="zh-CN" sz="2400" dirty="0">
                  <a:latin typeface="Arial" panose="020B0604020202020204" pitchFamily="34" charset="0"/>
                  <a:cs typeface="Arial" panose="020B0604020202020204" pitchFamily="34" charset="0"/>
                </a:rPr>
                <a:t>conflict value</a:t>
              </a:r>
              <a:endParaRPr lang="zh-CN" altLang="en-US" sz="2400" dirty="0">
                <a:latin typeface="Arial" panose="020B0604020202020204" pitchFamily="34" charset="0"/>
                <a:cs typeface="Arial" panose="020B0604020202020204" pitchFamily="34" charset="0"/>
              </a:endParaRPr>
            </a:p>
          </p:txBody>
        </p:sp>
        <p:sp>
          <p:nvSpPr>
            <p:cNvPr id="47" name="矩形 46">
              <a:extLst>
                <a:ext uri="{FF2B5EF4-FFF2-40B4-BE49-F238E27FC236}">
                  <a16:creationId xmlns:a16="http://schemas.microsoft.com/office/drawing/2014/main" id="{8FE520E9-B031-644E-8ED0-2888802DD34E}"/>
                </a:ext>
              </a:extLst>
            </p:cNvPr>
            <p:cNvSpPr/>
            <p:nvPr/>
          </p:nvSpPr>
          <p:spPr>
            <a:xfrm>
              <a:off x="7796818" y="2591613"/>
              <a:ext cx="209672" cy="186374"/>
            </a:xfrm>
            <a:prstGeom prst="rect">
              <a:avLst/>
            </a:prstGeom>
            <a:solidFill>
              <a:schemeClr val="bg1"/>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48" name="文本框 47">
              <a:extLst>
                <a:ext uri="{FF2B5EF4-FFF2-40B4-BE49-F238E27FC236}">
                  <a16:creationId xmlns:a16="http://schemas.microsoft.com/office/drawing/2014/main" id="{1198CA9E-5F07-3842-95D7-4792BB994668}"/>
                </a:ext>
              </a:extLst>
            </p:cNvPr>
            <p:cNvSpPr txBox="1"/>
            <p:nvPr/>
          </p:nvSpPr>
          <p:spPr>
            <a:xfrm>
              <a:off x="8042791" y="2416871"/>
              <a:ext cx="1810432" cy="367742"/>
            </a:xfrm>
            <a:prstGeom prst="rect">
              <a:avLst/>
            </a:prstGeom>
            <a:noFill/>
          </p:spPr>
          <p:txBody>
            <a:bodyPr wrap="none" rtlCol="0">
              <a:spAutoFit/>
            </a:bodyPr>
            <a:lstStyle/>
            <a:p>
              <a:r>
                <a:rPr lang="en-US" altLang="zh-CN" sz="2400" dirty="0">
                  <a:latin typeface="Arial" panose="020B0604020202020204" pitchFamily="34" charset="0"/>
                  <a:cs typeface="Arial" panose="020B0604020202020204" pitchFamily="34" charset="0"/>
                </a:rPr>
                <a:t>missing value</a:t>
              </a:r>
              <a:endParaRPr lang="zh-CN" altLang="en-US" sz="2400" dirty="0">
                <a:latin typeface="Arial" panose="020B0604020202020204" pitchFamily="34" charset="0"/>
                <a:cs typeface="Arial" panose="020B0604020202020204" pitchFamily="34" charset="0"/>
              </a:endParaRPr>
            </a:p>
          </p:txBody>
        </p:sp>
        <p:sp>
          <p:nvSpPr>
            <p:cNvPr id="49" name="文本框 48">
              <a:extLst>
                <a:ext uri="{FF2B5EF4-FFF2-40B4-BE49-F238E27FC236}">
                  <a16:creationId xmlns:a16="http://schemas.microsoft.com/office/drawing/2014/main" id="{35BFC5CA-C958-AC45-8BF7-AA05574A2A46}"/>
                </a:ext>
              </a:extLst>
            </p:cNvPr>
            <p:cNvSpPr txBox="1"/>
            <p:nvPr/>
          </p:nvSpPr>
          <p:spPr>
            <a:xfrm>
              <a:off x="4215891" y="2276260"/>
              <a:ext cx="2393799" cy="367742"/>
            </a:xfrm>
            <a:prstGeom prst="rect">
              <a:avLst/>
            </a:prstGeom>
            <a:noFill/>
          </p:spPr>
          <p:txBody>
            <a:bodyPr wrap="square" rtlCol="0">
              <a:spAutoFit/>
            </a:bodyPr>
            <a:lstStyle/>
            <a:p>
              <a:pPr algn="ctr"/>
              <a:r>
                <a:rPr lang="en-US" altLang="zh-CN" sz="2400" dirty="0">
                  <a:latin typeface="Arial" panose="020B0604020202020204" pitchFamily="34" charset="0"/>
                  <a:cs typeface="Arial" panose="020B0604020202020204" pitchFamily="34" charset="0"/>
                </a:rPr>
                <a:t>knowledge graph</a:t>
              </a:r>
              <a:endParaRPr lang="zh-CN" altLang="en-US" sz="2400" dirty="0">
                <a:latin typeface="Arial" panose="020B0604020202020204" pitchFamily="34" charset="0"/>
                <a:cs typeface="Arial" panose="020B0604020202020204" pitchFamily="34" charset="0"/>
              </a:endParaRPr>
            </a:p>
          </p:txBody>
        </p:sp>
        <p:sp>
          <p:nvSpPr>
            <p:cNvPr id="50" name="箭头: 右 13">
              <a:extLst>
                <a:ext uri="{FF2B5EF4-FFF2-40B4-BE49-F238E27FC236}">
                  <a16:creationId xmlns:a16="http://schemas.microsoft.com/office/drawing/2014/main" id="{1C02C1F2-2D33-FD48-8E4E-2B0A8E386C2D}"/>
                </a:ext>
              </a:extLst>
            </p:cNvPr>
            <p:cNvSpPr/>
            <p:nvPr/>
          </p:nvSpPr>
          <p:spPr>
            <a:xfrm rot="8727685">
              <a:off x="2933271" y="2867724"/>
              <a:ext cx="1330930" cy="100679"/>
            </a:xfrm>
            <a:prstGeom prst="rightArrow">
              <a:avLst>
                <a:gd name="adj1" fmla="val 46850"/>
                <a:gd name="adj2" fmla="val 78775"/>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cs typeface="Arial" panose="020B0604020202020204" pitchFamily="34" charset="0"/>
              </a:endParaRPr>
            </a:p>
          </p:txBody>
        </p:sp>
        <p:sp>
          <p:nvSpPr>
            <p:cNvPr id="51" name="箭头: 右 15">
              <a:extLst>
                <a:ext uri="{FF2B5EF4-FFF2-40B4-BE49-F238E27FC236}">
                  <a16:creationId xmlns:a16="http://schemas.microsoft.com/office/drawing/2014/main" id="{848BDF3D-7D15-7B42-A279-0C215651F9DD}"/>
                </a:ext>
              </a:extLst>
            </p:cNvPr>
            <p:cNvSpPr/>
            <p:nvPr/>
          </p:nvSpPr>
          <p:spPr>
            <a:xfrm rot="1686964">
              <a:off x="6482687" y="2865229"/>
              <a:ext cx="1433510" cy="97203"/>
            </a:xfrm>
            <a:prstGeom prst="rightArrow">
              <a:avLst>
                <a:gd name="adj1" fmla="val 46059"/>
                <a:gd name="adj2" fmla="val 73188"/>
              </a:avLst>
            </a:prstGeom>
            <a:solidFill>
              <a:srgbClr val="C000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cs typeface="Arial" panose="020B0604020202020204" pitchFamily="34" charset="0"/>
              </a:endParaRPr>
            </a:p>
          </p:txBody>
        </p:sp>
        <p:sp>
          <p:nvSpPr>
            <p:cNvPr id="52" name="文本框 51">
              <a:extLst>
                <a:ext uri="{FF2B5EF4-FFF2-40B4-BE49-F238E27FC236}">
                  <a16:creationId xmlns:a16="http://schemas.microsoft.com/office/drawing/2014/main" id="{C9E1BFC9-3143-EC46-AF07-4680E2EA74E3}"/>
                </a:ext>
              </a:extLst>
            </p:cNvPr>
            <p:cNvSpPr txBox="1"/>
            <p:nvPr/>
          </p:nvSpPr>
          <p:spPr>
            <a:xfrm>
              <a:off x="4468218" y="4491665"/>
              <a:ext cx="2111652" cy="367742"/>
            </a:xfrm>
            <a:prstGeom prst="rect">
              <a:avLst/>
            </a:prstGeom>
            <a:noFill/>
          </p:spPr>
          <p:txBody>
            <a:bodyPr wrap="none" rtlCol="0">
              <a:spAutoFit/>
            </a:bodyPr>
            <a:lstStyle/>
            <a:p>
              <a:r>
                <a:rPr lang="en-US" altLang="zh-CN" sz="2400" dirty="0">
                  <a:latin typeface="Arial" panose="020B0604020202020204" pitchFamily="34" charset="0"/>
                  <a:cs typeface="Arial" panose="020B0604020202020204" pitchFamily="34" charset="0"/>
                </a:rPr>
                <a:t>User verification</a:t>
              </a:r>
              <a:endParaRPr lang="zh-CN" altLang="en-US" sz="2400" dirty="0">
                <a:latin typeface="Arial" panose="020B0604020202020204" pitchFamily="34" charset="0"/>
                <a:cs typeface="Arial" panose="020B0604020202020204" pitchFamily="34" charset="0"/>
              </a:endParaRPr>
            </a:p>
          </p:txBody>
        </p:sp>
        <p:sp>
          <p:nvSpPr>
            <p:cNvPr id="53" name="矩形 52">
              <a:extLst>
                <a:ext uri="{FF2B5EF4-FFF2-40B4-BE49-F238E27FC236}">
                  <a16:creationId xmlns:a16="http://schemas.microsoft.com/office/drawing/2014/main" id="{CA513F8D-B2E3-7242-BDDE-29BADD4592CB}"/>
                </a:ext>
              </a:extLst>
            </p:cNvPr>
            <p:cNvSpPr/>
            <p:nvPr/>
          </p:nvSpPr>
          <p:spPr>
            <a:xfrm>
              <a:off x="4418324" y="4494412"/>
              <a:ext cx="2159905" cy="618066"/>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cs typeface="Arial" panose="020B0604020202020204" pitchFamily="34" charset="0"/>
              </a:endParaRPr>
            </a:p>
          </p:txBody>
        </p:sp>
        <p:sp>
          <p:nvSpPr>
            <p:cNvPr id="54" name="箭头: 右 13">
              <a:extLst>
                <a:ext uri="{FF2B5EF4-FFF2-40B4-BE49-F238E27FC236}">
                  <a16:creationId xmlns:a16="http://schemas.microsoft.com/office/drawing/2014/main" id="{68E51C5B-D988-1043-A0E5-46647D3784D0}"/>
                </a:ext>
              </a:extLst>
            </p:cNvPr>
            <p:cNvSpPr/>
            <p:nvPr/>
          </p:nvSpPr>
          <p:spPr>
            <a:xfrm rot="1737920">
              <a:off x="2717923" y="4263636"/>
              <a:ext cx="1709011" cy="103088"/>
            </a:xfrm>
            <a:prstGeom prst="rightArrow">
              <a:avLst>
                <a:gd name="adj1" fmla="val 40589"/>
                <a:gd name="adj2" fmla="val 78177"/>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cs typeface="Arial" panose="020B0604020202020204" pitchFamily="34" charset="0"/>
              </a:endParaRPr>
            </a:p>
          </p:txBody>
        </p:sp>
        <p:sp>
          <p:nvSpPr>
            <p:cNvPr id="55" name="箭头: 右 13">
              <a:extLst>
                <a:ext uri="{FF2B5EF4-FFF2-40B4-BE49-F238E27FC236}">
                  <a16:creationId xmlns:a16="http://schemas.microsoft.com/office/drawing/2014/main" id="{CF166067-0C8C-D04F-ACC9-70C4D26F7495}"/>
                </a:ext>
              </a:extLst>
            </p:cNvPr>
            <p:cNvSpPr/>
            <p:nvPr/>
          </p:nvSpPr>
          <p:spPr>
            <a:xfrm rot="5400000">
              <a:off x="5141474" y="4082849"/>
              <a:ext cx="627144" cy="102184"/>
            </a:xfrm>
            <a:prstGeom prst="rightArrow">
              <a:avLst>
                <a:gd name="adj1" fmla="val 41695"/>
                <a:gd name="adj2" fmla="val 7493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56" name="箭头: 右 13">
              <a:extLst>
                <a:ext uri="{FF2B5EF4-FFF2-40B4-BE49-F238E27FC236}">
                  <a16:creationId xmlns:a16="http://schemas.microsoft.com/office/drawing/2014/main" id="{633B4146-B065-564E-84C0-AF566B8C5CC1}"/>
                </a:ext>
              </a:extLst>
            </p:cNvPr>
            <p:cNvSpPr/>
            <p:nvPr/>
          </p:nvSpPr>
          <p:spPr>
            <a:xfrm rot="9022553">
              <a:off x="6547298" y="4218470"/>
              <a:ext cx="1811227" cy="116686"/>
            </a:xfrm>
            <a:prstGeom prst="rightArrow">
              <a:avLst>
                <a:gd name="adj1" fmla="val 42077"/>
                <a:gd name="adj2" fmla="val 87518"/>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cs typeface="Arial" panose="020B0604020202020204" pitchFamily="34" charset="0"/>
              </a:endParaRPr>
            </a:p>
          </p:txBody>
        </p:sp>
        <p:sp>
          <p:nvSpPr>
            <p:cNvPr id="57" name="文本框 56">
              <a:extLst>
                <a:ext uri="{FF2B5EF4-FFF2-40B4-BE49-F238E27FC236}">
                  <a16:creationId xmlns:a16="http://schemas.microsoft.com/office/drawing/2014/main" id="{A5B5F060-F85E-0C48-ACF2-0A2F05942581}"/>
                </a:ext>
              </a:extLst>
            </p:cNvPr>
            <p:cNvSpPr txBox="1"/>
            <p:nvPr/>
          </p:nvSpPr>
          <p:spPr>
            <a:xfrm>
              <a:off x="4835109" y="4720677"/>
              <a:ext cx="1297085" cy="367742"/>
            </a:xfrm>
            <a:prstGeom prst="rect">
              <a:avLst/>
            </a:prstGeom>
            <a:noFill/>
          </p:spPr>
          <p:txBody>
            <a:bodyPr wrap="none" rtlCol="0">
              <a:spAutoFit/>
            </a:bodyPr>
            <a:lstStyle/>
            <a:p>
              <a:r>
                <a:rPr lang="en-US" altLang="zh-CN" sz="2400" dirty="0">
                  <a:latin typeface="Arial" panose="020B0604020202020204" pitchFamily="34" charset="0"/>
                  <a:cs typeface="Arial" panose="020B0604020202020204" pitchFamily="34" charset="0"/>
                </a:rPr>
                <a:t>(optional)</a:t>
              </a:r>
              <a:endParaRPr lang="zh-CN" altLang="en-US" sz="2400" dirty="0">
                <a:latin typeface="Arial" panose="020B0604020202020204" pitchFamily="34" charset="0"/>
                <a:cs typeface="Arial" panose="020B0604020202020204" pitchFamily="34" charset="0"/>
              </a:endParaRPr>
            </a:p>
          </p:txBody>
        </p:sp>
      </p:grpSp>
      <p:grpSp>
        <p:nvGrpSpPr>
          <p:cNvPr id="165" name="组合 164">
            <a:extLst>
              <a:ext uri="{FF2B5EF4-FFF2-40B4-BE49-F238E27FC236}">
                <a16:creationId xmlns:a16="http://schemas.microsoft.com/office/drawing/2014/main" id="{6EF334CB-8F3F-264F-B707-113C65A85A9F}"/>
              </a:ext>
            </a:extLst>
          </p:cNvPr>
          <p:cNvGrpSpPr/>
          <p:nvPr/>
        </p:nvGrpSpPr>
        <p:grpSpPr>
          <a:xfrm>
            <a:off x="775855" y="1316050"/>
            <a:ext cx="9851348" cy="3126025"/>
            <a:chOff x="1047579" y="2073155"/>
            <a:chExt cx="8869579" cy="3357622"/>
          </a:xfrm>
        </p:grpSpPr>
        <p:sp>
          <p:nvSpPr>
            <p:cNvPr id="112" name="流程图: 磁盘 3">
              <a:extLst>
                <a:ext uri="{FF2B5EF4-FFF2-40B4-BE49-F238E27FC236}">
                  <a16:creationId xmlns:a16="http://schemas.microsoft.com/office/drawing/2014/main" id="{5996E66D-5ADF-FA4B-BDD3-B6FEEC935DD2}"/>
                </a:ext>
              </a:extLst>
            </p:cNvPr>
            <p:cNvSpPr/>
            <p:nvPr/>
          </p:nvSpPr>
          <p:spPr>
            <a:xfrm>
              <a:off x="1047579" y="2970344"/>
              <a:ext cx="818993" cy="1132716"/>
            </a:xfrm>
            <a:prstGeom prst="flowChartMagneticDisk">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13" name="文本框 112">
              <a:extLst>
                <a:ext uri="{FF2B5EF4-FFF2-40B4-BE49-F238E27FC236}">
                  <a16:creationId xmlns:a16="http://schemas.microsoft.com/office/drawing/2014/main" id="{AFBFF957-DF46-C94F-9244-409BF8905BC5}"/>
                </a:ext>
              </a:extLst>
            </p:cNvPr>
            <p:cNvSpPr txBox="1"/>
            <p:nvPr/>
          </p:nvSpPr>
          <p:spPr>
            <a:xfrm>
              <a:off x="1249973" y="4033135"/>
              <a:ext cx="479716" cy="462810"/>
            </a:xfrm>
            <a:prstGeom prst="rect">
              <a:avLst/>
            </a:prstGeom>
            <a:noFill/>
          </p:spPr>
          <p:txBody>
            <a:bodyPr wrap="square" rtlCol="0">
              <a:spAutoFit/>
            </a:bodyPr>
            <a:lstStyle/>
            <a:p>
              <a:r>
                <a:rPr lang="en-US" altLang="zh-CN" sz="2200" i="1" dirty="0">
                  <a:latin typeface="Calibri" panose="020F0502020204030204" pitchFamily="34" charset="0"/>
                  <a:cs typeface="Calibri" panose="020F0502020204030204" pitchFamily="34" charset="0"/>
                </a:rPr>
                <a:t>D</a:t>
              </a:r>
              <a:endParaRPr lang="zh-CN" altLang="en-US" sz="2200" i="1" baseline="-25000" dirty="0">
                <a:latin typeface="Calibri" panose="020F0502020204030204" pitchFamily="34" charset="0"/>
                <a:cs typeface="Calibri" panose="020F0502020204030204" pitchFamily="34" charset="0"/>
              </a:endParaRPr>
            </a:p>
          </p:txBody>
        </p:sp>
        <p:sp>
          <p:nvSpPr>
            <p:cNvPr id="114" name="流程图: 磁盘 5">
              <a:extLst>
                <a:ext uri="{FF2B5EF4-FFF2-40B4-BE49-F238E27FC236}">
                  <a16:creationId xmlns:a16="http://schemas.microsoft.com/office/drawing/2014/main" id="{C95EA396-28FA-1143-B23F-D67FF6FFC215}"/>
                </a:ext>
              </a:extLst>
            </p:cNvPr>
            <p:cNvSpPr/>
            <p:nvPr/>
          </p:nvSpPr>
          <p:spPr>
            <a:xfrm>
              <a:off x="3863016" y="3063457"/>
              <a:ext cx="663146" cy="864972"/>
            </a:xfrm>
            <a:prstGeom prst="flowChartMagneticDisk">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15" name="文本框 114">
              <a:extLst>
                <a:ext uri="{FF2B5EF4-FFF2-40B4-BE49-F238E27FC236}">
                  <a16:creationId xmlns:a16="http://schemas.microsoft.com/office/drawing/2014/main" id="{A7B6D716-323B-D34B-90B4-3E96AAAE1622}"/>
                </a:ext>
              </a:extLst>
            </p:cNvPr>
            <p:cNvSpPr txBox="1"/>
            <p:nvPr/>
          </p:nvSpPr>
          <p:spPr>
            <a:xfrm>
              <a:off x="3979011" y="3989944"/>
              <a:ext cx="644528" cy="462810"/>
            </a:xfrm>
            <a:prstGeom prst="rect">
              <a:avLst/>
            </a:prstGeom>
            <a:noFill/>
          </p:spPr>
          <p:txBody>
            <a:bodyPr wrap="square" rtlCol="0">
              <a:spAutoFit/>
            </a:bodyPr>
            <a:lstStyle/>
            <a:p>
              <a:r>
                <a:rPr lang="en-US" altLang="zh-CN" sz="2200" i="1" dirty="0">
                  <a:latin typeface="Calibri" panose="020F0502020204030204" pitchFamily="34" charset="0"/>
                  <a:cs typeface="Calibri" panose="020F0502020204030204" pitchFamily="34" charset="0"/>
                </a:rPr>
                <a:t>D</a:t>
              </a:r>
              <a:r>
                <a:rPr lang="en-US" altLang="zh-CN" sz="2200" i="1" baseline="-25000" dirty="0">
                  <a:latin typeface="Calibri" panose="020F0502020204030204" pitchFamily="34" charset="0"/>
                  <a:cs typeface="Calibri" panose="020F0502020204030204" pitchFamily="34" charset="0"/>
                </a:rPr>
                <a:t>V</a:t>
              </a:r>
              <a:endParaRPr lang="zh-CN" altLang="en-US" sz="2200" i="1" baseline="-25000" dirty="0">
                <a:latin typeface="Calibri" panose="020F0502020204030204" pitchFamily="34" charset="0"/>
                <a:cs typeface="Calibri" panose="020F0502020204030204" pitchFamily="34" charset="0"/>
              </a:endParaRPr>
            </a:p>
          </p:txBody>
        </p:sp>
        <p:sp>
          <p:nvSpPr>
            <p:cNvPr id="116" name="矩形 115">
              <a:extLst>
                <a:ext uri="{FF2B5EF4-FFF2-40B4-BE49-F238E27FC236}">
                  <a16:creationId xmlns:a16="http://schemas.microsoft.com/office/drawing/2014/main" id="{2334330C-30CD-5349-9194-5C8DEA7942D3}"/>
                </a:ext>
              </a:extLst>
            </p:cNvPr>
            <p:cNvSpPr/>
            <p:nvPr/>
          </p:nvSpPr>
          <p:spPr>
            <a:xfrm>
              <a:off x="2398236" y="3310090"/>
              <a:ext cx="1204825" cy="650834"/>
            </a:xfrm>
            <a:prstGeom prst="rect">
              <a:avLst/>
            </a:prstGeom>
            <a:solidFill>
              <a:schemeClr val="bg1"/>
            </a:solid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dirty="0">
                <a:latin typeface="Calibri" panose="020F0502020204030204" pitchFamily="34" charset="0"/>
                <a:cs typeface="Calibri" panose="020F0502020204030204" pitchFamily="34" charset="0"/>
              </a:endParaRPr>
            </a:p>
          </p:txBody>
        </p:sp>
        <p:sp>
          <p:nvSpPr>
            <p:cNvPr id="117" name="矩形 116">
              <a:extLst>
                <a:ext uri="{FF2B5EF4-FFF2-40B4-BE49-F238E27FC236}">
                  <a16:creationId xmlns:a16="http://schemas.microsoft.com/office/drawing/2014/main" id="{1A3AC296-CC76-CC43-85C9-10723F8C20D7}"/>
                </a:ext>
              </a:extLst>
            </p:cNvPr>
            <p:cNvSpPr/>
            <p:nvPr/>
          </p:nvSpPr>
          <p:spPr>
            <a:xfrm>
              <a:off x="4785606" y="3158833"/>
              <a:ext cx="1234573" cy="780532"/>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dirty="0">
                <a:latin typeface="Calibri" panose="020F0502020204030204" pitchFamily="34" charset="0"/>
                <a:cs typeface="Calibri" panose="020F0502020204030204" pitchFamily="34" charset="0"/>
              </a:endParaRPr>
            </a:p>
          </p:txBody>
        </p:sp>
        <p:sp>
          <p:nvSpPr>
            <p:cNvPr id="118" name="矩形 117">
              <a:extLst>
                <a:ext uri="{FF2B5EF4-FFF2-40B4-BE49-F238E27FC236}">
                  <a16:creationId xmlns:a16="http://schemas.microsoft.com/office/drawing/2014/main" id="{C7BF6AD4-4B53-0749-9629-BE7C8ED1BEE1}"/>
                </a:ext>
              </a:extLst>
            </p:cNvPr>
            <p:cNvSpPr/>
            <p:nvPr/>
          </p:nvSpPr>
          <p:spPr>
            <a:xfrm>
              <a:off x="7299278" y="3168549"/>
              <a:ext cx="1585635" cy="764453"/>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dirty="0">
                <a:latin typeface="Calibri" panose="020F0502020204030204" pitchFamily="34" charset="0"/>
                <a:cs typeface="Calibri" panose="020F0502020204030204" pitchFamily="34" charset="0"/>
              </a:endParaRPr>
            </a:p>
          </p:txBody>
        </p:sp>
        <p:sp>
          <p:nvSpPr>
            <p:cNvPr id="119" name="右箭头 118">
              <a:extLst>
                <a:ext uri="{FF2B5EF4-FFF2-40B4-BE49-F238E27FC236}">
                  <a16:creationId xmlns:a16="http://schemas.microsoft.com/office/drawing/2014/main" id="{C2413187-9F8C-1C4C-92FB-A5733DEE09D4}"/>
                </a:ext>
              </a:extLst>
            </p:cNvPr>
            <p:cNvSpPr/>
            <p:nvPr/>
          </p:nvSpPr>
          <p:spPr>
            <a:xfrm>
              <a:off x="1927338" y="3542003"/>
              <a:ext cx="430390" cy="53853"/>
            </a:xfrm>
            <a:prstGeom prst="rightArrow">
              <a:avLst/>
            </a:prstGeom>
            <a:solidFill>
              <a:srgbClr val="0070C0"/>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20" name="右箭头 119">
              <a:extLst>
                <a:ext uri="{FF2B5EF4-FFF2-40B4-BE49-F238E27FC236}">
                  <a16:creationId xmlns:a16="http://schemas.microsoft.com/office/drawing/2014/main" id="{15F702D9-00C7-DD44-9474-43B25462D1EE}"/>
                </a:ext>
              </a:extLst>
            </p:cNvPr>
            <p:cNvSpPr/>
            <p:nvPr/>
          </p:nvSpPr>
          <p:spPr>
            <a:xfrm>
              <a:off x="4560225" y="3530499"/>
              <a:ext cx="217306" cy="45719"/>
            </a:xfrm>
            <a:prstGeom prst="rightArrow">
              <a:avLst/>
            </a:prstGeom>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21" name="流程图: 磁盘 17">
              <a:extLst>
                <a:ext uri="{FF2B5EF4-FFF2-40B4-BE49-F238E27FC236}">
                  <a16:creationId xmlns:a16="http://schemas.microsoft.com/office/drawing/2014/main" id="{D01E9B04-7AEB-0C47-9132-8CA921B32357}"/>
                </a:ext>
              </a:extLst>
            </p:cNvPr>
            <p:cNvSpPr/>
            <p:nvPr/>
          </p:nvSpPr>
          <p:spPr>
            <a:xfrm>
              <a:off x="6298939" y="3087928"/>
              <a:ext cx="663146" cy="864972"/>
            </a:xfrm>
            <a:prstGeom prst="flowChartMagneticDisk">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22" name="文本框 121">
              <a:extLst>
                <a:ext uri="{FF2B5EF4-FFF2-40B4-BE49-F238E27FC236}">
                  <a16:creationId xmlns:a16="http://schemas.microsoft.com/office/drawing/2014/main" id="{03A28A54-C977-B943-8B36-6778ECD5CFEF}"/>
                </a:ext>
              </a:extLst>
            </p:cNvPr>
            <p:cNvSpPr txBox="1"/>
            <p:nvPr/>
          </p:nvSpPr>
          <p:spPr>
            <a:xfrm>
              <a:off x="6449121" y="3989944"/>
              <a:ext cx="548840" cy="462810"/>
            </a:xfrm>
            <a:prstGeom prst="rect">
              <a:avLst/>
            </a:prstGeom>
            <a:noFill/>
          </p:spPr>
          <p:txBody>
            <a:bodyPr wrap="square" rtlCol="0">
              <a:spAutoFit/>
            </a:bodyPr>
            <a:lstStyle/>
            <a:p>
              <a:r>
                <a:rPr lang="en-US" altLang="zh-CN" sz="2200" i="1" dirty="0">
                  <a:latin typeface="Calibri" panose="020F0502020204030204" pitchFamily="34" charset="0"/>
                  <a:cs typeface="Calibri" panose="020F0502020204030204" pitchFamily="34" charset="0"/>
                </a:rPr>
                <a:t>D</a:t>
              </a:r>
              <a:r>
                <a:rPr lang="en-US" altLang="zh-CN" sz="2200" i="1" baseline="-25000" dirty="0">
                  <a:latin typeface="Calibri" panose="020F0502020204030204" pitchFamily="34" charset="0"/>
                  <a:cs typeface="Calibri" panose="020F0502020204030204" pitchFamily="34" charset="0"/>
                </a:rPr>
                <a:t>V</a:t>
              </a:r>
              <a:endParaRPr lang="zh-CN" altLang="en-US" sz="2200" i="1" baseline="-25000" dirty="0">
                <a:latin typeface="Calibri" panose="020F0502020204030204" pitchFamily="34" charset="0"/>
                <a:cs typeface="Calibri" panose="020F0502020204030204" pitchFamily="34" charset="0"/>
              </a:endParaRPr>
            </a:p>
          </p:txBody>
        </p:sp>
        <p:sp>
          <p:nvSpPr>
            <p:cNvPr id="123" name="右箭头 122">
              <a:extLst>
                <a:ext uri="{FF2B5EF4-FFF2-40B4-BE49-F238E27FC236}">
                  <a16:creationId xmlns:a16="http://schemas.microsoft.com/office/drawing/2014/main" id="{551A390C-3D8A-BE4B-8F92-A9AD9F863549}"/>
                </a:ext>
              </a:extLst>
            </p:cNvPr>
            <p:cNvSpPr/>
            <p:nvPr/>
          </p:nvSpPr>
          <p:spPr>
            <a:xfrm>
              <a:off x="6051609" y="3530499"/>
              <a:ext cx="201466" cy="45719"/>
            </a:xfrm>
            <a:prstGeom prst="rightArrow">
              <a:avLst/>
            </a:prstGeom>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24" name="右箭头 123">
              <a:extLst>
                <a:ext uri="{FF2B5EF4-FFF2-40B4-BE49-F238E27FC236}">
                  <a16:creationId xmlns:a16="http://schemas.microsoft.com/office/drawing/2014/main" id="{00E34C97-BBE1-A044-B53C-9E1A0B96C32E}"/>
                </a:ext>
              </a:extLst>
            </p:cNvPr>
            <p:cNvSpPr/>
            <p:nvPr/>
          </p:nvSpPr>
          <p:spPr>
            <a:xfrm>
              <a:off x="6997961" y="3537528"/>
              <a:ext cx="231126" cy="45719"/>
            </a:xfrm>
            <a:prstGeom prst="rightArrow">
              <a:avLst/>
            </a:prstGeom>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25" name="流程图: 磁盘 21">
              <a:extLst>
                <a:ext uri="{FF2B5EF4-FFF2-40B4-BE49-F238E27FC236}">
                  <a16:creationId xmlns:a16="http://schemas.microsoft.com/office/drawing/2014/main" id="{3CEF89B6-3E28-9B4E-9806-CE0E1611A631}"/>
                </a:ext>
              </a:extLst>
            </p:cNvPr>
            <p:cNvSpPr/>
            <p:nvPr/>
          </p:nvSpPr>
          <p:spPr>
            <a:xfrm>
              <a:off x="9254012" y="3068031"/>
              <a:ext cx="663146" cy="864972"/>
            </a:xfrm>
            <a:prstGeom prst="flowChartMagneticDisk">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26" name="右箭头 125">
              <a:extLst>
                <a:ext uri="{FF2B5EF4-FFF2-40B4-BE49-F238E27FC236}">
                  <a16:creationId xmlns:a16="http://schemas.microsoft.com/office/drawing/2014/main" id="{5D2B2485-3458-C742-94CA-61742D9E25B0}"/>
                </a:ext>
              </a:extLst>
            </p:cNvPr>
            <p:cNvSpPr/>
            <p:nvPr/>
          </p:nvSpPr>
          <p:spPr>
            <a:xfrm flipV="1">
              <a:off x="8925421" y="3542635"/>
              <a:ext cx="288083" cy="45719"/>
            </a:xfrm>
            <a:prstGeom prst="rightArrow">
              <a:avLst/>
            </a:prstGeom>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27" name="文本框 126">
              <a:extLst>
                <a:ext uri="{FF2B5EF4-FFF2-40B4-BE49-F238E27FC236}">
                  <a16:creationId xmlns:a16="http://schemas.microsoft.com/office/drawing/2014/main" id="{DFE486E3-3CEE-AF43-84C0-F9D4758AFB0B}"/>
                </a:ext>
              </a:extLst>
            </p:cNvPr>
            <p:cNvSpPr txBox="1"/>
            <p:nvPr/>
          </p:nvSpPr>
          <p:spPr>
            <a:xfrm>
              <a:off x="2408221" y="3371307"/>
              <a:ext cx="1256659" cy="462810"/>
            </a:xfrm>
            <a:prstGeom prst="rect">
              <a:avLst/>
            </a:prstGeom>
            <a:noFill/>
          </p:spPr>
          <p:txBody>
            <a:bodyPr wrap="square" rtlCol="0">
              <a:spAutoFit/>
            </a:bodyPr>
            <a:lstStyle/>
            <a:p>
              <a:r>
                <a:rPr lang="en-US" altLang="zh-CN" sz="2200" b="1" dirty="0" err="1">
                  <a:solidFill>
                    <a:srgbClr val="FF0000"/>
                  </a:solidFill>
                  <a:latin typeface="Calibri" panose="020F0502020204030204" pitchFamily="34" charset="0"/>
                  <a:cs typeface="Calibri" panose="020F0502020204030204" pitchFamily="34" charset="0"/>
                </a:rPr>
                <a:t>DecideTS</a:t>
              </a:r>
              <a:endParaRPr lang="zh-CN" altLang="en-US" sz="2200" b="1" dirty="0">
                <a:solidFill>
                  <a:srgbClr val="FF0000"/>
                </a:solidFill>
                <a:latin typeface="Calibri" panose="020F0502020204030204" pitchFamily="34" charset="0"/>
                <a:cs typeface="Calibri" panose="020F0502020204030204" pitchFamily="34" charset="0"/>
              </a:endParaRPr>
            </a:p>
          </p:txBody>
        </p:sp>
        <p:sp>
          <p:nvSpPr>
            <p:cNvPr id="128" name="文本框 127">
              <a:extLst>
                <a:ext uri="{FF2B5EF4-FFF2-40B4-BE49-F238E27FC236}">
                  <a16:creationId xmlns:a16="http://schemas.microsoft.com/office/drawing/2014/main" id="{D9668B12-C327-2547-AB12-324BF4652DF7}"/>
                </a:ext>
              </a:extLst>
            </p:cNvPr>
            <p:cNvSpPr txBox="1"/>
            <p:nvPr/>
          </p:nvSpPr>
          <p:spPr>
            <a:xfrm>
              <a:off x="4714290" y="3113313"/>
              <a:ext cx="1378592" cy="826446"/>
            </a:xfrm>
            <a:prstGeom prst="rect">
              <a:avLst/>
            </a:prstGeom>
            <a:noFill/>
          </p:spPr>
          <p:txBody>
            <a:bodyPr wrap="none" rtlCol="0">
              <a:spAutoFit/>
            </a:bodyPr>
            <a:lstStyle/>
            <a:p>
              <a:pPr algn="ctr"/>
              <a:r>
                <a:rPr lang="en-US" altLang="zh-CN" sz="2200" dirty="0">
                  <a:latin typeface="Calibri" panose="020F0502020204030204" pitchFamily="34" charset="0"/>
                  <a:cs typeface="Calibri" panose="020F0502020204030204" pitchFamily="34" charset="0"/>
                </a:rPr>
                <a:t>Attribute</a:t>
              </a:r>
            </a:p>
            <a:p>
              <a:pPr algn="ctr"/>
              <a:r>
                <a:rPr lang="en-US" altLang="zh-CN" sz="2200" dirty="0">
                  <a:latin typeface="Calibri" panose="020F0502020204030204" pitchFamily="34" charset="0"/>
                  <a:cs typeface="Calibri" panose="020F0502020204030204" pitchFamily="34" charset="0"/>
                </a:rPr>
                <a:t>Assignment</a:t>
              </a:r>
              <a:endParaRPr lang="zh-CN" altLang="en-US" sz="2200" dirty="0">
                <a:latin typeface="Calibri" panose="020F0502020204030204" pitchFamily="34" charset="0"/>
                <a:cs typeface="Calibri" panose="020F0502020204030204" pitchFamily="34" charset="0"/>
              </a:endParaRPr>
            </a:p>
          </p:txBody>
        </p:sp>
        <p:sp>
          <p:nvSpPr>
            <p:cNvPr id="129" name="文本框 128">
              <a:extLst>
                <a:ext uri="{FF2B5EF4-FFF2-40B4-BE49-F238E27FC236}">
                  <a16:creationId xmlns:a16="http://schemas.microsoft.com/office/drawing/2014/main" id="{2608802E-B28F-5447-9D9B-8F3FD00A62F0}"/>
                </a:ext>
              </a:extLst>
            </p:cNvPr>
            <p:cNvSpPr txBox="1"/>
            <p:nvPr/>
          </p:nvSpPr>
          <p:spPr>
            <a:xfrm>
              <a:off x="7259710" y="3134478"/>
              <a:ext cx="1620077" cy="826446"/>
            </a:xfrm>
            <a:prstGeom prst="rect">
              <a:avLst/>
            </a:prstGeom>
            <a:noFill/>
          </p:spPr>
          <p:txBody>
            <a:bodyPr wrap="none" rtlCol="0">
              <a:spAutoFit/>
            </a:bodyPr>
            <a:lstStyle/>
            <a:p>
              <a:pPr algn="ctr"/>
              <a:r>
                <a:rPr lang="en-US" altLang="zh-CN" sz="2200" dirty="0">
                  <a:latin typeface="Calibri" panose="020F0502020204030204" pitchFamily="34" charset="0"/>
                  <a:cs typeface="Calibri" panose="020F0502020204030204" pitchFamily="34" charset="0"/>
                </a:rPr>
                <a:t>Missing</a:t>
              </a:r>
              <a:r>
                <a:rPr lang="zh-CN" altLang="en-US" sz="2200" dirty="0">
                  <a:latin typeface="Calibri" panose="020F0502020204030204" pitchFamily="34" charset="0"/>
                  <a:cs typeface="Calibri" panose="020F0502020204030204" pitchFamily="34" charset="0"/>
                </a:rPr>
                <a:t> </a:t>
              </a:r>
              <a:r>
                <a:rPr lang="en-US" altLang="zh-CN" sz="2200" dirty="0">
                  <a:latin typeface="Calibri" panose="020F0502020204030204" pitchFamily="34" charset="0"/>
                  <a:cs typeface="Calibri" panose="020F0502020204030204" pitchFamily="34" charset="0"/>
                </a:rPr>
                <a:t>Value</a:t>
              </a:r>
            </a:p>
            <a:p>
              <a:pPr algn="ctr"/>
              <a:r>
                <a:rPr lang="en-US" altLang="zh-CN" sz="2200" dirty="0">
                  <a:latin typeface="Calibri" panose="020F0502020204030204" pitchFamily="34" charset="0"/>
                  <a:cs typeface="Calibri" panose="020F0502020204030204" pitchFamily="34" charset="0"/>
                </a:rPr>
                <a:t>Imputation</a:t>
              </a:r>
              <a:endParaRPr lang="zh-CN" altLang="en-US" sz="2200" dirty="0">
                <a:latin typeface="Calibri" panose="020F0502020204030204" pitchFamily="34" charset="0"/>
                <a:cs typeface="Calibri" panose="020F0502020204030204" pitchFamily="34" charset="0"/>
              </a:endParaRPr>
            </a:p>
          </p:txBody>
        </p:sp>
        <p:sp>
          <p:nvSpPr>
            <p:cNvPr id="130" name="右箭头 129">
              <a:extLst>
                <a:ext uri="{FF2B5EF4-FFF2-40B4-BE49-F238E27FC236}">
                  <a16:creationId xmlns:a16="http://schemas.microsoft.com/office/drawing/2014/main" id="{4EA10983-C670-534B-8663-A555D401A348}"/>
                </a:ext>
              </a:extLst>
            </p:cNvPr>
            <p:cNvSpPr/>
            <p:nvPr/>
          </p:nvSpPr>
          <p:spPr>
            <a:xfrm>
              <a:off x="3620942" y="3542003"/>
              <a:ext cx="192325" cy="45719"/>
            </a:xfrm>
            <a:prstGeom prst="rightArrow">
              <a:avLst/>
            </a:prstGeom>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31" name="箭头: 右 14">
              <a:extLst>
                <a:ext uri="{FF2B5EF4-FFF2-40B4-BE49-F238E27FC236}">
                  <a16:creationId xmlns:a16="http://schemas.microsoft.com/office/drawing/2014/main" id="{6C54C089-DE7C-6A49-8490-CE0ECB694C72}"/>
                </a:ext>
              </a:extLst>
            </p:cNvPr>
            <p:cNvSpPr/>
            <p:nvPr/>
          </p:nvSpPr>
          <p:spPr>
            <a:xfrm rot="5400000">
              <a:off x="5173806" y="2739652"/>
              <a:ext cx="562480" cy="102183"/>
            </a:xfrm>
            <a:prstGeom prst="right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32" name="文本框 131">
              <a:extLst>
                <a:ext uri="{FF2B5EF4-FFF2-40B4-BE49-F238E27FC236}">
                  <a16:creationId xmlns:a16="http://schemas.microsoft.com/office/drawing/2014/main" id="{0AF40339-D954-BE4B-AC41-A4B02F104211}"/>
                </a:ext>
              </a:extLst>
            </p:cNvPr>
            <p:cNvSpPr txBox="1"/>
            <p:nvPr/>
          </p:nvSpPr>
          <p:spPr>
            <a:xfrm rot="19352188">
              <a:off x="3094165" y="2390165"/>
              <a:ext cx="936727" cy="462810"/>
            </a:xfrm>
            <a:prstGeom prst="rect">
              <a:avLst/>
            </a:prstGeom>
            <a:noFill/>
          </p:spPr>
          <p:txBody>
            <a:bodyPr wrap="none" rtlCol="0">
              <a:spAutoFit/>
            </a:bodyPr>
            <a:lstStyle/>
            <a:p>
              <a:pPr algn="ctr"/>
              <a:r>
                <a:rPr lang="en-US" altLang="zh-CN" sz="2200" dirty="0">
                  <a:latin typeface="Calibri" panose="020F0502020204030204" pitchFamily="34" charset="0"/>
                  <a:cs typeface="Calibri" panose="020F0502020204030204" pitchFamily="34" charset="0"/>
                </a:rPr>
                <a:t>context</a:t>
              </a:r>
              <a:endParaRPr lang="zh-CN" altLang="en-US" sz="2200" dirty="0">
                <a:latin typeface="Calibri" panose="020F0502020204030204" pitchFamily="34" charset="0"/>
                <a:cs typeface="Calibri" panose="020F0502020204030204" pitchFamily="34" charset="0"/>
              </a:endParaRPr>
            </a:p>
          </p:txBody>
        </p:sp>
        <p:sp>
          <p:nvSpPr>
            <p:cNvPr id="133" name="文本框 132">
              <a:extLst>
                <a:ext uri="{FF2B5EF4-FFF2-40B4-BE49-F238E27FC236}">
                  <a16:creationId xmlns:a16="http://schemas.microsoft.com/office/drawing/2014/main" id="{98D263F1-6BBA-4A44-AB08-D53C3CC84076}"/>
                </a:ext>
              </a:extLst>
            </p:cNvPr>
            <p:cNvSpPr txBox="1"/>
            <p:nvPr/>
          </p:nvSpPr>
          <p:spPr>
            <a:xfrm rot="1587521">
              <a:off x="6477067" y="2223572"/>
              <a:ext cx="936727" cy="826446"/>
            </a:xfrm>
            <a:prstGeom prst="rect">
              <a:avLst/>
            </a:prstGeom>
            <a:noFill/>
          </p:spPr>
          <p:txBody>
            <a:bodyPr wrap="none" rtlCol="0">
              <a:spAutoFit/>
            </a:bodyPr>
            <a:lstStyle/>
            <a:p>
              <a:pPr algn="ctr"/>
              <a:r>
                <a:rPr lang="en-US" altLang="zh-CN" sz="2200" dirty="0">
                  <a:latin typeface="Calibri" panose="020F0502020204030204" pitchFamily="34" charset="0"/>
                  <a:cs typeface="Calibri" panose="020F0502020204030204" pitchFamily="34" charset="0"/>
                </a:rPr>
                <a:t>HER</a:t>
              </a:r>
            </a:p>
            <a:p>
              <a:pPr algn="ctr"/>
              <a:r>
                <a:rPr lang="en-US" altLang="zh-CN" sz="2200" dirty="0">
                  <a:latin typeface="Calibri" panose="020F0502020204030204" pitchFamily="34" charset="0"/>
                  <a:cs typeface="Calibri" panose="020F0502020204030204" pitchFamily="34" charset="0"/>
                </a:rPr>
                <a:t>context</a:t>
              </a:r>
              <a:endParaRPr lang="zh-CN" altLang="en-US" sz="2200" dirty="0">
                <a:latin typeface="Calibri" panose="020F0502020204030204" pitchFamily="34" charset="0"/>
                <a:cs typeface="Calibri" panose="020F0502020204030204" pitchFamily="34" charset="0"/>
              </a:endParaRPr>
            </a:p>
          </p:txBody>
        </p:sp>
        <p:sp>
          <p:nvSpPr>
            <p:cNvPr id="134" name="文本框 133">
              <a:extLst>
                <a:ext uri="{FF2B5EF4-FFF2-40B4-BE49-F238E27FC236}">
                  <a16:creationId xmlns:a16="http://schemas.microsoft.com/office/drawing/2014/main" id="{79290B3D-080E-F044-93A2-4F73498314D0}"/>
                </a:ext>
              </a:extLst>
            </p:cNvPr>
            <p:cNvSpPr txBox="1"/>
            <p:nvPr/>
          </p:nvSpPr>
          <p:spPr>
            <a:xfrm>
              <a:off x="4396159" y="2505090"/>
              <a:ext cx="1122453" cy="462810"/>
            </a:xfrm>
            <a:prstGeom prst="rect">
              <a:avLst/>
            </a:prstGeom>
            <a:noFill/>
          </p:spPr>
          <p:txBody>
            <a:bodyPr wrap="square" rtlCol="0">
              <a:spAutoFit/>
            </a:bodyPr>
            <a:lstStyle/>
            <a:p>
              <a:pPr algn="ctr"/>
              <a:r>
                <a:rPr lang="en-US" altLang="zh-CN" sz="2200" dirty="0">
                  <a:latin typeface="Calibri" panose="020F0502020204030204" pitchFamily="34" charset="0"/>
                  <a:cs typeface="Calibri" panose="020F0502020204030204" pitchFamily="34" charset="0"/>
                </a:rPr>
                <a:t>context</a:t>
              </a:r>
              <a:endParaRPr lang="zh-CN" altLang="en-US" sz="2200" dirty="0">
                <a:latin typeface="Calibri" panose="020F0502020204030204" pitchFamily="34" charset="0"/>
                <a:cs typeface="Calibri" panose="020F0502020204030204" pitchFamily="34" charset="0"/>
              </a:endParaRPr>
            </a:p>
          </p:txBody>
        </p:sp>
        <p:sp>
          <p:nvSpPr>
            <p:cNvPr id="135" name="文本框 134">
              <a:extLst>
                <a:ext uri="{FF2B5EF4-FFF2-40B4-BE49-F238E27FC236}">
                  <a16:creationId xmlns:a16="http://schemas.microsoft.com/office/drawing/2014/main" id="{AC6199D5-1273-FA4A-8081-195F50F5528D}"/>
                </a:ext>
              </a:extLst>
            </p:cNvPr>
            <p:cNvSpPr txBox="1"/>
            <p:nvPr/>
          </p:nvSpPr>
          <p:spPr>
            <a:xfrm>
              <a:off x="9347716" y="3946495"/>
              <a:ext cx="548840" cy="462810"/>
            </a:xfrm>
            <a:prstGeom prst="rect">
              <a:avLst/>
            </a:prstGeom>
            <a:noFill/>
          </p:spPr>
          <p:txBody>
            <a:bodyPr wrap="square" rtlCol="0">
              <a:spAutoFit/>
            </a:bodyPr>
            <a:lstStyle/>
            <a:p>
              <a:r>
                <a:rPr lang="en-US" altLang="zh-CN" sz="2200" i="1" dirty="0">
                  <a:latin typeface="Calibri" panose="020F0502020204030204" pitchFamily="34" charset="0"/>
                  <a:cs typeface="Calibri" panose="020F0502020204030204" pitchFamily="34" charset="0"/>
                </a:rPr>
                <a:t>D</a:t>
              </a:r>
              <a:r>
                <a:rPr lang="en-US" altLang="zh-CN" sz="2200" i="1" baseline="-25000" dirty="0">
                  <a:latin typeface="Calibri" panose="020F0502020204030204" pitchFamily="34" charset="0"/>
                  <a:cs typeface="Calibri" panose="020F0502020204030204" pitchFamily="34" charset="0"/>
                </a:rPr>
                <a:t>V</a:t>
              </a:r>
              <a:endParaRPr lang="zh-CN" altLang="en-US" sz="2200" i="1" baseline="-25000" dirty="0">
                <a:latin typeface="Calibri" panose="020F0502020204030204" pitchFamily="34" charset="0"/>
                <a:cs typeface="Calibri" panose="020F0502020204030204" pitchFamily="34" charset="0"/>
              </a:endParaRPr>
            </a:p>
          </p:txBody>
        </p:sp>
        <p:sp>
          <p:nvSpPr>
            <p:cNvPr id="136" name="矩形 135">
              <a:extLst>
                <a:ext uri="{FF2B5EF4-FFF2-40B4-BE49-F238E27FC236}">
                  <a16:creationId xmlns:a16="http://schemas.microsoft.com/office/drawing/2014/main" id="{FDEE674D-FDAF-6749-A8CF-17D9114A288E}"/>
                </a:ext>
              </a:extLst>
            </p:cNvPr>
            <p:cNvSpPr/>
            <p:nvPr/>
          </p:nvSpPr>
          <p:spPr>
            <a:xfrm>
              <a:off x="4091603" y="3664994"/>
              <a:ext cx="209672" cy="18637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37" name="矩形 136">
              <a:extLst>
                <a:ext uri="{FF2B5EF4-FFF2-40B4-BE49-F238E27FC236}">
                  <a16:creationId xmlns:a16="http://schemas.microsoft.com/office/drawing/2014/main" id="{E1FE8B5B-BBB6-174C-9A5F-C3C7EBD222A5}"/>
                </a:ext>
              </a:extLst>
            </p:cNvPr>
            <p:cNvSpPr/>
            <p:nvPr/>
          </p:nvSpPr>
          <p:spPr>
            <a:xfrm>
              <a:off x="3921706" y="3434161"/>
              <a:ext cx="209672" cy="18637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38" name="矩形 137">
              <a:extLst>
                <a:ext uri="{FF2B5EF4-FFF2-40B4-BE49-F238E27FC236}">
                  <a16:creationId xmlns:a16="http://schemas.microsoft.com/office/drawing/2014/main" id="{693E07B2-1B5B-1645-A3EC-3B2E1E538868}"/>
                </a:ext>
              </a:extLst>
            </p:cNvPr>
            <p:cNvSpPr/>
            <p:nvPr/>
          </p:nvSpPr>
          <p:spPr>
            <a:xfrm>
              <a:off x="4243988" y="3434161"/>
              <a:ext cx="209672" cy="186374"/>
            </a:xfrm>
            <a:prstGeom prst="rect">
              <a:avLst/>
            </a:prstGeom>
            <a:solidFill>
              <a:srgbClr val="FF00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39" name="矩形 138">
              <a:extLst>
                <a:ext uri="{FF2B5EF4-FFF2-40B4-BE49-F238E27FC236}">
                  <a16:creationId xmlns:a16="http://schemas.microsoft.com/office/drawing/2014/main" id="{79C262C9-8050-F344-ACA9-324BD69E7AC9}"/>
                </a:ext>
              </a:extLst>
            </p:cNvPr>
            <p:cNvSpPr/>
            <p:nvPr/>
          </p:nvSpPr>
          <p:spPr>
            <a:xfrm>
              <a:off x="6525676" y="3653884"/>
              <a:ext cx="209672" cy="18637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40" name="矩形 139">
              <a:extLst>
                <a:ext uri="{FF2B5EF4-FFF2-40B4-BE49-F238E27FC236}">
                  <a16:creationId xmlns:a16="http://schemas.microsoft.com/office/drawing/2014/main" id="{BB90C797-2B19-1A43-9C37-AEAD0EAA7E6A}"/>
                </a:ext>
              </a:extLst>
            </p:cNvPr>
            <p:cNvSpPr/>
            <p:nvPr/>
          </p:nvSpPr>
          <p:spPr>
            <a:xfrm>
              <a:off x="6363830" y="3413663"/>
              <a:ext cx="209672" cy="18637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41" name="矩形 140">
              <a:extLst>
                <a:ext uri="{FF2B5EF4-FFF2-40B4-BE49-F238E27FC236}">
                  <a16:creationId xmlns:a16="http://schemas.microsoft.com/office/drawing/2014/main" id="{4709A4F6-7142-ED41-B5F7-6A57E6791C25}"/>
                </a:ext>
              </a:extLst>
            </p:cNvPr>
            <p:cNvSpPr/>
            <p:nvPr/>
          </p:nvSpPr>
          <p:spPr>
            <a:xfrm>
              <a:off x="6696453" y="3415233"/>
              <a:ext cx="209672" cy="18637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42" name="矩形 141">
              <a:extLst>
                <a:ext uri="{FF2B5EF4-FFF2-40B4-BE49-F238E27FC236}">
                  <a16:creationId xmlns:a16="http://schemas.microsoft.com/office/drawing/2014/main" id="{EDF1700D-BC7A-6743-8AE7-07A5C8E95F8E}"/>
                </a:ext>
              </a:extLst>
            </p:cNvPr>
            <p:cNvSpPr/>
            <p:nvPr/>
          </p:nvSpPr>
          <p:spPr>
            <a:xfrm>
              <a:off x="9651048" y="3409481"/>
              <a:ext cx="209672" cy="18637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43" name="矩形 142">
              <a:extLst>
                <a:ext uri="{FF2B5EF4-FFF2-40B4-BE49-F238E27FC236}">
                  <a16:creationId xmlns:a16="http://schemas.microsoft.com/office/drawing/2014/main" id="{FFB2ADB7-D1CE-9C43-8879-3517A158304F}"/>
                </a:ext>
              </a:extLst>
            </p:cNvPr>
            <p:cNvSpPr/>
            <p:nvPr/>
          </p:nvSpPr>
          <p:spPr>
            <a:xfrm>
              <a:off x="9347716" y="3413663"/>
              <a:ext cx="209672" cy="18637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44" name="矩形 143">
              <a:extLst>
                <a:ext uri="{FF2B5EF4-FFF2-40B4-BE49-F238E27FC236}">
                  <a16:creationId xmlns:a16="http://schemas.microsoft.com/office/drawing/2014/main" id="{936FB11F-A986-254F-8EE6-AB3CA87F4E2F}"/>
                </a:ext>
              </a:extLst>
            </p:cNvPr>
            <p:cNvSpPr/>
            <p:nvPr/>
          </p:nvSpPr>
          <p:spPr>
            <a:xfrm>
              <a:off x="9517300" y="3647743"/>
              <a:ext cx="209672" cy="18637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45" name="矩形 144">
              <a:extLst>
                <a:ext uri="{FF2B5EF4-FFF2-40B4-BE49-F238E27FC236}">
                  <a16:creationId xmlns:a16="http://schemas.microsoft.com/office/drawing/2014/main" id="{2A3BA714-2972-1F49-A06F-6C848F52B488}"/>
                </a:ext>
              </a:extLst>
            </p:cNvPr>
            <p:cNvSpPr/>
            <p:nvPr/>
          </p:nvSpPr>
          <p:spPr>
            <a:xfrm>
              <a:off x="1160860" y="3435582"/>
              <a:ext cx="209672" cy="186374"/>
            </a:xfrm>
            <a:prstGeom prst="rect">
              <a:avLst/>
            </a:prstGeom>
            <a:solidFill>
              <a:schemeClr val="tx2">
                <a:lumMod val="60000"/>
                <a:lumOff val="4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46" name="矩形 145">
              <a:extLst>
                <a:ext uri="{FF2B5EF4-FFF2-40B4-BE49-F238E27FC236}">
                  <a16:creationId xmlns:a16="http://schemas.microsoft.com/office/drawing/2014/main" id="{E1EC80DB-3C50-FA4C-A08E-4BC79F319272}"/>
                </a:ext>
              </a:extLst>
            </p:cNvPr>
            <p:cNvSpPr/>
            <p:nvPr/>
          </p:nvSpPr>
          <p:spPr>
            <a:xfrm>
              <a:off x="1551355" y="3434161"/>
              <a:ext cx="209672" cy="186374"/>
            </a:xfrm>
            <a:prstGeom prst="rect">
              <a:avLst/>
            </a:prstGeom>
            <a:solidFill>
              <a:schemeClr val="tx2">
                <a:lumMod val="60000"/>
                <a:lumOff val="4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47" name="矩形 146">
              <a:extLst>
                <a:ext uri="{FF2B5EF4-FFF2-40B4-BE49-F238E27FC236}">
                  <a16:creationId xmlns:a16="http://schemas.microsoft.com/office/drawing/2014/main" id="{0FAA4102-69B7-9347-9B66-AA143DA134F5}"/>
                </a:ext>
              </a:extLst>
            </p:cNvPr>
            <p:cNvSpPr/>
            <p:nvPr/>
          </p:nvSpPr>
          <p:spPr>
            <a:xfrm>
              <a:off x="1361417" y="3695446"/>
              <a:ext cx="209672" cy="186374"/>
            </a:xfrm>
            <a:prstGeom prst="rect">
              <a:avLst/>
            </a:prstGeom>
            <a:solidFill>
              <a:schemeClr val="tx2">
                <a:lumMod val="60000"/>
                <a:lumOff val="4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48" name="矩形 147">
              <a:extLst>
                <a:ext uri="{FF2B5EF4-FFF2-40B4-BE49-F238E27FC236}">
                  <a16:creationId xmlns:a16="http://schemas.microsoft.com/office/drawing/2014/main" id="{3EA79458-8FCE-0645-816D-3DA5D813448A}"/>
                </a:ext>
              </a:extLst>
            </p:cNvPr>
            <p:cNvSpPr/>
            <p:nvPr/>
          </p:nvSpPr>
          <p:spPr>
            <a:xfrm>
              <a:off x="1129087" y="2234516"/>
              <a:ext cx="209672" cy="186374"/>
            </a:xfrm>
            <a:prstGeom prst="rect">
              <a:avLst/>
            </a:prstGeom>
            <a:solidFill>
              <a:schemeClr val="tx2">
                <a:lumMod val="60000"/>
                <a:lumOff val="4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49" name="文本框 148">
              <a:extLst>
                <a:ext uri="{FF2B5EF4-FFF2-40B4-BE49-F238E27FC236}">
                  <a16:creationId xmlns:a16="http://schemas.microsoft.com/office/drawing/2014/main" id="{35785BD1-7D81-9D41-886A-DBDDEC02DA3C}"/>
                </a:ext>
              </a:extLst>
            </p:cNvPr>
            <p:cNvSpPr txBox="1"/>
            <p:nvPr/>
          </p:nvSpPr>
          <p:spPr>
            <a:xfrm>
              <a:off x="1370532" y="2096080"/>
              <a:ext cx="1679424" cy="462810"/>
            </a:xfrm>
            <a:prstGeom prst="rect">
              <a:avLst/>
            </a:prstGeom>
            <a:noFill/>
          </p:spPr>
          <p:txBody>
            <a:bodyPr wrap="none" rtlCol="0">
              <a:spAutoFit/>
            </a:bodyPr>
            <a:lstStyle/>
            <a:p>
              <a:r>
                <a:rPr lang="en-US" altLang="zh-CN" sz="2200" dirty="0">
                  <a:latin typeface="Calibri" panose="020F0502020204030204" pitchFamily="34" charset="0"/>
                  <a:cs typeface="Calibri" panose="020F0502020204030204" pitchFamily="34" charset="0"/>
                </a:rPr>
                <a:t>attribute value</a:t>
              </a:r>
              <a:endParaRPr lang="zh-CN" altLang="en-US" sz="2200" dirty="0">
                <a:latin typeface="Calibri" panose="020F0502020204030204" pitchFamily="34" charset="0"/>
                <a:cs typeface="Calibri" panose="020F0502020204030204" pitchFamily="34" charset="0"/>
              </a:endParaRPr>
            </a:p>
          </p:txBody>
        </p:sp>
        <p:sp>
          <p:nvSpPr>
            <p:cNvPr id="150" name="矩形 149">
              <a:extLst>
                <a:ext uri="{FF2B5EF4-FFF2-40B4-BE49-F238E27FC236}">
                  <a16:creationId xmlns:a16="http://schemas.microsoft.com/office/drawing/2014/main" id="{D9851673-D005-3E45-9377-F61AF71F2D5D}"/>
                </a:ext>
              </a:extLst>
            </p:cNvPr>
            <p:cNvSpPr/>
            <p:nvPr/>
          </p:nvSpPr>
          <p:spPr>
            <a:xfrm>
              <a:off x="1125548" y="2591613"/>
              <a:ext cx="209672" cy="18637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51" name="文本框 150">
              <a:extLst>
                <a:ext uri="{FF2B5EF4-FFF2-40B4-BE49-F238E27FC236}">
                  <a16:creationId xmlns:a16="http://schemas.microsoft.com/office/drawing/2014/main" id="{250718ED-CC00-7B4C-8641-0E3B85A0B700}"/>
                </a:ext>
              </a:extLst>
            </p:cNvPr>
            <p:cNvSpPr txBox="1"/>
            <p:nvPr/>
          </p:nvSpPr>
          <p:spPr>
            <a:xfrm>
              <a:off x="1370532" y="2416871"/>
              <a:ext cx="1503636" cy="462810"/>
            </a:xfrm>
            <a:prstGeom prst="rect">
              <a:avLst/>
            </a:prstGeom>
            <a:noFill/>
          </p:spPr>
          <p:txBody>
            <a:bodyPr wrap="none" rtlCol="0">
              <a:spAutoFit/>
            </a:bodyPr>
            <a:lstStyle/>
            <a:p>
              <a:r>
                <a:rPr lang="en-US" altLang="zh-CN" sz="2200" dirty="0">
                  <a:latin typeface="Calibri" panose="020F0502020204030204" pitchFamily="34" charset="0"/>
                  <a:cs typeface="Calibri" panose="020F0502020204030204" pitchFamily="34" charset="0"/>
                </a:rPr>
                <a:t>correct value</a:t>
              </a:r>
              <a:endParaRPr lang="zh-CN" altLang="en-US" sz="2200" dirty="0">
                <a:latin typeface="Calibri" panose="020F0502020204030204" pitchFamily="34" charset="0"/>
                <a:cs typeface="Calibri" panose="020F0502020204030204" pitchFamily="34" charset="0"/>
              </a:endParaRPr>
            </a:p>
          </p:txBody>
        </p:sp>
        <p:sp>
          <p:nvSpPr>
            <p:cNvPr id="152" name="矩形 151">
              <a:extLst>
                <a:ext uri="{FF2B5EF4-FFF2-40B4-BE49-F238E27FC236}">
                  <a16:creationId xmlns:a16="http://schemas.microsoft.com/office/drawing/2014/main" id="{EA01D95C-5652-EF42-9607-2DFC677DD140}"/>
                </a:ext>
              </a:extLst>
            </p:cNvPr>
            <p:cNvSpPr/>
            <p:nvPr/>
          </p:nvSpPr>
          <p:spPr>
            <a:xfrm>
              <a:off x="7801346" y="2234516"/>
              <a:ext cx="209672" cy="186374"/>
            </a:xfrm>
            <a:prstGeom prst="rect">
              <a:avLst/>
            </a:prstGeom>
            <a:solidFill>
              <a:srgbClr val="FF00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53" name="文本框 152">
              <a:extLst>
                <a:ext uri="{FF2B5EF4-FFF2-40B4-BE49-F238E27FC236}">
                  <a16:creationId xmlns:a16="http://schemas.microsoft.com/office/drawing/2014/main" id="{033D381B-7EEA-4745-985F-E234192DB853}"/>
                </a:ext>
              </a:extLst>
            </p:cNvPr>
            <p:cNvSpPr txBox="1"/>
            <p:nvPr/>
          </p:nvSpPr>
          <p:spPr>
            <a:xfrm>
              <a:off x="8042791" y="2096080"/>
              <a:ext cx="1528575" cy="462810"/>
            </a:xfrm>
            <a:prstGeom prst="rect">
              <a:avLst/>
            </a:prstGeom>
            <a:noFill/>
          </p:spPr>
          <p:txBody>
            <a:bodyPr wrap="none" rtlCol="0">
              <a:spAutoFit/>
            </a:bodyPr>
            <a:lstStyle/>
            <a:p>
              <a:r>
                <a:rPr lang="en-US" altLang="zh-CN" sz="2200" dirty="0">
                  <a:latin typeface="Calibri" panose="020F0502020204030204" pitchFamily="34" charset="0"/>
                  <a:cs typeface="Calibri" panose="020F0502020204030204" pitchFamily="34" charset="0"/>
                </a:rPr>
                <a:t>conflict value</a:t>
              </a:r>
              <a:endParaRPr lang="zh-CN" altLang="en-US" sz="2200" dirty="0">
                <a:latin typeface="Calibri" panose="020F0502020204030204" pitchFamily="34" charset="0"/>
                <a:cs typeface="Calibri" panose="020F0502020204030204" pitchFamily="34" charset="0"/>
              </a:endParaRPr>
            </a:p>
          </p:txBody>
        </p:sp>
        <p:sp>
          <p:nvSpPr>
            <p:cNvPr id="154" name="矩形 153">
              <a:extLst>
                <a:ext uri="{FF2B5EF4-FFF2-40B4-BE49-F238E27FC236}">
                  <a16:creationId xmlns:a16="http://schemas.microsoft.com/office/drawing/2014/main" id="{407FD347-50FA-E04F-AF14-0976E148FC2D}"/>
                </a:ext>
              </a:extLst>
            </p:cNvPr>
            <p:cNvSpPr/>
            <p:nvPr/>
          </p:nvSpPr>
          <p:spPr>
            <a:xfrm>
              <a:off x="7796818" y="2591613"/>
              <a:ext cx="209672" cy="186374"/>
            </a:xfrm>
            <a:prstGeom prst="rect">
              <a:avLst/>
            </a:prstGeom>
            <a:solidFill>
              <a:schemeClr val="bg1"/>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55" name="文本框 154">
              <a:extLst>
                <a:ext uri="{FF2B5EF4-FFF2-40B4-BE49-F238E27FC236}">
                  <a16:creationId xmlns:a16="http://schemas.microsoft.com/office/drawing/2014/main" id="{52BDC406-1184-684E-A82B-322F363199AB}"/>
                </a:ext>
              </a:extLst>
            </p:cNvPr>
            <p:cNvSpPr txBox="1"/>
            <p:nvPr/>
          </p:nvSpPr>
          <p:spPr>
            <a:xfrm>
              <a:off x="8042791" y="2416871"/>
              <a:ext cx="1543759" cy="462810"/>
            </a:xfrm>
            <a:prstGeom prst="rect">
              <a:avLst/>
            </a:prstGeom>
            <a:noFill/>
          </p:spPr>
          <p:txBody>
            <a:bodyPr wrap="none" rtlCol="0">
              <a:spAutoFit/>
            </a:bodyPr>
            <a:lstStyle/>
            <a:p>
              <a:r>
                <a:rPr lang="en-US" altLang="zh-CN" sz="2200" dirty="0">
                  <a:latin typeface="Calibri" panose="020F0502020204030204" pitchFamily="34" charset="0"/>
                  <a:cs typeface="Calibri" panose="020F0502020204030204" pitchFamily="34" charset="0"/>
                </a:rPr>
                <a:t>missing value</a:t>
              </a:r>
              <a:endParaRPr lang="zh-CN" altLang="en-US" sz="2200" dirty="0">
                <a:latin typeface="Calibri" panose="020F0502020204030204" pitchFamily="34" charset="0"/>
                <a:cs typeface="Calibri" panose="020F0502020204030204" pitchFamily="34" charset="0"/>
              </a:endParaRPr>
            </a:p>
          </p:txBody>
        </p:sp>
        <p:sp>
          <p:nvSpPr>
            <p:cNvPr id="156" name="文本框 155">
              <a:extLst>
                <a:ext uri="{FF2B5EF4-FFF2-40B4-BE49-F238E27FC236}">
                  <a16:creationId xmlns:a16="http://schemas.microsoft.com/office/drawing/2014/main" id="{1FD0378C-201F-DB4A-A53C-A4368F3DD4B8}"/>
                </a:ext>
              </a:extLst>
            </p:cNvPr>
            <p:cNvSpPr txBox="1"/>
            <p:nvPr/>
          </p:nvSpPr>
          <p:spPr>
            <a:xfrm>
              <a:off x="4143379" y="2073155"/>
              <a:ext cx="2393799" cy="462810"/>
            </a:xfrm>
            <a:prstGeom prst="rect">
              <a:avLst/>
            </a:prstGeom>
            <a:noFill/>
          </p:spPr>
          <p:txBody>
            <a:bodyPr wrap="square" rtlCol="0">
              <a:spAutoFit/>
            </a:bodyPr>
            <a:lstStyle/>
            <a:p>
              <a:pPr algn="ctr"/>
              <a:r>
                <a:rPr lang="en-US" altLang="zh-CN" sz="2200" dirty="0">
                  <a:latin typeface="Calibri" panose="020F0502020204030204" pitchFamily="34" charset="0"/>
                  <a:cs typeface="Calibri" panose="020F0502020204030204" pitchFamily="34" charset="0"/>
                </a:rPr>
                <a:t>knowledge graph</a:t>
              </a:r>
              <a:endParaRPr lang="zh-CN" altLang="en-US" sz="2200" dirty="0">
                <a:latin typeface="Calibri" panose="020F0502020204030204" pitchFamily="34" charset="0"/>
                <a:cs typeface="Calibri" panose="020F0502020204030204" pitchFamily="34" charset="0"/>
              </a:endParaRPr>
            </a:p>
          </p:txBody>
        </p:sp>
        <p:sp>
          <p:nvSpPr>
            <p:cNvPr id="157" name="箭头: 右 13">
              <a:extLst>
                <a:ext uri="{FF2B5EF4-FFF2-40B4-BE49-F238E27FC236}">
                  <a16:creationId xmlns:a16="http://schemas.microsoft.com/office/drawing/2014/main" id="{AE62D04B-A943-5641-A432-BB1DCC667552}"/>
                </a:ext>
              </a:extLst>
            </p:cNvPr>
            <p:cNvSpPr/>
            <p:nvPr/>
          </p:nvSpPr>
          <p:spPr>
            <a:xfrm rot="8609773">
              <a:off x="3140448" y="2736915"/>
              <a:ext cx="1126758" cy="98736"/>
            </a:xfrm>
            <a:prstGeom prst="right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58" name="箭头: 右 15">
              <a:extLst>
                <a:ext uri="{FF2B5EF4-FFF2-40B4-BE49-F238E27FC236}">
                  <a16:creationId xmlns:a16="http://schemas.microsoft.com/office/drawing/2014/main" id="{6C3E7E34-063F-8D40-A0C7-C3E51F06563E}"/>
                </a:ext>
              </a:extLst>
            </p:cNvPr>
            <p:cNvSpPr/>
            <p:nvPr/>
          </p:nvSpPr>
          <p:spPr>
            <a:xfrm rot="1458399">
              <a:off x="6369074" y="2687346"/>
              <a:ext cx="1433510" cy="97203"/>
            </a:xfrm>
            <a:prstGeom prst="right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60" name="矩形 159">
              <a:extLst>
                <a:ext uri="{FF2B5EF4-FFF2-40B4-BE49-F238E27FC236}">
                  <a16:creationId xmlns:a16="http://schemas.microsoft.com/office/drawing/2014/main" id="{8E59B988-F775-374C-9233-4B30490ACE0C}"/>
                </a:ext>
              </a:extLst>
            </p:cNvPr>
            <p:cNvSpPr/>
            <p:nvPr/>
          </p:nvSpPr>
          <p:spPr>
            <a:xfrm>
              <a:off x="4418324" y="4762273"/>
              <a:ext cx="2159905" cy="668504"/>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dirty="0">
                <a:latin typeface="Calibri" panose="020F0502020204030204" pitchFamily="34" charset="0"/>
                <a:cs typeface="Calibri" panose="020F0502020204030204" pitchFamily="34" charset="0"/>
              </a:endParaRPr>
            </a:p>
          </p:txBody>
        </p:sp>
        <p:sp>
          <p:nvSpPr>
            <p:cNvPr id="161" name="箭头: 右 13">
              <a:extLst>
                <a:ext uri="{FF2B5EF4-FFF2-40B4-BE49-F238E27FC236}">
                  <a16:creationId xmlns:a16="http://schemas.microsoft.com/office/drawing/2014/main" id="{7DDAD9F0-5EB5-B442-8761-6C53F8D5A491}"/>
                </a:ext>
              </a:extLst>
            </p:cNvPr>
            <p:cNvSpPr/>
            <p:nvPr/>
          </p:nvSpPr>
          <p:spPr>
            <a:xfrm rot="1737920">
              <a:off x="2700765" y="4543138"/>
              <a:ext cx="1709011" cy="103088"/>
            </a:xfrm>
            <a:prstGeom prst="right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62" name="箭头: 右 13">
              <a:extLst>
                <a:ext uri="{FF2B5EF4-FFF2-40B4-BE49-F238E27FC236}">
                  <a16:creationId xmlns:a16="http://schemas.microsoft.com/office/drawing/2014/main" id="{372829D8-E29E-A045-8C8F-1008118EB7AB}"/>
                </a:ext>
              </a:extLst>
            </p:cNvPr>
            <p:cNvSpPr/>
            <p:nvPr/>
          </p:nvSpPr>
          <p:spPr>
            <a:xfrm rot="5400000">
              <a:off x="5116337" y="4295809"/>
              <a:ext cx="677418" cy="102184"/>
            </a:xfrm>
            <a:prstGeom prst="right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63" name="箭头: 右 13">
              <a:extLst>
                <a:ext uri="{FF2B5EF4-FFF2-40B4-BE49-F238E27FC236}">
                  <a16:creationId xmlns:a16="http://schemas.microsoft.com/office/drawing/2014/main" id="{916A2A9A-5A59-7044-8755-52E034B3317F}"/>
                </a:ext>
              </a:extLst>
            </p:cNvPr>
            <p:cNvSpPr/>
            <p:nvPr/>
          </p:nvSpPr>
          <p:spPr>
            <a:xfrm rot="9022553">
              <a:off x="6599557" y="4549062"/>
              <a:ext cx="1852461" cy="116686"/>
            </a:xfrm>
            <a:prstGeom prst="right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grpSp>
      <p:graphicFrame>
        <p:nvGraphicFramePr>
          <p:cNvPr id="168" name="表格 167">
            <a:extLst>
              <a:ext uri="{FF2B5EF4-FFF2-40B4-BE49-F238E27FC236}">
                <a16:creationId xmlns:a16="http://schemas.microsoft.com/office/drawing/2014/main" id="{47972F45-EE37-2A48-B22A-DA316E3F5EFD}"/>
              </a:ext>
            </a:extLst>
          </p:cNvPr>
          <p:cNvGraphicFramePr/>
          <p:nvPr>
            <p:custDataLst>
              <p:tags r:id="rId1"/>
            </p:custDataLst>
          </p:nvPr>
        </p:nvGraphicFramePr>
        <p:xfrm>
          <a:off x="622671" y="4844253"/>
          <a:ext cx="10776626" cy="1790336"/>
        </p:xfrm>
        <a:graphic>
          <a:graphicData uri="http://schemas.openxmlformats.org/drawingml/2006/table">
            <a:tbl>
              <a:tblPr firstRow="1" bandRow="1">
                <a:tableStyleId>{5C22544A-7EE6-4342-B048-85BDC9FD1C3A}</a:tableStyleId>
              </a:tblPr>
              <a:tblGrid>
                <a:gridCol w="650132">
                  <a:extLst>
                    <a:ext uri="{9D8B030D-6E8A-4147-A177-3AD203B41FA5}">
                      <a16:colId xmlns:a16="http://schemas.microsoft.com/office/drawing/2014/main" val="20000"/>
                    </a:ext>
                  </a:extLst>
                </a:gridCol>
                <a:gridCol w="1303506">
                  <a:extLst>
                    <a:ext uri="{9D8B030D-6E8A-4147-A177-3AD203B41FA5}">
                      <a16:colId xmlns:a16="http://schemas.microsoft.com/office/drawing/2014/main" val="20001"/>
                    </a:ext>
                  </a:extLst>
                </a:gridCol>
                <a:gridCol w="1410511">
                  <a:extLst>
                    <a:ext uri="{9D8B030D-6E8A-4147-A177-3AD203B41FA5}">
                      <a16:colId xmlns:a16="http://schemas.microsoft.com/office/drawing/2014/main" val="20002"/>
                    </a:ext>
                  </a:extLst>
                </a:gridCol>
                <a:gridCol w="953311">
                  <a:extLst>
                    <a:ext uri="{9D8B030D-6E8A-4147-A177-3AD203B41FA5}">
                      <a16:colId xmlns:a16="http://schemas.microsoft.com/office/drawing/2014/main" val="20003"/>
                    </a:ext>
                  </a:extLst>
                </a:gridCol>
                <a:gridCol w="963038">
                  <a:extLst>
                    <a:ext uri="{9D8B030D-6E8A-4147-A177-3AD203B41FA5}">
                      <a16:colId xmlns:a16="http://schemas.microsoft.com/office/drawing/2014/main" val="20004"/>
                    </a:ext>
                  </a:extLst>
                </a:gridCol>
                <a:gridCol w="865762">
                  <a:extLst>
                    <a:ext uri="{9D8B030D-6E8A-4147-A177-3AD203B41FA5}">
                      <a16:colId xmlns:a16="http://schemas.microsoft.com/office/drawing/2014/main" val="20005"/>
                    </a:ext>
                  </a:extLst>
                </a:gridCol>
                <a:gridCol w="1780161">
                  <a:extLst>
                    <a:ext uri="{9D8B030D-6E8A-4147-A177-3AD203B41FA5}">
                      <a16:colId xmlns:a16="http://schemas.microsoft.com/office/drawing/2014/main" val="20006"/>
                    </a:ext>
                  </a:extLst>
                </a:gridCol>
                <a:gridCol w="1196502">
                  <a:extLst>
                    <a:ext uri="{9D8B030D-6E8A-4147-A177-3AD203B41FA5}">
                      <a16:colId xmlns:a16="http://schemas.microsoft.com/office/drawing/2014/main" val="20007"/>
                    </a:ext>
                  </a:extLst>
                </a:gridCol>
                <a:gridCol w="1653703">
                  <a:extLst>
                    <a:ext uri="{9D8B030D-6E8A-4147-A177-3AD203B41FA5}">
                      <a16:colId xmlns:a16="http://schemas.microsoft.com/office/drawing/2014/main" val="20008"/>
                    </a:ext>
                  </a:extLst>
                </a:gridCol>
              </a:tblGrid>
              <a:tr h="454296">
                <a:tc>
                  <a:txBody>
                    <a:bodyPr/>
                    <a:lstStyle/>
                    <a:p>
                      <a:pPr marL="97790" algn="ctr">
                        <a:lnSpc>
                          <a:spcPct val="100000"/>
                        </a:lnSpc>
                        <a:spcBef>
                          <a:spcPts val="290"/>
                        </a:spcBef>
                      </a:pPr>
                      <a:r>
                        <a:rPr sz="2000" b="1" dirty="0">
                          <a:latin typeface="Times New Roman" panose="02020603050405020304"/>
                          <a:cs typeface="Times New Roman" panose="02020603050405020304"/>
                        </a:rPr>
                        <a:t>tid</a:t>
                      </a:r>
                    </a:p>
                  </a:txBody>
                  <a:tcPr marL="0" marR="0" marT="38726" marB="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lstStyle/>
                    <a:p>
                      <a:pPr marL="98425" algn="ctr">
                        <a:lnSpc>
                          <a:spcPct val="100000"/>
                        </a:lnSpc>
                        <a:spcBef>
                          <a:spcPts val="290"/>
                        </a:spcBef>
                      </a:pPr>
                      <a:r>
                        <a:rPr lang="en-US" sz="2000" b="1" dirty="0">
                          <a:latin typeface="Times New Roman" panose="02020603050405020304"/>
                          <a:cs typeface="Times New Roman" panose="02020603050405020304"/>
                        </a:rPr>
                        <a:t>name</a:t>
                      </a:r>
                    </a:p>
                  </a:txBody>
                  <a:tcPr marL="0" marR="0" marT="38726" marB="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lstStyle/>
                    <a:p>
                      <a:pPr marL="98425" algn="ctr">
                        <a:lnSpc>
                          <a:spcPct val="100000"/>
                        </a:lnSpc>
                        <a:spcBef>
                          <a:spcPts val="290"/>
                        </a:spcBef>
                      </a:pPr>
                      <a:r>
                        <a:rPr lang="en-US" sz="2000" b="1" dirty="0">
                          <a:latin typeface="Times New Roman" panose="02020603050405020304"/>
                          <a:cs typeface="Times New Roman" panose="02020603050405020304"/>
                        </a:rPr>
                        <a:t>nationality</a:t>
                      </a:r>
                    </a:p>
                  </a:txBody>
                  <a:tcPr marL="0" marR="0" marT="38726" marB="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lstStyle/>
                    <a:p>
                      <a:pPr marL="98425" algn="ctr">
                        <a:lnSpc>
                          <a:spcPct val="100000"/>
                        </a:lnSpc>
                        <a:spcBef>
                          <a:spcPts val="290"/>
                        </a:spcBef>
                      </a:pPr>
                      <a:r>
                        <a:rPr sz="2000" b="1" spc="-5" dirty="0">
                          <a:latin typeface="Times New Roman" panose="02020603050405020304"/>
                          <a:cs typeface="Times New Roman" panose="02020603050405020304"/>
                        </a:rPr>
                        <a:t>born</a:t>
                      </a:r>
                    </a:p>
                  </a:txBody>
                  <a:tcPr marL="0" marR="0" marT="38726" marB="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lstStyle/>
                    <a:p>
                      <a:pPr marL="99060" algn="ctr">
                        <a:lnSpc>
                          <a:spcPct val="100000"/>
                        </a:lnSpc>
                        <a:spcBef>
                          <a:spcPts val="290"/>
                        </a:spcBef>
                      </a:pPr>
                      <a:r>
                        <a:rPr sz="2000" b="1" dirty="0">
                          <a:latin typeface="Times New Roman" panose="02020603050405020304"/>
                          <a:cs typeface="Times New Roman" panose="02020603050405020304"/>
                        </a:rPr>
                        <a:t>college</a:t>
                      </a:r>
                    </a:p>
                  </a:txBody>
                  <a:tcPr marL="0" marR="0" marT="38726" marB="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lstStyle/>
                    <a:p>
                      <a:pPr marL="97790" algn="ctr">
                        <a:lnSpc>
                          <a:spcPct val="100000"/>
                        </a:lnSpc>
                        <a:spcBef>
                          <a:spcPts val="290"/>
                        </a:spcBef>
                      </a:pPr>
                      <a:r>
                        <a:rPr lang="en-US" sz="2000" b="1" dirty="0">
                          <a:latin typeface="Times New Roman" panose="02020603050405020304"/>
                          <a:cs typeface="Times New Roman" panose="02020603050405020304"/>
                        </a:rPr>
                        <a:t>film</a:t>
                      </a:r>
                    </a:p>
                  </a:txBody>
                  <a:tcPr marL="0" marR="0" marT="38726" marB="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lstStyle/>
                    <a:p>
                      <a:pPr marL="97790" algn="ctr">
                        <a:lnSpc>
                          <a:spcPct val="100000"/>
                        </a:lnSpc>
                        <a:spcBef>
                          <a:spcPts val="290"/>
                        </a:spcBef>
                        <a:buClrTx/>
                        <a:buSzTx/>
                        <a:buFontTx/>
                        <a:buNone/>
                      </a:pPr>
                      <a:r>
                        <a:rPr lang="en-US" altLang="en-US" sz="2000" b="1" dirty="0">
                          <a:latin typeface="Times New Roman" panose="02020603050405020304"/>
                          <a:cs typeface="Times New Roman" panose="02020603050405020304"/>
                        </a:rPr>
                        <a:t>filmFestival</a:t>
                      </a:r>
                    </a:p>
                  </a:txBody>
                  <a:tcPr marL="0" marR="0" marT="38726" marB="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lstStyle/>
                    <a:p>
                      <a:pPr marL="97790" algn="ctr">
                        <a:lnSpc>
                          <a:spcPct val="100000"/>
                        </a:lnSpc>
                        <a:spcBef>
                          <a:spcPts val="290"/>
                        </a:spcBef>
                        <a:buClrTx/>
                        <a:buSzTx/>
                        <a:buFontTx/>
                        <a:buNone/>
                      </a:pPr>
                      <a:r>
                        <a:rPr lang="en-US" altLang="en-US" sz="2000" b="1" dirty="0">
                          <a:latin typeface="Times New Roman" panose="02020603050405020304"/>
                          <a:cs typeface="Times New Roman" panose="02020603050405020304"/>
                        </a:rPr>
                        <a:t>festCity</a:t>
                      </a:r>
                    </a:p>
                  </a:txBody>
                  <a:tcPr marL="0" marR="0" marT="38726" marB="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lstStyle/>
                    <a:p>
                      <a:pPr marL="97790" algn="ctr">
                        <a:lnSpc>
                          <a:spcPct val="100000"/>
                        </a:lnSpc>
                        <a:spcBef>
                          <a:spcPts val="290"/>
                        </a:spcBef>
                        <a:buClrTx/>
                        <a:buSzTx/>
                        <a:buFontTx/>
                        <a:buNone/>
                      </a:pPr>
                      <a:r>
                        <a:rPr lang="en-US" altLang="en-US" sz="2000" b="1" dirty="0">
                          <a:latin typeface="Times New Roman" panose="02020603050405020304"/>
                          <a:cs typeface="Times New Roman" panose="02020603050405020304"/>
                        </a:rPr>
                        <a:t>festCountry</a:t>
                      </a:r>
                    </a:p>
                  </a:txBody>
                  <a:tcPr marL="0" marR="0" marT="38726" marB="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10000"/>
                  </a:ext>
                </a:extLst>
              </a:tr>
              <a:tr h="544663">
                <a:tc>
                  <a:txBody>
                    <a:bodyPr/>
                    <a:lstStyle/>
                    <a:p>
                      <a:pPr algn="ctr">
                        <a:buNone/>
                      </a:pPr>
                      <a:r>
                        <a:rPr lang="en-US" altLang="zh-CN" sz="2000" i="1" kern="0" dirty="0">
                          <a:latin typeface="Times New Roman" panose="02020603050405020304" pitchFamily="18" charset="0"/>
                          <a:cs typeface="Times New Roman" panose="02020603050405020304" pitchFamily="18" charset="0"/>
                          <a:sym typeface="+mn-ea"/>
                        </a:rPr>
                        <a:t>t</a:t>
                      </a:r>
                      <a:r>
                        <a:rPr lang="en-US" altLang="zh-CN" sz="2000" i="1" kern="0" baseline="-25000" dirty="0">
                          <a:latin typeface="Times New Roman" panose="02020603050405020304" pitchFamily="18" charset="0"/>
                          <a:cs typeface="Times New Roman" panose="02020603050405020304" pitchFamily="18" charset="0"/>
                          <a:sym typeface="+mn-ea"/>
                        </a:rPr>
                        <a:t>a</a:t>
                      </a:r>
                      <a:endParaRPr lang="en-US" altLang="zh-CN" sz="2000" kern="0" baseline="-25000" dirty="0">
                        <a:latin typeface="Times New Roman" panose="02020603050405020304" pitchFamily="18" charset="0"/>
                        <a:cs typeface="Times New Roman" panose="02020603050405020304" pitchFamily="18" charset="0"/>
                        <a:sym typeface="+mn-ea"/>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solidFill>
                      <a:schemeClr val="bg1">
                        <a:alpha val="50000"/>
                      </a:schemeClr>
                    </a:solidFill>
                  </a:tcPr>
                </a:tc>
                <a:tc>
                  <a:txBody>
                    <a:bodyPr/>
                    <a:lstStyle/>
                    <a:p>
                      <a:pPr algn="ctr">
                        <a:buClrTx/>
                        <a:buSzTx/>
                        <a:buFontTx/>
                        <a:buNone/>
                      </a:pPr>
                      <a:r>
                        <a:rPr lang="en-US" altLang="zh-CN" sz="2000" b="0" kern="0" dirty="0">
                          <a:latin typeface="Times New Roman" panose="02020603050405020304" pitchFamily="18" charset="0"/>
                          <a:cs typeface="Times New Roman" panose="02020603050405020304" pitchFamily="18" charset="0"/>
                        </a:rPr>
                        <a:t>Noemi Schneider</a:t>
                      </a:r>
                    </a:p>
                  </a:txBody>
                  <a:tcPr marL="12700" marR="12700" marT="12700" anchor="ctr">
                    <a:lnL w="12700" cmpd="sng">
                      <a:solidFill>
                        <a:schemeClr val="tx1"/>
                      </a:solidFill>
                      <a:prstDash val="soli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solidFill>
                      <a:schemeClr val="bg1">
                        <a:alpha val="50000"/>
                      </a:schemeClr>
                    </a:solidFill>
                  </a:tcPr>
                </a:tc>
                <a:tc>
                  <a:txBody>
                    <a:bodyPr/>
                    <a:lstStyle/>
                    <a:p>
                      <a:pPr algn="ctr">
                        <a:buClrTx/>
                        <a:buSzTx/>
                        <a:buFontTx/>
                        <a:buNone/>
                      </a:pPr>
                      <a:r>
                        <a:rPr lang="en-US" altLang="zh-CN" sz="2000" b="0" kern="0" dirty="0">
                          <a:latin typeface="Times New Roman" panose="02020603050405020304" pitchFamily="18" charset="0"/>
                          <a:cs typeface="Times New Roman" panose="02020603050405020304" pitchFamily="18" charset="0"/>
                        </a:rPr>
                        <a:t>null</a:t>
                      </a:r>
                    </a:p>
                  </a:txBody>
                  <a:tcPr marL="12700" marR="12700" marT="12700" anchor="ctr">
                    <a:lnL w="12700" cmpd="sng">
                      <a:solidFill>
                        <a:schemeClr val="tx1"/>
                      </a:solidFill>
                      <a:prstDash val="soli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000" b="0" kern="0" dirty="0">
                          <a:latin typeface="Times New Roman" panose="02020603050405020304" pitchFamily="18" charset="0"/>
                          <a:cs typeface="Times New Roman" panose="02020603050405020304" pitchFamily="18" charset="0"/>
                        </a:rPr>
                        <a:t>null</a:t>
                      </a:r>
                    </a:p>
                  </a:txBody>
                  <a:tcPr marL="12700" marR="12700" marT="12700" anchor="ctr">
                    <a:lnL w="12700" cmpd="sng">
                      <a:solidFill>
                        <a:schemeClr val="tx1"/>
                      </a:solidFill>
                      <a:prstDash val="soli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noFill/>
                  </a:tcPr>
                </a:tc>
                <a:tc>
                  <a:txBody>
                    <a:bodyPr/>
                    <a:lstStyle/>
                    <a:p>
                      <a:pPr algn="ctr">
                        <a:buClrTx/>
                        <a:buSzTx/>
                        <a:buFontTx/>
                        <a:buNone/>
                      </a:pPr>
                      <a:r>
                        <a:rPr lang="en-US" altLang="zh-CN" sz="2000" b="0" kern="0" dirty="0">
                          <a:latin typeface="Times New Roman" panose="02020603050405020304" pitchFamily="18" charset="0"/>
                          <a:cs typeface="Times New Roman" panose="02020603050405020304" pitchFamily="18" charset="0"/>
                        </a:rPr>
                        <a:t>null</a:t>
                      </a:r>
                    </a:p>
                  </a:txBody>
                  <a:tcPr marL="12700" marR="12700" marT="12700" anchor="ctr">
                    <a:lnL w="12700" cmpd="sng">
                      <a:solidFill>
                        <a:schemeClr val="tx1"/>
                      </a:solidFill>
                      <a:prstDash val="soli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solidFill>
                      <a:schemeClr val="bg1">
                        <a:alpha val="50000"/>
                      </a:schemeClr>
                    </a:solidFill>
                  </a:tcPr>
                </a:tc>
                <a:tc>
                  <a:txBody>
                    <a:bodyPr/>
                    <a:lstStyle/>
                    <a:p>
                      <a:pPr algn="ctr">
                        <a:buClrTx/>
                        <a:buSzTx/>
                        <a:buFontTx/>
                        <a:buNone/>
                      </a:pPr>
                      <a:r>
                        <a:rPr lang="en-US" altLang="zh-CN" sz="2000" b="0" kern="0" dirty="0">
                          <a:latin typeface="Times New Roman" panose="02020603050405020304" pitchFamily="18" charset="0"/>
                          <a:cs typeface="Times New Roman" panose="02020603050405020304" pitchFamily="18" charset="0"/>
                        </a:rPr>
                        <a:t>Sturm</a:t>
                      </a:r>
                    </a:p>
                  </a:txBody>
                  <a:tcPr marL="12700" marR="12700" marT="12700" anchor="ctr">
                    <a:lnL w="12700" cmpd="sng">
                      <a:solidFill>
                        <a:schemeClr val="tx1"/>
                      </a:solidFill>
                      <a:prstDash val="soli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solidFill>
                      <a:srgbClr val="92D050">
                        <a:alpha val="50000"/>
                      </a:srgbClr>
                    </a:solidFill>
                  </a:tcPr>
                </a:tc>
                <a:tc>
                  <a:txBody>
                    <a:bodyPr/>
                    <a:lstStyle/>
                    <a:p>
                      <a:pPr algn="ctr">
                        <a:buClrTx/>
                        <a:buSzTx/>
                        <a:buFontTx/>
                        <a:buNone/>
                      </a:pPr>
                      <a:r>
                        <a:rPr lang="en-US" altLang="zh-CN" sz="2000" b="0" kern="0" dirty="0">
                          <a:latin typeface="Times New Roman" panose="02020603050405020304" pitchFamily="18" charset="0"/>
                          <a:cs typeface="Times New Roman" panose="02020603050405020304" pitchFamily="18" charset="0"/>
                        </a:rPr>
                        <a:t>null</a:t>
                      </a:r>
                    </a:p>
                  </a:txBody>
                  <a:tcPr marL="12700" marR="12700" marT="12700" anchor="ctr">
                    <a:lnL w="12700" cmpd="sng">
                      <a:solidFill>
                        <a:schemeClr val="tx1"/>
                      </a:solidFill>
                      <a:prstDash val="soli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noFill/>
                  </a:tcPr>
                </a:tc>
                <a:tc>
                  <a:txBody>
                    <a:bodyPr/>
                    <a:lstStyle/>
                    <a:p>
                      <a:pPr algn="ctr">
                        <a:buClrTx/>
                        <a:buSzTx/>
                        <a:buFontTx/>
                        <a:buNone/>
                      </a:pPr>
                      <a:r>
                        <a:rPr lang="en-US" altLang="zh-CN" sz="2000" b="0" kern="0" dirty="0">
                          <a:latin typeface="Times New Roman" panose="02020603050405020304" pitchFamily="18" charset="0"/>
                          <a:cs typeface="Times New Roman" panose="02020603050405020304" pitchFamily="18" charset="0"/>
                        </a:rPr>
                        <a:t>null</a:t>
                      </a:r>
                    </a:p>
                  </a:txBody>
                  <a:tcPr marL="12700" marR="12700" marT="12700" anchor="ctr">
                    <a:lnL w="12700" cmpd="sng">
                      <a:solidFill>
                        <a:schemeClr val="tx1"/>
                      </a:solidFill>
                      <a:prstDash val="soli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noFill/>
                  </a:tcPr>
                </a:tc>
                <a:tc>
                  <a:txBody>
                    <a:bodyPr/>
                    <a:lstStyle/>
                    <a:p>
                      <a:pPr algn="ctr">
                        <a:buClrTx/>
                        <a:buSzTx/>
                        <a:buFontTx/>
                        <a:buNone/>
                      </a:pPr>
                      <a:r>
                        <a:rPr lang="en-US" altLang="zh-CN" sz="2000" b="0" kern="0" dirty="0">
                          <a:latin typeface="Times New Roman" panose="02020603050405020304" pitchFamily="18" charset="0"/>
                          <a:cs typeface="Times New Roman" panose="02020603050405020304" pitchFamily="18" charset="0"/>
                        </a:rPr>
                        <a:t>null</a:t>
                      </a:r>
                    </a:p>
                  </a:txBody>
                  <a:tcPr marL="12700" marR="12700" marT="12700" anchor="ctr">
                    <a:lnL w="12700" cmpd="sng">
                      <a:solidFill>
                        <a:schemeClr val="tx1"/>
                      </a:solidFill>
                      <a:prstDash val="soli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solidFill>
                      <a:schemeClr val="bg1">
                        <a:alpha val="50000"/>
                      </a:schemeClr>
                    </a:solidFill>
                  </a:tcPr>
                </a:tc>
                <a:extLst>
                  <a:ext uri="{0D108BD9-81ED-4DB2-BD59-A6C34878D82A}">
                    <a16:rowId xmlns:a16="http://schemas.microsoft.com/office/drawing/2014/main" val="10001"/>
                  </a:ext>
                </a:extLst>
              </a:tr>
              <a:tr h="54466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000" i="1" kern="0" dirty="0">
                          <a:latin typeface="Times New Roman" panose="02020603050405020304" pitchFamily="18" charset="0"/>
                          <a:cs typeface="Times New Roman" panose="02020603050405020304" pitchFamily="18" charset="0"/>
                          <a:sym typeface="+mn-ea"/>
                        </a:rPr>
                        <a:t>t</a:t>
                      </a:r>
                      <a:r>
                        <a:rPr lang="en-US" altLang="zh-CN" sz="2000" i="1" kern="0" baseline="-25000" dirty="0">
                          <a:latin typeface="Times New Roman" panose="02020603050405020304" pitchFamily="18" charset="0"/>
                          <a:cs typeface="Times New Roman" panose="02020603050405020304" pitchFamily="18" charset="0"/>
                          <a:sym typeface="+mn-ea"/>
                        </a:rPr>
                        <a:t>b</a:t>
                      </a:r>
                      <a:endParaRPr lang="en-US" altLang="zh-CN" sz="2000" kern="0" baseline="-25000" dirty="0">
                        <a:latin typeface="Times New Roman" panose="02020603050405020304" pitchFamily="18" charset="0"/>
                        <a:cs typeface="Times New Roman" panose="02020603050405020304" pitchFamily="18" charset="0"/>
                        <a:sym typeface="+mn-ea"/>
                      </a:endParaRPr>
                    </a:p>
                  </a:txBody>
                  <a:tcP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solidFill>
                      <a:schemeClr val="bg1">
                        <a:alpha val="5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000" b="0" kern="0" dirty="0">
                          <a:latin typeface="Times New Roman" panose="02020603050405020304" pitchFamily="18" charset="0"/>
                          <a:cs typeface="Times New Roman" panose="02020603050405020304" pitchFamily="18" charset="0"/>
                        </a:rPr>
                        <a:t>Noemi Schneider</a:t>
                      </a:r>
                    </a:p>
                  </a:txBody>
                  <a:tcPr marL="12700" marR="12700" marT="12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solidFill>
                      <a:schemeClr val="bg1">
                        <a:alpha val="50000"/>
                      </a:schemeClr>
                    </a:solidFill>
                  </a:tcPr>
                </a:tc>
                <a:tc>
                  <a:txBody>
                    <a:bodyPr/>
                    <a:lstStyle/>
                    <a:p>
                      <a:pPr algn="ctr">
                        <a:buClrTx/>
                        <a:buSzTx/>
                        <a:buFontTx/>
                        <a:buNone/>
                      </a:pPr>
                      <a:r>
                        <a:rPr lang="en-US" altLang="zh-CN" sz="2000" b="0" kern="0" dirty="0">
                          <a:latin typeface="Times New Roman" panose="02020603050405020304" pitchFamily="18" charset="0"/>
                          <a:cs typeface="Times New Roman" panose="02020603050405020304" pitchFamily="18" charset="0"/>
                        </a:rPr>
                        <a:t>null</a:t>
                      </a:r>
                    </a:p>
                  </a:txBody>
                  <a:tcPr marL="12700" marR="12700" marT="12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noFill/>
                  </a:tcPr>
                </a:tc>
                <a:tc>
                  <a:txBody>
                    <a:bodyPr/>
                    <a:lstStyle/>
                    <a:p>
                      <a:pPr algn="ctr">
                        <a:buClrTx/>
                        <a:buSzTx/>
                        <a:buFontTx/>
                        <a:buNone/>
                      </a:pPr>
                      <a:r>
                        <a:rPr lang="en-US" altLang="zh-CN" sz="2000" b="0" kern="0" dirty="0">
                          <a:latin typeface="Times New Roman" panose="02020603050405020304" pitchFamily="18" charset="0"/>
                          <a:cs typeface="Times New Roman" panose="02020603050405020304" pitchFamily="18" charset="0"/>
                        </a:rPr>
                        <a:t>null</a:t>
                      </a:r>
                    </a:p>
                  </a:txBody>
                  <a:tcPr marL="12700" marR="12700" marT="12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noFill/>
                  </a:tcPr>
                </a:tc>
                <a:tc>
                  <a:txBody>
                    <a:bodyPr/>
                    <a:lstStyle/>
                    <a:p>
                      <a:pPr algn="ctr">
                        <a:buClrTx/>
                        <a:buSzTx/>
                        <a:buFontTx/>
                        <a:buNone/>
                      </a:pPr>
                      <a:r>
                        <a:rPr lang="en-US" altLang="zh-CN" sz="2000" b="0" kern="0" dirty="0">
                          <a:latin typeface="Times New Roman" panose="02020603050405020304" pitchFamily="18" charset="0"/>
                          <a:cs typeface="Times New Roman" panose="02020603050405020304" pitchFamily="18" charset="0"/>
                        </a:rPr>
                        <a:t>null</a:t>
                      </a:r>
                    </a:p>
                  </a:txBody>
                  <a:tcPr marL="12700" marR="12700" marT="12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noFill/>
                  </a:tcPr>
                </a:tc>
                <a:tc>
                  <a:txBody>
                    <a:bodyPr/>
                    <a:lstStyle/>
                    <a:p>
                      <a:pPr algn="ctr">
                        <a:buClrTx/>
                        <a:buSzTx/>
                        <a:buFontTx/>
                        <a:buNone/>
                      </a:pPr>
                      <a:r>
                        <a:rPr lang="en-US" altLang="zh-CN" sz="2000" b="0" kern="0" dirty="0">
                          <a:latin typeface="Times New Roman" panose="02020603050405020304" pitchFamily="18" charset="0"/>
                          <a:cs typeface="Times New Roman" panose="02020603050405020304" pitchFamily="18" charset="0"/>
                        </a:rPr>
                        <a:t>null</a:t>
                      </a:r>
                    </a:p>
                  </a:txBody>
                  <a:tcPr marL="12700" marR="12700" marT="12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noFill/>
                  </a:tcPr>
                </a:tc>
                <a:tc>
                  <a:txBody>
                    <a:bodyPr/>
                    <a:lstStyle/>
                    <a:p>
                      <a:pPr algn="ctr">
                        <a:buClrTx/>
                        <a:buSzTx/>
                        <a:buFontTx/>
                        <a:buNone/>
                      </a:pPr>
                      <a:r>
                        <a:rPr lang="en-US" altLang="zh-CN" sz="2000" b="0" kern="0" dirty="0">
                          <a:latin typeface="Times New Roman" panose="02020603050405020304" pitchFamily="18" charset="0"/>
                          <a:cs typeface="Times New Roman" panose="02020603050405020304" pitchFamily="18" charset="0"/>
                        </a:rPr>
                        <a:t>DOK.fest</a:t>
                      </a:r>
                    </a:p>
                  </a:txBody>
                  <a:tcPr marL="12700" marR="12700" marT="12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solidFill>
                      <a:srgbClr val="FFFF9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000" b="0" kern="0" dirty="0">
                          <a:latin typeface="Times New Roman" panose="02020603050405020304" pitchFamily="18" charset="0"/>
                          <a:cs typeface="Times New Roman" panose="02020603050405020304" pitchFamily="18" charset="0"/>
                        </a:rPr>
                        <a:t>null</a:t>
                      </a:r>
                    </a:p>
                  </a:txBody>
                  <a:tcPr marL="12700" marR="12700" marT="12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000" b="0" kern="0" dirty="0">
                          <a:latin typeface="Times New Roman" panose="02020603050405020304" pitchFamily="18" charset="0"/>
                          <a:cs typeface="Times New Roman" panose="02020603050405020304" pitchFamily="18" charset="0"/>
                        </a:rPr>
                        <a:t>null</a:t>
                      </a:r>
                    </a:p>
                  </a:txBody>
                  <a:tcPr marL="12700" marR="12700" marT="12700" anchor="ctr">
                    <a:lnL w="12700" cap="flat" cmpd="sng" algn="ctr">
                      <a:solidFill>
                        <a:schemeClr val="tx1"/>
                      </a:solidFill>
                      <a:prstDash val="solid"/>
                      <a:round/>
                      <a:headEnd type="none" w="med" len="med"/>
                      <a:tailEnd type="none" w="med" len="me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alpha val="50000"/>
                      </a:schemeClr>
                    </a:solidFill>
                  </a:tcPr>
                </a:tc>
                <a:extLst>
                  <a:ext uri="{0D108BD9-81ED-4DB2-BD59-A6C34878D82A}">
                    <a16:rowId xmlns:a16="http://schemas.microsoft.com/office/drawing/2014/main" val="1243588035"/>
                  </a:ext>
                </a:extLst>
              </a:tr>
            </a:tbl>
          </a:graphicData>
        </a:graphic>
      </p:graphicFrame>
      <p:sp>
        <p:nvSpPr>
          <p:cNvPr id="167" name="文本框 166">
            <a:extLst>
              <a:ext uri="{FF2B5EF4-FFF2-40B4-BE49-F238E27FC236}">
                <a16:creationId xmlns:a16="http://schemas.microsoft.com/office/drawing/2014/main" id="{6426A0AB-4423-0547-A7EF-C987D8E7599C}"/>
              </a:ext>
            </a:extLst>
          </p:cNvPr>
          <p:cNvSpPr txBox="1"/>
          <p:nvPr/>
        </p:nvSpPr>
        <p:spPr>
          <a:xfrm>
            <a:off x="4538989" y="3747314"/>
            <a:ext cx="2374450" cy="769441"/>
          </a:xfrm>
          <a:prstGeom prst="rect">
            <a:avLst/>
          </a:prstGeom>
          <a:noFill/>
        </p:spPr>
        <p:txBody>
          <a:bodyPr wrap="square" rtlCol="0">
            <a:spAutoFit/>
          </a:bodyPr>
          <a:lstStyle/>
          <a:p>
            <a:pPr algn="ctr"/>
            <a:r>
              <a:rPr lang="en-US" altLang="zh-CN" sz="2200" dirty="0">
                <a:latin typeface="Calibri" panose="020F0502020204030204" pitchFamily="34" charset="0"/>
                <a:cs typeface="Calibri" panose="020F0502020204030204" pitchFamily="34" charset="0"/>
              </a:rPr>
              <a:t>User verification</a:t>
            </a:r>
          </a:p>
          <a:p>
            <a:pPr algn="ctr"/>
            <a:r>
              <a:rPr lang="en-US" altLang="zh-CN" sz="2200" dirty="0">
                <a:latin typeface="Calibri" panose="020F0502020204030204" pitchFamily="34" charset="0"/>
                <a:cs typeface="Calibri" panose="020F0502020204030204" pitchFamily="34" charset="0"/>
              </a:rPr>
              <a:t>(optional)</a:t>
            </a:r>
            <a:endParaRPr lang="zh-CN" altLang="en-US" sz="2200" dirty="0">
              <a:latin typeface="Calibri" panose="020F0502020204030204" pitchFamily="34" charset="0"/>
              <a:cs typeface="Calibri" panose="020F0502020204030204" pitchFamily="34" charset="0"/>
            </a:endParaRPr>
          </a:p>
        </p:txBody>
      </p:sp>
      <p:sp>
        <p:nvSpPr>
          <p:cNvPr id="164" name="矩形 163">
            <a:extLst>
              <a:ext uri="{FF2B5EF4-FFF2-40B4-BE49-F238E27FC236}">
                <a16:creationId xmlns:a16="http://schemas.microsoft.com/office/drawing/2014/main" id="{3D4AA488-F370-924A-A141-BEF244EA391F}"/>
              </a:ext>
            </a:extLst>
          </p:cNvPr>
          <p:cNvSpPr/>
          <p:nvPr/>
        </p:nvSpPr>
        <p:spPr>
          <a:xfrm>
            <a:off x="5888182" y="5335416"/>
            <a:ext cx="2646218" cy="1384038"/>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aphicFrame>
        <p:nvGraphicFramePr>
          <p:cNvPr id="172" name="表格 171">
            <a:extLst>
              <a:ext uri="{FF2B5EF4-FFF2-40B4-BE49-F238E27FC236}">
                <a16:creationId xmlns:a16="http://schemas.microsoft.com/office/drawing/2014/main" id="{9F9C7363-CCDA-5941-8933-8FCC477E6FA3}"/>
              </a:ext>
            </a:extLst>
          </p:cNvPr>
          <p:cNvGraphicFramePr/>
          <p:nvPr>
            <p:custDataLst>
              <p:tags r:id="rId2"/>
            </p:custDataLst>
          </p:nvPr>
        </p:nvGraphicFramePr>
        <p:xfrm>
          <a:off x="622671" y="161733"/>
          <a:ext cx="10776626" cy="668020"/>
        </p:xfrm>
        <a:graphic>
          <a:graphicData uri="http://schemas.openxmlformats.org/drawingml/2006/table">
            <a:tbl>
              <a:tblPr firstRow="1" bandRow="1">
                <a:tableStyleId>{5C22544A-7EE6-4342-B048-85BDC9FD1C3A}</a:tableStyleId>
              </a:tblPr>
              <a:tblGrid>
                <a:gridCol w="650132">
                  <a:extLst>
                    <a:ext uri="{9D8B030D-6E8A-4147-A177-3AD203B41FA5}">
                      <a16:colId xmlns:a16="http://schemas.microsoft.com/office/drawing/2014/main" val="20000"/>
                    </a:ext>
                  </a:extLst>
                </a:gridCol>
                <a:gridCol w="1303506">
                  <a:extLst>
                    <a:ext uri="{9D8B030D-6E8A-4147-A177-3AD203B41FA5}">
                      <a16:colId xmlns:a16="http://schemas.microsoft.com/office/drawing/2014/main" val="20001"/>
                    </a:ext>
                  </a:extLst>
                </a:gridCol>
                <a:gridCol w="1410511">
                  <a:extLst>
                    <a:ext uri="{9D8B030D-6E8A-4147-A177-3AD203B41FA5}">
                      <a16:colId xmlns:a16="http://schemas.microsoft.com/office/drawing/2014/main" val="20002"/>
                    </a:ext>
                  </a:extLst>
                </a:gridCol>
                <a:gridCol w="953311">
                  <a:extLst>
                    <a:ext uri="{9D8B030D-6E8A-4147-A177-3AD203B41FA5}">
                      <a16:colId xmlns:a16="http://schemas.microsoft.com/office/drawing/2014/main" val="20003"/>
                    </a:ext>
                  </a:extLst>
                </a:gridCol>
                <a:gridCol w="963038">
                  <a:extLst>
                    <a:ext uri="{9D8B030D-6E8A-4147-A177-3AD203B41FA5}">
                      <a16:colId xmlns:a16="http://schemas.microsoft.com/office/drawing/2014/main" val="20004"/>
                    </a:ext>
                  </a:extLst>
                </a:gridCol>
                <a:gridCol w="865762">
                  <a:extLst>
                    <a:ext uri="{9D8B030D-6E8A-4147-A177-3AD203B41FA5}">
                      <a16:colId xmlns:a16="http://schemas.microsoft.com/office/drawing/2014/main" val="20005"/>
                    </a:ext>
                  </a:extLst>
                </a:gridCol>
                <a:gridCol w="1780161">
                  <a:extLst>
                    <a:ext uri="{9D8B030D-6E8A-4147-A177-3AD203B41FA5}">
                      <a16:colId xmlns:a16="http://schemas.microsoft.com/office/drawing/2014/main" val="20006"/>
                    </a:ext>
                  </a:extLst>
                </a:gridCol>
                <a:gridCol w="1196502">
                  <a:extLst>
                    <a:ext uri="{9D8B030D-6E8A-4147-A177-3AD203B41FA5}">
                      <a16:colId xmlns:a16="http://schemas.microsoft.com/office/drawing/2014/main" val="20007"/>
                    </a:ext>
                  </a:extLst>
                </a:gridCol>
                <a:gridCol w="1653703">
                  <a:extLst>
                    <a:ext uri="{9D8B030D-6E8A-4147-A177-3AD203B41FA5}">
                      <a16:colId xmlns:a16="http://schemas.microsoft.com/office/drawing/2014/main" val="20008"/>
                    </a:ext>
                  </a:extLst>
                </a:gridCol>
              </a:tblGrid>
              <a:tr h="544663">
                <a:tc>
                  <a:txBody>
                    <a:bodyPr/>
                    <a:lstStyle/>
                    <a:p>
                      <a:pPr algn="ctr">
                        <a:buNone/>
                      </a:pPr>
                      <a:r>
                        <a:rPr lang="en-US" altLang="zh-CN" sz="2000" b="0" i="1" kern="0" dirty="0">
                          <a:solidFill>
                            <a:schemeClr val="tx1"/>
                          </a:solidFill>
                          <a:latin typeface="Times New Roman" panose="02020603050405020304" pitchFamily="18" charset="0"/>
                          <a:cs typeface="Times New Roman" panose="02020603050405020304" pitchFamily="18" charset="0"/>
                          <a:sym typeface="+mn-ea"/>
                        </a:rPr>
                        <a:t>t</a:t>
                      </a:r>
                      <a:r>
                        <a:rPr lang="en-US" altLang="zh-CN" sz="2000" b="0" kern="0" baseline="-25000" dirty="0">
                          <a:solidFill>
                            <a:schemeClr val="tx1"/>
                          </a:solidFill>
                          <a:latin typeface="Times New Roman" panose="02020603050405020304" pitchFamily="18" charset="0"/>
                          <a:cs typeface="Times New Roman" panose="02020603050405020304" pitchFamily="18" charset="0"/>
                          <a:sym typeface="+mn-ea"/>
                        </a:rPr>
                        <a:t>s</a:t>
                      </a:r>
                    </a:p>
                  </a:txBody>
                  <a:tcPr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solidFill>
                      <a:schemeClr val="bg1">
                        <a:alpha val="50000"/>
                      </a:schemeClr>
                    </a:solidFill>
                  </a:tcPr>
                </a:tc>
                <a:tc>
                  <a:txBody>
                    <a:bodyPr/>
                    <a:lstStyle/>
                    <a:p>
                      <a:pPr algn="ctr">
                        <a:buClrTx/>
                        <a:buSzTx/>
                        <a:buFontTx/>
                        <a:buNone/>
                      </a:pPr>
                      <a:r>
                        <a:rPr lang="en-US" altLang="zh-CN" sz="2000" b="0" kern="0" dirty="0">
                          <a:solidFill>
                            <a:schemeClr val="tx1"/>
                          </a:solidFill>
                          <a:latin typeface="Times New Roman" panose="02020603050405020304" pitchFamily="18" charset="0"/>
                          <a:cs typeface="Times New Roman" panose="02020603050405020304" pitchFamily="18" charset="0"/>
                        </a:rPr>
                        <a:t>Noemi Schneider</a:t>
                      </a:r>
                    </a:p>
                  </a:txBody>
                  <a:tcPr marL="12700" marR="12700" marT="12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solidFill>
                      <a:schemeClr val="bg1">
                        <a:alpha val="50000"/>
                      </a:schemeClr>
                    </a:solidFill>
                  </a:tcPr>
                </a:tc>
                <a:tc>
                  <a:txBody>
                    <a:bodyPr/>
                    <a:lstStyle/>
                    <a:p>
                      <a:pPr algn="ctr">
                        <a:buClrTx/>
                        <a:buSzTx/>
                        <a:buFontTx/>
                        <a:buNone/>
                      </a:pPr>
                      <a:r>
                        <a:rPr lang="en-US" altLang="zh-CN" sz="2000" b="0" kern="0" dirty="0">
                          <a:solidFill>
                            <a:schemeClr val="tx1"/>
                          </a:solidFill>
                          <a:latin typeface="Times New Roman" panose="02020603050405020304" pitchFamily="18" charset="0"/>
                          <a:cs typeface="Times New Roman" panose="02020603050405020304" pitchFamily="18" charset="0"/>
                        </a:rPr>
                        <a:t>Swiss</a:t>
                      </a:r>
                    </a:p>
                  </a:txBody>
                  <a:tcPr marL="12700" marR="12700" marT="12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solidFill>
                      <a:srgbClr val="92D050">
                        <a:alpha val="50000"/>
                      </a:srgbClr>
                    </a:solidFill>
                  </a:tcPr>
                </a:tc>
                <a:tc>
                  <a:txBody>
                    <a:bodyPr/>
                    <a:lstStyle/>
                    <a:p>
                      <a:pPr algn="ctr">
                        <a:buClrTx/>
                        <a:buSzTx/>
                        <a:buFontTx/>
                        <a:buNone/>
                      </a:pPr>
                      <a:r>
                        <a:rPr lang="en-US" altLang="zh-CN" sz="2000" b="0" kern="0" dirty="0">
                          <a:solidFill>
                            <a:schemeClr val="tx1"/>
                          </a:solidFill>
                          <a:latin typeface="Times New Roman" panose="02020603050405020304" pitchFamily="18" charset="0"/>
                          <a:cs typeface="Times New Roman" panose="02020603050405020304" pitchFamily="18" charset="0"/>
                        </a:rPr>
                        <a:t>2013</a:t>
                      </a:r>
                    </a:p>
                  </a:txBody>
                  <a:tcPr marL="12700" marR="12700" marT="12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solidFill>
                      <a:srgbClr val="FF0000">
                        <a:alpha val="58000"/>
                      </a:srgbClr>
                    </a:solidFill>
                  </a:tcPr>
                </a:tc>
                <a:tc>
                  <a:txBody>
                    <a:bodyPr/>
                    <a:lstStyle/>
                    <a:p>
                      <a:pPr algn="ctr">
                        <a:buClrTx/>
                        <a:buSzTx/>
                        <a:buFontTx/>
                        <a:buNone/>
                      </a:pPr>
                      <a:r>
                        <a:rPr lang="en-US" altLang="zh-CN" sz="2000" b="0" kern="0" dirty="0">
                          <a:solidFill>
                            <a:schemeClr val="tx1"/>
                          </a:solidFill>
                          <a:latin typeface="Times New Roman" panose="02020603050405020304" pitchFamily="18" charset="0"/>
                          <a:cs typeface="Times New Roman" panose="02020603050405020304" pitchFamily="18" charset="0"/>
                        </a:rPr>
                        <a:t>null</a:t>
                      </a:r>
                    </a:p>
                  </a:txBody>
                  <a:tcPr marL="12700" marR="12700" marT="12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solidFill>
                      <a:schemeClr val="bg1">
                        <a:alpha val="50000"/>
                      </a:schemeClr>
                    </a:solidFill>
                  </a:tcPr>
                </a:tc>
                <a:tc>
                  <a:txBody>
                    <a:bodyPr/>
                    <a:lstStyle/>
                    <a:p>
                      <a:pPr algn="ctr">
                        <a:buClrTx/>
                        <a:buSzTx/>
                        <a:buFontTx/>
                        <a:buNone/>
                      </a:pPr>
                      <a:r>
                        <a:rPr lang="en-US" altLang="zh-CN" sz="2000" b="0" kern="0" dirty="0">
                          <a:solidFill>
                            <a:schemeClr val="tx1"/>
                          </a:solidFill>
                          <a:latin typeface="Times New Roman" panose="02020603050405020304" pitchFamily="18" charset="0"/>
                          <a:cs typeface="Times New Roman" panose="02020603050405020304" pitchFamily="18" charset="0"/>
                        </a:rPr>
                        <a:t>Sturm</a:t>
                      </a:r>
                    </a:p>
                  </a:txBody>
                  <a:tcPr marL="12700" marR="12700" marT="12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solidFill>
                      <a:srgbClr val="92D050">
                        <a:alpha val="50000"/>
                      </a:srgbClr>
                    </a:solidFill>
                  </a:tcPr>
                </a:tc>
                <a:tc>
                  <a:txBody>
                    <a:bodyPr/>
                    <a:lstStyle/>
                    <a:p>
                      <a:pPr algn="ctr">
                        <a:buClrTx/>
                        <a:buSzTx/>
                        <a:buFontTx/>
                        <a:buNone/>
                      </a:pPr>
                      <a:r>
                        <a:rPr lang="en-US" altLang="zh-CN" sz="2000" b="0" kern="0" dirty="0">
                          <a:solidFill>
                            <a:schemeClr val="tx1"/>
                          </a:solidFill>
                          <a:latin typeface="Times New Roman" panose="02020603050405020304" pitchFamily="18" charset="0"/>
                          <a:cs typeface="Times New Roman" panose="02020603050405020304" pitchFamily="18" charset="0"/>
                        </a:rPr>
                        <a:t>DOK.fest</a:t>
                      </a:r>
                    </a:p>
                  </a:txBody>
                  <a:tcPr marL="12700" marR="12700" marT="12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solidFill>
                      <a:srgbClr val="FFFF00">
                        <a:alpha val="50000"/>
                      </a:srgbClr>
                    </a:solidFill>
                  </a:tcPr>
                </a:tc>
                <a:tc>
                  <a:txBody>
                    <a:bodyPr/>
                    <a:lstStyle/>
                    <a:p>
                      <a:pPr algn="ctr">
                        <a:buClrTx/>
                        <a:buSzTx/>
                        <a:buFontTx/>
                        <a:buNone/>
                      </a:pPr>
                      <a:r>
                        <a:rPr lang="en-US" altLang="zh-CN" sz="2000" b="0" kern="0" dirty="0">
                          <a:solidFill>
                            <a:schemeClr val="tx1"/>
                          </a:solidFill>
                          <a:latin typeface="Times New Roman" panose="02020603050405020304" pitchFamily="18" charset="0"/>
                          <a:cs typeface="Times New Roman" panose="02020603050405020304" pitchFamily="18" charset="0"/>
                        </a:rPr>
                        <a:t>Munich</a:t>
                      </a:r>
                    </a:p>
                  </a:txBody>
                  <a:tcPr marL="12700" marR="12700" marT="12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solidFill>
                      <a:srgbClr val="FFFF00">
                        <a:alpha val="50000"/>
                      </a:srgbClr>
                    </a:solidFill>
                  </a:tcPr>
                </a:tc>
                <a:tc>
                  <a:txBody>
                    <a:bodyPr/>
                    <a:lstStyle/>
                    <a:p>
                      <a:pPr algn="ctr">
                        <a:buClrTx/>
                        <a:buSzTx/>
                        <a:buFontTx/>
                        <a:buNone/>
                      </a:pPr>
                      <a:r>
                        <a:rPr lang="en-US" altLang="zh-CN" sz="2000" b="0" kern="0" dirty="0">
                          <a:solidFill>
                            <a:schemeClr val="tx1"/>
                          </a:solidFill>
                          <a:latin typeface="Times New Roman" panose="02020603050405020304" pitchFamily="18" charset="0"/>
                          <a:cs typeface="Times New Roman" panose="02020603050405020304" pitchFamily="18" charset="0"/>
                        </a:rPr>
                        <a:t>null</a:t>
                      </a:r>
                    </a:p>
                  </a:txBody>
                  <a:tcPr marL="12700" marR="12700" marT="12700" anchor="ctr">
                    <a:lnL w="12700" cap="flat" cmpd="sng" algn="ctr">
                      <a:solidFill>
                        <a:schemeClr val="tx1"/>
                      </a:solidFill>
                      <a:prstDash val="solid"/>
                      <a:round/>
                      <a:headEnd type="none" w="med" len="med"/>
                      <a:tailEnd type="none" w="med" len="me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alpha val="5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2745191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a16="http://schemas.microsoft.com/office/drawing/2014/main" id="{43EEEA5D-A90B-844B-835F-18BE5CF33AF6}"/>
              </a:ext>
            </a:extLst>
          </p:cNvPr>
          <p:cNvGrpSpPr/>
          <p:nvPr/>
        </p:nvGrpSpPr>
        <p:grpSpPr>
          <a:xfrm>
            <a:off x="16510869" y="11132060"/>
            <a:ext cx="10053863" cy="3786805"/>
            <a:chOff x="1047579" y="2096080"/>
            <a:chExt cx="8869579" cy="3016398"/>
          </a:xfrm>
        </p:grpSpPr>
        <p:sp>
          <p:nvSpPr>
            <p:cNvPr id="5" name="流程图: 磁盘 3">
              <a:extLst>
                <a:ext uri="{FF2B5EF4-FFF2-40B4-BE49-F238E27FC236}">
                  <a16:creationId xmlns:a16="http://schemas.microsoft.com/office/drawing/2014/main" id="{D7E48E61-9E8A-6446-A808-4354DEB628EB}"/>
                </a:ext>
              </a:extLst>
            </p:cNvPr>
            <p:cNvSpPr/>
            <p:nvPr/>
          </p:nvSpPr>
          <p:spPr>
            <a:xfrm>
              <a:off x="1047579" y="2970344"/>
              <a:ext cx="818993" cy="1132716"/>
            </a:xfrm>
            <a:prstGeom prst="flowChartMagneticDisk">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6" name="文本框 5">
              <a:extLst>
                <a:ext uri="{FF2B5EF4-FFF2-40B4-BE49-F238E27FC236}">
                  <a16:creationId xmlns:a16="http://schemas.microsoft.com/office/drawing/2014/main" id="{1CC565DD-3285-344D-B7EF-4624145C90BA}"/>
                </a:ext>
              </a:extLst>
            </p:cNvPr>
            <p:cNvSpPr txBox="1"/>
            <p:nvPr/>
          </p:nvSpPr>
          <p:spPr>
            <a:xfrm>
              <a:off x="1249973" y="4033134"/>
              <a:ext cx="479716" cy="367742"/>
            </a:xfrm>
            <a:prstGeom prst="rect">
              <a:avLst/>
            </a:prstGeom>
            <a:noFill/>
          </p:spPr>
          <p:txBody>
            <a:bodyPr wrap="square" rtlCol="0">
              <a:spAutoFit/>
            </a:bodyPr>
            <a:lstStyle/>
            <a:p>
              <a:r>
                <a:rPr lang="en-US" altLang="zh-CN" sz="2400" i="1" dirty="0">
                  <a:latin typeface="Arial" panose="020B0604020202020204" pitchFamily="34" charset="0"/>
                  <a:cs typeface="Arial" panose="020B0604020202020204" pitchFamily="34" charset="0"/>
                </a:rPr>
                <a:t>D</a:t>
              </a:r>
              <a:endParaRPr lang="zh-CN" altLang="en-US" sz="2400" i="1" baseline="-25000" dirty="0">
                <a:latin typeface="Arial" panose="020B0604020202020204" pitchFamily="34" charset="0"/>
                <a:cs typeface="Arial" panose="020B0604020202020204" pitchFamily="34" charset="0"/>
              </a:endParaRPr>
            </a:p>
          </p:txBody>
        </p:sp>
        <p:sp>
          <p:nvSpPr>
            <p:cNvPr id="7" name="流程图: 磁盘 5">
              <a:extLst>
                <a:ext uri="{FF2B5EF4-FFF2-40B4-BE49-F238E27FC236}">
                  <a16:creationId xmlns:a16="http://schemas.microsoft.com/office/drawing/2014/main" id="{67F71050-C949-9342-BE1C-BF03AF49F059}"/>
                </a:ext>
              </a:extLst>
            </p:cNvPr>
            <p:cNvSpPr/>
            <p:nvPr/>
          </p:nvSpPr>
          <p:spPr>
            <a:xfrm>
              <a:off x="3863016" y="3063457"/>
              <a:ext cx="663146" cy="864972"/>
            </a:xfrm>
            <a:prstGeom prst="flowChartMagneticDisk">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8" name="文本框 7">
              <a:extLst>
                <a:ext uri="{FF2B5EF4-FFF2-40B4-BE49-F238E27FC236}">
                  <a16:creationId xmlns:a16="http://schemas.microsoft.com/office/drawing/2014/main" id="{E601C5CD-7A00-3D4F-B065-E206AC93D861}"/>
                </a:ext>
              </a:extLst>
            </p:cNvPr>
            <p:cNvSpPr txBox="1"/>
            <p:nvPr/>
          </p:nvSpPr>
          <p:spPr>
            <a:xfrm>
              <a:off x="3979011" y="3989944"/>
              <a:ext cx="644528" cy="367742"/>
            </a:xfrm>
            <a:prstGeom prst="rect">
              <a:avLst/>
            </a:prstGeom>
            <a:noFill/>
          </p:spPr>
          <p:txBody>
            <a:bodyPr wrap="square" rtlCol="0">
              <a:spAutoFit/>
            </a:bodyPr>
            <a:lstStyle/>
            <a:p>
              <a:r>
                <a:rPr lang="en-US" altLang="zh-CN" sz="2400" i="1" dirty="0">
                  <a:latin typeface="Arial" panose="020B0604020202020204" pitchFamily="34" charset="0"/>
                  <a:cs typeface="Arial" panose="020B0604020202020204" pitchFamily="34" charset="0"/>
                </a:rPr>
                <a:t>D</a:t>
              </a:r>
              <a:r>
                <a:rPr lang="en-US" altLang="zh-CN" sz="2400" i="1" baseline="-25000" dirty="0">
                  <a:latin typeface="Arial" panose="020B0604020202020204" pitchFamily="34" charset="0"/>
                  <a:cs typeface="Arial" panose="020B0604020202020204" pitchFamily="34" charset="0"/>
                </a:rPr>
                <a:t>V</a:t>
              </a:r>
              <a:endParaRPr lang="zh-CN" altLang="en-US" sz="2400" i="1" baseline="-25000" dirty="0">
                <a:latin typeface="Arial" panose="020B0604020202020204" pitchFamily="34" charset="0"/>
                <a:cs typeface="Arial" panose="020B0604020202020204" pitchFamily="34" charset="0"/>
              </a:endParaRPr>
            </a:p>
          </p:txBody>
        </p:sp>
        <p:sp>
          <p:nvSpPr>
            <p:cNvPr id="9" name="矩形 8">
              <a:extLst>
                <a:ext uri="{FF2B5EF4-FFF2-40B4-BE49-F238E27FC236}">
                  <a16:creationId xmlns:a16="http://schemas.microsoft.com/office/drawing/2014/main" id="{13291CDF-7875-B444-ABC2-9B49C0606865}"/>
                </a:ext>
              </a:extLst>
            </p:cNvPr>
            <p:cNvSpPr/>
            <p:nvPr/>
          </p:nvSpPr>
          <p:spPr>
            <a:xfrm>
              <a:off x="2230886" y="3331487"/>
              <a:ext cx="1372174" cy="486748"/>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cs typeface="Arial" panose="020B0604020202020204" pitchFamily="34" charset="0"/>
              </a:endParaRPr>
            </a:p>
          </p:txBody>
        </p:sp>
        <p:sp>
          <p:nvSpPr>
            <p:cNvPr id="10" name="矩形 9">
              <a:extLst>
                <a:ext uri="{FF2B5EF4-FFF2-40B4-BE49-F238E27FC236}">
                  <a16:creationId xmlns:a16="http://schemas.microsoft.com/office/drawing/2014/main" id="{3AB8136D-959B-E043-8748-3A6956E06C2D}"/>
                </a:ext>
              </a:extLst>
            </p:cNvPr>
            <p:cNvSpPr/>
            <p:nvPr/>
          </p:nvSpPr>
          <p:spPr>
            <a:xfrm>
              <a:off x="4825691" y="3322527"/>
              <a:ext cx="1194488" cy="428368"/>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cs typeface="Arial" panose="020B0604020202020204" pitchFamily="34" charset="0"/>
              </a:endParaRPr>
            </a:p>
          </p:txBody>
        </p:sp>
        <p:sp>
          <p:nvSpPr>
            <p:cNvPr id="11" name="矩形 10">
              <a:extLst>
                <a:ext uri="{FF2B5EF4-FFF2-40B4-BE49-F238E27FC236}">
                  <a16:creationId xmlns:a16="http://schemas.microsoft.com/office/drawing/2014/main" id="{1F5339BC-4B8A-2540-BF5F-32D46A6D5C76}"/>
                </a:ext>
              </a:extLst>
            </p:cNvPr>
            <p:cNvSpPr/>
            <p:nvPr/>
          </p:nvSpPr>
          <p:spPr>
            <a:xfrm>
              <a:off x="7299278" y="3318703"/>
              <a:ext cx="1585635" cy="428368"/>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cs typeface="Arial" panose="020B0604020202020204" pitchFamily="34" charset="0"/>
              </a:endParaRPr>
            </a:p>
          </p:txBody>
        </p:sp>
        <p:sp>
          <p:nvSpPr>
            <p:cNvPr id="12" name="右箭头 11">
              <a:extLst>
                <a:ext uri="{FF2B5EF4-FFF2-40B4-BE49-F238E27FC236}">
                  <a16:creationId xmlns:a16="http://schemas.microsoft.com/office/drawing/2014/main" id="{1646D397-C5C3-664F-9674-2483CA925F49}"/>
                </a:ext>
              </a:extLst>
            </p:cNvPr>
            <p:cNvSpPr/>
            <p:nvPr/>
          </p:nvSpPr>
          <p:spPr>
            <a:xfrm>
              <a:off x="1927338" y="3542003"/>
              <a:ext cx="253799" cy="45719"/>
            </a:xfrm>
            <a:prstGeom prst="rightArrow">
              <a:avLst/>
            </a:prstGeom>
            <a:solidFill>
              <a:srgbClr val="0070C0"/>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13" name="右箭头 12">
              <a:extLst>
                <a:ext uri="{FF2B5EF4-FFF2-40B4-BE49-F238E27FC236}">
                  <a16:creationId xmlns:a16="http://schemas.microsoft.com/office/drawing/2014/main" id="{5382E006-259A-5041-B915-8DED1D4306E5}"/>
                </a:ext>
              </a:extLst>
            </p:cNvPr>
            <p:cNvSpPr/>
            <p:nvPr/>
          </p:nvSpPr>
          <p:spPr>
            <a:xfrm>
              <a:off x="4560225" y="3530499"/>
              <a:ext cx="217306" cy="45719"/>
            </a:xfrm>
            <a:prstGeom prst="rightArrow">
              <a:avLst/>
            </a:prstGeom>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14" name="流程图: 磁盘 17">
              <a:extLst>
                <a:ext uri="{FF2B5EF4-FFF2-40B4-BE49-F238E27FC236}">
                  <a16:creationId xmlns:a16="http://schemas.microsoft.com/office/drawing/2014/main" id="{2B6461C0-B8B9-6441-9C9F-518F66F8E252}"/>
                </a:ext>
              </a:extLst>
            </p:cNvPr>
            <p:cNvSpPr/>
            <p:nvPr/>
          </p:nvSpPr>
          <p:spPr>
            <a:xfrm>
              <a:off x="6298939" y="3087928"/>
              <a:ext cx="663146" cy="864972"/>
            </a:xfrm>
            <a:prstGeom prst="flowChartMagneticDisk">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15" name="文本框 14">
              <a:extLst>
                <a:ext uri="{FF2B5EF4-FFF2-40B4-BE49-F238E27FC236}">
                  <a16:creationId xmlns:a16="http://schemas.microsoft.com/office/drawing/2014/main" id="{F52C504F-D8A5-6C40-9EA4-6C9A486E592E}"/>
                </a:ext>
              </a:extLst>
            </p:cNvPr>
            <p:cNvSpPr txBox="1"/>
            <p:nvPr/>
          </p:nvSpPr>
          <p:spPr>
            <a:xfrm>
              <a:off x="6449121" y="3989944"/>
              <a:ext cx="548840" cy="367742"/>
            </a:xfrm>
            <a:prstGeom prst="rect">
              <a:avLst/>
            </a:prstGeom>
            <a:noFill/>
          </p:spPr>
          <p:txBody>
            <a:bodyPr wrap="square" rtlCol="0">
              <a:spAutoFit/>
            </a:bodyPr>
            <a:lstStyle/>
            <a:p>
              <a:r>
                <a:rPr lang="en-US" altLang="zh-CN" sz="2400" i="1" dirty="0">
                  <a:latin typeface="Arial" panose="020B0604020202020204" pitchFamily="34" charset="0"/>
                  <a:cs typeface="Arial" panose="020B0604020202020204" pitchFamily="34" charset="0"/>
                </a:rPr>
                <a:t>D</a:t>
              </a:r>
              <a:r>
                <a:rPr lang="en-US" altLang="zh-CN" sz="2400" i="1" baseline="-25000" dirty="0">
                  <a:latin typeface="Arial" panose="020B0604020202020204" pitchFamily="34" charset="0"/>
                  <a:cs typeface="Arial" panose="020B0604020202020204" pitchFamily="34" charset="0"/>
                </a:rPr>
                <a:t>V</a:t>
              </a:r>
              <a:endParaRPr lang="zh-CN" altLang="en-US" sz="2400" i="1" baseline="-25000" dirty="0">
                <a:latin typeface="Arial" panose="020B0604020202020204" pitchFamily="34" charset="0"/>
                <a:cs typeface="Arial" panose="020B0604020202020204" pitchFamily="34" charset="0"/>
              </a:endParaRPr>
            </a:p>
          </p:txBody>
        </p:sp>
        <p:sp>
          <p:nvSpPr>
            <p:cNvPr id="16" name="右箭头 15">
              <a:extLst>
                <a:ext uri="{FF2B5EF4-FFF2-40B4-BE49-F238E27FC236}">
                  <a16:creationId xmlns:a16="http://schemas.microsoft.com/office/drawing/2014/main" id="{91254B43-8713-CD47-B46C-32EBE4B7E597}"/>
                </a:ext>
              </a:extLst>
            </p:cNvPr>
            <p:cNvSpPr/>
            <p:nvPr/>
          </p:nvSpPr>
          <p:spPr>
            <a:xfrm>
              <a:off x="6051609" y="3530499"/>
              <a:ext cx="201466" cy="45719"/>
            </a:xfrm>
            <a:prstGeom prst="rightArrow">
              <a:avLst/>
            </a:prstGeom>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17" name="右箭头 16">
              <a:extLst>
                <a:ext uri="{FF2B5EF4-FFF2-40B4-BE49-F238E27FC236}">
                  <a16:creationId xmlns:a16="http://schemas.microsoft.com/office/drawing/2014/main" id="{670824B0-360C-8649-B4DA-41F0C1921BB2}"/>
                </a:ext>
              </a:extLst>
            </p:cNvPr>
            <p:cNvSpPr/>
            <p:nvPr/>
          </p:nvSpPr>
          <p:spPr>
            <a:xfrm>
              <a:off x="6997961" y="3537528"/>
              <a:ext cx="231126" cy="45719"/>
            </a:xfrm>
            <a:prstGeom prst="rightArrow">
              <a:avLst/>
            </a:prstGeom>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18" name="流程图: 磁盘 21">
              <a:extLst>
                <a:ext uri="{FF2B5EF4-FFF2-40B4-BE49-F238E27FC236}">
                  <a16:creationId xmlns:a16="http://schemas.microsoft.com/office/drawing/2014/main" id="{E3E919DD-F082-224E-8CD7-CD8A5EC63B19}"/>
                </a:ext>
              </a:extLst>
            </p:cNvPr>
            <p:cNvSpPr/>
            <p:nvPr/>
          </p:nvSpPr>
          <p:spPr>
            <a:xfrm>
              <a:off x="9254012" y="3068031"/>
              <a:ext cx="663146" cy="864972"/>
            </a:xfrm>
            <a:prstGeom prst="flowChartMagneticDisk">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19" name="右箭头 18">
              <a:extLst>
                <a:ext uri="{FF2B5EF4-FFF2-40B4-BE49-F238E27FC236}">
                  <a16:creationId xmlns:a16="http://schemas.microsoft.com/office/drawing/2014/main" id="{AAD78F7B-E500-804D-AAAC-126766C9DB23}"/>
                </a:ext>
              </a:extLst>
            </p:cNvPr>
            <p:cNvSpPr/>
            <p:nvPr/>
          </p:nvSpPr>
          <p:spPr>
            <a:xfrm flipV="1">
              <a:off x="8925421" y="3542635"/>
              <a:ext cx="288083" cy="45719"/>
            </a:xfrm>
            <a:prstGeom prst="rightArrow">
              <a:avLst/>
            </a:prstGeom>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20" name="文本框 19">
              <a:extLst>
                <a:ext uri="{FF2B5EF4-FFF2-40B4-BE49-F238E27FC236}">
                  <a16:creationId xmlns:a16="http://schemas.microsoft.com/office/drawing/2014/main" id="{E1005305-95F0-2549-A824-32A307E53B72}"/>
                </a:ext>
              </a:extLst>
            </p:cNvPr>
            <p:cNvSpPr txBox="1"/>
            <p:nvPr/>
          </p:nvSpPr>
          <p:spPr>
            <a:xfrm>
              <a:off x="2213410" y="3391234"/>
              <a:ext cx="1356480" cy="367742"/>
            </a:xfrm>
            <a:prstGeom prst="rect">
              <a:avLst/>
            </a:prstGeom>
            <a:noFill/>
          </p:spPr>
          <p:txBody>
            <a:bodyPr wrap="none" rtlCol="0">
              <a:spAutoFit/>
            </a:bodyPr>
            <a:lstStyle/>
            <a:p>
              <a:r>
                <a:rPr lang="en-US" altLang="zh-CN" sz="2400" dirty="0" err="1">
                  <a:latin typeface="Arial" panose="020B0604020202020204" pitchFamily="34" charset="0"/>
                  <a:cs typeface="Arial" panose="020B0604020202020204" pitchFamily="34" charset="0"/>
                </a:rPr>
                <a:t>DecideTS</a:t>
              </a:r>
              <a:endParaRPr lang="zh-CN" altLang="en-US" sz="2400" dirty="0">
                <a:latin typeface="Arial" panose="020B0604020202020204" pitchFamily="34" charset="0"/>
                <a:cs typeface="Arial" panose="020B0604020202020204" pitchFamily="34" charset="0"/>
              </a:endParaRPr>
            </a:p>
          </p:txBody>
        </p:sp>
        <p:sp>
          <p:nvSpPr>
            <p:cNvPr id="21" name="文本框 20">
              <a:extLst>
                <a:ext uri="{FF2B5EF4-FFF2-40B4-BE49-F238E27FC236}">
                  <a16:creationId xmlns:a16="http://schemas.microsoft.com/office/drawing/2014/main" id="{34D02895-5C7B-9247-A29E-6DFAF86945FB}"/>
                </a:ext>
              </a:extLst>
            </p:cNvPr>
            <p:cNvSpPr txBox="1"/>
            <p:nvPr/>
          </p:nvSpPr>
          <p:spPr>
            <a:xfrm>
              <a:off x="4864220" y="3342787"/>
              <a:ext cx="1130212" cy="367742"/>
            </a:xfrm>
            <a:prstGeom prst="rect">
              <a:avLst/>
            </a:prstGeom>
            <a:noFill/>
          </p:spPr>
          <p:txBody>
            <a:bodyPr wrap="none" rtlCol="0">
              <a:spAutoFit/>
            </a:bodyPr>
            <a:lstStyle/>
            <a:p>
              <a:r>
                <a:rPr lang="en-US" altLang="zh-CN" sz="2400" dirty="0">
                  <a:latin typeface="Arial" panose="020B0604020202020204" pitchFamily="34" charset="0"/>
                  <a:cs typeface="Arial" panose="020B0604020202020204" pitchFamily="34" charset="0"/>
                </a:rPr>
                <a:t>Splitting</a:t>
              </a:r>
              <a:endParaRPr lang="zh-CN" altLang="en-US" sz="2400" dirty="0">
                <a:latin typeface="Arial" panose="020B0604020202020204" pitchFamily="34" charset="0"/>
                <a:cs typeface="Arial" panose="020B0604020202020204" pitchFamily="34" charset="0"/>
              </a:endParaRPr>
            </a:p>
          </p:txBody>
        </p:sp>
        <p:sp>
          <p:nvSpPr>
            <p:cNvPr id="22" name="文本框 21">
              <a:extLst>
                <a:ext uri="{FF2B5EF4-FFF2-40B4-BE49-F238E27FC236}">
                  <a16:creationId xmlns:a16="http://schemas.microsoft.com/office/drawing/2014/main" id="{CB387DB0-F7D7-DC4F-8926-BBD94A6D06E9}"/>
                </a:ext>
              </a:extLst>
            </p:cNvPr>
            <p:cNvSpPr txBox="1"/>
            <p:nvPr/>
          </p:nvSpPr>
          <p:spPr>
            <a:xfrm>
              <a:off x="7320707" y="3350072"/>
              <a:ext cx="1538910" cy="367742"/>
            </a:xfrm>
            <a:prstGeom prst="rect">
              <a:avLst/>
            </a:prstGeom>
            <a:noFill/>
          </p:spPr>
          <p:txBody>
            <a:bodyPr wrap="none" rtlCol="0">
              <a:spAutoFit/>
            </a:bodyPr>
            <a:lstStyle/>
            <a:p>
              <a:r>
                <a:rPr lang="en-US" altLang="zh-CN" sz="2400" dirty="0">
                  <a:latin typeface="Arial" panose="020B0604020202020204" pitchFamily="34" charset="0"/>
                  <a:cs typeface="Arial" panose="020B0604020202020204" pitchFamily="34" charset="0"/>
                </a:rPr>
                <a:t>Completing</a:t>
              </a:r>
              <a:endParaRPr lang="zh-CN" altLang="en-US" sz="2400" dirty="0">
                <a:latin typeface="Arial" panose="020B0604020202020204" pitchFamily="34" charset="0"/>
                <a:cs typeface="Arial" panose="020B0604020202020204" pitchFamily="34" charset="0"/>
              </a:endParaRPr>
            </a:p>
          </p:txBody>
        </p:sp>
        <p:sp>
          <p:nvSpPr>
            <p:cNvPr id="23" name="右箭头 22">
              <a:extLst>
                <a:ext uri="{FF2B5EF4-FFF2-40B4-BE49-F238E27FC236}">
                  <a16:creationId xmlns:a16="http://schemas.microsoft.com/office/drawing/2014/main" id="{AE985EDE-2EAD-294F-A188-C3C999A8DFA0}"/>
                </a:ext>
              </a:extLst>
            </p:cNvPr>
            <p:cNvSpPr/>
            <p:nvPr/>
          </p:nvSpPr>
          <p:spPr>
            <a:xfrm>
              <a:off x="3620942" y="3542003"/>
              <a:ext cx="192325" cy="45719"/>
            </a:xfrm>
            <a:prstGeom prst="rightArrow">
              <a:avLst/>
            </a:prstGeom>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24" name="箭头: 右 14">
              <a:extLst>
                <a:ext uri="{FF2B5EF4-FFF2-40B4-BE49-F238E27FC236}">
                  <a16:creationId xmlns:a16="http://schemas.microsoft.com/office/drawing/2014/main" id="{688DFE5C-9DAC-1046-ACC8-C1FF96339C08}"/>
                </a:ext>
              </a:extLst>
            </p:cNvPr>
            <p:cNvSpPr/>
            <p:nvPr/>
          </p:nvSpPr>
          <p:spPr>
            <a:xfrm rot="5400000">
              <a:off x="5173806" y="2933107"/>
              <a:ext cx="562480" cy="102183"/>
            </a:xfrm>
            <a:prstGeom prst="rightArrow">
              <a:avLst>
                <a:gd name="adj1" fmla="val 41689"/>
                <a:gd name="adj2" fmla="val 74929"/>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25" name="文本框 24">
              <a:extLst>
                <a:ext uri="{FF2B5EF4-FFF2-40B4-BE49-F238E27FC236}">
                  <a16:creationId xmlns:a16="http://schemas.microsoft.com/office/drawing/2014/main" id="{6BD44C0C-96B6-4C45-B179-2A67C9EB78A0}"/>
                </a:ext>
              </a:extLst>
            </p:cNvPr>
            <p:cNvSpPr txBox="1"/>
            <p:nvPr/>
          </p:nvSpPr>
          <p:spPr>
            <a:xfrm rot="19496348">
              <a:off x="2982125" y="2542030"/>
              <a:ext cx="1038290" cy="367742"/>
            </a:xfrm>
            <a:prstGeom prst="rect">
              <a:avLst/>
            </a:prstGeom>
            <a:noFill/>
          </p:spPr>
          <p:txBody>
            <a:bodyPr wrap="none" rtlCol="0">
              <a:spAutoFit/>
            </a:bodyPr>
            <a:lstStyle/>
            <a:p>
              <a:pPr algn="ctr"/>
              <a:r>
                <a:rPr lang="en-US" altLang="zh-CN" sz="2400" dirty="0">
                  <a:latin typeface="Arial" panose="020B0604020202020204" pitchFamily="34" charset="0"/>
                  <a:cs typeface="Arial" panose="020B0604020202020204" pitchFamily="34" charset="0"/>
                </a:rPr>
                <a:t>context</a:t>
              </a:r>
              <a:endParaRPr lang="zh-CN" altLang="en-US" sz="2400" dirty="0">
                <a:latin typeface="Arial" panose="020B0604020202020204" pitchFamily="34" charset="0"/>
                <a:cs typeface="Arial" panose="020B0604020202020204" pitchFamily="34" charset="0"/>
              </a:endParaRPr>
            </a:p>
          </p:txBody>
        </p:sp>
        <p:sp>
          <p:nvSpPr>
            <p:cNvPr id="26" name="文本框 25">
              <a:extLst>
                <a:ext uri="{FF2B5EF4-FFF2-40B4-BE49-F238E27FC236}">
                  <a16:creationId xmlns:a16="http://schemas.microsoft.com/office/drawing/2014/main" id="{06413117-FD4D-9742-91DB-ED15B8647EDA}"/>
                </a:ext>
              </a:extLst>
            </p:cNvPr>
            <p:cNvSpPr txBox="1"/>
            <p:nvPr/>
          </p:nvSpPr>
          <p:spPr>
            <a:xfrm rot="1767626">
              <a:off x="6539898" y="2505133"/>
              <a:ext cx="1038290" cy="661935"/>
            </a:xfrm>
            <a:prstGeom prst="rect">
              <a:avLst/>
            </a:prstGeom>
            <a:noFill/>
          </p:spPr>
          <p:txBody>
            <a:bodyPr wrap="none" rtlCol="0">
              <a:spAutoFit/>
            </a:bodyPr>
            <a:lstStyle/>
            <a:p>
              <a:pPr algn="ctr"/>
              <a:r>
                <a:rPr lang="en-US" altLang="zh-CN" sz="2400" dirty="0">
                  <a:latin typeface="Arial" panose="020B0604020202020204" pitchFamily="34" charset="0"/>
                  <a:cs typeface="Arial" panose="020B0604020202020204" pitchFamily="34" charset="0"/>
                </a:rPr>
                <a:t>HER</a:t>
              </a:r>
            </a:p>
            <a:p>
              <a:pPr algn="ctr"/>
              <a:r>
                <a:rPr lang="en-US" altLang="zh-CN" sz="2400" dirty="0">
                  <a:latin typeface="Arial" panose="020B0604020202020204" pitchFamily="34" charset="0"/>
                  <a:cs typeface="Arial" panose="020B0604020202020204" pitchFamily="34" charset="0"/>
                </a:rPr>
                <a:t>context</a:t>
              </a:r>
              <a:endParaRPr lang="zh-CN" altLang="en-US" sz="2400" dirty="0">
                <a:latin typeface="Arial" panose="020B0604020202020204" pitchFamily="34" charset="0"/>
                <a:cs typeface="Arial" panose="020B0604020202020204" pitchFamily="34" charset="0"/>
              </a:endParaRPr>
            </a:p>
          </p:txBody>
        </p:sp>
        <p:sp>
          <p:nvSpPr>
            <p:cNvPr id="27" name="文本框 26">
              <a:extLst>
                <a:ext uri="{FF2B5EF4-FFF2-40B4-BE49-F238E27FC236}">
                  <a16:creationId xmlns:a16="http://schemas.microsoft.com/office/drawing/2014/main" id="{4143093C-DF1C-794B-9263-4FEB6E4F82CD}"/>
                </a:ext>
              </a:extLst>
            </p:cNvPr>
            <p:cNvSpPr txBox="1"/>
            <p:nvPr/>
          </p:nvSpPr>
          <p:spPr>
            <a:xfrm>
              <a:off x="4383685" y="2772952"/>
              <a:ext cx="1122453" cy="367742"/>
            </a:xfrm>
            <a:prstGeom prst="rect">
              <a:avLst/>
            </a:prstGeom>
            <a:noFill/>
          </p:spPr>
          <p:txBody>
            <a:bodyPr wrap="square" rtlCol="0">
              <a:spAutoFit/>
            </a:bodyPr>
            <a:lstStyle/>
            <a:p>
              <a:pPr algn="ctr"/>
              <a:r>
                <a:rPr lang="en-US" altLang="zh-CN" sz="2400" dirty="0">
                  <a:latin typeface="Arial" panose="020B0604020202020204" pitchFamily="34" charset="0"/>
                  <a:cs typeface="Arial" panose="020B0604020202020204" pitchFamily="34" charset="0"/>
                </a:rPr>
                <a:t>context</a:t>
              </a:r>
              <a:endParaRPr lang="zh-CN" altLang="en-US" sz="2400" dirty="0">
                <a:latin typeface="Arial" panose="020B0604020202020204" pitchFamily="34" charset="0"/>
                <a:cs typeface="Arial" panose="020B0604020202020204" pitchFamily="34" charset="0"/>
              </a:endParaRPr>
            </a:p>
          </p:txBody>
        </p:sp>
        <p:sp>
          <p:nvSpPr>
            <p:cNvPr id="28" name="文本框 27">
              <a:extLst>
                <a:ext uri="{FF2B5EF4-FFF2-40B4-BE49-F238E27FC236}">
                  <a16:creationId xmlns:a16="http://schemas.microsoft.com/office/drawing/2014/main" id="{1E37C049-80A2-234E-80A0-AF854CCF9AF9}"/>
                </a:ext>
              </a:extLst>
            </p:cNvPr>
            <p:cNvSpPr txBox="1"/>
            <p:nvPr/>
          </p:nvSpPr>
          <p:spPr>
            <a:xfrm>
              <a:off x="9347716" y="3946495"/>
              <a:ext cx="548840" cy="367742"/>
            </a:xfrm>
            <a:prstGeom prst="rect">
              <a:avLst/>
            </a:prstGeom>
            <a:noFill/>
          </p:spPr>
          <p:txBody>
            <a:bodyPr wrap="square" rtlCol="0">
              <a:spAutoFit/>
            </a:bodyPr>
            <a:lstStyle/>
            <a:p>
              <a:r>
                <a:rPr lang="en-US" altLang="zh-CN" sz="2400" i="1" dirty="0">
                  <a:latin typeface="Arial" panose="020B0604020202020204" pitchFamily="34" charset="0"/>
                  <a:cs typeface="Arial" panose="020B0604020202020204" pitchFamily="34" charset="0"/>
                </a:rPr>
                <a:t>D</a:t>
              </a:r>
              <a:r>
                <a:rPr lang="en-US" altLang="zh-CN" sz="2400" i="1" baseline="-25000" dirty="0">
                  <a:latin typeface="Arial" panose="020B0604020202020204" pitchFamily="34" charset="0"/>
                  <a:cs typeface="Arial" panose="020B0604020202020204" pitchFamily="34" charset="0"/>
                </a:rPr>
                <a:t>V</a:t>
              </a:r>
              <a:endParaRPr lang="zh-CN" altLang="en-US" sz="2400" i="1" baseline="-25000" dirty="0">
                <a:latin typeface="Arial" panose="020B0604020202020204" pitchFamily="34" charset="0"/>
                <a:cs typeface="Arial" panose="020B0604020202020204" pitchFamily="34" charset="0"/>
              </a:endParaRPr>
            </a:p>
          </p:txBody>
        </p:sp>
        <p:sp>
          <p:nvSpPr>
            <p:cNvPr id="29" name="矩形 28">
              <a:extLst>
                <a:ext uri="{FF2B5EF4-FFF2-40B4-BE49-F238E27FC236}">
                  <a16:creationId xmlns:a16="http://schemas.microsoft.com/office/drawing/2014/main" id="{DF9E3008-C4D1-8B43-80B0-9EFEF1530BD9}"/>
                </a:ext>
              </a:extLst>
            </p:cNvPr>
            <p:cNvSpPr/>
            <p:nvPr/>
          </p:nvSpPr>
          <p:spPr>
            <a:xfrm>
              <a:off x="4091603" y="3664994"/>
              <a:ext cx="209672" cy="18637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30" name="矩形 29">
              <a:extLst>
                <a:ext uri="{FF2B5EF4-FFF2-40B4-BE49-F238E27FC236}">
                  <a16:creationId xmlns:a16="http://schemas.microsoft.com/office/drawing/2014/main" id="{32A4E62B-B782-2F45-B7ED-41883BD401CD}"/>
                </a:ext>
              </a:extLst>
            </p:cNvPr>
            <p:cNvSpPr/>
            <p:nvPr/>
          </p:nvSpPr>
          <p:spPr>
            <a:xfrm>
              <a:off x="3921706" y="3434161"/>
              <a:ext cx="209672" cy="186374"/>
            </a:xfrm>
            <a:prstGeom prst="rect">
              <a:avLst/>
            </a:prstGeom>
            <a:solidFill>
              <a:srgbClr val="92D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dirty="0">
                <a:latin typeface="Arial" panose="020B0604020202020204" pitchFamily="34" charset="0"/>
                <a:cs typeface="Arial" panose="020B0604020202020204" pitchFamily="34" charset="0"/>
              </a:endParaRPr>
            </a:p>
          </p:txBody>
        </p:sp>
        <p:sp>
          <p:nvSpPr>
            <p:cNvPr id="31" name="矩形 30">
              <a:extLst>
                <a:ext uri="{FF2B5EF4-FFF2-40B4-BE49-F238E27FC236}">
                  <a16:creationId xmlns:a16="http://schemas.microsoft.com/office/drawing/2014/main" id="{875B9D05-C915-7545-B52C-CFC4CDB406D6}"/>
                </a:ext>
              </a:extLst>
            </p:cNvPr>
            <p:cNvSpPr/>
            <p:nvPr/>
          </p:nvSpPr>
          <p:spPr>
            <a:xfrm>
              <a:off x="4243988" y="3434161"/>
              <a:ext cx="209672" cy="186374"/>
            </a:xfrm>
            <a:prstGeom prst="rect">
              <a:avLst/>
            </a:prstGeom>
            <a:solidFill>
              <a:srgbClr val="FF00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dirty="0">
                <a:latin typeface="Arial" panose="020B0604020202020204" pitchFamily="34" charset="0"/>
                <a:cs typeface="Arial" panose="020B0604020202020204" pitchFamily="34" charset="0"/>
              </a:endParaRPr>
            </a:p>
          </p:txBody>
        </p:sp>
        <p:sp>
          <p:nvSpPr>
            <p:cNvPr id="32" name="矩形 31">
              <a:extLst>
                <a:ext uri="{FF2B5EF4-FFF2-40B4-BE49-F238E27FC236}">
                  <a16:creationId xmlns:a16="http://schemas.microsoft.com/office/drawing/2014/main" id="{04EF9452-19BE-9240-B137-6BDB0A8864EF}"/>
                </a:ext>
              </a:extLst>
            </p:cNvPr>
            <p:cNvSpPr/>
            <p:nvPr/>
          </p:nvSpPr>
          <p:spPr>
            <a:xfrm>
              <a:off x="6525676" y="3653884"/>
              <a:ext cx="209672" cy="18637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33" name="矩形 32">
              <a:extLst>
                <a:ext uri="{FF2B5EF4-FFF2-40B4-BE49-F238E27FC236}">
                  <a16:creationId xmlns:a16="http://schemas.microsoft.com/office/drawing/2014/main" id="{966C69EB-1D63-A74C-B263-05AACEF84C19}"/>
                </a:ext>
              </a:extLst>
            </p:cNvPr>
            <p:cNvSpPr/>
            <p:nvPr/>
          </p:nvSpPr>
          <p:spPr>
            <a:xfrm>
              <a:off x="6363830" y="3424374"/>
              <a:ext cx="209672" cy="186374"/>
            </a:xfrm>
            <a:prstGeom prst="rect">
              <a:avLst/>
            </a:prstGeom>
            <a:solidFill>
              <a:srgbClr val="92D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dirty="0">
                <a:latin typeface="Arial" panose="020B0604020202020204" pitchFamily="34" charset="0"/>
                <a:cs typeface="Arial" panose="020B0604020202020204" pitchFamily="34" charset="0"/>
              </a:endParaRPr>
            </a:p>
          </p:txBody>
        </p:sp>
        <p:sp>
          <p:nvSpPr>
            <p:cNvPr id="34" name="矩形 33">
              <a:extLst>
                <a:ext uri="{FF2B5EF4-FFF2-40B4-BE49-F238E27FC236}">
                  <a16:creationId xmlns:a16="http://schemas.microsoft.com/office/drawing/2014/main" id="{4A389B39-A2EF-6D41-A84D-0D6ADD66F174}"/>
                </a:ext>
              </a:extLst>
            </p:cNvPr>
            <p:cNvSpPr/>
            <p:nvPr/>
          </p:nvSpPr>
          <p:spPr>
            <a:xfrm>
              <a:off x="6696453" y="3425944"/>
              <a:ext cx="209672" cy="186374"/>
            </a:xfrm>
            <a:prstGeom prst="rect">
              <a:avLst/>
            </a:prstGeom>
            <a:solidFill>
              <a:srgbClr val="92D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dirty="0">
                <a:latin typeface="Arial" panose="020B0604020202020204" pitchFamily="34" charset="0"/>
                <a:cs typeface="Arial" panose="020B0604020202020204" pitchFamily="34" charset="0"/>
              </a:endParaRPr>
            </a:p>
          </p:txBody>
        </p:sp>
        <p:sp>
          <p:nvSpPr>
            <p:cNvPr id="35" name="矩形 34">
              <a:extLst>
                <a:ext uri="{FF2B5EF4-FFF2-40B4-BE49-F238E27FC236}">
                  <a16:creationId xmlns:a16="http://schemas.microsoft.com/office/drawing/2014/main" id="{294A191B-2B6C-124B-B0A2-8DC8CD463D4E}"/>
                </a:ext>
              </a:extLst>
            </p:cNvPr>
            <p:cNvSpPr/>
            <p:nvPr/>
          </p:nvSpPr>
          <p:spPr>
            <a:xfrm>
              <a:off x="9622744" y="3409481"/>
              <a:ext cx="209672" cy="186374"/>
            </a:xfrm>
            <a:prstGeom prst="rect">
              <a:avLst/>
            </a:prstGeom>
            <a:solidFill>
              <a:srgbClr val="92D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36" name="矩形 35">
              <a:extLst>
                <a:ext uri="{FF2B5EF4-FFF2-40B4-BE49-F238E27FC236}">
                  <a16:creationId xmlns:a16="http://schemas.microsoft.com/office/drawing/2014/main" id="{F8C54612-5935-AB4C-A240-BC8216027F55}"/>
                </a:ext>
              </a:extLst>
            </p:cNvPr>
            <p:cNvSpPr/>
            <p:nvPr/>
          </p:nvSpPr>
          <p:spPr>
            <a:xfrm>
              <a:off x="9319411" y="3413663"/>
              <a:ext cx="209672" cy="186374"/>
            </a:xfrm>
            <a:prstGeom prst="rect">
              <a:avLst/>
            </a:prstGeom>
            <a:solidFill>
              <a:srgbClr val="92D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dirty="0">
                <a:latin typeface="Arial" panose="020B0604020202020204" pitchFamily="34" charset="0"/>
                <a:cs typeface="Arial" panose="020B0604020202020204" pitchFamily="34" charset="0"/>
              </a:endParaRPr>
            </a:p>
          </p:txBody>
        </p:sp>
        <p:sp>
          <p:nvSpPr>
            <p:cNvPr id="37" name="矩形 36">
              <a:extLst>
                <a:ext uri="{FF2B5EF4-FFF2-40B4-BE49-F238E27FC236}">
                  <a16:creationId xmlns:a16="http://schemas.microsoft.com/office/drawing/2014/main" id="{FDCB0600-5ACE-F544-8982-217BD92643AD}"/>
                </a:ext>
              </a:extLst>
            </p:cNvPr>
            <p:cNvSpPr/>
            <p:nvPr/>
          </p:nvSpPr>
          <p:spPr>
            <a:xfrm>
              <a:off x="9488996" y="3647743"/>
              <a:ext cx="209672" cy="186374"/>
            </a:xfrm>
            <a:prstGeom prst="rect">
              <a:avLst/>
            </a:prstGeom>
            <a:solidFill>
              <a:srgbClr val="92D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dirty="0">
                <a:latin typeface="Arial" panose="020B0604020202020204" pitchFamily="34" charset="0"/>
                <a:cs typeface="Arial" panose="020B0604020202020204" pitchFamily="34" charset="0"/>
              </a:endParaRPr>
            </a:p>
          </p:txBody>
        </p:sp>
        <p:sp>
          <p:nvSpPr>
            <p:cNvPr id="38" name="矩形 37">
              <a:extLst>
                <a:ext uri="{FF2B5EF4-FFF2-40B4-BE49-F238E27FC236}">
                  <a16:creationId xmlns:a16="http://schemas.microsoft.com/office/drawing/2014/main" id="{F64D5E64-007A-B241-9F20-7E9855A6B5B9}"/>
                </a:ext>
              </a:extLst>
            </p:cNvPr>
            <p:cNvSpPr/>
            <p:nvPr/>
          </p:nvSpPr>
          <p:spPr>
            <a:xfrm>
              <a:off x="1160860" y="3435582"/>
              <a:ext cx="209672" cy="186374"/>
            </a:xfrm>
            <a:prstGeom prst="rect">
              <a:avLst/>
            </a:prstGeom>
            <a:solidFill>
              <a:schemeClr val="tx2">
                <a:lumMod val="60000"/>
                <a:lumOff val="4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39" name="矩形 38">
              <a:extLst>
                <a:ext uri="{FF2B5EF4-FFF2-40B4-BE49-F238E27FC236}">
                  <a16:creationId xmlns:a16="http://schemas.microsoft.com/office/drawing/2014/main" id="{F4C4365C-EAB9-954B-9E86-8A5C6B76CEF9}"/>
                </a:ext>
              </a:extLst>
            </p:cNvPr>
            <p:cNvSpPr/>
            <p:nvPr/>
          </p:nvSpPr>
          <p:spPr>
            <a:xfrm>
              <a:off x="1551355" y="3434161"/>
              <a:ext cx="209672" cy="186374"/>
            </a:xfrm>
            <a:prstGeom prst="rect">
              <a:avLst/>
            </a:prstGeom>
            <a:solidFill>
              <a:schemeClr val="tx2">
                <a:lumMod val="60000"/>
                <a:lumOff val="4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40" name="矩形 39">
              <a:extLst>
                <a:ext uri="{FF2B5EF4-FFF2-40B4-BE49-F238E27FC236}">
                  <a16:creationId xmlns:a16="http://schemas.microsoft.com/office/drawing/2014/main" id="{B85B30E2-1BDA-F34B-B032-03252CD89B81}"/>
                </a:ext>
              </a:extLst>
            </p:cNvPr>
            <p:cNvSpPr/>
            <p:nvPr/>
          </p:nvSpPr>
          <p:spPr>
            <a:xfrm>
              <a:off x="1361417" y="3695446"/>
              <a:ext cx="209672" cy="186374"/>
            </a:xfrm>
            <a:prstGeom prst="rect">
              <a:avLst/>
            </a:prstGeom>
            <a:solidFill>
              <a:schemeClr val="tx2">
                <a:lumMod val="60000"/>
                <a:lumOff val="4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41" name="矩形 40">
              <a:extLst>
                <a:ext uri="{FF2B5EF4-FFF2-40B4-BE49-F238E27FC236}">
                  <a16:creationId xmlns:a16="http://schemas.microsoft.com/office/drawing/2014/main" id="{9763210C-D848-8F49-B452-DEC64591EA00}"/>
                </a:ext>
              </a:extLst>
            </p:cNvPr>
            <p:cNvSpPr/>
            <p:nvPr/>
          </p:nvSpPr>
          <p:spPr>
            <a:xfrm>
              <a:off x="1129087" y="2234516"/>
              <a:ext cx="209672" cy="186374"/>
            </a:xfrm>
            <a:prstGeom prst="rect">
              <a:avLst/>
            </a:prstGeom>
            <a:solidFill>
              <a:schemeClr val="tx2">
                <a:lumMod val="60000"/>
                <a:lumOff val="4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42" name="文本框 41">
              <a:extLst>
                <a:ext uri="{FF2B5EF4-FFF2-40B4-BE49-F238E27FC236}">
                  <a16:creationId xmlns:a16="http://schemas.microsoft.com/office/drawing/2014/main" id="{FE017850-7B0F-5A40-8383-C6B6306ECF69}"/>
                </a:ext>
              </a:extLst>
            </p:cNvPr>
            <p:cNvSpPr txBox="1"/>
            <p:nvPr/>
          </p:nvSpPr>
          <p:spPr>
            <a:xfrm>
              <a:off x="1370532" y="2096080"/>
              <a:ext cx="1869828" cy="367742"/>
            </a:xfrm>
            <a:prstGeom prst="rect">
              <a:avLst/>
            </a:prstGeom>
            <a:noFill/>
          </p:spPr>
          <p:txBody>
            <a:bodyPr wrap="none" rtlCol="0">
              <a:spAutoFit/>
            </a:bodyPr>
            <a:lstStyle/>
            <a:p>
              <a:r>
                <a:rPr lang="en-US" altLang="zh-CN" sz="2400" dirty="0">
                  <a:latin typeface="Arial" panose="020B0604020202020204" pitchFamily="34" charset="0"/>
                  <a:cs typeface="Arial" panose="020B0604020202020204" pitchFamily="34" charset="0"/>
                </a:rPr>
                <a:t>attribute value</a:t>
              </a:r>
              <a:endParaRPr lang="zh-CN" altLang="en-US" sz="2400" dirty="0">
                <a:latin typeface="Arial" panose="020B0604020202020204" pitchFamily="34" charset="0"/>
                <a:cs typeface="Arial" panose="020B0604020202020204" pitchFamily="34" charset="0"/>
              </a:endParaRPr>
            </a:p>
          </p:txBody>
        </p:sp>
        <p:sp>
          <p:nvSpPr>
            <p:cNvPr id="43" name="矩形 42">
              <a:extLst>
                <a:ext uri="{FF2B5EF4-FFF2-40B4-BE49-F238E27FC236}">
                  <a16:creationId xmlns:a16="http://schemas.microsoft.com/office/drawing/2014/main" id="{60328AC8-4343-E849-8F9E-BEB55F8FA3A5}"/>
                </a:ext>
              </a:extLst>
            </p:cNvPr>
            <p:cNvSpPr/>
            <p:nvPr/>
          </p:nvSpPr>
          <p:spPr>
            <a:xfrm>
              <a:off x="1125548" y="2591613"/>
              <a:ext cx="209672" cy="186374"/>
            </a:xfrm>
            <a:prstGeom prst="rect">
              <a:avLst/>
            </a:prstGeom>
            <a:solidFill>
              <a:srgbClr val="92D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dirty="0">
                <a:latin typeface="Arial" panose="020B0604020202020204" pitchFamily="34" charset="0"/>
                <a:cs typeface="Arial" panose="020B0604020202020204" pitchFamily="34" charset="0"/>
              </a:endParaRPr>
            </a:p>
          </p:txBody>
        </p:sp>
        <p:sp>
          <p:nvSpPr>
            <p:cNvPr id="44" name="文本框 43">
              <a:extLst>
                <a:ext uri="{FF2B5EF4-FFF2-40B4-BE49-F238E27FC236}">
                  <a16:creationId xmlns:a16="http://schemas.microsoft.com/office/drawing/2014/main" id="{B85B9313-5126-6949-81B6-BA40032E485E}"/>
                </a:ext>
              </a:extLst>
            </p:cNvPr>
            <p:cNvSpPr txBox="1"/>
            <p:nvPr/>
          </p:nvSpPr>
          <p:spPr>
            <a:xfrm>
              <a:off x="1370532" y="2416871"/>
              <a:ext cx="1718510" cy="367742"/>
            </a:xfrm>
            <a:prstGeom prst="rect">
              <a:avLst/>
            </a:prstGeom>
            <a:noFill/>
          </p:spPr>
          <p:txBody>
            <a:bodyPr wrap="none" rtlCol="0">
              <a:spAutoFit/>
            </a:bodyPr>
            <a:lstStyle/>
            <a:p>
              <a:r>
                <a:rPr lang="en-US" altLang="zh-CN" sz="2400" dirty="0">
                  <a:latin typeface="Arial" panose="020B0604020202020204" pitchFamily="34" charset="0"/>
                  <a:cs typeface="Arial" panose="020B0604020202020204" pitchFamily="34" charset="0"/>
                </a:rPr>
                <a:t>correct value</a:t>
              </a:r>
              <a:endParaRPr lang="zh-CN" altLang="en-US" sz="2400" dirty="0">
                <a:latin typeface="Arial" panose="020B0604020202020204" pitchFamily="34" charset="0"/>
                <a:cs typeface="Arial" panose="020B0604020202020204" pitchFamily="34" charset="0"/>
              </a:endParaRPr>
            </a:p>
          </p:txBody>
        </p:sp>
        <p:sp>
          <p:nvSpPr>
            <p:cNvPr id="45" name="矩形 44">
              <a:extLst>
                <a:ext uri="{FF2B5EF4-FFF2-40B4-BE49-F238E27FC236}">
                  <a16:creationId xmlns:a16="http://schemas.microsoft.com/office/drawing/2014/main" id="{2EEE843A-8E96-6447-9D90-18B9913DEB8D}"/>
                </a:ext>
              </a:extLst>
            </p:cNvPr>
            <p:cNvSpPr/>
            <p:nvPr/>
          </p:nvSpPr>
          <p:spPr>
            <a:xfrm>
              <a:off x="7801346" y="2234516"/>
              <a:ext cx="209672" cy="186374"/>
            </a:xfrm>
            <a:prstGeom prst="rect">
              <a:avLst/>
            </a:prstGeom>
            <a:solidFill>
              <a:srgbClr val="FF00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46" name="文本框 45">
              <a:extLst>
                <a:ext uri="{FF2B5EF4-FFF2-40B4-BE49-F238E27FC236}">
                  <a16:creationId xmlns:a16="http://schemas.microsoft.com/office/drawing/2014/main" id="{27888169-5F76-7447-A67D-44FDA4B0D479}"/>
                </a:ext>
              </a:extLst>
            </p:cNvPr>
            <p:cNvSpPr txBox="1"/>
            <p:nvPr/>
          </p:nvSpPr>
          <p:spPr>
            <a:xfrm>
              <a:off x="8042791" y="2096080"/>
              <a:ext cx="1734067" cy="367742"/>
            </a:xfrm>
            <a:prstGeom prst="rect">
              <a:avLst/>
            </a:prstGeom>
            <a:noFill/>
          </p:spPr>
          <p:txBody>
            <a:bodyPr wrap="none" rtlCol="0">
              <a:spAutoFit/>
            </a:bodyPr>
            <a:lstStyle/>
            <a:p>
              <a:r>
                <a:rPr lang="en-US" altLang="zh-CN" sz="2400" dirty="0">
                  <a:latin typeface="Arial" panose="020B0604020202020204" pitchFamily="34" charset="0"/>
                  <a:cs typeface="Arial" panose="020B0604020202020204" pitchFamily="34" charset="0"/>
                </a:rPr>
                <a:t>conflict value</a:t>
              </a:r>
              <a:endParaRPr lang="zh-CN" altLang="en-US" sz="2400" dirty="0">
                <a:latin typeface="Arial" panose="020B0604020202020204" pitchFamily="34" charset="0"/>
                <a:cs typeface="Arial" panose="020B0604020202020204" pitchFamily="34" charset="0"/>
              </a:endParaRPr>
            </a:p>
          </p:txBody>
        </p:sp>
        <p:sp>
          <p:nvSpPr>
            <p:cNvPr id="47" name="矩形 46">
              <a:extLst>
                <a:ext uri="{FF2B5EF4-FFF2-40B4-BE49-F238E27FC236}">
                  <a16:creationId xmlns:a16="http://schemas.microsoft.com/office/drawing/2014/main" id="{8FE520E9-B031-644E-8ED0-2888802DD34E}"/>
                </a:ext>
              </a:extLst>
            </p:cNvPr>
            <p:cNvSpPr/>
            <p:nvPr/>
          </p:nvSpPr>
          <p:spPr>
            <a:xfrm>
              <a:off x="7796818" y="2591613"/>
              <a:ext cx="209672" cy="186374"/>
            </a:xfrm>
            <a:prstGeom prst="rect">
              <a:avLst/>
            </a:prstGeom>
            <a:solidFill>
              <a:schemeClr val="bg1"/>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48" name="文本框 47">
              <a:extLst>
                <a:ext uri="{FF2B5EF4-FFF2-40B4-BE49-F238E27FC236}">
                  <a16:creationId xmlns:a16="http://schemas.microsoft.com/office/drawing/2014/main" id="{1198CA9E-5F07-3842-95D7-4792BB994668}"/>
                </a:ext>
              </a:extLst>
            </p:cNvPr>
            <p:cNvSpPr txBox="1"/>
            <p:nvPr/>
          </p:nvSpPr>
          <p:spPr>
            <a:xfrm>
              <a:off x="8042791" y="2416871"/>
              <a:ext cx="1810432" cy="367742"/>
            </a:xfrm>
            <a:prstGeom prst="rect">
              <a:avLst/>
            </a:prstGeom>
            <a:noFill/>
          </p:spPr>
          <p:txBody>
            <a:bodyPr wrap="none" rtlCol="0">
              <a:spAutoFit/>
            </a:bodyPr>
            <a:lstStyle/>
            <a:p>
              <a:r>
                <a:rPr lang="en-US" altLang="zh-CN" sz="2400" dirty="0">
                  <a:latin typeface="Arial" panose="020B0604020202020204" pitchFamily="34" charset="0"/>
                  <a:cs typeface="Arial" panose="020B0604020202020204" pitchFamily="34" charset="0"/>
                </a:rPr>
                <a:t>missing value</a:t>
              </a:r>
              <a:endParaRPr lang="zh-CN" altLang="en-US" sz="2400" dirty="0">
                <a:latin typeface="Arial" panose="020B0604020202020204" pitchFamily="34" charset="0"/>
                <a:cs typeface="Arial" panose="020B0604020202020204" pitchFamily="34" charset="0"/>
              </a:endParaRPr>
            </a:p>
          </p:txBody>
        </p:sp>
        <p:sp>
          <p:nvSpPr>
            <p:cNvPr id="49" name="文本框 48">
              <a:extLst>
                <a:ext uri="{FF2B5EF4-FFF2-40B4-BE49-F238E27FC236}">
                  <a16:creationId xmlns:a16="http://schemas.microsoft.com/office/drawing/2014/main" id="{35BFC5CA-C958-AC45-8BF7-AA05574A2A46}"/>
                </a:ext>
              </a:extLst>
            </p:cNvPr>
            <p:cNvSpPr txBox="1"/>
            <p:nvPr/>
          </p:nvSpPr>
          <p:spPr>
            <a:xfrm>
              <a:off x="4215891" y="2276260"/>
              <a:ext cx="2393799" cy="367742"/>
            </a:xfrm>
            <a:prstGeom prst="rect">
              <a:avLst/>
            </a:prstGeom>
            <a:noFill/>
          </p:spPr>
          <p:txBody>
            <a:bodyPr wrap="square" rtlCol="0">
              <a:spAutoFit/>
            </a:bodyPr>
            <a:lstStyle/>
            <a:p>
              <a:pPr algn="ctr"/>
              <a:r>
                <a:rPr lang="en-US" altLang="zh-CN" sz="2400" dirty="0">
                  <a:latin typeface="Arial" panose="020B0604020202020204" pitchFamily="34" charset="0"/>
                  <a:cs typeface="Arial" panose="020B0604020202020204" pitchFamily="34" charset="0"/>
                </a:rPr>
                <a:t>knowledge graph</a:t>
              </a:r>
              <a:endParaRPr lang="zh-CN" altLang="en-US" sz="2400" dirty="0">
                <a:latin typeface="Arial" panose="020B0604020202020204" pitchFamily="34" charset="0"/>
                <a:cs typeface="Arial" panose="020B0604020202020204" pitchFamily="34" charset="0"/>
              </a:endParaRPr>
            </a:p>
          </p:txBody>
        </p:sp>
        <p:sp>
          <p:nvSpPr>
            <p:cNvPr id="50" name="箭头: 右 13">
              <a:extLst>
                <a:ext uri="{FF2B5EF4-FFF2-40B4-BE49-F238E27FC236}">
                  <a16:creationId xmlns:a16="http://schemas.microsoft.com/office/drawing/2014/main" id="{1C02C1F2-2D33-FD48-8E4E-2B0A8E386C2D}"/>
                </a:ext>
              </a:extLst>
            </p:cNvPr>
            <p:cNvSpPr/>
            <p:nvPr/>
          </p:nvSpPr>
          <p:spPr>
            <a:xfrm rot="8727685">
              <a:off x="2933271" y="2867724"/>
              <a:ext cx="1330930" cy="100679"/>
            </a:xfrm>
            <a:prstGeom prst="rightArrow">
              <a:avLst>
                <a:gd name="adj1" fmla="val 46850"/>
                <a:gd name="adj2" fmla="val 78775"/>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cs typeface="Arial" panose="020B0604020202020204" pitchFamily="34" charset="0"/>
              </a:endParaRPr>
            </a:p>
          </p:txBody>
        </p:sp>
        <p:sp>
          <p:nvSpPr>
            <p:cNvPr id="51" name="箭头: 右 15">
              <a:extLst>
                <a:ext uri="{FF2B5EF4-FFF2-40B4-BE49-F238E27FC236}">
                  <a16:creationId xmlns:a16="http://schemas.microsoft.com/office/drawing/2014/main" id="{848BDF3D-7D15-7B42-A279-0C215651F9DD}"/>
                </a:ext>
              </a:extLst>
            </p:cNvPr>
            <p:cNvSpPr/>
            <p:nvPr/>
          </p:nvSpPr>
          <p:spPr>
            <a:xfrm rot="1686964">
              <a:off x="6482687" y="2865229"/>
              <a:ext cx="1433510" cy="97203"/>
            </a:xfrm>
            <a:prstGeom prst="rightArrow">
              <a:avLst>
                <a:gd name="adj1" fmla="val 46059"/>
                <a:gd name="adj2" fmla="val 73188"/>
              </a:avLst>
            </a:prstGeom>
            <a:solidFill>
              <a:srgbClr val="C000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cs typeface="Arial" panose="020B0604020202020204" pitchFamily="34" charset="0"/>
              </a:endParaRPr>
            </a:p>
          </p:txBody>
        </p:sp>
        <p:sp>
          <p:nvSpPr>
            <p:cNvPr id="52" name="文本框 51">
              <a:extLst>
                <a:ext uri="{FF2B5EF4-FFF2-40B4-BE49-F238E27FC236}">
                  <a16:creationId xmlns:a16="http://schemas.microsoft.com/office/drawing/2014/main" id="{C9E1BFC9-3143-EC46-AF07-4680E2EA74E3}"/>
                </a:ext>
              </a:extLst>
            </p:cNvPr>
            <p:cNvSpPr txBox="1"/>
            <p:nvPr/>
          </p:nvSpPr>
          <p:spPr>
            <a:xfrm>
              <a:off x="4468218" y="4491665"/>
              <a:ext cx="2111652" cy="367742"/>
            </a:xfrm>
            <a:prstGeom prst="rect">
              <a:avLst/>
            </a:prstGeom>
            <a:noFill/>
          </p:spPr>
          <p:txBody>
            <a:bodyPr wrap="none" rtlCol="0">
              <a:spAutoFit/>
            </a:bodyPr>
            <a:lstStyle/>
            <a:p>
              <a:r>
                <a:rPr lang="en-US" altLang="zh-CN" sz="2400" dirty="0">
                  <a:latin typeface="Arial" panose="020B0604020202020204" pitchFamily="34" charset="0"/>
                  <a:cs typeface="Arial" panose="020B0604020202020204" pitchFamily="34" charset="0"/>
                </a:rPr>
                <a:t>User verification</a:t>
              </a:r>
              <a:endParaRPr lang="zh-CN" altLang="en-US" sz="2400" dirty="0">
                <a:latin typeface="Arial" panose="020B0604020202020204" pitchFamily="34" charset="0"/>
                <a:cs typeface="Arial" panose="020B0604020202020204" pitchFamily="34" charset="0"/>
              </a:endParaRPr>
            </a:p>
          </p:txBody>
        </p:sp>
        <p:sp>
          <p:nvSpPr>
            <p:cNvPr id="53" name="矩形 52">
              <a:extLst>
                <a:ext uri="{FF2B5EF4-FFF2-40B4-BE49-F238E27FC236}">
                  <a16:creationId xmlns:a16="http://schemas.microsoft.com/office/drawing/2014/main" id="{CA513F8D-B2E3-7242-BDDE-29BADD4592CB}"/>
                </a:ext>
              </a:extLst>
            </p:cNvPr>
            <p:cNvSpPr/>
            <p:nvPr/>
          </p:nvSpPr>
          <p:spPr>
            <a:xfrm>
              <a:off x="4418324" y="4494412"/>
              <a:ext cx="2159905" cy="618066"/>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cs typeface="Arial" panose="020B0604020202020204" pitchFamily="34" charset="0"/>
              </a:endParaRPr>
            </a:p>
          </p:txBody>
        </p:sp>
        <p:sp>
          <p:nvSpPr>
            <p:cNvPr id="54" name="箭头: 右 13">
              <a:extLst>
                <a:ext uri="{FF2B5EF4-FFF2-40B4-BE49-F238E27FC236}">
                  <a16:creationId xmlns:a16="http://schemas.microsoft.com/office/drawing/2014/main" id="{68E51C5B-D988-1043-A0E5-46647D3784D0}"/>
                </a:ext>
              </a:extLst>
            </p:cNvPr>
            <p:cNvSpPr/>
            <p:nvPr/>
          </p:nvSpPr>
          <p:spPr>
            <a:xfrm rot="1737920">
              <a:off x="2717923" y="4263636"/>
              <a:ext cx="1709011" cy="103088"/>
            </a:xfrm>
            <a:prstGeom prst="rightArrow">
              <a:avLst>
                <a:gd name="adj1" fmla="val 40589"/>
                <a:gd name="adj2" fmla="val 78177"/>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cs typeface="Arial" panose="020B0604020202020204" pitchFamily="34" charset="0"/>
              </a:endParaRPr>
            </a:p>
          </p:txBody>
        </p:sp>
        <p:sp>
          <p:nvSpPr>
            <p:cNvPr id="55" name="箭头: 右 13">
              <a:extLst>
                <a:ext uri="{FF2B5EF4-FFF2-40B4-BE49-F238E27FC236}">
                  <a16:creationId xmlns:a16="http://schemas.microsoft.com/office/drawing/2014/main" id="{CF166067-0C8C-D04F-ACC9-70C4D26F7495}"/>
                </a:ext>
              </a:extLst>
            </p:cNvPr>
            <p:cNvSpPr/>
            <p:nvPr/>
          </p:nvSpPr>
          <p:spPr>
            <a:xfrm rot="5400000">
              <a:off x="5141474" y="4082849"/>
              <a:ext cx="627144" cy="102184"/>
            </a:xfrm>
            <a:prstGeom prst="rightArrow">
              <a:avLst>
                <a:gd name="adj1" fmla="val 41695"/>
                <a:gd name="adj2" fmla="val 7493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56" name="箭头: 右 13">
              <a:extLst>
                <a:ext uri="{FF2B5EF4-FFF2-40B4-BE49-F238E27FC236}">
                  <a16:creationId xmlns:a16="http://schemas.microsoft.com/office/drawing/2014/main" id="{633B4146-B065-564E-84C0-AF566B8C5CC1}"/>
                </a:ext>
              </a:extLst>
            </p:cNvPr>
            <p:cNvSpPr/>
            <p:nvPr/>
          </p:nvSpPr>
          <p:spPr>
            <a:xfrm rot="9022553">
              <a:off x="6547298" y="4218470"/>
              <a:ext cx="1811227" cy="116686"/>
            </a:xfrm>
            <a:prstGeom prst="rightArrow">
              <a:avLst>
                <a:gd name="adj1" fmla="val 42077"/>
                <a:gd name="adj2" fmla="val 87518"/>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cs typeface="Arial" panose="020B0604020202020204" pitchFamily="34" charset="0"/>
              </a:endParaRPr>
            </a:p>
          </p:txBody>
        </p:sp>
        <p:sp>
          <p:nvSpPr>
            <p:cNvPr id="57" name="文本框 56">
              <a:extLst>
                <a:ext uri="{FF2B5EF4-FFF2-40B4-BE49-F238E27FC236}">
                  <a16:creationId xmlns:a16="http://schemas.microsoft.com/office/drawing/2014/main" id="{A5B5F060-F85E-0C48-ACF2-0A2F05942581}"/>
                </a:ext>
              </a:extLst>
            </p:cNvPr>
            <p:cNvSpPr txBox="1"/>
            <p:nvPr/>
          </p:nvSpPr>
          <p:spPr>
            <a:xfrm>
              <a:off x="4835109" y="4720677"/>
              <a:ext cx="1297085" cy="367742"/>
            </a:xfrm>
            <a:prstGeom prst="rect">
              <a:avLst/>
            </a:prstGeom>
            <a:noFill/>
          </p:spPr>
          <p:txBody>
            <a:bodyPr wrap="none" rtlCol="0">
              <a:spAutoFit/>
            </a:bodyPr>
            <a:lstStyle/>
            <a:p>
              <a:r>
                <a:rPr lang="en-US" altLang="zh-CN" sz="2400" dirty="0">
                  <a:latin typeface="Arial" panose="020B0604020202020204" pitchFamily="34" charset="0"/>
                  <a:cs typeface="Arial" panose="020B0604020202020204" pitchFamily="34" charset="0"/>
                </a:rPr>
                <a:t>(optional)</a:t>
              </a:r>
              <a:endParaRPr lang="zh-CN" altLang="en-US" sz="2400" dirty="0">
                <a:latin typeface="Arial" panose="020B0604020202020204" pitchFamily="34" charset="0"/>
                <a:cs typeface="Arial" panose="020B0604020202020204" pitchFamily="34" charset="0"/>
              </a:endParaRPr>
            </a:p>
          </p:txBody>
        </p:sp>
      </p:grpSp>
      <p:grpSp>
        <p:nvGrpSpPr>
          <p:cNvPr id="165" name="组合 164">
            <a:extLst>
              <a:ext uri="{FF2B5EF4-FFF2-40B4-BE49-F238E27FC236}">
                <a16:creationId xmlns:a16="http://schemas.microsoft.com/office/drawing/2014/main" id="{6EF334CB-8F3F-264F-B707-113C65A85A9F}"/>
              </a:ext>
            </a:extLst>
          </p:cNvPr>
          <p:cNvGrpSpPr/>
          <p:nvPr/>
        </p:nvGrpSpPr>
        <p:grpSpPr>
          <a:xfrm>
            <a:off x="775855" y="1316050"/>
            <a:ext cx="9851348" cy="3126025"/>
            <a:chOff x="1047579" y="2073155"/>
            <a:chExt cx="8869579" cy="3357622"/>
          </a:xfrm>
        </p:grpSpPr>
        <p:sp>
          <p:nvSpPr>
            <p:cNvPr id="128" name="文本框 127">
              <a:extLst>
                <a:ext uri="{FF2B5EF4-FFF2-40B4-BE49-F238E27FC236}">
                  <a16:creationId xmlns:a16="http://schemas.microsoft.com/office/drawing/2014/main" id="{D9668B12-C327-2547-AB12-324BF4652DF7}"/>
                </a:ext>
              </a:extLst>
            </p:cNvPr>
            <p:cNvSpPr txBox="1"/>
            <p:nvPr/>
          </p:nvSpPr>
          <p:spPr>
            <a:xfrm>
              <a:off x="4714290" y="3113313"/>
              <a:ext cx="1378592" cy="826446"/>
            </a:xfrm>
            <a:prstGeom prst="rect">
              <a:avLst/>
            </a:prstGeom>
            <a:noFill/>
          </p:spPr>
          <p:txBody>
            <a:bodyPr wrap="none" rtlCol="0">
              <a:spAutoFit/>
            </a:bodyPr>
            <a:lstStyle/>
            <a:p>
              <a:pPr algn="ctr"/>
              <a:r>
                <a:rPr lang="en-US" altLang="zh-CN" sz="2200" dirty="0">
                  <a:solidFill>
                    <a:srgbClr val="FF0000"/>
                  </a:solidFill>
                  <a:latin typeface="Calibri" panose="020F0502020204030204" pitchFamily="34" charset="0"/>
                  <a:cs typeface="Calibri" panose="020F0502020204030204" pitchFamily="34" charset="0"/>
                </a:rPr>
                <a:t>Attribute</a:t>
              </a:r>
            </a:p>
            <a:p>
              <a:pPr algn="ctr"/>
              <a:r>
                <a:rPr lang="en-US" altLang="zh-CN" sz="2200" dirty="0">
                  <a:solidFill>
                    <a:srgbClr val="FF0000"/>
                  </a:solidFill>
                  <a:latin typeface="Calibri" panose="020F0502020204030204" pitchFamily="34" charset="0"/>
                  <a:cs typeface="Calibri" panose="020F0502020204030204" pitchFamily="34" charset="0"/>
                </a:rPr>
                <a:t>Assignment</a:t>
              </a:r>
              <a:endParaRPr lang="zh-CN" altLang="en-US" sz="2200" dirty="0">
                <a:solidFill>
                  <a:srgbClr val="FF0000"/>
                </a:solidFill>
                <a:latin typeface="Calibri" panose="020F0502020204030204" pitchFamily="34" charset="0"/>
                <a:cs typeface="Calibri" panose="020F0502020204030204" pitchFamily="34" charset="0"/>
              </a:endParaRPr>
            </a:p>
          </p:txBody>
        </p:sp>
        <p:sp>
          <p:nvSpPr>
            <p:cNvPr id="112" name="流程图: 磁盘 3">
              <a:extLst>
                <a:ext uri="{FF2B5EF4-FFF2-40B4-BE49-F238E27FC236}">
                  <a16:creationId xmlns:a16="http://schemas.microsoft.com/office/drawing/2014/main" id="{5996E66D-5ADF-FA4B-BDD3-B6FEEC935DD2}"/>
                </a:ext>
              </a:extLst>
            </p:cNvPr>
            <p:cNvSpPr/>
            <p:nvPr/>
          </p:nvSpPr>
          <p:spPr>
            <a:xfrm>
              <a:off x="1047579" y="2970344"/>
              <a:ext cx="818993" cy="1132716"/>
            </a:xfrm>
            <a:prstGeom prst="flowChartMagneticDisk">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13" name="文本框 112">
              <a:extLst>
                <a:ext uri="{FF2B5EF4-FFF2-40B4-BE49-F238E27FC236}">
                  <a16:creationId xmlns:a16="http://schemas.microsoft.com/office/drawing/2014/main" id="{AFBFF957-DF46-C94F-9244-409BF8905BC5}"/>
                </a:ext>
              </a:extLst>
            </p:cNvPr>
            <p:cNvSpPr txBox="1"/>
            <p:nvPr/>
          </p:nvSpPr>
          <p:spPr>
            <a:xfrm>
              <a:off x="1249973" y="4033135"/>
              <a:ext cx="479716" cy="462810"/>
            </a:xfrm>
            <a:prstGeom prst="rect">
              <a:avLst/>
            </a:prstGeom>
            <a:noFill/>
          </p:spPr>
          <p:txBody>
            <a:bodyPr wrap="square" rtlCol="0">
              <a:spAutoFit/>
            </a:bodyPr>
            <a:lstStyle/>
            <a:p>
              <a:r>
                <a:rPr lang="en-US" altLang="zh-CN" sz="2200" i="1" dirty="0">
                  <a:latin typeface="Calibri" panose="020F0502020204030204" pitchFamily="34" charset="0"/>
                  <a:cs typeface="Calibri" panose="020F0502020204030204" pitchFamily="34" charset="0"/>
                </a:rPr>
                <a:t>D</a:t>
              </a:r>
              <a:endParaRPr lang="zh-CN" altLang="en-US" sz="2200" i="1" baseline="-25000" dirty="0">
                <a:latin typeface="Calibri" panose="020F0502020204030204" pitchFamily="34" charset="0"/>
                <a:cs typeface="Calibri" panose="020F0502020204030204" pitchFamily="34" charset="0"/>
              </a:endParaRPr>
            </a:p>
          </p:txBody>
        </p:sp>
        <p:sp>
          <p:nvSpPr>
            <p:cNvPr id="114" name="流程图: 磁盘 5">
              <a:extLst>
                <a:ext uri="{FF2B5EF4-FFF2-40B4-BE49-F238E27FC236}">
                  <a16:creationId xmlns:a16="http://schemas.microsoft.com/office/drawing/2014/main" id="{C95EA396-28FA-1143-B23F-D67FF6FFC215}"/>
                </a:ext>
              </a:extLst>
            </p:cNvPr>
            <p:cNvSpPr/>
            <p:nvPr/>
          </p:nvSpPr>
          <p:spPr>
            <a:xfrm>
              <a:off x="3863016" y="3063457"/>
              <a:ext cx="663146" cy="864972"/>
            </a:xfrm>
            <a:prstGeom prst="flowChartMagneticDisk">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15" name="文本框 114">
              <a:extLst>
                <a:ext uri="{FF2B5EF4-FFF2-40B4-BE49-F238E27FC236}">
                  <a16:creationId xmlns:a16="http://schemas.microsoft.com/office/drawing/2014/main" id="{A7B6D716-323B-D34B-90B4-3E96AAAE1622}"/>
                </a:ext>
              </a:extLst>
            </p:cNvPr>
            <p:cNvSpPr txBox="1"/>
            <p:nvPr/>
          </p:nvSpPr>
          <p:spPr>
            <a:xfrm>
              <a:off x="3979011" y="3989944"/>
              <a:ext cx="644528" cy="462810"/>
            </a:xfrm>
            <a:prstGeom prst="rect">
              <a:avLst/>
            </a:prstGeom>
            <a:noFill/>
          </p:spPr>
          <p:txBody>
            <a:bodyPr wrap="square" rtlCol="0">
              <a:spAutoFit/>
            </a:bodyPr>
            <a:lstStyle/>
            <a:p>
              <a:r>
                <a:rPr lang="en-US" altLang="zh-CN" sz="2200" i="1" dirty="0">
                  <a:latin typeface="Calibri" panose="020F0502020204030204" pitchFamily="34" charset="0"/>
                  <a:cs typeface="Calibri" panose="020F0502020204030204" pitchFamily="34" charset="0"/>
                </a:rPr>
                <a:t>D</a:t>
              </a:r>
              <a:r>
                <a:rPr lang="en-US" altLang="zh-CN" sz="2200" i="1" baseline="-25000" dirty="0">
                  <a:latin typeface="Calibri" panose="020F0502020204030204" pitchFamily="34" charset="0"/>
                  <a:cs typeface="Calibri" panose="020F0502020204030204" pitchFamily="34" charset="0"/>
                </a:rPr>
                <a:t>V</a:t>
              </a:r>
              <a:endParaRPr lang="zh-CN" altLang="en-US" sz="2200" i="1" baseline="-25000" dirty="0">
                <a:latin typeface="Calibri" panose="020F0502020204030204" pitchFamily="34" charset="0"/>
                <a:cs typeface="Calibri" panose="020F0502020204030204" pitchFamily="34" charset="0"/>
              </a:endParaRPr>
            </a:p>
          </p:txBody>
        </p:sp>
        <p:sp>
          <p:nvSpPr>
            <p:cNvPr id="117" name="矩形 116">
              <a:extLst>
                <a:ext uri="{FF2B5EF4-FFF2-40B4-BE49-F238E27FC236}">
                  <a16:creationId xmlns:a16="http://schemas.microsoft.com/office/drawing/2014/main" id="{1A3AC296-CC76-CC43-85C9-10723F8C20D7}"/>
                </a:ext>
              </a:extLst>
            </p:cNvPr>
            <p:cNvSpPr/>
            <p:nvPr/>
          </p:nvSpPr>
          <p:spPr>
            <a:xfrm>
              <a:off x="4785606" y="3158833"/>
              <a:ext cx="1234573" cy="780532"/>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dirty="0">
                <a:latin typeface="Calibri" panose="020F0502020204030204" pitchFamily="34" charset="0"/>
                <a:cs typeface="Calibri" panose="020F0502020204030204" pitchFamily="34" charset="0"/>
              </a:endParaRPr>
            </a:p>
          </p:txBody>
        </p:sp>
        <p:sp>
          <p:nvSpPr>
            <p:cNvPr id="118" name="矩形 117">
              <a:extLst>
                <a:ext uri="{FF2B5EF4-FFF2-40B4-BE49-F238E27FC236}">
                  <a16:creationId xmlns:a16="http://schemas.microsoft.com/office/drawing/2014/main" id="{C7BF6AD4-4B53-0749-9629-BE7C8ED1BEE1}"/>
                </a:ext>
              </a:extLst>
            </p:cNvPr>
            <p:cNvSpPr/>
            <p:nvPr/>
          </p:nvSpPr>
          <p:spPr>
            <a:xfrm>
              <a:off x="7299278" y="3168549"/>
              <a:ext cx="1585635" cy="764453"/>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dirty="0">
                <a:latin typeface="Calibri" panose="020F0502020204030204" pitchFamily="34" charset="0"/>
                <a:cs typeface="Calibri" panose="020F0502020204030204" pitchFamily="34" charset="0"/>
              </a:endParaRPr>
            </a:p>
          </p:txBody>
        </p:sp>
        <p:sp>
          <p:nvSpPr>
            <p:cNvPr id="119" name="右箭头 118">
              <a:extLst>
                <a:ext uri="{FF2B5EF4-FFF2-40B4-BE49-F238E27FC236}">
                  <a16:creationId xmlns:a16="http://schemas.microsoft.com/office/drawing/2014/main" id="{C2413187-9F8C-1C4C-92FB-A5733DEE09D4}"/>
                </a:ext>
              </a:extLst>
            </p:cNvPr>
            <p:cNvSpPr/>
            <p:nvPr/>
          </p:nvSpPr>
          <p:spPr>
            <a:xfrm>
              <a:off x="1927338" y="3542003"/>
              <a:ext cx="430390" cy="53853"/>
            </a:xfrm>
            <a:prstGeom prst="rightArrow">
              <a:avLst/>
            </a:prstGeom>
            <a:solidFill>
              <a:srgbClr val="0070C0"/>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20" name="右箭头 119">
              <a:extLst>
                <a:ext uri="{FF2B5EF4-FFF2-40B4-BE49-F238E27FC236}">
                  <a16:creationId xmlns:a16="http://schemas.microsoft.com/office/drawing/2014/main" id="{15F702D9-00C7-DD44-9474-43B25462D1EE}"/>
                </a:ext>
              </a:extLst>
            </p:cNvPr>
            <p:cNvSpPr/>
            <p:nvPr/>
          </p:nvSpPr>
          <p:spPr>
            <a:xfrm>
              <a:off x="4560225" y="3530499"/>
              <a:ext cx="217306" cy="45719"/>
            </a:xfrm>
            <a:prstGeom prst="rightArrow">
              <a:avLst/>
            </a:prstGeom>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21" name="流程图: 磁盘 17">
              <a:extLst>
                <a:ext uri="{FF2B5EF4-FFF2-40B4-BE49-F238E27FC236}">
                  <a16:creationId xmlns:a16="http://schemas.microsoft.com/office/drawing/2014/main" id="{D01E9B04-7AEB-0C47-9132-8CA921B32357}"/>
                </a:ext>
              </a:extLst>
            </p:cNvPr>
            <p:cNvSpPr/>
            <p:nvPr/>
          </p:nvSpPr>
          <p:spPr>
            <a:xfrm>
              <a:off x="6298939" y="3087928"/>
              <a:ext cx="663146" cy="864972"/>
            </a:xfrm>
            <a:prstGeom prst="flowChartMagneticDisk">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22" name="文本框 121">
              <a:extLst>
                <a:ext uri="{FF2B5EF4-FFF2-40B4-BE49-F238E27FC236}">
                  <a16:creationId xmlns:a16="http://schemas.microsoft.com/office/drawing/2014/main" id="{03A28A54-C977-B943-8B36-6778ECD5CFEF}"/>
                </a:ext>
              </a:extLst>
            </p:cNvPr>
            <p:cNvSpPr txBox="1"/>
            <p:nvPr/>
          </p:nvSpPr>
          <p:spPr>
            <a:xfrm>
              <a:off x="6449121" y="3989944"/>
              <a:ext cx="548840" cy="462810"/>
            </a:xfrm>
            <a:prstGeom prst="rect">
              <a:avLst/>
            </a:prstGeom>
            <a:noFill/>
          </p:spPr>
          <p:txBody>
            <a:bodyPr wrap="square" rtlCol="0">
              <a:spAutoFit/>
            </a:bodyPr>
            <a:lstStyle/>
            <a:p>
              <a:r>
                <a:rPr lang="en-US" altLang="zh-CN" sz="2200" i="1" dirty="0">
                  <a:latin typeface="Calibri" panose="020F0502020204030204" pitchFamily="34" charset="0"/>
                  <a:cs typeface="Calibri" panose="020F0502020204030204" pitchFamily="34" charset="0"/>
                </a:rPr>
                <a:t>D</a:t>
              </a:r>
              <a:r>
                <a:rPr lang="en-US" altLang="zh-CN" sz="2200" i="1" baseline="-25000" dirty="0">
                  <a:latin typeface="Calibri" panose="020F0502020204030204" pitchFamily="34" charset="0"/>
                  <a:cs typeface="Calibri" panose="020F0502020204030204" pitchFamily="34" charset="0"/>
                </a:rPr>
                <a:t>V</a:t>
              </a:r>
              <a:endParaRPr lang="zh-CN" altLang="en-US" sz="2200" i="1" baseline="-25000" dirty="0">
                <a:latin typeface="Calibri" panose="020F0502020204030204" pitchFamily="34" charset="0"/>
                <a:cs typeface="Calibri" panose="020F0502020204030204" pitchFamily="34" charset="0"/>
              </a:endParaRPr>
            </a:p>
          </p:txBody>
        </p:sp>
        <p:sp>
          <p:nvSpPr>
            <p:cNvPr id="123" name="右箭头 122">
              <a:extLst>
                <a:ext uri="{FF2B5EF4-FFF2-40B4-BE49-F238E27FC236}">
                  <a16:creationId xmlns:a16="http://schemas.microsoft.com/office/drawing/2014/main" id="{551A390C-3D8A-BE4B-8F92-A9AD9F863549}"/>
                </a:ext>
              </a:extLst>
            </p:cNvPr>
            <p:cNvSpPr/>
            <p:nvPr/>
          </p:nvSpPr>
          <p:spPr>
            <a:xfrm>
              <a:off x="6051609" y="3530499"/>
              <a:ext cx="201466" cy="45719"/>
            </a:xfrm>
            <a:prstGeom prst="rightArrow">
              <a:avLst/>
            </a:prstGeom>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24" name="右箭头 123">
              <a:extLst>
                <a:ext uri="{FF2B5EF4-FFF2-40B4-BE49-F238E27FC236}">
                  <a16:creationId xmlns:a16="http://schemas.microsoft.com/office/drawing/2014/main" id="{00E34C97-BBE1-A044-B53C-9E1A0B96C32E}"/>
                </a:ext>
              </a:extLst>
            </p:cNvPr>
            <p:cNvSpPr/>
            <p:nvPr/>
          </p:nvSpPr>
          <p:spPr>
            <a:xfrm>
              <a:off x="6997961" y="3537528"/>
              <a:ext cx="231126" cy="45719"/>
            </a:xfrm>
            <a:prstGeom prst="rightArrow">
              <a:avLst/>
            </a:prstGeom>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25" name="流程图: 磁盘 21">
              <a:extLst>
                <a:ext uri="{FF2B5EF4-FFF2-40B4-BE49-F238E27FC236}">
                  <a16:creationId xmlns:a16="http://schemas.microsoft.com/office/drawing/2014/main" id="{3CEF89B6-3E28-9B4E-9806-CE0E1611A631}"/>
                </a:ext>
              </a:extLst>
            </p:cNvPr>
            <p:cNvSpPr/>
            <p:nvPr/>
          </p:nvSpPr>
          <p:spPr>
            <a:xfrm>
              <a:off x="9254012" y="3068031"/>
              <a:ext cx="663146" cy="864972"/>
            </a:xfrm>
            <a:prstGeom prst="flowChartMagneticDisk">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26" name="右箭头 125">
              <a:extLst>
                <a:ext uri="{FF2B5EF4-FFF2-40B4-BE49-F238E27FC236}">
                  <a16:creationId xmlns:a16="http://schemas.microsoft.com/office/drawing/2014/main" id="{5D2B2485-3458-C742-94CA-61742D9E25B0}"/>
                </a:ext>
              </a:extLst>
            </p:cNvPr>
            <p:cNvSpPr/>
            <p:nvPr/>
          </p:nvSpPr>
          <p:spPr>
            <a:xfrm flipV="1">
              <a:off x="8925421" y="3542635"/>
              <a:ext cx="288083" cy="45719"/>
            </a:xfrm>
            <a:prstGeom prst="rightArrow">
              <a:avLst/>
            </a:prstGeom>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29" name="文本框 128">
              <a:extLst>
                <a:ext uri="{FF2B5EF4-FFF2-40B4-BE49-F238E27FC236}">
                  <a16:creationId xmlns:a16="http://schemas.microsoft.com/office/drawing/2014/main" id="{2608802E-B28F-5447-9D9B-8F3FD00A62F0}"/>
                </a:ext>
              </a:extLst>
            </p:cNvPr>
            <p:cNvSpPr txBox="1"/>
            <p:nvPr/>
          </p:nvSpPr>
          <p:spPr>
            <a:xfrm>
              <a:off x="7259710" y="3134478"/>
              <a:ext cx="1620077" cy="826446"/>
            </a:xfrm>
            <a:prstGeom prst="rect">
              <a:avLst/>
            </a:prstGeom>
            <a:noFill/>
          </p:spPr>
          <p:txBody>
            <a:bodyPr wrap="none" rtlCol="0">
              <a:spAutoFit/>
            </a:bodyPr>
            <a:lstStyle/>
            <a:p>
              <a:pPr algn="ctr"/>
              <a:r>
                <a:rPr lang="en-US" altLang="zh-CN" sz="2200" dirty="0">
                  <a:latin typeface="Calibri" panose="020F0502020204030204" pitchFamily="34" charset="0"/>
                  <a:cs typeface="Calibri" panose="020F0502020204030204" pitchFamily="34" charset="0"/>
                </a:rPr>
                <a:t>Missing</a:t>
              </a:r>
              <a:r>
                <a:rPr lang="zh-CN" altLang="en-US" sz="2200" dirty="0">
                  <a:latin typeface="Calibri" panose="020F0502020204030204" pitchFamily="34" charset="0"/>
                  <a:cs typeface="Calibri" panose="020F0502020204030204" pitchFamily="34" charset="0"/>
                </a:rPr>
                <a:t> </a:t>
              </a:r>
              <a:r>
                <a:rPr lang="en-US" altLang="zh-CN" sz="2200" dirty="0">
                  <a:latin typeface="Calibri" panose="020F0502020204030204" pitchFamily="34" charset="0"/>
                  <a:cs typeface="Calibri" panose="020F0502020204030204" pitchFamily="34" charset="0"/>
                </a:rPr>
                <a:t>Value</a:t>
              </a:r>
            </a:p>
            <a:p>
              <a:pPr algn="ctr"/>
              <a:r>
                <a:rPr lang="en-US" altLang="zh-CN" sz="2200" dirty="0">
                  <a:latin typeface="Calibri" panose="020F0502020204030204" pitchFamily="34" charset="0"/>
                  <a:cs typeface="Calibri" panose="020F0502020204030204" pitchFamily="34" charset="0"/>
                </a:rPr>
                <a:t>Imputation</a:t>
              </a:r>
              <a:endParaRPr lang="zh-CN" altLang="en-US" sz="2200" dirty="0">
                <a:latin typeface="Calibri" panose="020F0502020204030204" pitchFamily="34" charset="0"/>
                <a:cs typeface="Calibri" panose="020F0502020204030204" pitchFamily="34" charset="0"/>
              </a:endParaRPr>
            </a:p>
          </p:txBody>
        </p:sp>
        <p:sp>
          <p:nvSpPr>
            <p:cNvPr id="130" name="右箭头 129">
              <a:extLst>
                <a:ext uri="{FF2B5EF4-FFF2-40B4-BE49-F238E27FC236}">
                  <a16:creationId xmlns:a16="http://schemas.microsoft.com/office/drawing/2014/main" id="{4EA10983-C670-534B-8663-A555D401A348}"/>
                </a:ext>
              </a:extLst>
            </p:cNvPr>
            <p:cNvSpPr/>
            <p:nvPr/>
          </p:nvSpPr>
          <p:spPr>
            <a:xfrm>
              <a:off x="3620942" y="3542003"/>
              <a:ext cx="192325" cy="45719"/>
            </a:xfrm>
            <a:prstGeom prst="rightArrow">
              <a:avLst/>
            </a:prstGeom>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31" name="箭头: 右 14">
              <a:extLst>
                <a:ext uri="{FF2B5EF4-FFF2-40B4-BE49-F238E27FC236}">
                  <a16:creationId xmlns:a16="http://schemas.microsoft.com/office/drawing/2014/main" id="{6C54C089-DE7C-6A49-8490-CE0ECB694C72}"/>
                </a:ext>
              </a:extLst>
            </p:cNvPr>
            <p:cNvSpPr/>
            <p:nvPr/>
          </p:nvSpPr>
          <p:spPr>
            <a:xfrm rot="5400000">
              <a:off x="5173806" y="2739652"/>
              <a:ext cx="562480" cy="102183"/>
            </a:xfrm>
            <a:prstGeom prst="right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32" name="文本框 131">
              <a:extLst>
                <a:ext uri="{FF2B5EF4-FFF2-40B4-BE49-F238E27FC236}">
                  <a16:creationId xmlns:a16="http://schemas.microsoft.com/office/drawing/2014/main" id="{0AF40339-D954-BE4B-AC41-A4B02F104211}"/>
                </a:ext>
              </a:extLst>
            </p:cNvPr>
            <p:cNvSpPr txBox="1"/>
            <p:nvPr/>
          </p:nvSpPr>
          <p:spPr>
            <a:xfrm rot="19352188">
              <a:off x="3094165" y="2390165"/>
              <a:ext cx="936727" cy="462810"/>
            </a:xfrm>
            <a:prstGeom prst="rect">
              <a:avLst/>
            </a:prstGeom>
            <a:noFill/>
          </p:spPr>
          <p:txBody>
            <a:bodyPr wrap="none" rtlCol="0">
              <a:spAutoFit/>
            </a:bodyPr>
            <a:lstStyle/>
            <a:p>
              <a:pPr algn="ctr"/>
              <a:r>
                <a:rPr lang="en-US" altLang="zh-CN" sz="2200" dirty="0">
                  <a:latin typeface="Calibri" panose="020F0502020204030204" pitchFamily="34" charset="0"/>
                  <a:cs typeface="Calibri" panose="020F0502020204030204" pitchFamily="34" charset="0"/>
                </a:rPr>
                <a:t>context</a:t>
              </a:r>
              <a:endParaRPr lang="zh-CN" altLang="en-US" sz="2200" dirty="0">
                <a:latin typeface="Calibri" panose="020F0502020204030204" pitchFamily="34" charset="0"/>
                <a:cs typeface="Calibri" panose="020F0502020204030204" pitchFamily="34" charset="0"/>
              </a:endParaRPr>
            </a:p>
          </p:txBody>
        </p:sp>
        <p:sp>
          <p:nvSpPr>
            <p:cNvPr id="133" name="文本框 132">
              <a:extLst>
                <a:ext uri="{FF2B5EF4-FFF2-40B4-BE49-F238E27FC236}">
                  <a16:creationId xmlns:a16="http://schemas.microsoft.com/office/drawing/2014/main" id="{98D263F1-6BBA-4A44-AB08-D53C3CC84076}"/>
                </a:ext>
              </a:extLst>
            </p:cNvPr>
            <p:cNvSpPr txBox="1"/>
            <p:nvPr/>
          </p:nvSpPr>
          <p:spPr>
            <a:xfrm rot="1587521">
              <a:off x="6477067" y="2223572"/>
              <a:ext cx="936727" cy="826446"/>
            </a:xfrm>
            <a:prstGeom prst="rect">
              <a:avLst/>
            </a:prstGeom>
            <a:noFill/>
          </p:spPr>
          <p:txBody>
            <a:bodyPr wrap="none" rtlCol="0">
              <a:spAutoFit/>
            </a:bodyPr>
            <a:lstStyle/>
            <a:p>
              <a:pPr algn="ctr"/>
              <a:r>
                <a:rPr lang="en-US" altLang="zh-CN" sz="2200" dirty="0">
                  <a:latin typeface="Calibri" panose="020F0502020204030204" pitchFamily="34" charset="0"/>
                  <a:cs typeface="Calibri" panose="020F0502020204030204" pitchFamily="34" charset="0"/>
                </a:rPr>
                <a:t>HER</a:t>
              </a:r>
            </a:p>
            <a:p>
              <a:pPr algn="ctr"/>
              <a:r>
                <a:rPr lang="en-US" altLang="zh-CN" sz="2200" dirty="0">
                  <a:latin typeface="Calibri" panose="020F0502020204030204" pitchFamily="34" charset="0"/>
                  <a:cs typeface="Calibri" panose="020F0502020204030204" pitchFamily="34" charset="0"/>
                </a:rPr>
                <a:t>context</a:t>
              </a:r>
              <a:endParaRPr lang="zh-CN" altLang="en-US" sz="2200" dirty="0">
                <a:latin typeface="Calibri" panose="020F0502020204030204" pitchFamily="34" charset="0"/>
                <a:cs typeface="Calibri" panose="020F0502020204030204" pitchFamily="34" charset="0"/>
              </a:endParaRPr>
            </a:p>
          </p:txBody>
        </p:sp>
        <p:sp>
          <p:nvSpPr>
            <p:cNvPr id="134" name="文本框 133">
              <a:extLst>
                <a:ext uri="{FF2B5EF4-FFF2-40B4-BE49-F238E27FC236}">
                  <a16:creationId xmlns:a16="http://schemas.microsoft.com/office/drawing/2014/main" id="{79290B3D-080E-F044-93A2-4F73498314D0}"/>
                </a:ext>
              </a:extLst>
            </p:cNvPr>
            <p:cNvSpPr txBox="1"/>
            <p:nvPr/>
          </p:nvSpPr>
          <p:spPr>
            <a:xfrm>
              <a:off x="4396159" y="2505090"/>
              <a:ext cx="1122453" cy="462810"/>
            </a:xfrm>
            <a:prstGeom prst="rect">
              <a:avLst/>
            </a:prstGeom>
            <a:noFill/>
          </p:spPr>
          <p:txBody>
            <a:bodyPr wrap="square" rtlCol="0">
              <a:spAutoFit/>
            </a:bodyPr>
            <a:lstStyle/>
            <a:p>
              <a:pPr algn="ctr"/>
              <a:r>
                <a:rPr lang="en-US" altLang="zh-CN" sz="2200" dirty="0">
                  <a:latin typeface="Calibri" panose="020F0502020204030204" pitchFamily="34" charset="0"/>
                  <a:cs typeface="Calibri" panose="020F0502020204030204" pitchFamily="34" charset="0"/>
                </a:rPr>
                <a:t>context</a:t>
              </a:r>
              <a:endParaRPr lang="zh-CN" altLang="en-US" sz="2200" dirty="0">
                <a:latin typeface="Calibri" panose="020F0502020204030204" pitchFamily="34" charset="0"/>
                <a:cs typeface="Calibri" panose="020F0502020204030204" pitchFamily="34" charset="0"/>
              </a:endParaRPr>
            </a:p>
          </p:txBody>
        </p:sp>
        <p:sp>
          <p:nvSpPr>
            <p:cNvPr id="135" name="文本框 134">
              <a:extLst>
                <a:ext uri="{FF2B5EF4-FFF2-40B4-BE49-F238E27FC236}">
                  <a16:creationId xmlns:a16="http://schemas.microsoft.com/office/drawing/2014/main" id="{AC6199D5-1273-FA4A-8081-195F50F5528D}"/>
                </a:ext>
              </a:extLst>
            </p:cNvPr>
            <p:cNvSpPr txBox="1"/>
            <p:nvPr/>
          </p:nvSpPr>
          <p:spPr>
            <a:xfrm>
              <a:off x="9347716" y="3946495"/>
              <a:ext cx="548840" cy="462810"/>
            </a:xfrm>
            <a:prstGeom prst="rect">
              <a:avLst/>
            </a:prstGeom>
            <a:noFill/>
          </p:spPr>
          <p:txBody>
            <a:bodyPr wrap="square" rtlCol="0">
              <a:spAutoFit/>
            </a:bodyPr>
            <a:lstStyle/>
            <a:p>
              <a:r>
                <a:rPr lang="en-US" altLang="zh-CN" sz="2200" i="1" dirty="0">
                  <a:latin typeface="Calibri" panose="020F0502020204030204" pitchFamily="34" charset="0"/>
                  <a:cs typeface="Calibri" panose="020F0502020204030204" pitchFamily="34" charset="0"/>
                </a:rPr>
                <a:t>D</a:t>
              </a:r>
              <a:r>
                <a:rPr lang="en-US" altLang="zh-CN" sz="2200" i="1" baseline="-25000" dirty="0">
                  <a:latin typeface="Calibri" panose="020F0502020204030204" pitchFamily="34" charset="0"/>
                  <a:cs typeface="Calibri" panose="020F0502020204030204" pitchFamily="34" charset="0"/>
                </a:rPr>
                <a:t>V</a:t>
              </a:r>
              <a:endParaRPr lang="zh-CN" altLang="en-US" sz="2200" i="1" baseline="-25000" dirty="0">
                <a:latin typeface="Calibri" panose="020F0502020204030204" pitchFamily="34" charset="0"/>
                <a:cs typeface="Calibri" panose="020F0502020204030204" pitchFamily="34" charset="0"/>
              </a:endParaRPr>
            </a:p>
          </p:txBody>
        </p:sp>
        <p:sp>
          <p:nvSpPr>
            <p:cNvPr id="136" name="矩形 135">
              <a:extLst>
                <a:ext uri="{FF2B5EF4-FFF2-40B4-BE49-F238E27FC236}">
                  <a16:creationId xmlns:a16="http://schemas.microsoft.com/office/drawing/2014/main" id="{FDEE674D-FDAF-6749-A8CF-17D9114A288E}"/>
                </a:ext>
              </a:extLst>
            </p:cNvPr>
            <p:cNvSpPr/>
            <p:nvPr/>
          </p:nvSpPr>
          <p:spPr>
            <a:xfrm>
              <a:off x="4091603" y="3664994"/>
              <a:ext cx="209672" cy="18637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37" name="矩形 136">
              <a:extLst>
                <a:ext uri="{FF2B5EF4-FFF2-40B4-BE49-F238E27FC236}">
                  <a16:creationId xmlns:a16="http://schemas.microsoft.com/office/drawing/2014/main" id="{E1FE8B5B-BBB6-174C-9A5F-C3C7EBD222A5}"/>
                </a:ext>
              </a:extLst>
            </p:cNvPr>
            <p:cNvSpPr/>
            <p:nvPr/>
          </p:nvSpPr>
          <p:spPr>
            <a:xfrm>
              <a:off x="3921706" y="3434161"/>
              <a:ext cx="209672" cy="18637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38" name="矩形 137">
              <a:extLst>
                <a:ext uri="{FF2B5EF4-FFF2-40B4-BE49-F238E27FC236}">
                  <a16:creationId xmlns:a16="http://schemas.microsoft.com/office/drawing/2014/main" id="{693E07B2-1B5B-1645-A3EC-3B2E1E538868}"/>
                </a:ext>
              </a:extLst>
            </p:cNvPr>
            <p:cNvSpPr/>
            <p:nvPr/>
          </p:nvSpPr>
          <p:spPr>
            <a:xfrm>
              <a:off x="4243988" y="3434161"/>
              <a:ext cx="209672" cy="186374"/>
            </a:xfrm>
            <a:prstGeom prst="rect">
              <a:avLst/>
            </a:prstGeom>
            <a:solidFill>
              <a:srgbClr val="FF00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39" name="矩形 138">
              <a:extLst>
                <a:ext uri="{FF2B5EF4-FFF2-40B4-BE49-F238E27FC236}">
                  <a16:creationId xmlns:a16="http://schemas.microsoft.com/office/drawing/2014/main" id="{79C262C9-8050-F344-ACA9-324BD69E7AC9}"/>
                </a:ext>
              </a:extLst>
            </p:cNvPr>
            <p:cNvSpPr/>
            <p:nvPr/>
          </p:nvSpPr>
          <p:spPr>
            <a:xfrm>
              <a:off x="6525676" y="3653884"/>
              <a:ext cx="209672" cy="18637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40" name="矩形 139">
              <a:extLst>
                <a:ext uri="{FF2B5EF4-FFF2-40B4-BE49-F238E27FC236}">
                  <a16:creationId xmlns:a16="http://schemas.microsoft.com/office/drawing/2014/main" id="{BB90C797-2B19-1A43-9C37-AEAD0EAA7E6A}"/>
                </a:ext>
              </a:extLst>
            </p:cNvPr>
            <p:cNvSpPr/>
            <p:nvPr/>
          </p:nvSpPr>
          <p:spPr>
            <a:xfrm>
              <a:off x="6363830" y="3413663"/>
              <a:ext cx="209672" cy="18637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41" name="矩形 140">
              <a:extLst>
                <a:ext uri="{FF2B5EF4-FFF2-40B4-BE49-F238E27FC236}">
                  <a16:creationId xmlns:a16="http://schemas.microsoft.com/office/drawing/2014/main" id="{4709A4F6-7142-ED41-B5F7-6A57E6791C25}"/>
                </a:ext>
              </a:extLst>
            </p:cNvPr>
            <p:cNvSpPr/>
            <p:nvPr/>
          </p:nvSpPr>
          <p:spPr>
            <a:xfrm>
              <a:off x="6696453" y="3415233"/>
              <a:ext cx="209672" cy="18637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42" name="矩形 141">
              <a:extLst>
                <a:ext uri="{FF2B5EF4-FFF2-40B4-BE49-F238E27FC236}">
                  <a16:creationId xmlns:a16="http://schemas.microsoft.com/office/drawing/2014/main" id="{EDF1700D-BC7A-6743-8AE7-07A5C8E95F8E}"/>
                </a:ext>
              </a:extLst>
            </p:cNvPr>
            <p:cNvSpPr/>
            <p:nvPr/>
          </p:nvSpPr>
          <p:spPr>
            <a:xfrm>
              <a:off x="9651048" y="3409481"/>
              <a:ext cx="209672" cy="18637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43" name="矩形 142">
              <a:extLst>
                <a:ext uri="{FF2B5EF4-FFF2-40B4-BE49-F238E27FC236}">
                  <a16:creationId xmlns:a16="http://schemas.microsoft.com/office/drawing/2014/main" id="{FFB2ADB7-D1CE-9C43-8879-3517A158304F}"/>
                </a:ext>
              </a:extLst>
            </p:cNvPr>
            <p:cNvSpPr/>
            <p:nvPr/>
          </p:nvSpPr>
          <p:spPr>
            <a:xfrm>
              <a:off x="9347716" y="3413663"/>
              <a:ext cx="209672" cy="18637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44" name="矩形 143">
              <a:extLst>
                <a:ext uri="{FF2B5EF4-FFF2-40B4-BE49-F238E27FC236}">
                  <a16:creationId xmlns:a16="http://schemas.microsoft.com/office/drawing/2014/main" id="{936FB11F-A986-254F-8EE6-AB3CA87F4E2F}"/>
                </a:ext>
              </a:extLst>
            </p:cNvPr>
            <p:cNvSpPr/>
            <p:nvPr/>
          </p:nvSpPr>
          <p:spPr>
            <a:xfrm>
              <a:off x="9517300" y="3647743"/>
              <a:ext cx="209672" cy="18637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45" name="矩形 144">
              <a:extLst>
                <a:ext uri="{FF2B5EF4-FFF2-40B4-BE49-F238E27FC236}">
                  <a16:creationId xmlns:a16="http://schemas.microsoft.com/office/drawing/2014/main" id="{2A3BA714-2972-1F49-A06F-6C848F52B488}"/>
                </a:ext>
              </a:extLst>
            </p:cNvPr>
            <p:cNvSpPr/>
            <p:nvPr/>
          </p:nvSpPr>
          <p:spPr>
            <a:xfrm>
              <a:off x="1160860" y="3435582"/>
              <a:ext cx="209672" cy="186374"/>
            </a:xfrm>
            <a:prstGeom prst="rect">
              <a:avLst/>
            </a:prstGeom>
            <a:solidFill>
              <a:schemeClr val="tx2">
                <a:lumMod val="60000"/>
                <a:lumOff val="4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46" name="矩形 145">
              <a:extLst>
                <a:ext uri="{FF2B5EF4-FFF2-40B4-BE49-F238E27FC236}">
                  <a16:creationId xmlns:a16="http://schemas.microsoft.com/office/drawing/2014/main" id="{E1EC80DB-3C50-FA4C-A08E-4BC79F319272}"/>
                </a:ext>
              </a:extLst>
            </p:cNvPr>
            <p:cNvSpPr/>
            <p:nvPr/>
          </p:nvSpPr>
          <p:spPr>
            <a:xfrm>
              <a:off x="1551355" y="3434161"/>
              <a:ext cx="209672" cy="186374"/>
            </a:xfrm>
            <a:prstGeom prst="rect">
              <a:avLst/>
            </a:prstGeom>
            <a:solidFill>
              <a:schemeClr val="tx2">
                <a:lumMod val="60000"/>
                <a:lumOff val="4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47" name="矩形 146">
              <a:extLst>
                <a:ext uri="{FF2B5EF4-FFF2-40B4-BE49-F238E27FC236}">
                  <a16:creationId xmlns:a16="http://schemas.microsoft.com/office/drawing/2014/main" id="{0FAA4102-69B7-9347-9B66-AA143DA134F5}"/>
                </a:ext>
              </a:extLst>
            </p:cNvPr>
            <p:cNvSpPr/>
            <p:nvPr/>
          </p:nvSpPr>
          <p:spPr>
            <a:xfrm>
              <a:off x="1361417" y="3695446"/>
              <a:ext cx="209672" cy="186374"/>
            </a:xfrm>
            <a:prstGeom prst="rect">
              <a:avLst/>
            </a:prstGeom>
            <a:solidFill>
              <a:schemeClr val="tx2">
                <a:lumMod val="60000"/>
                <a:lumOff val="4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48" name="矩形 147">
              <a:extLst>
                <a:ext uri="{FF2B5EF4-FFF2-40B4-BE49-F238E27FC236}">
                  <a16:creationId xmlns:a16="http://schemas.microsoft.com/office/drawing/2014/main" id="{3EA79458-8FCE-0645-816D-3DA5D813448A}"/>
                </a:ext>
              </a:extLst>
            </p:cNvPr>
            <p:cNvSpPr/>
            <p:nvPr/>
          </p:nvSpPr>
          <p:spPr>
            <a:xfrm>
              <a:off x="1129087" y="2234516"/>
              <a:ext cx="209672" cy="186374"/>
            </a:xfrm>
            <a:prstGeom prst="rect">
              <a:avLst/>
            </a:prstGeom>
            <a:solidFill>
              <a:schemeClr val="tx2">
                <a:lumMod val="60000"/>
                <a:lumOff val="4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49" name="文本框 148">
              <a:extLst>
                <a:ext uri="{FF2B5EF4-FFF2-40B4-BE49-F238E27FC236}">
                  <a16:creationId xmlns:a16="http://schemas.microsoft.com/office/drawing/2014/main" id="{35785BD1-7D81-9D41-886A-DBDDEC02DA3C}"/>
                </a:ext>
              </a:extLst>
            </p:cNvPr>
            <p:cNvSpPr txBox="1"/>
            <p:nvPr/>
          </p:nvSpPr>
          <p:spPr>
            <a:xfrm>
              <a:off x="1370532" y="2096080"/>
              <a:ext cx="1679424" cy="462810"/>
            </a:xfrm>
            <a:prstGeom prst="rect">
              <a:avLst/>
            </a:prstGeom>
            <a:noFill/>
          </p:spPr>
          <p:txBody>
            <a:bodyPr wrap="none" rtlCol="0">
              <a:spAutoFit/>
            </a:bodyPr>
            <a:lstStyle/>
            <a:p>
              <a:r>
                <a:rPr lang="en-US" altLang="zh-CN" sz="2200" dirty="0">
                  <a:latin typeface="Calibri" panose="020F0502020204030204" pitchFamily="34" charset="0"/>
                  <a:cs typeface="Calibri" panose="020F0502020204030204" pitchFamily="34" charset="0"/>
                </a:rPr>
                <a:t>attribute value</a:t>
              </a:r>
              <a:endParaRPr lang="zh-CN" altLang="en-US" sz="2200" dirty="0">
                <a:latin typeface="Calibri" panose="020F0502020204030204" pitchFamily="34" charset="0"/>
                <a:cs typeface="Calibri" panose="020F0502020204030204" pitchFamily="34" charset="0"/>
              </a:endParaRPr>
            </a:p>
          </p:txBody>
        </p:sp>
        <p:sp>
          <p:nvSpPr>
            <p:cNvPr id="150" name="矩形 149">
              <a:extLst>
                <a:ext uri="{FF2B5EF4-FFF2-40B4-BE49-F238E27FC236}">
                  <a16:creationId xmlns:a16="http://schemas.microsoft.com/office/drawing/2014/main" id="{D9851673-D005-3E45-9377-F61AF71F2D5D}"/>
                </a:ext>
              </a:extLst>
            </p:cNvPr>
            <p:cNvSpPr/>
            <p:nvPr/>
          </p:nvSpPr>
          <p:spPr>
            <a:xfrm>
              <a:off x="1125548" y="2591613"/>
              <a:ext cx="209672" cy="18637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51" name="文本框 150">
              <a:extLst>
                <a:ext uri="{FF2B5EF4-FFF2-40B4-BE49-F238E27FC236}">
                  <a16:creationId xmlns:a16="http://schemas.microsoft.com/office/drawing/2014/main" id="{250718ED-CC00-7B4C-8641-0E3B85A0B700}"/>
                </a:ext>
              </a:extLst>
            </p:cNvPr>
            <p:cNvSpPr txBox="1"/>
            <p:nvPr/>
          </p:nvSpPr>
          <p:spPr>
            <a:xfrm>
              <a:off x="1370532" y="2416871"/>
              <a:ext cx="1503636" cy="462810"/>
            </a:xfrm>
            <a:prstGeom prst="rect">
              <a:avLst/>
            </a:prstGeom>
            <a:noFill/>
          </p:spPr>
          <p:txBody>
            <a:bodyPr wrap="none" rtlCol="0">
              <a:spAutoFit/>
            </a:bodyPr>
            <a:lstStyle/>
            <a:p>
              <a:r>
                <a:rPr lang="en-US" altLang="zh-CN" sz="2200" dirty="0">
                  <a:latin typeface="Calibri" panose="020F0502020204030204" pitchFamily="34" charset="0"/>
                  <a:cs typeface="Calibri" panose="020F0502020204030204" pitchFamily="34" charset="0"/>
                </a:rPr>
                <a:t>correct value</a:t>
              </a:r>
              <a:endParaRPr lang="zh-CN" altLang="en-US" sz="2200" dirty="0">
                <a:latin typeface="Calibri" panose="020F0502020204030204" pitchFamily="34" charset="0"/>
                <a:cs typeface="Calibri" panose="020F0502020204030204" pitchFamily="34" charset="0"/>
              </a:endParaRPr>
            </a:p>
          </p:txBody>
        </p:sp>
        <p:sp>
          <p:nvSpPr>
            <p:cNvPr id="152" name="矩形 151">
              <a:extLst>
                <a:ext uri="{FF2B5EF4-FFF2-40B4-BE49-F238E27FC236}">
                  <a16:creationId xmlns:a16="http://schemas.microsoft.com/office/drawing/2014/main" id="{EA01D95C-5652-EF42-9607-2DFC677DD140}"/>
                </a:ext>
              </a:extLst>
            </p:cNvPr>
            <p:cNvSpPr/>
            <p:nvPr/>
          </p:nvSpPr>
          <p:spPr>
            <a:xfrm>
              <a:off x="7801346" y="2234516"/>
              <a:ext cx="209672" cy="186374"/>
            </a:xfrm>
            <a:prstGeom prst="rect">
              <a:avLst/>
            </a:prstGeom>
            <a:solidFill>
              <a:srgbClr val="FF00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53" name="文本框 152">
              <a:extLst>
                <a:ext uri="{FF2B5EF4-FFF2-40B4-BE49-F238E27FC236}">
                  <a16:creationId xmlns:a16="http://schemas.microsoft.com/office/drawing/2014/main" id="{033D381B-7EEA-4745-985F-E234192DB853}"/>
                </a:ext>
              </a:extLst>
            </p:cNvPr>
            <p:cNvSpPr txBox="1"/>
            <p:nvPr/>
          </p:nvSpPr>
          <p:spPr>
            <a:xfrm>
              <a:off x="8042791" y="2096080"/>
              <a:ext cx="1528575" cy="462810"/>
            </a:xfrm>
            <a:prstGeom prst="rect">
              <a:avLst/>
            </a:prstGeom>
            <a:noFill/>
          </p:spPr>
          <p:txBody>
            <a:bodyPr wrap="none" rtlCol="0">
              <a:spAutoFit/>
            </a:bodyPr>
            <a:lstStyle/>
            <a:p>
              <a:r>
                <a:rPr lang="en-US" altLang="zh-CN" sz="2200" dirty="0">
                  <a:latin typeface="Calibri" panose="020F0502020204030204" pitchFamily="34" charset="0"/>
                  <a:cs typeface="Calibri" panose="020F0502020204030204" pitchFamily="34" charset="0"/>
                </a:rPr>
                <a:t>conflict value</a:t>
              </a:r>
              <a:endParaRPr lang="zh-CN" altLang="en-US" sz="2200" dirty="0">
                <a:latin typeface="Calibri" panose="020F0502020204030204" pitchFamily="34" charset="0"/>
                <a:cs typeface="Calibri" panose="020F0502020204030204" pitchFamily="34" charset="0"/>
              </a:endParaRPr>
            </a:p>
          </p:txBody>
        </p:sp>
        <p:sp>
          <p:nvSpPr>
            <p:cNvPr id="154" name="矩形 153">
              <a:extLst>
                <a:ext uri="{FF2B5EF4-FFF2-40B4-BE49-F238E27FC236}">
                  <a16:creationId xmlns:a16="http://schemas.microsoft.com/office/drawing/2014/main" id="{407FD347-50FA-E04F-AF14-0976E148FC2D}"/>
                </a:ext>
              </a:extLst>
            </p:cNvPr>
            <p:cNvSpPr/>
            <p:nvPr/>
          </p:nvSpPr>
          <p:spPr>
            <a:xfrm>
              <a:off x="7796818" y="2591613"/>
              <a:ext cx="209672" cy="186374"/>
            </a:xfrm>
            <a:prstGeom prst="rect">
              <a:avLst/>
            </a:prstGeom>
            <a:solidFill>
              <a:schemeClr val="bg1"/>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55" name="文本框 154">
              <a:extLst>
                <a:ext uri="{FF2B5EF4-FFF2-40B4-BE49-F238E27FC236}">
                  <a16:creationId xmlns:a16="http://schemas.microsoft.com/office/drawing/2014/main" id="{52BDC406-1184-684E-A82B-322F363199AB}"/>
                </a:ext>
              </a:extLst>
            </p:cNvPr>
            <p:cNvSpPr txBox="1"/>
            <p:nvPr/>
          </p:nvSpPr>
          <p:spPr>
            <a:xfrm>
              <a:off x="8042791" y="2416871"/>
              <a:ext cx="1543759" cy="462810"/>
            </a:xfrm>
            <a:prstGeom prst="rect">
              <a:avLst/>
            </a:prstGeom>
            <a:noFill/>
          </p:spPr>
          <p:txBody>
            <a:bodyPr wrap="none" rtlCol="0">
              <a:spAutoFit/>
            </a:bodyPr>
            <a:lstStyle/>
            <a:p>
              <a:r>
                <a:rPr lang="en-US" altLang="zh-CN" sz="2200" dirty="0">
                  <a:latin typeface="Calibri" panose="020F0502020204030204" pitchFamily="34" charset="0"/>
                  <a:cs typeface="Calibri" panose="020F0502020204030204" pitchFamily="34" charset="0"/>
                </a:rPr>
                <a:t>missing value</a:t>
              </a:r>
              <a:endParaRPr lang="zh-CN" altLang="en-US" sz="2200" dirty="0">
                <a:latin typeface="Calibri" panose="020F0502020204030204" pitchFamily="34" charset="0"/>
                <a:cs typeface="Calibri" panose="020F0502020204030204" pitchFamily="34" charset="0"/>
              </a:endParaRPr>
            </a:p>
          </p:txBody>
        </p:sp>
        <p:sp>
          <p:nvSpPr>
            <p:cNvPr id="156" name="文本框 155">
              <a:extLst>
                <a:ext uri="{FF2B5EF4-FFF2-40B4-BE49-F238E27FC236}">
                  <a16:creationId xmlns:a16="http://schemas.microsoft.com/office/drawing/2014/main" id="{1FD0378C-201F-DB4A-A53C-A4368F3DD4B8}"/>
                </a:ext>
              </a:extLst>
            </p:cNvPr>
            <p:cNvSpPr txBox="1"/>
            <p:nvPr/>
          </p:nvSpPr>
          <p:spPr>
            <a:xfrm>
              <a:off x="4143379" y="2073155"/>
              <a:ext cx="2393799" cy="462810"/>
            </a:xfrm>
            <a:prstGeom prst="rect">
              <a:avLst/>
            </a:prstGeom>
            <a:noFill/>
          </p:spPr>
          <p:txBody>
            <a:bodyPr wrap="square" rtlCol="0">
              <a:spAutoFit/>
            </a:bodyPr>
            <a:lstStyle/>
            <a:p>
              <a:pPr algn="ctr"/>
              <a:r>
                <a:rPr lang="en-US" altLang="zh-CN" sz="2200" dirty="0">
                  <a:latin typeface="Calibri" panose="020F0502020204030204" pitchFamily="34" charset="0"/>
                  <a:cs typeface="Calibri" panose="020F0502020204030204" pitchFamily="34" charset="0"/>
                </a:rPr>
                <a:t>knowledge graph</a:t>
              </a:r>
              <a:endParaRPr lang="zh-CN" altLang="en-US" sz="2200" dirty="0">
                <a:latin typeface="Calibri" panose="020F0502020204030204" pitchFamily="34" charset="0"/>
                <a:cs typeface="Calibri" panose="020F0502020204030204" pitchFamily="34" charset="0"/>
              </a:endParaRPr>
            </a:p>
          </p:txBody>
        </p:sp>
        <p:sp>
          <p:nvSpPr>
            <p:cNvPr id="157" name="箭头: 右 13">
              <a:extLst>
                <a:ext uri="{FF2B5EF4-FFF2-40B4-BE49-F238E27FC236}">
                  <a16:creationId xmlns:a16="http://schemas.microsoft.com/office/drawing/2014/main" id="{AE62D04B-A943-5641-A432-BB1DCC667552}"/>
                </a:ext>
              </a:extLst>
            </p:cNvPr>
            <p:cNvSpPr/>
            <p:nvPr/>
          </p:nvSpPr>
          <p:spPr>
            <a:xfrm rot="8609773">
              <a:off x="3140448" y="2736915"/>
              <a:ext cx="1126758" cy="98736"/>
            </a:xfrm>
            <a:prstGeom prst="right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58" name="箭头: 右 15">
              <a:extLst>
                <a:ext uri="{FF2B5EF4-FFF2-40B4-BE49-F238E27FC236}">
                  <a16:creationId xmlns:a16="http://schemas.microsoft.com/office/drawing/2014/main" id="{6C3E7E34-063F-8D40-A0C7-C3E51F06563E}"/>
                </a:ext>
              </a:extLst>
            </p:cNvPr>
            <p:cNvSpPr/>
            <p:nvPr/>
          </p:nvSpPr>
          <p:spPr>
            <a:xfrm rot="1458399">
              <a:off x="6369074" y="2687346"/>
              <a:ext cx="1433510" cy="97203"/>
            </a:xfrm>
            <a:prstGeom prst="right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60" name="矩形 159">
              <a:extLst>
                <a:ext uri="{FF2B5EF4-FFF2-40B4-BE49-F238E27FC236}">
                  <a16:creationId xmlns:a16="http://schemas.microsoft.com/office/drawing/2014/main" id="{8E59B988-F775-374C-9233-4B30490ACE0C}"/>
                </a:ext>
              </a:extLst>
            </p:cNvPr>
            <p:cNvSpPr/>
            <p:nvPr/>
          </p:nvSpPr>
          <p:spPr>
            <a:xfrm>
              <a:off x="4418324" y="4762273"/>
              <a:ext cx="2159905" cy="668504"/>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dirty="0">
                <a:latin typeface="Calibri" panose="020F0502020204030204" pitchFamily="34" charset="0"/>
                <a:cs typeface="Calibri" panose="020F0502020204030204" pitchFamily="34" charset="0"/>
              </a:endParaRPr>
            </a:p>
          </p:txBody>
        </p:sp>
        <p:sp>
          <p:nvSpPr>
            <p:cNvPr id="161" name="箭头: 右 13">
              <a:extLst>
                <a:ext uri="{FF2B5EF4-FFF2-40B4-BE49-F238E27FC236}">
                  <a16:creationId xmlns:a16="http://schemas.microsoft.com/office/drawing/2014/main" id="{7DDAD9F0-5EB5-B442-8761-6C53F8D5A491}"/>
                </a:ext>
              </a:extLst>
            </p:cNvPr>
            <p:cNvSpPr/>
            <p:nvPr/>
          </p:nvSpPr>
          <p:spPr>
            <a:xfrm rot="1737920">
              <a:off x="2700765" y="4543138"/>
              <a:ext cx="1709011" cy="103088"/>
            </a:xfrm>
            <a:prstGeom prst="right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62" name="箭头: 右 13">
              <a:extLst>
                <a:ext uri="{FF2B5EF4-FFF2-40B4-BE49-F238E27FC236}">
                  <a16:creationId xmlns:a16="http://schemas.microsoft.com/office/drawing/2014/main" id="{372829D8-E29E-A045-8C8F-1008118EB7AB}"/>
                </a:ext>
              </a:extLst>
            </p:cNvPr>
            <p:cNvSpPr/>
            <p:nvPr/>
          </p:nvSpPr>
          <p:spPr>
            <a:xfrm rot="5400000">
              <a:off x="5116337" y="4295809"/>
              <a:ext cx="677418" cy="102184"/>
            </a:xfrm>
            <a:prstGeom prst="right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63" name="箭头: 右 13">
              <a:extLst>
                <a:ext uri="{FF2B5EF4-FFF2-40B4-BE49-F238E27FC236}">
                  <a16:creationId xmlns:a16="http://schemas.microsoft.com/office/drawing/2014/main" id="{916A2A9A-5A59-7044-8755-52E034B3317F}"/>
                </a:ext>
              </a:extLst>
            </p:cNvPr>
            <p:cNvSpPr/>
            <p:nvPr/>
          </p:nvSpPr>
          <p:spPr>
            <a:xfrm rot="9022553">
              <a:off x="6599557" y="4549062"/>
              <a:ext cx="1852461" cy="116686"/>
            </a:xfrm>
            <a:prstGeom prst="right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grpSp>
      <p:sp>
        <p:nvSpPr>
          <p:cNvPr id="167" name="文本框 166">
            <a:extLst>
              <a:ext uri="{FF2B5EF4-FFF2-40B4-BE49-F238E27FC236}">
                <a16:creationId xmlns:a16="http://schemas.microsoft.com/office/drawing/2014/main" id="{6426A0AB-4423-0547-A7EF-C987D8E7599C}"/>
              </a:ext>
            </a:extLst>
          </p:cNvPr>
          <p:cNvSpPr txBox="1"/>
          <p:nvPr/>
        </p:nvSpPr>
        <p:spPr>
          <a:xfrm>
            <a:off x="4538989" y="3747314"/>
            <a:ext cx="2374450" cy="769441"/>
          </a:xfrm>
          <a:prstGeom prst="rect">
            <a:avLst/>
          </a:prstGeom>
          <a:noFill/>
        </p:spPr>
        <p:txBody>
          <a:bodyPr wrap="square" rtlCol="0">
            <a:spAutoFit/>
          </a:bodyPr>
          <a:lstStyle/>
          <a:p>
            <a:pPr algn="ctr"/>
            <a:r>
              <a:rPr lang="en-US" altLang="zh-CN" sz="2200" dirty="0">
                <a:latin typeface="Calibri" panose="020F0502020204030204" pitchFamily="34" charset="0"/>
                <a:cs typeface="Calibri" panose="020F0502020204030204" pitchFamily="34" charset="0"/>
              </a:rPr>
              <a:t>User verification</a:t>
            </a:r>
          </a:p>
          <a:p>
            <a:pPr algn="ctr"/>
            <a:r>
              <a:rPr lang="en-US" altLang="zh-CN" sz="2200" dirty="0">
                <a:latin typeface="Calibri" panose="020F0502020204030204" pitchFamily="34" charset="0"/>
                <a:cs typeface="Calibri" panose="020F0502020204030204" pitchFamily="34" charset="0"/>
              </a:rPr>
              <a:t>(optional)</a:t>
            </a:r>
            <a:endParaRPr lang="zh-CN" altLang="en-US" sz="2200" dirty="0">
              <a:latin typeface="Calibri" panose="020F0502020204030204" pitchFamily="34" charset="0"/>
              <a:cs typeface="Calibri" panose="020F0502020204030204" pitchFamily="34" charset="0"/>
            </a:endParaRPr>
          </a:p>
        </p:txBody>
      </p:sp>
      <p:sp>
        <p:nvSpPr>
          <p:cNvPr id="164" name="矩形 163">
            <a:extLst>
              <a:ext uri="{FF2B5EF4-FFF2-40B4-BE49-F238E27FC236}">
                <a16:creationId xmlns:a16="http://schemas.microsoft.com/office/drawing/2014/main" id="{60C3CD3B-99A4-0447-9895-87FBEEFD218D}"/>
              </a:ext>
            </a:extLst>
          </p:cNvPr>
          <p:cNvSpPr/>
          <p:nvPr/>
        </p:nvSpPr>
        <p:spPr>
          <a:xfrm>
            <a:off x="2276016" y="2467665"/>
            <a:ext cx="1338186" cy="605942"/>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dirty="0">
              <a:latin typeface="Calibri" panose="020F0502020204030204" pitchFamily="34" charset="0"/>
              <a:cs typeface="Calibri" panose="020F0502020204030204" pitchFamily="34" charset="0"/>
            </a:endParaRPr>
          </a:p>
        </p:txBody>
      </p:sp>
      <p:sp>
        <p:nvSpPr>
          <p:cNvPr id="172" name="文本框 171">
            <a:extLst>
              <a:ext uri="{FF2B5EF4-FFF2-40B4-BE49-F238E27FC236}">
                <a16:creationId xmlns:a16="http://schemas.microsoft.com/office/drawing/2014/main" id="{9598DD18-B331-BA45-B6BA-CE01EE425F63}"/>
              </a:ext>
            </a:extLst>
          </p:cNvPr>
          <p:cNvSpPr txBox="1"/>
          <p:nvPr/>
        </p:nvSpPr>
        <p:spPr>
          <a:xfrm>
            <a:off x="2287106" y="2524660"/>
            <a:ext cx="1395758" cy="430887"/>
          </a:xfrm>
          <a:prstGeom prst="rect">
            <a:avLst/>
          </a:prstGeom>
          <a:noFill/>
        </p:spPr>
        <p:txBody>
          <a:bodyPr wrap="square" rtlCol="0">
            <a:spAutoFit/>
          </a:bodyPr>
          <a:lstStyle/>
          <a:p>
            <a:r>
              <a:rPr lang="en-US" altLang="zh-CN" sz="2200" dirty="0" err="1">
                <a:latin typeface="Calibri" panose="020F0502020204030204" pitchFamily="34" charset="0"/>
                <a:cs typeface="Calibri" panose="020F0502020204030204" pitchFamily="34" charset="0"/>
              </a:rPr>
              <a:t>DecideTS</a:t>
            </a:r>
            <a:endParaRPr lang="zh-CN" altLang="en-US" sz="2200" dirty="0">
              <a:latin typeface="Calibri" panose="020F0502020204030204" pitchFamily="34" charset="0"/>
              <a:cs typeface="Calibri" panose="020F0502020204030204" pitchFamily="34" charset="0"/>
            </a:endParaRPr>
          </a:p>
        </p:txBody>
      </p:sp>
      <p:graphicFrame>
        <p:nvGraphicFramePr>
          <p:cNvPr id="173" name="表格 172">
            <a:extLst>
              <a:ext uri="{FF2B5EF4-FFF2-40B4-BE49-F238E27FC236}">
                <a16:creationId xmlns:a16="http://schemas.microsoft.com/office/drawing/2014/main" id="{DA235181-FD28-164B-9109-698C4CD3D2C8}"/>
              </a:ext>
            </a:extLst>
          </p:cNvPr>
          <p:cNvGraphicFramePr/>
          <p:nvPr>
            <p:custDataLst>
              <p:tags r:id="rId1"/>
            </p:custDataLst>
          </p:nvPr>
        </p:nvGraphicFramePr>
        <p:xfrm>
          <a:off x="622671" y="4844253"/>
          <a:ext cx="10776626" cy="1790336"/>
        </p:xfrm>
        <a:graphic>
          <a:graphicData uri="http://schemas.openxmlformats.org/drawingml/2006/table">
            <a:tbl>
              <a:tblPr firstRow="1" bandRow="1">
                <a:tableStyleId>{5C22544A-7EE6-4342-B048-85BDC9FD1C3A}</a:tableStyleId>
              </a:tblPr>
              <a:tblGrid>
                <a:gridCol w="650132">
                  <a:extLst>
                    <a:ext uri="{9D8B030D-6E8A-4147-A177-3AD203B41FA5}">
                      <a16:colId xmlns:a16="http://schemas.microsoft.com/office/drawing/2014/main" val="20000"/>
                    </a:ext>
                  </a:extLst>
                </a:gridCol>
                <a:gridCol w="1303506">
                  <a:extLst>
                    <a:ext uri="{9D8B030D-6E8A-4147-A177-3AD203B41FA5}">
                      <a16:colId xmlns:a16="http://schemas.microsoft.com/office/drawing/2014/main" val="20001"/>
                    </a:ext>
                  </a:extLst>
                </a:gridCol>
                <a:gridCol w="1410511">
                  <a:extLst>
                    <a:ext uri="{9D8B030D-6E8A-4147-A177-3AD203B41FA5}">
                      <a16:colId xmlns:a16="http://schemas.microsoft.com/office/drawing/2014/main" val="20002"/>
                    </a:ext>
                  </a:extLst>
                </a:gridCol>
                <a:gridCol w="953311">
                  <a:extLst>
                    <a:ext uri="{9D8B030D-6E8A-4147-A177-3AD203B41FA5}">
                      <a16:colId xmlns:a16="http://schemas.microsoft.com/office/drawing/2014/main" val="20003"/>
                    </a:ext>
                  </a:extLst>
                </a:gridCol>
                <a:gridCol w="963038">
                  <a:extLst>
                    <a:ext uri="{9D8B030D-6E8A-4147-A177-3AD203B41FA5}">
                      <a16:colId xmlns:a16="http://schemas.microsoft.com/office/drawing/2014/main" val="20004"/>
                    </a:ext>
                  </a:extLst>
                </a:gridCol>
                <a:gridCol w="865762">
                  <a:extLst>
                    <a:ext uri="{9D8B030D-6E8A-4147-A177-3AD203B41FA5}">
                      <a16:colId xmlns:a16="http://schemas.microsoft.com/office/drawing/2014/main" val="20005"/>
                    </a:ext>
                  </a:extLst>
                </a:gridCol>
                <a:gridCol w="1780161">
                  <a:extLst>
                    <a:ext uri="{9D8B030D-6E8A-4147-A177-3AD203B41FA5}">
                      <a16:colId xmlns:a16="http://schemas.microsoft.com/office/drawing/2014/main" val="20006"/>
                    </a:ext>
                  </a:extLst>
                </a:gridCol>
                <a:gridCol w="1196502">
                  <a:extLst>
                    <a:ext uri="{9D8B030D-6E8A-4147-A177-3AD203B41FA5}">
                      <a16:colId xmlns:a16="http://schemas.microsoft.com/office/drawing/2014/main" val="20007"/>
                    </a:ext>
                  </a:extLst>
                </a:gridCol>
                <a:gridCol w="1653703">
                  <a:extLst>
                    <a:ext uri="{9D8B030D-6E8A-4147-A177-3AD203B41FA5}">
                      <a16:colId xmlns:a16="http://schemas.microsoft.com/office/drawing/2014/main" val="20008"/>
                    </a:ext>
                  </a:extLst>
                </a:gridCol>
              </a:tblGrid>
              <a:tr h="454296">
                <a:tc>
                  <a:txBody>
                    <a:bodyPr/>
                    <a:lstStyle/>
                    <a:p>
                      <a:pPr marL="97790" algn="ctr">
                        <a:lnSpc>
                          <a:spcPct val="100000"/>
                        </a:lnSpc>
                        <a:spcBef>
                          <a:spcPts val="290"/>
                        </a:spcBef>
                      </a:pPr>
                      <a:r>
                        <a:rPr sz="2000" b="1" dirty="0">
                          <a:latin typeface="Times New Roman" panose="02020603050405020304"/>
                          <a:cs typeface="Times New Roman" panose="02020603050405020304"/>
                        </a:rPr>
                        <a:t>tid</a:t>
                      </a:r>
                    </a:p>
                  </a:txBody>
                  <a:tcPr marL="0" marR="0" marT="38726" marB="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lstStyle/>
                    <a:p>
                      <a:pPr marL="98425" algn="ctr">
                        <a:lnSpc>
                          <a:spcPct val="100000"/>
                        </a:lnSpc>
                        <a:spcBef>
                          <a:spcPts val="290"/>
                        </a:spcBef>
                      </a:pPr>
                      <a:r>
                        <a:rPr lang="en-US" sz="2000" b="1" dirty="0">
                          <a:latin typeface="Times New Roman" panose="02020603050405020304"/>
                          <a:cs typeface="Times New Roman" panose="02020603050405020304"/>
                        </a:rPr>
                        <a:t>name</a:t>
                      </a:r>
                    </a:p>
                  </a:txBody>
                  <a:tcPr marL="0" marR="0" marT="38726" marB="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lstStyle/>
                    <a:p>
                      <a:pPr marL="98425" algn="ctr">
                        <a:lnSpc>
                          <a:spcPct val="100000"/>
                        </a:lnSpc>
                        <a:spcBef>
                          <a:spcPts val="290"/>
                        </a:spcBef>
                      </a:pPr>
                      <a:r>
                        <a:rPr lang="en-US" sz="2000" b="1" dirty="0">
                          <a:latin typeface="Times New Roman" panose="02020603050405020304"/>
                          <a:cs typeface="Times New Roman" panose="02020603050405020304"/>
                        </a:rPr>
                        <a:t>nationality</a:t>
                      </a:r>
                    </a:p>
                  </a:txBody>
                  <a:tcPr marL="0" marR="0" marT="38726" marB="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lstStyle/>
                    <a:p>
                      <a:pPr marL="98425" algn="ctr">
                        <a:lnSpc>
                          <a:spcPct val="100000"/>
                        </a:lnSpc>
                        <a:spcBef>
                          <a:spcPts val="290"/>
                        </a:spcBef>
                      </a:pPr>
                      <a:r>
                        <a:rPr sz="2000" b="1" spc="-5" dirty="0">
                          <a:latin typeface="Times New Roman" panose="02020603050405020304"/>
                          <a:cs typeface="Times New Roman" panose="02020603050405020304"/>
                        </a:rPr>
                        <a:t>born</a:t>
                      </a:r>
                    </a:p>
                  </a:txBody>
                  <a:tcPr marL="0" marR="0" marT="38726" marB="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lstStyle/>
                    <a:p>
                      <a:pPr marL="99060" algn="ctr">
                        <a:lnSpc>
                          <a:spcPct val="100000"/>
                        </a:lnSpc>
                        <a:spcBef>
                          <a:spcPts val="290"/>
                        </a:spcBef>
                      </a:pPr>
                      <a:r>
                        <a:rPr sz="2000" b="1" dirty="0">
                          <a:latin typeface="Times New Roman" panose="02020603050405020304"/>
                          <a:cs typeface="Times New Roman" panose="02020603050405020304"/>
                        </a:rPr>
                        <a:t>college</a:t>
                      </a:r>
                    </a:p>
                  </a:txBody>
                  <a:tcPr marL="0" marR="0" marT="38726" marB="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lstStyle/>
                    <a:p>
                      <a:pPr marL="97790" algn="ctr">
                        <a:lnSpc>
                          <a:spcPct val="100000"/>
                        </a:lnSpc>
                        <a:spcBef>
                          <a:spcPts val="290"/>
                        </a:spcBef>
                      </a:pPr>
                      <a:r>
                        <a:rPr lang="en-US" sz="2000" b="1" dirty="0">
                          <a:latin typeface="Times New Roman" panose="02020603050405020304"/>
                          <a:cs typeface="Times New Roman" panose="02020603050405020304"/>
                        </a:rPr>
                        <a:t>film</a:t>
                      </a:r>
                    </a:p>
                  </a:txBody>
                  <a:tcPr marL="0" marR="0" marT="38726" marB="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lstStyle/>
                    <a:p>
                      <a:pPr marL="97790" algn="ctr">
                        <a:lnSpc>
                          <a:spcPct val="100000"/>
                        </a:lnSpc>
                        <a:spcBef>
                          <a:spcPts val="290"/>
                        </a:spcBef>
                        <a:buClrTx/>
                        <a:buSzTx/>
                        <a:buFontTx/>
                        <a:buNone/>
                      </a:pPr>
                      <a:r>
                        <a:rPr lang="en-US" altLang="en-US" sz="2000" b="1" dirty="0">
                          <a:latin typeface="Times New Roman" panose="02020603050405020304"/>
                          <a:cs typeface="Times New Roman" panose="02020603050405020304"/>
                        </a:rPr>
                        <a:t>filmFestival</a:t>
                      </a:r>
                    </a:p>
                  </a:txBody>
                  <a:tcPr marL="0" marR="0" marT="38726" marB="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lstStyle/>
                    <a:p>
                      <a:pPr marL="97790" algn="ctr">
                        <a:lnSpc>
                          <a:spcPct val="100000"/>
                        </a:lnSpc>
                        <a:spcBef>
                          <a:spcPts val="290"/>
                        </a:spcBef>
                        <a:buClrTx/>
                        <a:buSzTx/>
                        <a:buFontTx/>
                        <a:buNone/>
                      </a:pPr>
                      <a:r>
                        <a:rPr lang="en-US" altLang="en-US" sz="2000" b="1" dirty="0">
                          <a:latin typeface="Times New Roman" panose="02020603050405020304"/>
                          <a:cs typeface="Times New Roman" panose="02020603050405020304"/>
                        </a:rPr>
                        <a:t>festCity</a:t>
                      </a:r>
                    </a:p>
                  </a:txBody>
                  <a:tcPr marL="0" marR="0" marT="38726" marB="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lstStyle/>
                    <a:p>
                      <a:pPr marL="97790" algn="ctr">
                        <a:lnSpc>
                          <a:spcPct val="100000"/>
                        </a:lnSpc>
                        <a:spcBef>
                          <a:spcPts val="290"/>
                        </a:spcBef>
                        <a:buClrTx/>
                        <a:buSzTx/>
                        <a:buFontTx/>
                        <a:buNone/>
                      </a:pPr>
                      <a:r>
                        <a:rPr lang="en-US" altLang="en-US" sz="2000" b="1" dirty="0">
                          <a:latin typeface="Times New Roman" panose="02020603050405020304"/>
                          <a:cs typeface="Times New Roman" panose="02020603050405020304"/>
                        </a:rPr>
                        <a:t>festCountry</a:t>
                      </a:r>
                    </a:p>
                  </a:txBody>
                  <a:tcPr marL="0" marR="0" marT="38726" marB="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10000"/>
                  </a:ext>
                </a:extLst>
              </a:tr>
              <a:tr h="544663">
                <a:tc>
                  <a:txBody>
                    <a:bodyPr/>
                    <a:lstStyle/>
                    <a:p>
                      <a:pPr algn="ctr">
                        <a:buNone/>
                      </a:pPr>
                      <a:r>
                        <a:rPr lang="en-US" altLang="zh-CN" sz="2000" i="1" kern="0" dirty="0">
                          <a:latin typeface="Times New Roman" panose="02020603050405020304" pitchFamily="18" charset="0"/>
                          <a:cs typeface="Times New Roman" panose="02020603050405020304" pitchFamily="18" charset="0"/>
                          <a:sym typeface="+mn-ea"/>
                        </a:rPr>
                        <a:t>t</a:t>
                      </a:r>
                      <a:r>
                        <a:rPr lang="en-US" altLang="zh-CN" sz="2000" i="1" kern="0" baseline="-25000" dirty="0">
                          <a:latin typeface="Times New Roman" panose="02020603050405020304" pitchFamily="18" charset="0"/>
                          <a:cs typeface="Times New Roman" panose="02020603050405020304" pitchFamily="18" charset="0"/>
                          <a:sym typeface="+mn-ea"/>
                        </a:rPr>
                        <a:t>a</a:t>
                      </a:r>
                      <a:endParaRPr lang="en-US" altLang="zh-CN" sz="2000" kern="0" baseline="-25000" dirty="0">
                        <a:latin typeface="Times New Roman" panose="02020603050405020304" pitchFamily="18" charset="0"/>
                        <a:cs typeface="Times New Roman" panose="02020603050405020304" pitchFamily="18" charset="0"/>
                        <a:sym typeface="+mn-ea"/>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solidFill>
                      <a:schemeClr val="bg1">
                        <a:alpha val="50000"/>
                      </a:schemeClr>
                    </a:solidFill>
                  </a:tcPr>
                </a:tc>
                <a:tc>
                  <a:txBody>
                    <a:bodyPr/>
                    <a:lstStyle/>
                    <a:p>
                      <a:pPr algn="ctr">
                        <a:buClrTx/>
                        <a:buSzTx/>
                        <a:buFontTx/>
                        <a:buNone/>
                      </a:pPr>
                      <a:r>
                        <a:rPr lang="en-US" altLang="zh-CN" sz="2000" b="0" kern="0" dirty="0">
                          <a:latin typeface="Times New Roman" panose="02020603050405020304" pitchFamily="18" charset="0"/>
                          <a:cs typeface="Times New Roman" panose="02020603050405020304" pitchFamily="18" charset="0"/>
                        </a:rPr>
                        <a:t>Noemi Schneider</a:t>
                      </a:r>
                    </a:p>
                  </a:txBody>
                  <a:tcPr marL="12700" marR="12700" marT="12700" anchor="ctr">
                    <a:lnL w="12700" cmpd="sng">
                      <a:solidFill>
                        <a:schemeClr val="tx1"/>
                      </a:solidFill>
                      <a:prstDash val="soli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solidFill>
                      <a:schemeClr val="bg1">
                        <a:alpha val="50000"/>
                      </a:schemeClr>
                    </a:solidFill>
                  </a:tcPr>
                </a:tc>
                <a:tc>
                  <a:txBody>
                    <a:bodyPr/>
                    <a:lstStyle/>
                    <a:p>
                      <a:pPr algn="ctr">
                        <a:buClrTx/>
                        <a:buSzTx/>
                        <a:buFontTx/>
                        <a:buNone/>
                      </a:pPr>
                      <a:r>
                        <a:rPr lang="en-US" altLang="zh-CN" sz="2000" b="0" kern="0" dirty="0">
                          <a:latin typeface="Times New Roman" panose="02020603050405020304" pitchFamily="18" charset="0"/>
                          <a:cs typeface="Times New Roman" panose="02020603050405020304" pitchFamily="18" charset="0"/>
                        </a:rPr>
                        <a:t>null</a:t>
                      </a:r>
                    </a:p>
                  </a:txBody>
                  <a:tcPr marL="12700" marR="12700" marT="12700" anchor="ctr">
                    <a:lnL w="12700" cmpd="sng">
                      <a:solidFill>
                        <a:schemeClr val="tx1"/>
                      </a:solidFill>
                      <a:prstDash val="soli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000" b="0" kern="0" dirty="0">
                          <a:latin typeface="Times New Roman" panose="02020603050405020304" pitchFamily="18" charset="0"/>
                          <a:cs typeface="Times New Roman" panose="02020603050405020304" pitchFamily="18" charset="0"/>
                        </a:rPr>
                        <a:t>null</a:t>
                      </a:r>
                    </a:p>
                  </a:txBody>
                  <a:tcPr marL="12700" marR="12700" marT="12700" anchor="ctr">
                    <a:lnL w="12700" cmpd="sng">
                      <a:solidFill>
                        <a:schemeClr val="tx1"/>
                      </a:solidFill>
                      <a:prstDash val="soli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noFill/>
                  </a:tcPr>
                </a:tc>
                <a:tc>
                  <a:txBody>
                    <a:bodyPr/>
                    <a:lstStyle/>
                    <a:p>
                      <a:pPr algn="ctr">
                        <a:buClrTx/>
                        <a:buSzTx/>
                        <a:buFontTx/>
                        <a:buNone/>
                      </a:pPr>
                      <a:r>
                        <a:rPr lang="en-US" altLang="zh-CN" sz="2000" b="0" kern="0" dirty="0">
                          <a:latin typeface="Times New Roman" panose="02020603050405020304" pitchFamily="18" charset="0"/>
                          <a:cs typeface="Times New Roman" panose="02020603050405020304" pitchFamily="18" charset="0"/>
                        </a:rPr>
                        <a:t>null</a:t>
                      </a:r>
                    </a:p>
                  </a:txBody>
                  <a:tcPr marL="12700" marR="12700" marT="12700" anchor="ctr">
                    <a:lnL w="12700" cmpd="sng">
                      <a:solidFill>
                        <a:schemeClr val="tx1"/>
                      </a:solidFill>
                      <a:prstDash val="soli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solidFill>
                      <a:schemeClr val="bg1">
                        <a:alpha val="50000"/>
                      </a:schemeClr>
                    </a:solidFill>
                  </a:tcPr>
                </a:tc>
                <a:tc>
                  <a:txBody>
                    <a:bodyPr/>
                    <a:lstStyle/>
                    <a:p>
                      <a:pPr algn="ctr">
                        <a:buClrTx/>
                        <a:buSzTx/>
                        <a:buFontTx/>
                        <a:buNone/>
                      </a:pPr>
                      <a:r>
                        <a:rPr lang="en-US" altLang="zh-CN" sz="2000" b="0" kern="0" dirty="0">
                          <a:latin typeface="Times New Roman" panose="02020603050405020304" pitchFamily="18" charset="0"/>
                          <a:cs typeface="Times New Roman" panose="02020603050405020304" pitchFamily="18" charset="0"/>
                        </a:rPr>
                        <a:t>Sturm</a:t>
                      </a:r>
                    </a:p>
                  </a:txBody>
                  <a:tcPr marL="12700" marR="12700" marT="12700" anchor="ctr">
                    <a:lnL w="12700" cmpd="sng">
                      <a:solidFill>
                        <a:schemeClr val="tx1"/>
                      </a:solidFill>
                      <a:prstDash val="soli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solidFill>
                      <a:srgbClr val="92D050">
                        <a:alpha val="50000"/>
                      </a:srgbClr>
                    </a:solidFill>
                  </a:tcPr>
                </a:tc>
                <a:tc>
                  <a:txBody>
                    <a:bodyPr/>
                    <a:lstStyle/>
                    <a:p>
                      <a:pPr algn="ctr">
                        <a:buClrTx/>
                        <a:buSzTx/>
                        <a:buFontTx/>
                        <a:buNone/>
                      </a:pPr>
                      <a:r>
                        <a:rPr lang="en-US" altLang="zh-CN" sz="2000" b="0" kern="0" dirty="0">
                          <a:latin typeface="Times New Roman" panose="02020603050405020304" pitchFamily="18" charset="0"/>
                          <a:cs typeface="Times New Roman" panose="02020603050405020304" pitchFamily="18" charset="0"/>
                        </a:rPr>
                        <a:t>null</a:t>
                      </a:r>
                    </a:p>
                  </a:txBody>
                  <a:tcPr marL="12700" marR="12700" marT="12700" anchor="ctr">
                    <a:lnL w="12700" cmpd="sng">
                      <a:solidFill>
                        <a:schemeClr val="tx1"/>
                      </a:solidFill>
                      <a:prstDash val="soli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noFill/>
                  </a:tcPr>
                </a:tc>
                <a:tc>
                  <a:txBody>
                    <a:bodyPr/>
                    <a:lstStyle/>
                    <a:p>
                      <a:pPr algn="ctr">
                        <a:buClrTx/>
                        <a:buSzTx/>
                        <a:buFontTx/>
                        <a:buNone/>
                      </a:pPr>
                      <a:r>
                        <a:rPr lang="en-US" altLang="zh-CN" sz="2000" b="0" kern="0" dirty="0">
                          <a:latin typeface="Times New Roman" panose="02020603050405020304" pitchFamily="18" charset="0"/>
                          <a:cs typeface="Times New Roman" panose="02020603050405020304" pitchFamily="18" charset="0"/>
                        </a:rPr>
                        <a:t>null</a:t>
                      </a:r>
                    </a:p>
                  </a:txBody>
                  <a:tcPr marL="12700" marR="12700" marT="12700" anchor="ctr">
                    <a:lnL w="12700" cmpd="sng">
                      <a:solidFill>
                        <a:schemeClr val="tx1"/>
                      </a:solidFill>
                      <a:prstDash val="soli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noFill/>
                  </a:tcPr>
                </a:tc>
                <a:tc>
                  <a:txBody>
                    <a:bodyPr/>
                    <a:lstStyle/>
                    <a:p>
                      <a:pPr algn="ctr">
                        <a:buClrTx/>
                        <a:buSzTx/>
                        <a:buFontTx/>
                        <a:buNone/>
                      </a:pPr>
                      <a:r>
                        <a:rPr lang="en-US" altLang="zh-CN" sz="2000" b="0" kern="0" dirty="0">
                          <a:latin typeface="Times New Roman" panose="02020603050405020304" pitchFamily="18" charset="0"/>
                          <a:cs typeface="Times New Roman" panose="02020603050405020304" pitchFamily="18" charset="0"/>
                        </a:rPr>
                        <a:t>null</a:t>
                      </a:r>
                    </a:p>
                  </a:txBody>
                  <a:tcPr marL="12700" marR="12700" marT="12700" anchor="ctr">
                    <a:lnL w="12700" cmpd="sng">
                      <a:solidFill>
                        <a:schemeClr val="tx1"/>
                      </a:solidFill>
                      <a:prstDash val="soli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solidFill>
                      <a:schemeClr val="bg1">
                        <a:alpha val="50000"/>
                      </a:schemeClr>
                    </a:solidFill>
                  </a:tcPr>
                </a:tc>
                <a:extLst>
                  <a:ext uri="{0D108BD9-81ED-4DB2-BD59-A6C34878D82A}">
                    <a16:rowId xmlns:a16="http://schemas.microsoft.com/office/drawing/2014/main" val="10001"/>
                  </a:ext>
                </a:extLst>
              </a:tr>
              <a:tr h="54466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000" i="1" kern="0" dirty="0">
                          <a:latin typeface="Times New Roman" panose="02020603050405020304" pitchFamily="18" charset="0"/>
                          <a:cs typeface="Times New Roman" panose="02020603050405020304" pitchFamily="18" charset="0"/>
                          <a:sym typeface="+mn-ea"/>
                        </a:rPr>
                        <a:t>t</a:t>
                      </a:r>
                      <a:r>
                        <a:rPr lang="en-US" altLang="zh-CN" sz="2000" i="1" kern="0" baseline="-25000" dirty="0">
                          <a:latin typeface="Times New Roman" panose="02020603050405020304" pitchFamily="18" charset="0"/>
                          <a:cs typeface="Times New Roman" panose="02020603050405020304" pitchFamily="18" charset="0"/>
                          <a:sym typeface="+mn-ea"/>
                        </a:rPr>
                        <a:t>b</a:t>
                      </a:r>
                      <a:endParaRPr lang="en-US" altLang="zh-CN" sz="2000" kern="0" baseline="-25000" dirty="0">
                        <a:latin typeface="Times New Roman" panose="02020603050405020304" pitchFamily="18" charset="0"/>
                        <a:cs typeface="Times New Roman" panose="02020603050405020304" pitchFamily="18" charset="0"/>
                        <a:sym typeface="+mn-ea"/>
                      </a:endParaRPr>
                    </a:p>
                  </a:txBody>
                  <a:tcP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solidFill>
                      <a:schemeClr val="bg1">
                        <a:alpha val="5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000" b="0" kern="0" dirty="0">
                          <a:latin typeface="Times New Roman" panose="02020603050405020304" pitchFamily="18" charset="0"/>
                          <a:cs typeface="Times New Roman" panose="02020603050405020304" pitchFamily="18" charset="0"/>
                        </a:rPr>
                        <a:t>Noemi Schneider</a:t>
                      </a:r>
                    </a:p>
                  </a:txBody>
                  <a:tcPr marL="12700" marR="12700" marT="12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solidFill>
                      <a:schemeClr val="bg1">
                        <a:alpha val="50000"/>
                      </a:schemeClr>
                    </a:solidFill>
                  </a:tcPr>
                </a:tc>
                <a:tc>
                  <a:txBody>
                    <a:bodyPr/>
                    <a:lstStyle/>
                    <a:p>
                      <a:pPr algn="ctr">
                        <a:buClrTx/>
                        <a:buSzTx/>
                        <a:buFontTx/>
                        <a:buNone/>
                      </a:pPr>
                      <a:r>
                        <a:rPr lang="en-US" altLang="zh-CN" sz="2000" b="0" kern="0" dirty="0">
                          <a:latin typeface="Times New Roman" panose="02020603050405020304" pitchFamily="18" charset="0"/>
                          <a:cs typeface="Times New Roman" panose="02020603050405020304" pitchFamily="18" charset="0"/>
                        </a:rPr>
                        <a:t>null</a:t>
                      </a:r>
                    </a:p>
                  </a:txBody>
                  <a:tcPr marL="12700" marR="12700" marT="12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noFill/>
                  </a:tcPr>
                </a:tc>
                <a:tc>
                  <a:txBody>
                    <a:bodyPr/>
                    <a:lstStyle/>
                    <a:p>
                      <a:pPr algn="ctr">
                        <a:buClrTx/>
                        <a:buSzTx/>
                        <a:buFontTx/>
                        <a:buNone/>
                      </a:pPr>
                      <a:r>
                        <a:rPr lang="en-US" altLang="zh-CN" sz="2000" b="0" kern="0" dirty="0">
                          <a:latin typeface="Times New Roman" panose="02020603050405020304" pitchFamily="18" charset="0"/>
                          <a:cs typeface="Times New Roman" panose="02020603050405020304" pitchFamily="18" charset="0"/>
                        </a:rPr>
                        <a:t>null</a:t>
                      </a:r>
                    </a:p>
                  </a:txBody>
                  <a:tcPr marL="12700" marR="12700" marT="12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noFill/>
                  </a:tcPr>
                </a:tc>
                <a:tc>
                  <a:txBody>
                    <a:bodyPr/>
                    <a:lstStyle/>
                    <a:p>
                      <a:pPr algn="ctr">
                        <a:buClrTx/>
                        <a:buSzTx/>
                        <a:buFontTx/>
                        <a:buNone/>
                      </a:pPr>
                      <a:r>
                        <a:rPr lang="en-US" altLang="zh-CN" sz="2000" b="0" kern="0" dirty="0">
                          <a:latin typeface="Times New Roman" panose="02020603050405020304" pitchFamily="18" charset="0"/>
                          <a:cs typeface="Times New Roman" panose="02020603050405020304" pitchFamily="18" charset="0"/>
                        </a:rPr>
                        <a:t>null</a:t>
                      </a:r>
                    </a:p>
                  </a:txBody>
                  <a:tcPr marL="12700" marR="12700" marT="12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noFill/>
                  </a:tcPr>
                </a:tc>
                <a:tc>
                  <a:txBody>
                    <a:bodyPr/>
                    <a:lstStyle/>
                    <a:p>
                      <a:pPr algn="ctr">
                        <a:buClrTx/>
                        <a:buSzTx/>
                        <a:buFontTx/>
                        <a:buNone/>
                      </a:pPr>
                      <a:r>
                        <a:rPr lang="en-US" altLang="zh-CN" sz="2000" b="0" kern="0" dirty="0">
                          <a:latin typeface="Times New Roman" panose="02020603050405020304" pitchFamily="18" charset="0"/>
                          <a:cs typeface="Times New Roman" panose="02020603050405020304" pitchFamily="18" charset="0"/>
                        </a:rPr>
                        <a:t>null</a:t>
                      </a:r>
                    </a:p>
                  </a:txBody>
                  <a:tcPr marL="12700" marR="12700" marT="12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noFill/>
                  </a:tcPr>
                </a:tc>
                <a:tc>
                  <a:txBody>
                    <a:bodyPr/>
                    <a:lstStyle/>
                    <a:p>
                      <a:pPr algn="ctr">
                        <a:buClrTx/>
                        <a:buSzTx/>
                        <a:buFontTx/>
                        <a:buNone/>
                      </a:pPr>
                      <a:r>
                        <a:rPr lang="en-US" altLang="zh-CN" sz="2000" b="0" kern="0" dirty="0">
                          <a:latin typeface="Times New Roman" panose="02020603050405020304" pitchFamily="18" charset="0"/>
                          <a:cs typeface="Times New Roman" panose="02020603050405020304" pitchFamily="18" charset="0"/>
                        </a:rPr>
                        <a:t>DOK.fest</a:t>
                      </a:r>
                    </a:p>
                  </a:txBody>
                  <a:tcPr marL="12700" marR="12700" marT="12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solidFill>
                      <a:srgbClr val="FFFF9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000" b="0" kern="0" dirty="0">
                          <a:latin typeface="Times New Roman" panose="02020603050405020304" pitchFamily="18" charset="0"/>
                          <a:cs typeface="Times New Roman" panose="02020603050405020304" pitchFamily="18" charset="0"/>
                        </a:rPr>
                        <a:t>null</a:t>
                      </a:r>
                    </a:p>
                  </a:txBody>
                  <a:tcPr marL="12700" marR="12700" marT="12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000" b="0" kern="0" dirty="0">
                          <a:latin typeface="Times New Roman" panose="02020603050405020304" pitchFamily="18" charset="0"/>
                          <a:cs typeface="Times New Roman" panose="02020603050405020304" pitchFamily="18" charset="0"/>
                        </a:rPr>
                        <a:t>null</a:t>
                      </a:r>
                    </a:p>
                  </a:txBody>
                  <a:tcPr marL="12700" marR="12700" marT="12700" anchor="ctr">
                    <a:lnL w="12700" cap="flat" cmpd="sng" algn="ctr">
                      <a:solidFill>
                        <a:schemeClr val="tx1"/>
                      </a:solidFill>
                      <a:prstDash val="solid"/>
                      <a:round/>
                      <a:headEnd type="none" w="med" len="med"/>
                      <a:tailEnd type="none" w="med" len="me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alpha val="50000"/>
                      </a:schemeClr>
                    </a:solidFill>
                  </a:tcPr>
                </a:tc>
                <a:extLst>
                  <a:ext uri="{0D108BD9-81ED-4DB2-BD59-A6C34878D82A}">
                    <a16:rowId xmlns:a16="http://schemas.microsoft.com/office/drawing/2014/main" val="1243588035"/>
                  </a:ext>
                </a:extLst>
              </a:tr>
            </a:tbl>
          </a:graphicData>
        </a:graphic>
      </p:graphicFrame>
      <p:sp>
        <p:nvSpPr>
          <p:cNvPr id="111" name="标题 1">
            <a:extLst>
              <a:ext uri="{FF2B5EF4-FFF2-40B4-BE49-F238E27FC236}">
                <a16:creationId xmlns:a16="http://schemas.microsoft.com/office/drawing/2014/main" id="{033B2C71-B8B1-8E46-A229-FF5CC35A56D7}"/>
              </a:ext>
            </a:extLst>
          </p:cNvPr>
          <p:cNvSpPr>
            <a:spLocks noGrp="1"/>
          </p:cNvSpPr>
          <p:nvPr>
            <p:ph type="title"/>
          </p:nvPr>
        </p:nvSpPr>
        <p:spPr>
          <a:xfrm>
            <a:off x="-1" y="11831"/>
            <a:ext cx="12192000" cy="1037276"/>
          </a:xfrm>
        </p:spPr>
        <p:txBody>
          <a:bodyPr/>
          <a:lstStyle/>
          <a:p>
            <a:r>
              <a:rPr kumimoji="1" lang="zh-CN" altLang="en-US" b="1" dirty="0">
                <a:latin typeface="Calibri" panose="020F0502020204030204" pitchFamily="34" charset="0"/>
                <a:cs typeface="Calibri" panose="020F0502020204030204" pitchFamily="34" charset="0"/>
              </a:rPr>
              <a:t> </a:t>
            </a:r>
            <a:r>
              <a:rPr kumimoji="1" lang="en-US" altLang="zh-CN" b="1" dirty="0">
                <a:latin typeface="Calibri" panose="020F0502020204030204" pitchFamily="34" charset="0"/>
                <a:cs typeface="Calibri" panose="020F0502020204030204" pitchFamily="34" charset="0"/>
              </a:rPr>
              <a:t>Step 2: Splitting/Correcting Tuples with Conflicts</a:t>
            </a:r>
            <a:endParaRPr kumimoji="1" lang="zh-CN" altLang="en-US" b="1" dirty="0">
              <a:latin typeface="Calibri" panose="020F0502020204030204" pitchFamily="34" charset="0"/>
              <a:cs typeface="Calibri" panose="020F0502020204030204" pitchFamily="34" charset="0"/>
            </a:endParaRPr>
          </a:p>
        </p:txBody>
      </p:sp>
      <p:cxnSp>
        <p:nvCxnSpPr>
          <p:cNvPr id="127" name="直线连接符 126">
            <a:extLst>
              <a:ext uri="{FF2B5EF4-FFF2-40B4-BE49-F238E27FC236}">
                <a16:creationId xmlns:a16="http://schemas.microsoft.com/office/drawing/2014/main" id="{FDE8A35A-87D1-E447-AE30-105A0779003F}"/>
              </a:ext>
            </a:extLst>
          </p:cNvPr>
          <p:cNvCxnSpPr/>
          <p:nvPr/>
        </p:nvCxnSpPr>
        <p:spPr>
          <a:xfrm>
            <a:off x="0" y="1034521"/>
            <a:ext cx="12192000" cy="0"/>
          </a:xfrm>
          <a:prstGeom prst="line">
            <a:avLst/>
          </a:prstGeom>
          <a:ln w="38100">
            <a:solidFill>
              <a:srgbClr val="0463C1"/>
            </a:solidFill>
          </a:ln>
          <a:effectLst>
            <a:glow rad="25400">
              <a:schemeClr val="accent1">
                <a:alpha val="40000"/>
              </a:schemeClr>
            </a:glow>
            <a:outerShdw blurRad="50800" dist="38100" dir="2700000" algn="tl" rotWithShape="0">
              <a:schemeClr val="tx1">
                <a:alpha val="40000"/>
              </a:schemeClr>
            </a:outerShdw>
            <a:reflection blurRad="6350" endPos="0" dir="5400000" sy="-100000" algn="bl" rotWithShape="0"/>
            <a:softEdge rad="0"/>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71675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a16="http://schemas.microsoft.com/office/drawing/2014/main" id="{43EEEA5D-A90B-844B-835F-18BE5CF33AF6}"/>
              </a:ext>
            </a:extLst>
          </p:cNvPr>
          <p:cNvGrpSpPr/>
          <p:nvPr/>
        </p:nvGrpSpPr>
        <p:grpSpPr>
          <a:xfrm>
            <a:off x="16510869" y="11132060"/>
            <a:ext cx="10053863" cy="3786805"/>
            <a:chOff x="1047579" y="2096080"/>
            <a:chExt cx="8869579" cy="3016398"/>
          </a:xfrm>
        </p:grpSpPr>
        <p:sp>
          <p:nvSpPr>
            <p:cNvPr id="5" name="流程图: 磁盘 3">
              <a:extLst>
                <a:ext uri="{FF2B5EF4-FFF2-40B4-BE49-F238E27FC236}">
                  <a16:creationId xmlns:a16="http://schemas.microsoft.com/office/drawing/2014/main" id="{D7E48E61-9E8A-6446-A808-4354DEB628EB}"/>
                </a:ext>
              </a:extLst>
            </p:cNvPr>
            <p:cNvSpPr/>
            <p:nvPr/>
          </p:nvSpPr>
          <p:spPr>
            <a:xfrm>
              <a:off x="1047579" y="2970344"/>
              <a:ext cx="818993" cy="1132716"/>
            </a:xfrm>
            <a:prstGeom prst="flowChartMagneticDisk">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6" name="文本框 5">
              <a:extLst>
                <a:ext uri="{FF2B5EF4-FFF2-40B4-BE49-F238E27FC236}">
                  <a16:creationId xmlns:a16="http://schemas.microsoft.com/office/drawing/2014/main" id="{1CC565DD-3285-344D-B7EF-4624145C90BA}"/>
                </a:ext>
              </a:extLst>
            </p:cNvPr>
            <p:cNvSpPr txBox="1"/>
            <p:nvPr/>
          </p:nvSpPr>
          <p:spPr>
            <a:xfrm>
              <a:off x="1249973" y="4033134"/>
              <a:ext cx="479716" cy="367742"/>
            </a:xfrm>
            <a:prstGeom prst="rect">
              <a:avLst/>
            </a:prstGeom>
            <a:noFill/>
          </p:spPr>
          <p:txBody>
            <a:bodyPr wrap="square" rtlCol="0">
              <a:spAutoFit/>
            </a:bodyPr>
            <a:lstStyle/>
            <a:p>
              <a:r>
                <a:rPr lang="en-US" altLang="zh-CN" sz="2400" i="1" dirty="0">
                  <a:latin typeface="Arial" panose="020B0604020202020204" pitchFamily="34" charset="0"/>
                  <a:cs typeface="Arial" panose="020B0604020202020204" pitchFamily="34" charset="0"/>
                </a:rPr>
                <a:t>D</a:t>
              </a:r>
              <a:endParaRPr lang="zh-CN" altLang="en-US" sz="2400" i="1" baseline="-25000" dirty="0">
                <a:latin typeface="Arial" panose="020B0604020202020204" pitchFamily="34" charset="0"/>
                <a:cs typeface="Arial" panose="020B0604020202020204" pitchFamily="34" charset="0"/>
              </a:endParaRPr>
            </a:p>
          </p:txBody>
        </p:sp>
        <p:sp>
          <p:nvSpPr>
            <p:cNvPr id="7" name="流程图: 磁盘 5">
              <a:extLst>
                <a:ext uri="{FF2B5EF4-FFF2-40B4-BE49-F238E27FC236}">
                  <a16:creationId xmlns:a16="http://schemas.microsoft.com/office/drawing/2014/main" id="{67F71050-C949-9342-BE1C-BF03AF49F059}"/>
                </a:ext>
              </a:extLst>
            </p:cNvPr>
            <p:cNvSpPr/>
            <p:nvPr/>
          </p:nvSpPr>
          <p:spPr>
            <a:xfrm>
              <a:off x="3863016" y="3063457"/>
              <a:ext cx="663146" cy="864972"/>
            </a:xfrm>
            <a:prstGeom prst="flowChartMagneticDisk">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8" name="文本框 7">
              <a:extLst>
                <a:ext uri="{FF2B5EF4-FFF2-40B4-BE49-F238E27FC236}">
                  <a16:creationId xmlns:a16="http://schemas.microsoft.com/office/drawing/2014/main" id="{E601C5CD-7A00-3D4F-B065-E206AC93D861}"/>
                </a:ext>
              </a:extLst>
            </p:cNvPr>
            <p:cNvSpPr txBox="1"/>
            <p:nvPr/>
          </p:nvSpPr>
          <p:spPr>
            <a:xfrm>
              <a:off x="3979011" y="3989944"/>
              <a:ext cx="644528" cy="367742"/>
            </a:xfrm>
            <a:prstGeom prst="rect">
              <a:avLst/>
            </a:prstGeom>
            <a:noFill/>
          </p:spPr>
          <p:txBody>
            <a:bodyPr wrap="square" rtlCol="0">
              <a:spAutoFit/>
            </a:bodyPr>
            <a:lstStyle/>
            <a:p>
              <a:r>
                <a:rPr lang="en-US" altLang="zh-CN" sz="2400" i="1" dirty="0">
                  <a:latin typeface="Arial" panose="020B0604020202020204" pitchFamily="34" charset="0"/>
                  <a:cs typeface="Arial" panose="020B0604020202020204" pitchFamily="34" charset="0"/>
                </a:rPr>
                <a:t>D</a:t>
              </a:r>
              <a:r>
                <a:rPr lang="en-US" altLang="zh-CN" sz="2400" i="1" baseline="-25000" dirty="0">
                  <a:latin typeface="Arial" panose="020B0604020202020204" pitchFamily="34" charset="0"/>
                  <a:cs typeface="Arial" panose="020B0604020202020204" pitchFamily="34" charset="0"/>
                </a:rPr>
                <a:t>V</a:t>
              </a:r>
              <a:endParaRPr lang="zh-CN" altLang="en-US" sz="2400" i="1" baseline="-25000" dirty="0">
                <a:latin typeface="Arial" panose="020B0604020202020204" pitchFamily="34" charset="0"/>
                <a:cs typeface="Arial" panose="020B0604020202020204" pitchFamily="34" charset="0"/>
              </a:endParaRPr>
            </a:p>
          </p:txBody>
        </p:sp>
        <p:sp>
          <p:nvSpPr>
            <p:cNvPr id="9" name="矩形 8">
              <a:extLst>
                <a:ext uri="{FF2B5EF4-FFF2-40B4-BE49-F238E27FC236}">
                  <a16:creationId xmlns:a16="http://schemas.microsoft.com/office/drawing/2014/main" id="{13291CDF-7875-B444-ABC2-9B49C0606865}"/>
                </a:ext>
              </a:extLst>
            </p:cNvPr>
            <p:cNvSpPr/>
            <p:nvPr/>
          </p:nvSpPr>
          <p:spPr>
            <a:xfrm>
              <a:off x="2230886" y="3331487"/>
              <a:ext cx="1372174" cy="486748"/>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cs typeface="Arial" panose="020B0604020202020204" pitchFamily="34" charset="0"/>
              </a:endParaRPr>
            </a:p>
          </p:txBody>
        </p:sp>
        <p:sp>
          <p:nvSpPr>
            <p:cNvPr id="10" name="矩形 9">
              <a:extLst>
                <a:ext uri="{FF2B5EF4-FFF2-40B4-BE49-F238E27FC236}">
                  <a16:creationId xmlns:a16="http://schemas.microsoft.com/office/drawing/2014/main" id="{3AB8136D-959B-E043-8748-3A6956E06C2D}"/>
                </a:ext>
              </a:extLst>
            </p:cNvPr>
            <p:cNvSpPr/>
            <p:nvPr/>
          </p:nvSpPr>
          <p:spPr>
            <a:xfrm>
              <a:off x="4825691" y="3322527"/>
              <a:ext cx="1194488" cy="428368"/>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cs typeface="Arial" panose="020B0604020202020204" pitchFamily="34" charset="0"/>
              </a:endParaRPr>
            </a:p>
          </p:txBody>
        </p:sp>
        <p:sp>
          <p:nvSpPr>
            <p:cNvPr id="11" name="矩形 10">
              <a:extLst>
                <a:ext uri="{FF2B5EF4-FFF2-40B4-BE49-F238E27FC236}">
                  <a16:creationId xmlns:a16="http://schemas.microsoft.com/office/drawing/2014/main" id="{1F5339BC-4B8A-2540-BF5F-32D46A6D5C76}"/>
                </a:ext>
              </a:extLst>
            </p:cNvPr>
            <p:cNvSpPr/>
            <p:nvPr/>
          </p:nvSpPr>
          <p:spPr>
            <a:xfrm>
              <a:off x="7299278" y="3318703"/>
              <a:ext cx="1585635" cy="428368"/>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cs typeface="Arial" panose="020B0604020202020204" pitchFamily="34" charset="0"/>
              </a:endParaRPr>
            </a:p>
          </p:txBody>
        </p:sp>
        <p:sp>
          <p:nvSpPr>
            <p:cNvPr id="12" name="右箭头 11">
              <a:extLst>
                <a:ext uri="{FF2B5EF4-FFF2-40B4-BE49-F238E27FC236}">
                  <a16:creationId xmlns:a16="http://schemas.microsoft.com/office/drawing/2014/main" id="{1646D397-C5C3-664F-9674-2483CA925F49}"/>
                </a:ext>
              </a:extLst>
            </p:cNvPr>
            <p:cNvSpPr/>
            <p:nvPr/>
          </p:nvSpPr>
          <p:spPr>
            <a:xfrm>
              <a:off x="1927338" y="3542003"/>
              <a:ext cx="253799" cy="45719"/>
            </a:xfrm>
            <a:prstGeom prst="rightArrow">
              <a:avLst/>
            </a:prstGeom>
            <a:solidFill>
              <a:srgbClr val="0070C0"/>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13" name="右箭头 12">
              <a:extLst>
                <a:ext uri="{FF2B5EF4-FFF2-40B4-BE49-F238E27FC236}">
                  <a16:creationId xmlns:a16="http://schemas.microsoft.com/office/drawing/2014/main" id="{5382E006-259A-5041-B915-8DED1D4306E5}"/>
                </a:ext>
              </a:extLst>
            </p:cNvPr>
            <p:cNvSpPr/>
            <p:nvPr/>
          </p:nvSpPr>
          <p:spPr>
            <a:xfrm>
              <a:off x="4560225" y="3530499"/>
              <a:ext cx="217306" cy="45719"/>
            </a:xfrm>
            <a:prstGeom prst="rightArrow">
              <a:avLst/>
            </a:prstGeom>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14" name="流程图: 磁盘 17">
              <a:extLst>
                <a:ext uri="{FF2B5EF4-FFF2-40B4-BE49-F238E27FC236}">
                  <a16:creationId xmlns:a16="http://schemas.microsoft.com/office/drawing/2014/main" id="{2B6461C0-B8B9-6441-9C9F-518F66F8E252}"/>
                </a:ext>
              </a:extLst>
            </p:cNvPr>
            <p:cNvSpPr/>
            <p:nvPr/>
          </p:nvSpPr>
          <p:spPr>
            <a:xfrm>
              <a:off x="6298939" y="3087928"/>
              <a:ext cx="663146" cy="864972"/>
            </a:xfrm>
            <a:prstGeom prst="flowChartMagneticDisk">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15" name="文本框 14">
              <a:extLst>
                <a:ext uri="{FF2B5EF4-FFF2-40B4-BE49-F238E27FC236}">
                  <a16:creationId xmlns:a16="http://schemas.microsoft.com/office/drawing/2014/main" id="{F52C504F-D8A5-6C40-9EA4-6C9A486E592E}"/>
                </a:ext>
              </a:extLst>
            </p:cNvPr>
            <p:cNvSpPr txBox="1"/>
            <p:nvPr/>
          </p:nvSpPr>
          <p:spPr>
            <a:xfrm>
              <a:off x="6449121" y="3989944"/>
              <a:ext cx="548840" cy="367742"/>
            </a:xfrm>
            <a:prstGeom prst="rect">
              <a:avLst/>
            </a:prstGeom>
            <a:noFill/>
          </p:spPr>
          <p:txBody>
            <a:bodyPr wrap="square" rtlCol="0">
              <a:spAutoFit/>
            </a:bodyPr>
            <a:lstStyle/>
            <a:p>
              <a:r>
                <a:rPr lang="en-US" altLang="zh-CN" sz="2400" i="1" dirty="0">
                  <a:latin typeface="Arial" panose="020B0604020202020204" pitchFamily="34" charset="0"/>
                  <a:cs typeface="Arial" panose="020B0604020202020204" pitchFamily="34" charset="0"/>
                </a:rPr>
                <a:t>D</a:t>
              </a:r>
              <a:r>
                <a:rPr lang="en-US" altLang="zh-CN" sz="2400" i="1" baseline="-25000" dirty="0">
                  <a:latin typeface="Arial" panose="020B0604020202020204" pitchFamily="34" charset="0"/>
                  <a:cs typeface="Arial" panose="020B0604020202020204" pitchFamily="34" charset="0"/>
                </a:rPr>
                <a:t>V</a:t>
              </a:r>
              <a:endParaRPr lang="zh-CN" altLang="en-US" sz="2400" i="1" baseline="-25000" dirty="0">
                <a:latin typeface="Arial" panose="020B0604020202020204" pitchFamily="34" charset="0"/>
                <a:cs typeface="Arial" panose="020B0604020202020204" pitchFamily="34" charset="0"/>
              </a:endParaRPr>
            </a:p>
          </p:txBody>
        </p:sp>
        <p:sp>
          <p:nvSpPr>
            <p:cNvPr id="16" name="右箭头 15">
              <a:extLst>
                <a:ext uri="{FF2B5EF4-FFF2-40B4-BE49-F238E27FC236}">
                  <a16:creationId xmlns:a16="http://schemas.microsoft.com/office/drawing/2014/main" id="{91254B43-8713-CD47-B46C-32EBE4B7E597}"/>
                </a:ext>
              </a:extLst>
            </p:cNvPr>
            <p:cNvSpPr/>
            <p:nvPr/>
          </p:nvSpPr>
          <p:spPr>
            <a:xfrm>
              <a:off x="6051609" y="3530499"/>
              <a:ext cx="201466" cy="45719"/>
            </a:xfrm>
            <a:prstGeom prst="rightArrow">
              <a:avLst/>
            </a:prstGeom>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17" name="右箭头 16">
              <a:extLst>
                <a:ext uri="{FF2B5EF4-FFF2-40B4-BE49-F238E27FC236}">
                  <a16:creationId xmlns:a16="http://schemas.microsoft.com/office/drawing/2014/main" id="{670824B0-360C-8649-B4DA-41F0C1921BB2}"/>
                </a:ext>
              </a:extLst>
            </p:cNvPr>
            <p:cNvSpPr/>
            <p:nvPr/>
          </p:nvSpPr>
          <p:spPr>
            <a:xfrm>
              <a:off x="6997961" y="3537528"/>
              <a:ext cx="231126" cy="45719"/>
            </a:xfrm>
            <a:prstGeom prst="rightArrow">
              <a:avLst/>
            </a:prstGeom>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18" name="流程图: 磁盘 21">
              <a:extLst>
                <a:ext uri="{FF2B5EF4-FFF2-40B4-BE49-F238E27FC236}">
                  <a16:creationId xmlns:a16="http://schemas.microsoft.com/office/drawing/2014/main" id="{E3E919DD-F082-224E-8CD7-CD8A5EC63B19}"/>
                </a:ext>
              </a:extLst>
            </p:cNvPr>
            <p:cNvSpPr/>
            <p:nvPr/>
          </p:nvSpPr>
          <p:spPr>
            <a:xfrm>
              <a:off x="9254012" y="3068031"/>
              <a:ext cx="663146" cy="864972"/>
            </a:xfrm>
            <a:prstGeom prst="flowChartMagneticDisk">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19" name="右箭头 18">
              <a:extLst>
                <a:ext uri="{FF2B5EF4-FFF2-40B4-BE49-F238E27FC236}">
                  <a16:creationId xmlns:a16="http://schemas.microsoft.com/office/drawing/2014/main" id="{AAD78F7B-E500-804D-AAAC-126766C9DB23}"/>
                </a:ext>
              </a:extLst>
            </p:cNvPr>
            <p:cNvSpPr/>
            <p:nvPr/>
          </p:nvSpPr>
          <p:spPr>
            <a:xfrm flipV="1">
              <a:off x="8925421" y="3542635"/>
              <a:ext cx="288083" cy="45719"/>
            </a:xfrm>
            <a:prstGeom prst="rightArrow">
              <a:avLst/>
            </a:prstGeom>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20" name="文本框 19">
              <a:extLst>
                <a:ext uri="{FF2B5EF4-FFF2-40B4-BE49-F238E27FC236}">
                  <a16:creationId xmlns:a16="http://schemas.microsoft.com/office/drawing/2014/main" id="{E1005305-95F0-2549-A824-32A307E53B72}"/>
                </a:ext>
              </a:extLst>
            </p:cNvPr>
            <p:cNvSpPr txBox="1"/>
            <p:nvPr/>
          </p:nvSpPr>
          <p:spPr>
            <a:xfrm>
              <a:off x="2213410" y="3391234"/>
              <a:ext cx="1356480" cy="367742"/>
            </a:xfrm>
            <a:prstGeom prst="rect">
              <a:avLst/>
            </a:prstGeom>
            <a:noFill/>
          </p:spPr>
          <p:txBody>
            <a:bodyPr wrap="none" rtlCol="0">
              <a:spAutoFit/>
            </a:bodyPr>
            <a:lstStyle/>
            <a:p>
              <a:r>
                <a:rPr lang="en-US" altLang="zh-CN" sz="2400" dirty="0" err="1">
                  <a:latin typeface="Arial" panose="020B0604020202020204" pitchFamily="34" charset="0"/>
                  <a:cs typeface="Arial" panose="020B0604020202020204" pitchFamily="34" charset="0"/>
                </a:rPr>
                <a:t>DecideTS</a:t>
              </a:r>
              <a:endParaRPr lang="zh-CN" altLang="en-US" sz="2400" dirty="0">
                <a:latin typeface="Arial" panose="020B0604020202020204" pitchFamily="34" charset="0"/>
                <a:cs typeface="Arial" panose="020B0604020202020204" pitchFamily="34" charset="0"/>
              </a:endParaRPr>
            </a:p>
          </p:txBody>
        </p:sp>
        <p:sp>
          <p:nvSpPr>
            <p:cNvPr id="21" name="文本框 20">
              <a:extLst>
                <a:ext uri="{FF2B5EF4-FFF2-40B4-BE49-F238E27FC236}">
                  <a16:creationId xmlns:a16="http://schemas.microsoft.com/office/drawing/2014/main" id="{34D02895-5C7B-9247-A29E-6DFAF86945FB}"/>
                </a:ext>
              </a:extLst>
            </p:cNvPr>
            <p:cNvSpPr txBox="1"/>
            <p:nvPr/>
          </p:nvSpPr>
          <p:spPr>
            <a:xfrm>
              <a:off x="4864220" y="3342787"/>
              <a:ext cx="1130212" cy="367742"/>
            </a:xfrm>
            <a:prstGeom prst="rect">
              <a:avLst/>
            </a:prstGeom>
            <a:noFill/>
          </p:spPr>
          <p:txBody>
            <a:bodyPr wrap="none" rtlCol="0">
              <a:spAutoFit/>
            </a:bodyPr>
            <a:lstStyle/>
            <a:p>
              <a:r>
                <a:rPr lang="en-US" altLang="zh-CN" sz="2400" dirty="0">
                  <a:latin typeface="Arial" panose="020B0604020202020204" pitchFamily="34" charset="0"/>
                  <a:cs typeface="Arial" panose="020B0604020202020204" pitchFamily="34" charset="0"/>
                </a:rPr>
                <a:t>Splitting</a:t>
              </a:r>
              <a:endParaRPr lang="zh-CN" altLang="en-US" sz="2400" dirty="0">
                <a:latin typeface="Arial" panose="020B0604020202020204" pitchFamily="34" charset="0"/>
                <a:cs typeface="Arial" panose="020B0604020202020204" pitchFamily="34" charset="0"/>
              </a:endParaRPr>
            </a:p>
          </p:txBody>
        </p:sp>
        <p:sp>
          <p:nvSpPr>
            <p:cNvPr id="22" name="文本框 21">
              <a:extLst>
                <a:ext uri="{FF2B5EF4-FFF2-40B4-BE49-F238E27FC236}">
                  <a16:creationId xmlns:a16="http://schemas.microsoft.com/office/drawing/2014/main" id="{CB387DB0-F7D7-DC4F-8926-BBD94A6D06E9}"/>
                </a:ext>
              </a:extLst>
            </p:cNvPr>
            <p:cNvSpPr txBox="1"/>
            <p:nvPr/>
          </p:nvSpPr>
          <p:spPr>
            <a:xfrm>
              <a:off x="7320707" y="3350072"/>
              <a:ext cx="1538910" cy="367742"/>
            </a:xfrm>
            <a:prstGeom prst="rect">
              <a:avLst/>
            </a:prstGeom>
            <a:noFill/>
          </p:spPr>
          <p:txBody>
            <a:bodyPr wrap="none" rtlCol="0">
              <a:spAutoFit/>
            </a:bodyPr>
            <a:lstStyle/>
            <a:p>
              <a:r>
                <a:rPr lang="en-US" altLang="zh-CN" sz="2400" dirty="0">
                  <a:latin typeface="Arial" panose="020B0604020202020204" pitchFamily="34" charset="0"/>
                  <a:cs typeface="Arial" panose="020B0604020202020204" pitchFamily="34" charset="0"/>
                </a:rPr>
                <a:t>Completing</a:t>
              </a:r>
              <a:endParaRPr lang="zh-CN" altLang="en-US" sz="2400" dirty="0">
                <a:latin typeface="Arial" panose="020B0604020202020204" pitchFamily="34" charset="0"/>
                <a:cs typeface="Arial" panose="020B0604020202020204" pitchFamily="34" charset="0"/>
              </a:endParaRPr>
            </a:p>
          </p:txBody>
        </p:sp>
        <p:sp>
          <p:nvSpPr>
            <p:cNvPr id="23" name="右箭头 22">
              <a:extLst>
                <a:ext uri="{FF2B5EF4-FFF2-40B4-BE49-F238E27FC236}">
                  <a16:creationId xmlns:a16="http://schemas.microsoft.com/office/drawing/2014/main" id="{AE985EDE-2EAD-294F-A188-C3C999A8DFA0}"/>
                </a:ext>
              </a:extLst>
            </p:cNvPr>
            <p:cNvSpPr/>
            <p:nvPr/>
          </p:nvSpPr>
          <p:spPr>
            <a:xfrm>
              <a:off x="3620942" y="3542003"/>
              <a:ext cx="192325" cy="45719"/>
            </a:xfrm>
            <a:prstGeom prst="rightArrow">
              <a:avLst/>
            </a:prstGeom>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24" name="箭头: 右 14">
              <a:extLst>
                <a:ext uri="{FF2B5EF4-FFF2-40B4-BE49-F238E27FC236}">
                  <a16:creationId xmlns:a16="http://schemas.microsoft.com/office/drawing/2014/main" id="{688DFE5C-9DAC-1046-ACC8-C1FF96339C08}"/>
                </a:ext>
              </a:extLst>
            </p:cNvPr>
            <p:cNvSpPr/>
            <p:nvPr/>
          </p:nvSpPr>
          <p:spPr>
            <a:xfrm rot="5400000">
              <a:off x="5173806" y="2933107"/>
              <a:ext cx="562480" cy="102183"/>
            </a:xfrm>
            <a:prstGeom prst="rightArrow">
              <a:avLst>
                <a:gd name="adj1" fmla="val 41689"/>
                <a:gd name="adj2" fmla="val 74929"/>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25" name="文本框 24">
              <a:extLst>
                <a:ext uri="{FF2B5EF4-FFF2-40B4-BE49-F238E27FC236}">
                  <a16:creationId xmlns:a16="http://schemas.microsoft.com/office/drawing/2014/main" id="{6BD44C0C-96B6-4C45-B179-2A67C9EB78A0}"/>
                </a:ext>
              </a:extLst>
            </p:cNvPr>
            <p:cNvSpPr txBox="1"/>
            <p:nvPr/>
          </p:nvSpPr>
          <p:spPr>
            <a:xfrm rot="19496348">
              <a:off x="2982125" y="2542030"/>
              <a:ext cx="1038290" cy="367742"/>
            </a:xfrm>
            <a:prstGeom prst="rect">
              <a:avLst/>
            </a:prstGeom>
            <a:noFill/>
          </p:spPr>
          <p:txBody>
            <a:bodyPr wrap="none" rtlCol="0">
              <a:spAutoFit/>
            </a:bodyPr>
            <a:lstStyle/>
            <a:p>
              <a:pPr algn="ctr"/>
              <a:r>
                <a:rPr lang="en-US" altLang="zh-CN" sz="2400" dirty="0">
                  <a:latin typeface="Arial" panose="020B0604020202020204" pitchFamily="34" charset="0"/>
                  <a:cs typeface="Arial" panose="020B0604020202020204" pitchFamily="34" charset="0"/>
                </a:rPr>
                <a:t>context</a:t>
              </a:r>
              <a:endParaRPr lang="zh-CN" altLang="en-US" sz="2400" dirty="0">
                <a:latin typeface="Arial" panose="020B0604020202020204" pitchFamily="34" charset="0"/>
                <a:cs typeface="Arial" panose="020B0604020202020204" pitchFamily="34" charset="0"/>
              </a:endParaRPr>
            </a:p>
          </p:txBody>
        </p:sp>
        <p:sp>
          <p:nvSpPr>
            <p:cNvPr id="26" name="文本框 25">
              <a:extLst>
                <a:ext uri="{FF2B5EF4-FFF2-40B4-BE49-F238E27FC236}">
                  <a16:creationId xmlns:a16="http://schemas.microsoft.com/office/drawing/2014/main" id="{06413117-FD4D-9742-91DB-ED15B8647EDA}"/>
                </a:ext>
              </a:extLst>
            </p:cNvPr>
            <p:cNvSpPr txBox="1"/>
            <p:nvPr/>
          </p:nvSpPr>
          <p:spPr>
            <a:xfrm rot="1767626">
              <a:off x="6539898" y="2505133"/>
              <a:ext cx="1038290" cy="661935"/>
            </a:xfrm>
            <a:prstGeom prst="rect">
              <a:avLst/>
            </a:prstGeom>
            <a:noFill/>
          </p:spPr>
          <p:txBody>
            <a:bodyPr wrap="none" rtlCol="0">
              <a:spAutoFit/>
            </a:bodyPr>
            <a:lstStyle/>
            <a:p>
              <a:pPr algn="ctr"/>
              <a:r>
                <a:rPr lang="en-US" altLang="zh-CN" sz="2400" dirty="0">
                  <a:latin typeface="Arial" panose="020B0604020202020204" pitchFamily="34" charset="0"/>
                  <a:cs typeface="Arial" panose="020B0604020202020204" pitchFamily="34" charset="0"/>
                </a:rPr>
                <a:t>HER</a:t>
              </a:r>
            </a:p>
            <a:p>
              <a:pPr algn="ctr"/>
              <a:r>
                <a:rPr lang="en-US" altLang="zh-CN" sz="2400" dirty="0">
                  <a:latin typeface="Arial" panose="020B0604020202020204" pitchFamily="34" charset="0"/>
                  <a:cs typeface="Arial" panose="020B0604020202020204" pitchFamily="34" charset="0"/>
                </a:rPr>
                <a:t>context</a:t>
              </a:r>
              <a:endParaRPr lang="zh-CN" altLang="en-US" sz="2400" dirty="0">
                <a:latin typeface="Arial" panose="020B0604020202020204" pitchFamily="34" charset="0"/>
                <a:cs typeface="Arial" panose="020B0604020202020204" pitchFamily="34" charset="0"/>
              </a:endParaRPr>
            </a:p>
          </p:txBody>
        </p:sp>
        <p:sp>
          <p:nvSpPr>
            <p:cNvPr id="27" name="文本框 26">
              <a:extLst>
                <a:ext uri="{FF2B5EF4-FFF2-40B4-BE49-F238E27FC236}">
                  <a16:creationId xmlns:a16="http://schemas.microsoft.com/office/drawing/2014/main" id="{4143093C-DF1C-794B-9263-4FEB6E4F82CD}"/>
                </a:ext>
              </a:extLst>
            </p:cNvPr>
            <p:cNvSpPr txBox="1"/>
            <p:nvPr/>
          </p:nvSpPr>
          <p:spPr>
            <a:xfrm>
              <a:off x="4383685" y="2772952"/>
              <a:ext cx="1122453" cy="367742"/>
            </a:xfrm>
            <a:prstGeom prst="rect">
              <a:avLst/>
            </a:prstGeom>
            <a:noFill/>
          </p:spPr>
          <p:txBody>
            <a:bodyPr wrap="square" rtlCol="0">
              <a:spAutoFit/>
            </a:bodyPr>
            <a:lstStyle/>
            <a:p>
              <a:pPr algn="ctr"/>
              <a:r>
                <a:rPr lang="en-US" altLang="zh-CN" sz="2400" dirty="0">
                  <a:latin typeface="Arial" panose="020B0604020202020204" pitchFamily="34" charset="0"/>
                  <a:cs typeface="Arial" panose="020B0604020202020204" pitchFamily="34" charset="0"/>
                </a:rPr>
                <a:t>context</a:t>
              </a:r>
              <a:endParaRPr lang="zh-CN" altLang="en-US" sz="2400" dirty="0">
                <a:latin typeface="Arial" panose="020B0604020202020204" pitchFamily="34" charset="0"/>
                <a:cs typeface="Arial" panose="020B0604020202020204" pitchFamily="34" charset="0"/>
              </a:endParaRPr>
            </a:p>
          </p:txBody>
        </p:sp>
        <p:sp>
          <p:nvSpPr>
            <p:cNvPr id="28" name="文本框 27">
              <a:extLst>
                <a:ext uri="{FF2B5EF4-FFF2-40B4-BE49-F238E27FC236}">
                  <a16:creationId xmlns:a16="http://schemas.microsoft.com/office/drawing/2014/main" id="{1E37C049-80A2-234E-80A0-AF854CCF9AF9}"/>
                </a:ext>
              </a:extLst>
            </p:cNvPr>
            <p:cNvSpPr txBox="1"/>
            <p:nvPr/>
          </p:nvSpPr>
          <p:spPr>
            <a:xfrm>
              <a:off x="9347716" y="3946495"/>
              <a:ext cx="548840" cy="367742"/>
            </a:xfrm>
            <a:prstGeom prst="rect">
              <a:avLst/>
            </a:prstGeom>
            <a:noFill/>
          </p:spPr>
          <p:txBody>
            <a:bodyPr wrap="square" rtlCol="0">
              <a:spAutoFit/>
            </a:bodyPr>
            <a:lstStyle/>
            <a:p>
              <a:r>
                <a:rPr lang="en-US" altLang="zh-CN" sz="2400" i="1" dirty="0">
                  <a:latin typeface="Arial" panose="020B0604020202020204" pitchFamily="34" charset="0"/>
                  <a:cs typeface="Arial" panose="020B0604020202020204" pitchFamily="34" charset="0"/>
                </a:rPr>
                <a:t>D</a:t>
              </a:r>
              <a:r>
                <a:rPr lang="en-US" altLang="zh-CN" sz="2400" i="1" baseline="-25000" dirty="0">
                  <a:latin typeface="Arial" panose="020B0604020202020204" pitchFamily="34" charset="0"/>
                  <a:cs typeface="Arial" panose="020B0604020202020204" pitchFamily="34" charset="0"/>
                </a:rPr>
                <a:t>V</a:t>
              </a:r>
              <a:endParaRPr lang="zh-CN" altLang="en-US" sz="2400" i="1" baseline="-25000" dirty="0">
                <a:latin typeface="Arial" panose="020B0604020202020204" pitchFamily="34" charset="0"/>
                <a:cs typeface="Arial" panose="020B0604020202020204" pitchFamily="34" charset="0"/>
              </a:endParaRPr>
            </a:p>
          </p:txBody>
        </p:sp>
        <p:sp>
          <p:nvSpPr>
            <p:cNvPr id="29" name="矩形 28">
              <a:extLst>
                <a:ext uri="{FF2B5EF4-FFF2-40B4-BE49-F238E27FC236}">
                  <a16:creationId xmlns:a16="http://schemas.microsoft.com/office/drawing/2014/main" id="{DF9E3008-C4D1-8B43-80B0-9EFEF1530BD9}"/>
                </a:ext>
              </a:extLst>
            </p:cNvPr>
            <p:cNvSpPr/>
            <p:nvPr/>
          </p:nvSpPr>
          <p:spPr>
            <a:xfrm>
              <a:off x="4091603" y="3664994"/>
              <a:ext cx="209672" cy="18637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30" name="矩形 29">
              <a:extLst>
                <a:ext uri="{FF2B5EF4-FFF2-40B4-BE49-F238E27FC236}">
                  <a16:creationId xmlns:a16="http://schemas.microsoft.com/office/drawing/2014/main" id="{32A4E62B-B782-2F45-B7ED-41883BD401CD}"/>
                </a:ext>
              </a:extLst>
            </p:cNvPr>
            <p:cNvSpPr/>
            <p:nvPr/>
          </p:nvSpPr>
          <p:spPr>
            <a:xfrm>
              <a:off x="3921706" y="3434161"/>
              <a:ext cx="209672" cy="186374"/>
            </a:xfrm>
            <a:prstGeom prst="rect">
              <a:avLst/>
            </a:prstGeom>
            <a:solidFill>
              <a:srgbClr val="92D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dirty="0">
                <a:latin typeface="Arial" panose="020B0604020202020204" pitchFamily="34" charset="0"/>
                <a:cs typeface="Arial" panose="020B0604020202020204" pitchFamily="34" charset="0"/>
              </a:endParaRPr>
            </a:p>
          </p:txBody>
        </p:sp>
        <p:sp>
          <p:nvSpPr>
            <p:cNvPr id="31" name="矩形 30">
              <a:extLst>
                <a:ext uri="{FF2B5EF4-FFF2-40B4-BE49-F238E27FC236}">
                  <a16:creationId xmlns:a16="http://schemas.microsoft.com/office/drawing/2014/main" id="{875B9D05-C915-7545-B52C-CFC4CDB406D6}"/>
                </a:ext>
              </a:extLst>
            </p:cNvPr>
            <p:cNvSpPr/>
            <p:nvPr/>
          </p:nvSpPr>
          <p:spPr>
            <a:xfrm>
              <a:off x="4243988" y="3434161"/>
              <a:ext cx="209672" cy="186374"/>
            </a:xfrm>
            <a:prstGeom prst="rect">
              <a:avLst/>
            </a:prstGeom>
            <a:solidFill>
              <a:srgbClr val="FF00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dirty="0">
                <a:latin typeface="Arial" panose="020B0604020202020204" pitchFamily="34" charset="0"/>
                <a:cs typeface="Arial" panose="020B0604020202020204" pitchFamily="34" charset="0"/>
              </a:endParaRPr>
            </a:p>
          </p:txBody>
        </p:sp>
        <p:sp>
          <p:nvSpPr>
            <p:cNvPr id="32" name="矩形 31">
              <a:extLst>
                <a:ext uri="{FF2B5EF4-FFF2-40B4-BE49-F238E27FC236}">
                  <a16:creationId xmlns:a16="http://schemas.microsoft.com/office/drawing/2014/main" id="{04EF9452-19BE-9240-B137-6BDB0A8864EF}"/>
                </a:ext>
              </a:extLst>
            </p:cNvPr>
            <p:cNvSpPr/>
            <p:nvPr/>
          </p:nvSpPr>
          <p:spPr>
            <a:xfrm>
              <a:off x="6525676" y="3653884"/>
              <a:ext cx="209672" cy="18637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33" name="矩形 32">
              <a:extLst>
                <a:ext uri="{FF2B5EF4-FFF2-40B4-BE49-F238E27FC236}">
                  <a16:creationId xmlns:a16="http://schemas.microsoft.com/office/drawing/2014/main" id="{966C69EB-1D63-A74C-B263-05AACEF84C19}"/>
                </a:ext>
              </a:extLst>
            </p:cNvPr>
            <p:cNvSpPr/>
            <p:nvPr/>
          </p:nvSpPr>
          <p:spPr>
            <a:xfrm>
              <a:off x="6363830" y="3424374"/>
              <a:ext cx="209672" cy="186374"/>
            </a:xfrm>
            <a:prstGeom prst="rect">
              <a:avLst/>
            </a:prstGeom>
            <a:solidFill>
              <a:srgbClr val="92D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dirty="0">
                <a:latin typeface="Arial" panose="020B0604020202020204" pitchFamily="34" charset="0"/>
                <a:cs typeface="Arial" panose="020B0604020202020204" pitchFamily="34" charset="0"/>
              </a:endParaRPr>
            </a:p>
          </p:txBody>
        </p:sp>
        <p:sp>
          <p:nvSpPr>
            <p:cNvPr id="34" name="矩形 33">
              <a:extLst>
                <a:ext uri="{FF2B5EF4-FFF2-40B4-BE49-F238E27FC236}">
                  <a16:creationId xmlns:a16="http://schemas.microsoft.com/office/drawing/2014/main" id="{4A389B39-A2EF-6D41-A84D-0D6ADD66F174}"/>
                </a:ext>
              </a:extLst>
            </p:cNvPr>
            <p:cNvSpPr/>
            <p:nvPr/>
          </p:nvSpPr>
          <p:spPr>
            <a:xfrm>
              <a:off x="6696453" y="3425944"/>
              <a:ext cx="209672" cy="186374"/>
            </a:xfrm>
            <a:prstGeom prst="rect">
              <a:avLst/>
            </a:prstGeom>
            <a:solidFill>
              <a:srgbClr val="92D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dirty="0">
                <a:latin typeface="Arial" panose="020B0604020202020204" pitchFamily="34" charset="0"/>
                <a:cs typeface="Arial" panose="020B0604020202020204" pitchFamily="34" charset="0"/>
              </a:endParaRPr>
            </a:p>
          </p:txBody>
        </p:sp>
        <p:sp>
          <p:nvSpPr>
            <p:cNvPr id="35" name="矩形 34">
              <a:extLst>
                <a:ext uri="{FF2B5EF4-FFF2-40B4-BE49-F238E27FC236}">
                  <a16:creationId xmlns:a16="http://schemas.microsoft.com/office/drawing/2014/main" id="{294A191B-2B6C-124B-B0A2-8DC8CD463D4E}"/>
                </a:ext>
              </a:extLst>
            </p:cNvPr>
            <p:cNvSpPr/>
            <p:nvPr/>
          </p:nvSpPr>
          <p:spPr>
            <a:xfrm>
              <a:off x="9622744" y="3409481"/>
              <a:ext cx="209672" cy="186374"/>
            </a:xfrm>
            <a:prstGeom prst="rect">
              <a:avLst/>
            </a:prstGeom>
            <a:solidFill>
              <a:srgbClr val="92D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36" name="矩形 35">
              <a:extLst>
                <a:ext uri="{FF2B5EF4-FFF2-40B4-BE49-F238E27FC236}">
                  <a16:creationId xmlns:a16="http://schemas.microsoft.com/office/drawing/2014/main" id="{F8C54612-5935-AB4C-A240-BC8216027F55}"/>
                </a:ext>
              </a:extLst>
            </p:cNvPr>
            <p:cNvSpPr/>
            <p:nvPr/>
          </p:nvSpPr>
          <p:spPr>
            <a:xfrm>
              <a:off x="9319411" y="3413663"/>
              <a:ext cx="209672" cy="186374"/>
            </a:xfrm>
            <a:prstGeom prst="rect">
              <a:avLst/>
            </a:prstGeom>
            <a:solidFill>
              <a:srgbClr val="92D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dirty="0">
                <a:latin typeface="Arial" panose="020B0604020202020204" pitchFamily="34" charset="0"/>
                <a:cs typeface="Arial" panose="020B0604020202020204" pitchFamily="34" charset="0"/>
              </a:endParaRPr>
            </a:p>
          </p:txBody>
        </p:sp>
        <p:sp>
          <p:nvSpPr>
            <p:cNvPr id="37" name="矩形 36">
              <a:extLst>
                <a:ext uri="{FF2B5EF4-FFF2-40B4-BE49-F238E27FC236}">
                  <a16:creationId xmlns:a16="http://schemas.microsoft.com/office/drawing/2014/main" id="{FDCB0600-5ACE-F544-8982-217BD92643AD}"/>
                </a:ext>
              </a:extLst>
            </p:cNvPr>
            <p:cNvSpPr/>
            <p:nvPr/>
          </p:nvSpPr>
          <p:spPr>
            <a:xfrm>
              <a:off x="9488996" y="3647743"/>
              <a:ext cx="209672" cy="186374"/>
            </a:xfrm>
            <a:prstGeom prst="rect">
              <a:avLst/>
            </a:prstGeom>
            <a:solidFill>
              <a:srgbClr val="92D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dirty="0">
                <a:latin typeface="Arial" panose="020B0604020202020204" pitchFamily="34" charset="0"/>
                <a:cs typeface="Arial" panose="020B0604020202020204" pitchFamily="34" charset="0"/>
              </a:endParaRPr>
            </a:p>
          </p:txBody>
        </p:sp>
        <p:sp>
          <p:nvSpPr>
            <p:cNvPr id="38" name="矩形 37">
              <a:extLst>
                <a:ext uri="{FF2B5EF4-FFF2-40B4-BE49-F238E27FC236}">
                  <a16:creationId xmlns:a16="http://schemas.microsoft.com/office/drawing/2014/main" id="{F64D5E64-007A-B241-9F20-7E9855A6B5B9}"/>
                </a:ext>
              </a:extLst>
            </p:cNvPr>
            <p:cNvSpPr/>
            <p:nvPr/>
          </p:nvSpPr>
          <p:spPr>
            <a:xfrm>
              <a:off x="1160860" y="3435582"/>
              <a:ext cx="209672" cy="186374"/>
            </a:xfrm>
            <a:prstGeom prst="rect">
              <a:avLst/>
            </a:prstGeom>
            <a:solidFill>
              <a:schemeClr val="tx2">
                <a:lumMod val="60000"/>
                <a:lumOff val="4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39" name="矩形 38">
              <a:extLst>
                <a:ext uri="{FF2B5EF4-FFF2-40B4-BE49-F238E27FC236}">
                  <a16:creationId xmlns:a16="http://schemas.microsoft.com/office/drawing/2014/main" id="{F4C4365C-EAB9-954B-9E86-8A5C6B76CEF9}"/>
                </a:ext>
              </a:extLst>
            </p:cNvPr>
            <p:cNvSpPr/>
            <p:nvPr/>
          </p:nvSpPr>
          <p:spPr>
            <a:xfrm>
              <a:off x="1551355" y="3434161"/>
              <a:ext cx="209672" cy="186374"/>
            </a:xfrm>
            <a:prstGeom prst="rect">
              <a:avLst/>
            </a:prstGeom>
            <a:solidFill>
              <a:schemeClr val="tx2">
                <a:lumMod val="60000"/>
                <a:lumOff val="4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40" name="矩形 39">
              <a:extLst>
                <a:ext uri="{FF2B5EF4-FFF2-40B4-BE49-F238E27FC236}">
                  <a16:creationId xmlns:a16="http://schemas.microsoft.com/office/drawing/2014/main" id="{B85B30E2-1BDA-F34B-B032-03252CD89B81}"/>
                </a:ext>
              </a:extLst>
            </p:cNvPr>
            <p:cNvSpPr/>
            <p:nvPr/>
          </p:nvSpPr>
          <p:spPr>
            <a:xfrm>
              <a:off x="1361417" y="3695446"/>
              <a:ext cx="209672" cy="186374"/>
            </a:xfrm>
            <a:prstGeom prst="rect">
              <a:avLst/>
            </a:prstGeom>
            <a:solidFill>
              <a:schemeClr val="tx2">
                <a:lumMod val="60000"/>
                <a:lumOff val="4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41" name="矩形 40">
              <a:extLst>
                <a:ext uri="{FF2B5EF4-FFF2-40B4-BE49-F238E27FC236}">
                  <a16:creationId xmlns:a16="http://schemas.microsoft.com/office/drawing/2014/main" id="{9763210C-D848-8F49-B452-DEC64591EA00}"/>
                </a:ext>
              </a:extLst>
            </p:cNvPr>
            <p:cNvSpPr/>
            <p:nvPr/>
          </p:nvSpPr>
          <p:spPr>
            <a:xfrm>
              <a:off x="1129087" y="2234516"/>
              <a:ext cx="209672" cy="186374"/>
            </a:xfrm>
            <a:prstGeom prst="rect">
              <a:avLst/>
            </a:prstGeom>
            <a:solidFill>
              <a:schemeClr val="tx2">
                <a:lumMod val="60000"/>
                <a:lumOff val="4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42" name="文本框 41">
              <a:extLst>
                <a:ext uri="{FF2B5EF4-FFF2-40B4-BE49-F238E27FC236}">
                  <a16:creationId xmlns:a16="http://schemas.microsoft.com/office/drawing/2014/main" id="{FE017850-7B0F-5A40-8383-C6B6306ECF69}"/>
                </a:ext>
              </a:extLst>
            </p:cNvPr>
            <p:cNvSpPr txBox="1"/>
            <p:nvPr/>
          </p:nvSpPr>
          <p:spPr>
            <a:xfrm>
              <a:off x="1370532" y="2096080"/>
              <a:ext cx="1869828" cy="367742"/>
            </a:xfrm>
            <a:prstGeom prst="rect">
              <a:avLst/>
            </a:prstGeom>
            <a:noFill/>
          </p:spPr>
          <p:txBody>
            <a:bodyPr wrap="none" rtlCol="0">
              <a:spAutoFit/>
            </a:bodyPr>
            <a:lstStyle/>
            <a:p>
              <a:r>
                <a:rPr lang="en-US" altLang="zh-CN" sz="2400" dirty="0">
                  <a:latin typeface="Arial" panose="020B0604020202020204" pitchFamily="34" charset="0"/>
                  <a:cs typeface="Arial" panose="020B0604020202020204" pitchFamily="34" charset="0"/>
                </a:rPr>
                <a:t>attribute value</a:t>
              </a:r>
              <a:endParaRPr lang="zh-CN" altLang="en-US" sz="2400" dirty="0">
                <a:latin typeface="Arial" panose="020B0604020202020204" pitchFamily="34" charset="0"/>
                <a:cs typeface="Arial" panose="020B0604020202020204" pitchFamily="34" charset="0"/>
              </a:endParaRPr>
            </a:p>
          </p:txBody>
        </p:sp>
        <p:sp>
          <p:nvSpPr>
            <p:cNvPr id="43" name="矩形 42">
              <a:extLst>
                <a:ext uri="{FF2B5EF4-FFF2-40B4-BE49-F238E27FC236}">
                  <a16:creationId xmlns:a16="http://schemas.microsoft.com/office/drawing/2014/main" id="{60328AC8-4343-E849-8F9E-BEB55F8FA3A5}"/>
                </a:ext>
              </a:extLst>
            </p:cNvPr>
            <p:cNvSpPr/>
            <p:nvPr/>
          </p:nvSpPr>
          <p:spPr>
            <a:xfrm>
              <a:off x="1125548" y="2591613"/>
              <a:ext cx="209672" cy="186374"/>
            </a:xfrm>
            <a:prstGeom prst="rect">
              <a:avLst/>
            </a:prstGeom>
            <a:solidFill>
              <a:srgbClr val="92D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dirty="0">
                <a:latin typeface="Arial" panose="020B0604020202020204" pitchFamily="34" charset="0"/>
                <a:cs typeface="Arial" panose="020B0604020202020204" pitchFamily="34" charset="0"/>
              </a:endParaRPr>
            </a:p>
          </p:txBody>
        </p:sp>
        <p:sp>
          <p:nvSpPr>
            <p:cNvPr id="44" name="文本框 43">
              <a:extLst>
                <a:ext uri="{FF2B5EF4-FFF2-40B4-BE49-F238E27FC236}">
                  <a16:creationId xmlns:a16="http://schemas.microsoft.com/office/drawing/2014/main" id="{B85B9313-5126-6949-81B6-BA40032E485E}"/>
                </a:ext>
              </a:extLst>
            </p:cNvPr>
            <p:cNvSpPr txBox="1"/>
            <p:nvPr/>
          </p:nvSpPr>
          <p:spPr>
            <a:xfrm>
              <a:off x="1370532" y="2416871"/>
              <a:ext cx="1718510" cy="367742"/>
            </a:xfrm>
            <a:prstGeom prst="rect">
              <a:avLst/>
            </a:prstGeom>
            <a:noFill/>
          </p:spPr>
          <p:txBody>
            <a:bodyPr wrap="none" rtlCol="0">
              <a:spAutoFit/>
            </a:bodyPr>
            <a:lstStyle/>
            <a:p>
              <a:r>
                <a:rPr lang="en-US" altLang="zh-CN" sz="2400" dirty="0">
                  <a:latin typeface="Arial" panose="020B0604020202020204" pitchFamily="34" charset="0"/>
                  <a:cs typeface="Arial" panose="020B0604020202020204" pitchFamily="34" charset="0"/>
                </a:rPr>
                <a:t>correct value</a:t>
              </a:r>
              <a:endParaRPr lang="zh-CN" altLang="en-US" sz="2400" dirty="0">
                <a:latin typeface="Arial" panose="020B0604020202020204" pitchFamily="34" charset="0"/>
                <a:cs typeface="Arial" panose="020B0604020202020204" pitchFamily="34" charset="0"/>
              </a:endParaRPr>
            </a:p>
          </p:txBody>
        </p:sp>
        <p:sp>
          <p:nvSpPr>
            <p:cNvPr id="45" name="矩形 44">
              <a:extLst>
                <a:ext uri="{FF2B5EF4-FFF2-40B4-BE49-F238E27FC236}">
                  <a16:creationId xmlns:a16="http://schemas.microsoft.com/office/drawing/2014/main" id="{2EEE843A-8E96-6447-9D90-18B9913DEB8D}"/>
                </a:ext>
              </a:extLst>
            </p:cNvPr>
            <p:cNvSpPr/>
            <p:nvPr/>
          </p:nvSpPr>
          <p:spPr>
            <a:xfrm>
              <a:off x="7801346" y="2234516"/>
              <a:ext cx="209672" cy="186374"/>
            </a:xfrm>
            <a:prstGeom prst="rect">
              <a:avLst/>
            </a:prstGeom>
            <a:solidFill>
              <a:srgbClr val="FF00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46" name="文本框 45">
              <a:extLst>
                <a:ext uri="{FF2B5EF4-FFF2-40B4-BE49-F238E27FC236}">
                  <a16:creationId xmlns:a16="http://schemas.microsoft.com/office/drawing/2014/main" id="{27888169-5F76-7447-A67D-44FDA4B0D479}"/>
                </a:ext>
              </a:extLst>
            </p:cNvPr>
            <p:cNvSpPr txBox="1"/>
            <p:nvPr/>
          </p:nvSpPr>
          <p:spPr>
            <a:xfrm>
              <a:off x="8042791" y="2096080"/>
              <a:ext cx="1734067" cy="367742"/>
            </a:xfrm>
            <a:prstGeom prst="rect">
              <a:avLst/>
            </a:prstGeom>
            <a:noFill/>
          </p:spPr>
          <p:txBody>
            <a:bodyPr wrap="none" rtlCol="0">
              <a:spAutoFit/>
            </a:bodyPr>
            <a:lstStyle/>
            <a:p>
              <a:r>
                <a:rPr lang="en-US" altLang="zh-CN" sz="2400" dirty="0">
                  <a:latin typeface="Arial" panose="020B0604020202020204" pitchFamily="34" charset="0"/>
                  <a:cs typeface="Arial" panose="020B0604020202020204" pitchFamily="34" charset="0"/>
                </a:rPr>
                <a:t>conflict value</a:t>
              </a:r>
              <a:endParaRPr lang="zh-CN" altLang="en-US" sz="2400" dirty="0">
                <a:latin typeface="Arial" panose="020B0604020202020204" pitchFamily="34" charset="0"/>
                <a:cs typeface="Arial" panose="020B0604020202020204" pitchFamily="34" charset="0"/>
              </a:endParaRPr>
            </a:p>
          </p:txBody>
        </p:sp>
        <p:sp>
          <p:nvSpPr>
            <p:cNvPr id="47" name="矩形 46">
              <a:extLst>
                <a:ext uri="{FF2B5EF4-FFF2-40B4-BE49-F238E27FC236}">
                  <a16:creationId xmlns:a16="http://schemas.microsoft.com/office/drawing/2014/main" id="{8FE520E9-B031-644E-8ED0-2888802DD34E}"/>
                </a:ext>
              </a:extLst>
            </p:cNvPr>
            <p:cNvSpPr/>
            <p:nvPr/>
          </p:nvSpPr>
          <p:spPr>
            <a:xfrm>
              <a:off x="7796818" y="2591613"/>
              <a:ext cx="209672" cy="186374"/>
            </a:xfrm>
            <a:prstGeom prst="rect">
              <a:avLst/>
            </a:prstGeom>
            <a:solidFill>
              <a:schemeClr val="bg1"/>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48" name="文本框 47">
              <a:extLst>
                <a:ext uri="{FF2B5EF4-FFF2-40B4-BE49-F238E27FC236}">
                  <a16:creationId xmlns:a16="http://schemas.microsoft.com/office/drawing/2014/main" id="{1198CA9E-5F07-3842-95D7-4792BB994668}"/>
                </a:ext>
              </a:extLst>
            </p:cNvPr>
            <p:cNvSpPr txBox="1"/>
            <p:nvPr/>
          </p:nvSpPr>
          <p:spPr>
            <a:xfrm>
              <a:off x="8042791" y="2416871"/>
              <a:ext cx="1810432" cy="367742"/>
            </a:xfrm>
            <a:prstGeom prst="rect">
              <a:avLst/>
            </a:prstGeom>
            <a:noFill/>
          </p:spPr>
          <p:txBody>
            <a:bodyPr wrap="none" rtlCol="0">
              <a:spAutoFit/>
            </a:bodyPr>
            <a:lstStyle/>
            <a:p>
              <a:r>
                <a:rPr lang="en-US" altLang="zh-CN" sz="2400" dirty="0">
                  <a:latin typeface="Arial" panose="020B0604020202020204" pitchFamily="34" charset="0"/>
                  <a:cs typeface="Arial" panose="020B0604020202020204" pitchFamily="34" charset="0"/>
                </a:rPr>
                <a:t>missing value</a:t>
              </a:r>
              <a:endParaRPr lang="zh-CN" altLang="en-US" sz="2400" dirty="0">
                <a:latin typeface="Arial" panose="020B0604020202020204" pitchFamily="34" charset="0"/>
                <a:cs typeface="Arial" panose="020B0604020202020204" pitchFamily="34" charset="0"/>
              </a:endParaRPr>
            </a:p>
          </p:txBody>
        </p:sp>
        <p:sp>
          <p:nvSpPr>
            <p:cNvPr id="49" name="文本框 48">
              <a:extLst>
                <a:ext uri="{FF2B5EF4-FFF2-40B4-BE49-F238E27FC236}">
                  <a16:creationId xmlns:a16="http://schemas.microsoft.com/office/drawing/2014/main" id="{35BFC5CA-C958-AC45-8BF7-AA05574A2A46}"/>
                </a:ext>
              </a:extLst>
            </p:cNvPr>
            <p:cNvSpPr txBox="1"/>
            <p:nvPr/>
          </p:nvSpPr>
          <p:spPr>
            <a:xfrm>
              <a:off x="4215891" y="2276260"/>
              <a:ext cx="2393799" cy="367742"/>
            </a:xfrm>
            <a:prstGeom prst="rect">
              <a:avLst/>
            </a:prstGeom>
            <a:noFill/>
          </p:spPr>
          <p:txBody>
            <a:bodyPr wrap="square" rtlCol="0">
              <a:spAutoFit/>
            </a:bodyPr>
            <a:lstStyle/>
            <a:p>
              <a:pPr algn="ctr"/>
              <a:r>
                <a:rPr lang="en-US" altLang="zh-CN" sz="2400" dirty="0">
                  <a:latin typeface="Arial" panose="020B0604020202020204" pitchFamily="34" charset="0"/>
                  <a:cs typeface="Arial" panose="020B0604020202020204" pitchFamily="34" charset="0"/>
                </a:rPr>
                <a:t>knowledge graph</a:t>
              </a:r>
              <a:endParaRPr lang="zh-CN" altLang="en-US" sz="2400" dirty="0">
                <a:latin typeface="Arial" panose="020B0604020202020204" pitchFamily="34" charset="0"/>
                <a:cs typeface="Arial" panose="020B0604020202020204" pitchFamily="34" charset="0"/>
              </a:endParaRPr>
            </a:p>
          </p:txBody>
        </p:sp>
        <p:sp>
          <p:nvSpPr>
            <p:cNvPr id="50" name="箭头: 右 13">
              <a:extLst>
                <a:ext uri="{FF2B5EF4-FFF2-40B4-BE49-F238E27FC236}">
                  <a16:creationId xmlns:a16="http://schemas.microsoft.com/office/drawing/2014/main" id="{1C02C1F2-2D33-FD48-8E4E-2B0A8E386C2D}"/>
                </a:ext>
              </a:extLst>
            </p:cNvPr>
            <p:cNvSpPr/>
            <p:nvPr/>
          </p:nvSpPr>
          <p:spPr>
            <a:xfrm rot="8727685">
              <a:off x="2933271" y="2867724"/>
              <a:ext cx="1330930" cy="100679"/>
            </a:xfrm>
            <a:prstGeom prst="rightArrow">
              <a:avLst>
                <a:gd name="adj1" fmla="val 46850"/>
                <a:gd name="adj2" fmla="val 78775"/>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cs typeface="Arial" panose="020B0604020202020204" pitchFamily="34" charset="0"/>
              </a:endParaRPr>
            </a:p>
          </p:txBody>
        </p:sp>
        <p:sp>
          <p:nvSpPr>
            <p:cNvPr id="51" name="箭头: 右 15">
              <a:extLst>
                <a:ext uri="{FF2B5EF4-FFF2-40B4-BE49-F238E27FC236}">
                  <a16:creationId xmlns:a16="http://schemas.microsoft.com/office/drawing/2014/main" id="{848BDF3D-7D15-7B42-A279-0C215651F9DD}"/>
                </a:ext>
              </a:extLst>
            </p:cNvPr>
            <p:cNvSpPr/>
            <p:nvPr/>
          </p:nvSpPr>
          <p:spPr>
            <a:xfrm rot="1686964">
              <a:off x="6482687" y="2865229"/>
              <a:ext cx="1433510" cy="97203"/>
            </a:xfrm>
            <a:prstGeom prst="rightArrow">
              <a:avLst>
                <a:gd name="adj1" fmla="val 46059"/>
                <a:gd name="adj2" fmla="val 73188"/>
              </a:avLst>
            </a:prstGeom>
            <a:solidFill>
              <a:srgbClr val="C000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cs typeface="Arial" panose="020B0604020202020204" pitchFamily="34" charset="0"/>
              </a:endParaRPr>
            </a:p>
          </p:txBody>
        </p:sp>
        <p:sp>
          <p:nvSpPr>
            <p:cNvPr id="52" name="文本框 51">
              <a:extLst>
                <a:ext uri="{FF2B5EF4-FFF2-40B4-BE49-F238E27FC236}">
                  <a16:creationId xmlns:a16="http://schemas.microsoft.com/office/drawing/2014/main" id="{C9E1BFC9-3143-EC46-AF07-4680E2EA74E3}"/>
                </a:ext>
              </a:extLst>
            </p:cNvPr>
            <p:cNvSpPr txBox="1"/>
            <p:nvPr/>
          </p:nvSpPr>
          <p:spPr>
            <a:xfrm>
              <a:off x="4468218" y="4491665"/>
              <a:ext cx="2111652" cy="367742"/>
            </a:xfrm>
            <a:prstGeom prst="rect">
              <a:avLst/>
            </a:prstGeom>
            <a:noFill/>
          </p:spPr>
          <p:txBody>
            <a:bodyPr wrap="none" rtlCol="0">
              <a:spAutoFit/>
            </a:bodyPr>
            <a:lstStyle/>
            <a:p>
              <a:r>
                <a:rPr lang="en-US" altLang="zh-CN" sz="2400" dirty="0">
                  <a:latin typeface="Arial" panose="020B0604020202020204" pitchFamily="34" charset="0"/>
                  <a:cs typeface="Arial" panose="020B0604020202020204" pitchFamily="34" charset="0"/>
                </a:rPr>
                <a:t>User verification</a:t>
              </a:r>
              <a:endParaRPr lang="zh-CN" altLang="en-US" sz="2400" dirty="0">
                <a:latin typeface="Arial" panose="020B0604020202020204" pitchFamily="34" charset="0"/>
                <a:cs typeface="Arial" panose="020B0604020202020204" pitchFamily="34" charset="0"/>
              </a:endParaRPr>
            </a:p>
          </p:txBody>
        </p:sp>
        <p:sp>
          <p:nvSpPr>
            <p:cNvPr id="53" name="矩形 52">
              <a:extLst>
                <a:ext uri="{FF2B5EF4-FFF2-40B4-BE49-F238E27FC236}">
                  <a16:creationId xmlns:a16="http://schemas.microsoft.com/office/drawing/2014/main" id="{CA513F8D-B2E3-7242-BDDE-29BADD4592CB}"/>
                </a:ext>
              </a:extLst>
            </p:cNvPr>
            <p:cNvSpPr/>
            <p:nvPr/>
          </p:nvSpPr>
          <p:spPr>
            <a:xfrm>
              <a:off x="4418324" y="4494412"/>
              <a:ext cx="2159905" cy="618066"/>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cs typeface="Arial" panose="020B0604020202020204" pitchFamily="34" charset="0"/>
              </a:endParaRPr>
            </a:p>
          </p:txBody>
        </p:sp>
        <p:sp>
          <p:nvSpPr>
            <p:cNvPr id="54" name="箭头: 右 13">
              <a:extLst>
                <a:ext uri="{FF2B5EF4-FFF2-40B4-BE49-F238E27FC236}">
                  <a16:creationId xmlns:a16="http://schemas.microsoft.com/office/drawing/2014/main" id="{68E51C5B-D988-1043-A0E5-46647D3784D0}"/>
                </a:ext>
              </a:extLst>
            </p:cNvPr>
            <p:cNvSpPr/>
            <p:nvPr/>
          </p:nvSpPr>
          <p:spPr>
            <a:xfrm rot="1737920">
              <a:off x="2717923" y="4263636"/>
              <a:ext cx="1709011" cy="103088"/>
            </a:xfrm>
            <a:prstGeom prst="rightArrow">
              <a:avLst>
                <a:gd name="adj1" fmla="val 40589"/>
                <a:gd name="adj2" fmla="val 78177"/>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cs typeface="Arial" panose="020B0604020202020204" pitchFamily="34" charset="0"/>
              </a:endParaRPr>
            </a:p>
          </p:txBody>
        </p:sp>
        <p:sp>
          <p:nvSpPr>
            <p:cNvPr id="55" name="箭头: 右 13">
              <a:extLst>
                <a:ext uri="{FF2B5EF4-FFF2-40B4-BE49-F238E27FC236}">
                  <a16:creationId xmlns:a16="http://schemas.microsoft.com/office/drawing/2014/main" id="{CF166067-0C8C-D04F-ACC9-70C4D26F7495}"/>
                </a:ext>
              </a:extLst>
            </p:cNvPr>
            <p:cNvSpPr/>
            <p:nvPr/>
          </p:nvSpPr>
          <p:spPr>
            <a:xfrm rot="5400000">
              <a:off x="5141474" y="4082849"/>
              <a:ext cx="627144" cy="102184"/>
            </a:xfrm>
            <a:prstGeom prst="rightArrow">
              <a:avLst>
                <a:gd name="adj1" fmla="val 41695"/>
                <a:gd name="adj2" fmla="val 7493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56" name="箭头: 右 13">
              <a:extLst>
                <a:ext uri="{FF2B5EF4-FFF2-40B4-BE49-F238E27FC236}">
                  <a16:creationId xmlns:a16="http://schemas.microsoft.com/office/drawing/2014/main" id="{633B4146-B065-564E-84C0-AF566B8C5CC1}"/>
                </a:ext>
              </a:extLst>
            </p:cNvPr>
            <p:cNvSpPr/>
            <p:nvPr/>
          </p:nvSpPr>
          <p:spPr>
            <a:xfrm rot="9022553">
              <a:off x="6547298" y="4218470"/>
              <a:ext cx="1811227" cy="116686"/>
            </a:xfrm>
            <a:prstGeom prst="rightArrow">
              <a:avLst>
                <a:gd name="adj1" fmla="val 42077"/>
                <a:gd name="adj2" fmla="val 87518"/>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cs typeface="Arial" panose="020B0604020202020204" pitchFamily="34" charset="0"/>
              </a:endParaRPr>
            </a:p>
          </p:txBody>
        </p:sp>
        <p:sp>
          <p:nvSpPr>
            <p:cNvPr id="57" name="文本框 56">
              <a:extLst>
                <a:ext uri="{FF2B5EF4-FFF2-40B4-BE49-F238E27FC236}">
                  <a16:creationId xmlns:a16="http://schemas.microsoft.com/office/drawing/2014/main" id="{A5B5F060-F85E-0C48-ACF2-0A2F05942581}"/>
                </a:ext>
              </a:extLst>
            </p:cNvPr>
            <p:cNvSpPr txBox="1"/>
            <p:nvPr/>
          </p:nvSpPr>
          <p:spPr>
            <a:xfrm>
              <a:off x="4835109" y="4720677"/>
              <a:ext cx="1297085" cy="367742"/>
            </a:xfrm>
            <a:prstGeom prst="rect">
              <a:avLst/>
            </a:prstGeom>
            <a:noFill/>
          </p:spPr>
          <p:txBody>
            <a:bodyPr wrap="none" rtlCol="0">
              <a:spAutoFit/>
            </a:bodyPr>
            <a:lstStyle/>
            <a:p>
              <a:r>
                <a:rPr lang="en-US" altLang="zh-CN" sz="2400" dirty="0">
                  <a:latin typeface="Arial" panose="020B0604020202020204" pitchFamily="34" charset="0"/>
                  <a:cs typeface="Arial" panose="020B0604020202020204" pitchFamily="34" charset="0"/>
                </a:rPr>
                <a:t>(optional)</a:t>
              </a:r>
              <a:endParaRPr lang="zh-CN" altLang="en-US" sz="2400" dirty="0">
                <a:latin typeface="Arial" panose="020B0604020202020204" pitchFamily="34" charset="0"/>
                <a:cs typeface="Arial" panose="020B0604020202020204" pitchFamily="34" charset="0"/>
              </a:endParaRPr>
            </a:p>
          </p:txBody>
        </p:sp>
      </p:grpSp>
      <p:grpSp>
        <p:nvGrpSpPr>
          <p:cNvPr id="165" name="组合 164">
            <a:extLst>
              <a:ext uri="{FF2B5EF4-FFF2-40B4-BE49-F238E27FC236}">
                <a16:creationId xmlns:a16="http://schemas.microsoft.com/office/drawing/2014/main" id="{6EF334CB-8F3F-264F-B707-113C65A85A9F}"/>
              </a:ext>
            </a:extLst>
          </p:cNvPr>
          <p:cNvGrpSpPr/>
          <p:nvPr/>
        </p:nvGrpSpPr>
        <p:grpSpPr>
          <a:xfrm>
            <a:off x="775855" y="1316050"/>
            <a:ext cx="9851348" cy="3126025"/>
            <a:chOff x="1047579" y="2073155"/>
            <a:chExt cx="8869579" cy="3357622"/>
          </a:xfrm>
        </p:grpSpPr>
        <p:sp>
          <p:nvSpPr>
            <p:cNvPr id="128" name="文本框 127">
              <a:extLst>
                <a:ext uri="{FF2B5EF4-FFF2-40B4-BE49-F238E27FC236}">
                  <a16:creationId xmlns:a16="http://schemas.microsoft.com/office/drawing/2014/main" id="{D9668B12-C327-2547-AB12-324BF4652DF7}"/>
                </a:ext>
              </a:extLst>
            </p:cNvPr>
            <p:cNvSpPr txBox="1"/>
            <p:nvPr/>
          </p:nvSpPr>
          <p:spPr>
            <a:xfrm>
              <a:off x="4714290" y="3113313"/>
              <a:ext cx="1378592" cy="826446"/>
            </a:xfrm>
            <a:prstGeom prst="rect">
              <a:avLst/>
            </a:prstGeom>
            <a:noFill/>
          </p:spPr>
          <p:txBody>
            <a:bodyPr wrap="none" rtlCol="0">
              <a:spAutoFit/>
            </a:bodyPr>
            <a:lstStyle/>
            <a:p>
              <a:pPr algn="ctr"/>
              <a:r>
                <a:rPr lang="en-US" altLang="zh-CN" sz="2200" dirty="0">
                  <a:solidFill>
                    <a:srgbClr val="FF0000"/>
                  </a:solidFill>
                  <a:latin typeface="Calibri" panose="020F0502020204030204" pitchFamily="34" charset="0"/>
                  <a:cs typeface="Calibri" panose="020F0502020204030204" pitchFamily="34" charset="0"/>
                </a:rPr>
                <a:t>Attribute</a:t>
              </a:r>
            </a:p>
            <a:p>
              <a:pPr algn="ctr"/>
              <a:r>
                <a:rPr lang="en-US" altLang="zh-CN" sz="2200" dirty="0">
                  <a:solidFill>
                    <a:srgbClr val="FF0000"/>
                  </a:solidFill>
                  <a:latin typeface="Calibri" panose="020F0502020204030204" pitchFamily="34" charset="0"/>
                  <a:cs typeface="Calibri" panose="020F0502020204030204" pitchFamily="34" charset="0"/>
                </a:rPr>
                <a:t>Assignment</a:t>
              </a:r>
              <a:endParaRPr lang="zh-CN" altLang="en-US" sz="2200" dirty="0">
                <a:solidFill>
                  <a:srgbClr val="FF0000"/>
                </a:solidFill>
                <a:latin typeface="Calibri" panose="020F0502020204030204" pitchFamily="34" charset="0"/>
                <a:cs typeface="Calibri" panose="020F0502020204030204" pitchFamily="34" charset="0"/>
              </a:endParaRPr>
            </a:p>
          </p:txBody>
        </p:sp>
        <p:sp>
          <p:nvSpPr>
            <p:cNvPr id="112" name="流程图: 磁盘 3">
              <a:extLst>
                <a:ext uri="{FF2B5EF4-FFF2-40B4-BE49-F238E27FC236}">
                  <a16:creationId xmlns:a16="http://schemas.microsoft.com/office/drawing/2014/main" id="{5996E66D-5ADF-FA4B-BDD3-B6FEEC935DD2}"/>
                </a:ext>
              </a:extLst>
            </p:cNvPr>
            <p:cNvSpPr/>
            <p:nvPr/>
          </p:nvSpPr>
          <p:spPr>
            <a:xfrm>
              <a:off x="1047579" y="2970344"/>
              <a:ext cx="818993" cy="1132716"/>
            </a:xfrm>
            <a:prstGeom prst="flowChartMagneticDisk">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13" name="文本框 112">
              <a:extLst>
                <a:ext uri="{FF2B5EF4-FFF2-40B4-BE49-F238E27FC236}">
                  <a16:creationId xmlns:a16="http://schemas.microsoft.com/office/drawing/2014/main" id="{AFBFF957-DF46-C94F-9244-409BF8905BC5}"/>
                </a:ext>
              </a:extLst>
            </p:cNvPr>
            <p:cNvSpPr txBox="1"/>
            <p:nvPr/>
          </p:nvSpPr>
          <p:spPr>
            <a:xfrm>
              <a:off x="1249973" y="4033135"/>
              <a:ext cx="479716" cy="462810"/>
            </a:xfrm>
            <a:prstGeom prst="rect">
              <a:avLst/>
            </a:prstGeom>
            <a:noFill/>
          </p:spPr>
          <p:txBody>
            <a:bodyPr wrap="square" rtlCol="0">
              <a:spAutoFit/>
            </a:bodyPr>
            <a:lstStyle/>
            <a:p>
              <a:r>
                <a:rPr lang="en-US" altLang="zh-CN" sz="2200" i="1" dirty="0">
                  <a:latin typeface="Calibri" panose="020F0502020204030204" pitchFamily="34" charset="0"/>
                  <a:cs typeface="Calibri" panose="020F0502020204030204" pitchFamily="34" charset="0"/>
                </a:rPr>
                <a:t>D</a:t>
              </a:r>
              <a:endParaRPr lang="zh-CN" altLang="en-US" sz="2200" i="1" baseline="-25000" dirty="0">
                <a:latin typeface="Calibri" panose="020F0502020204030204" pitchFamily="34" charset="0"/>
                <a:cs typeface="Calibri" panose="020F0502020204030204" pitchFamily="34" charset="0"/>
              </a:endParaRPr>
            </a:p>
          </p:txBody>
        </p:sp>
        <p:sp>
          <p:nvSpPr>
            <p:cNvPr id="114" name="流程图: 磁盘 5">
              <a:extLst>
                <a:ext uri="{FF2B5EF4-FFF2-40B4-BE49-F238E27FC236}">
                  <a16:creationId xmlns:a16="http://schemas.microsoft.com/office/drawing/2014/main" id="{C95EA396-28FA-1143-B23F-D67FF6FFC215}"/>
                </a:ext>
              </a:extLst>
            </p:cNvPr>
            <p:cNvSpPr/>
            <p:nvPr/>
          </p:nvSpPr>
          <p:spPr>
            <a:xfrm>
              <a:off x="3863016" y="3063457"/>
              <a:ext cx="663146" cy="864972"/>
            </a:xfrm>
            <a:prstGeom prst="flowChartMagneticDisk">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15" name="文本框 114">
              <a:extLst>
                <a:ext uri="{FF2B5EF4-FFF2-40B4-BE49-F238E27FC236}">
                  <a16:creationId xmlns:a16="http://schemas.microsoft.com/office/drawing/2014/main" id="{A7B6D716-323B-D34B-90B4-3E96AAAE1622}"/>
                </a:ext>
              </a:extLst>
            </p:cNvPr>
            <p:cNvSpPr txBox="1"/>
            <p:nvPr/>
          </p:nvSpPr>
          <p:spPr>
            <a:xfrm>
              <a:off x="3979011" y="3989944"/>
              <a:ext cx="644528" cy="462810"/>
            </a:xfrm>
            <a:prstGeom prst="rect">
              <a:avLst/>
            </a:prstGeom>
            <a:noFill/>
          </p:spPr>
          <p:txBody>
            <a:bodyPr wrap="square" rtlCol="0">
              <a:spAutoFit/>
            </a:bodyPr>
            <a:lstStyle/>
            <a:p>
              <a:r>
                <a:rPr lang="en-US" altLang="zh-CN" sz="2200" i="1" dirty="0">
                  <a:latin typeface="Calibri" panose="020F0502020204030204" pitchFamily="34" charset="0"/>
                  <a:cs typeface="Calibri" panose="020F0502020204030204" pitchFamily="34" charset="0"/>
                </a:rPr>
                <a:t>D</a:t>
              </a:r>
              <a:r>
                <a:rPr lang="en-US" altLang="zh-CN" sz="2200" i="1" baseline="-25000" dirty="0">
                  <a:latin typeface="Calibri" panose="020F0502020204030204" pitchFamily="34" charset="0"/>
                  <a:cs typeface="Calibri" panose="020F0502020204030204" pitchFamily="34" charset="0"/>
                </a:rPr>
                <a:t>V</a:t>
              </a:r>
              <a:endParaRPr lang="zh-CN" altLang="en-US" sz="2200" i="1" baseline="-25000" dirty="0">
                <a:latin typeface="Calibri" panose="020F0502020204030204" pitchFamily="34" charset="0"/>
                <a:cs typeface="Calibri" panose="020F0502020204030204" pitchFamily="34" charset="0"/>
              </a:endParaRPr>
            </a:p>
          </p:txBody>
        </p:sp>
        <p:sp>
          <p:nvSpPr>
            <p:cNvPr id="117" name="矩形 116">
              <a:extLst>
                <a:ext uri="{FF2B5EF4-FFF2-40B4-BE49-F238E27FC236}">
                  <a16:creationId xmlns:a16="http://schemas.microsoft.com/office/drawing/2014/main" id="{1A3AC296-CC76-CC43-85C9-10723F8C20D7}"/>
                </a:ext>
              </a:extLst>
            </p:cNvPr>
            <p:cNvSpPr/>
            <p:nvPr/>
          </p:nvSpPr>
          <p:spPr>
            <a:xfrm>
              <a:off x="4785606" y="3158833"/>
              <a:ext cx="1234573" cy="780532"/>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dirty="0">
                <a:latin typeface="Calibri" panose="020F0502020204030204" pitchFamily="34" charset="0"/>
                <a:cs typeface="Calibri" panose="020F0502020204030204" pitchFamily="34" charset="0"/>
              </a:endParaRPr>
            </a:p>
          </p:txBody>
        </p:sp>
        <p:sp>
          <p:nvSpPr>
            <p:cNvPr id="118" name="矩形 117">
              <a:extLst>
                <a:ext uri="{FF2B5EF4-FFF2-40B4-BE49-F238E27FC236}">
                  <a16:creationId xmlns:a16="http://schemas.microsoft.com/office/drawing/2014/main" id="{C7BF6AD4-4B53-0749-9629-BE7C8ED1BEE1}"/>
                </a:ext>
              </a:extLst>
            </p:cNvPr>
            <p:cNvSpPr/>
            <p:nvPr/>
          </p:nvSpPr>
          <p:spPr>
            <a:xfrm>
              <a:off x="7299278" y="3168549"/>
              <a:ext cx="1585635" cy="764453"/>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dirty="0">
                <a:latin typeface="Calibri" panose="020F0502020204030204" pitchFamily="34" charset="0"/>
                <a:cs typeface="Calibri" panose="020F0502020204030204" pitchFamily="34" charset="0"/>
              </a:endParaRPr>
            </a:p>
          </p:txBody>
        </p:sp>
        <p:sp>
          <p:nvSpPr>
            <p:cNvPr id="119" name="右箭头 118">
              <a:extLst>
                <a:ext uri="{FF2B5EF4-FFF2-40B4-BE49-F238E27FC236}">
                  <a16:creationId xmlns:a16="http://schemas.microsoft.com/office/drawing/2014/main" id="{C2413187-9F8C-1C4C-92FB-A5733DEE09D4}"/>
                </a:ext>
              </a:extLst>
            </p:cNvPr>
            <p:cNvSpPr/>
            <p:nvPr/>
          </p:nvSpPr>
          <p:spPr>
            <a:xfrm>
              <a:off x="1927338" y="3542003"/>
              <a:ext cx="430390" cy="53853"/>
            </a:xfrm>
            <a:prstGeom prst="rightArrow">
              <a:avLst/>
            </a:prstGeom>
            <a:solidFill>
              <a:srgbClr val="0070C0"/>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20" name="右箭头 119">
              <a:extLst>
                <a:ext uri="{FF2B5EF4-FFF2-40B4-BE49-F238E27FC236}">
                  <a16:creationId xmlns:a16="http://schemas.microsoft.com/office/drawing/2014/main" id="{15F702D9-00C7-DD44-9474-43B25462D1EE}"/>
                </a:ext>
              </a:extLst>
            </p:cNvPr>
            <p:cNvSpPr/>
            <p:nvPr/>
          </p:nvSpPr>
          <p:spPr>
            <a:xfrm>
              <a:off x="4560225" y="3530499"/>
              <a:ext cx="217306" cy="45719"/>
            </a:xfrm>
            <a:prstGeom prst="rightArrow">
              <a:avLst/>
            </a:prstGeom>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21" name="流程图: 磁盘 17">
              <a:extLst>
                <a:ext uri="{FF2B5EF4-FFF2-40B4-BE49-F238E27FC236}">
                  <a16:creationId xmlns:a16="http://schemas.microsoft.com/office/drawing/2014/main" id="{D01E9B04-7AEB-0C47-9132-8CA921B32357}"/>
                </a:ext>
              </a:extLst>
            </p:cNvPr>
            <p:cNvSpPr/>
            <p:nvPr/>
          </p:nvSpPr>
          <p:spPr>
            <a:xfrm>
              <a:off x="6298939" y="3087928"/>
              <a:ext cx="663146" cy="864972"/>
            </a:xfrm>
            <a:prstGeom prst="flowChartMagneticDisk">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22" name="文本框 121">
              <a:extLst>
                <a:ext uri="{FF2B5EF4-FFF2-40B4-BE49-F238E27FC236}">
                  <a16:creationId xmlns:a16="http://schemas.microsoft.com/office/drawing/2014/main" id="{03A28A54-C977-B943-8B36-6778ECD5CFEF}"/>
                </a:ext>
              </a:extLst>
            </p:cNvPr>
            <p:cNvSpPr txBox="1"/>
            <p:nvPr/>
          </p:nvSpPr>
          <p:spPr>
            <a:xfrm>
              <a:off x="6449121" y="3989944"/>
              <a:ext cx="548840" cy="462810"/>
            </a:xfrm>
            <a:prstGeom prst="rect">
              <a:avLst/>
            </a:prstGeom>
            <a:noFill/>
          </p:spPr>
          <p:txBody>
            <a:bodyPr wrap="square" rtlCol="0">
              <a:spAutoFit/>
            </a:bodyPr>
            <a:lstStyle/>
            <a:p>
              <a:r>
                <a:rPr lang="en-US" altLang="zh-CN" sz="2200" i="1" dirty="0">
                  <a:latin typeface="Calibri" panose="020F0502020204030204" pitchFamily="34" charset="0"/>
                  <a:cs typeface="Calibri" panose="020F0502020204030204" pitchFamily="34" charset="0"/>
                </a:rPr>
                <a:t>D</a:t>
              </a:r>
              <a:r>
                <a:rPr lang="en-US" altLang="zh-CN" sz="2200" i="1" baseline="-25000" dirty="0">
                  <a:latin typeface="Calibri" panose="020F0502020204030204" pitchFamily="34" charset="0"/>
                  <a:cs typeface="Calibri" panose="020F0502020204030204" pitchFamily="34" charset="0"/>
                </a:rPr>
                <a:t>V</a:t>
              </a:r>
              <a:endParaRPr lang="zh-CN" altLang="en-US" sz="2200" i="1" baseline="-25000" dirty="0">
                <a:latin typeface="Calibri" panose="020F0502020204030204" pitchFamily="34" charset="0"/>
                <a:cs typeface="Calibri" panose="020F0502020204030204" pitchFamily="34" charset="0"/>
              </a:endParaRPr>
            </a:p>
          </p:txBody>
        </p:sp>
        <p:sp>
          <p:nvSpPr>
            <p:cNvPr id="123" name="右箭头 122">
              <a:extLst>
                <a:ext uri="{FF2B5EF4-FFF2-40B4-BE49-F238E27FC236}">
                  <a16:creationId xmlns:a16="http://schemas.microsoft.com/office/drawing/2014/main" id="{551A390C-3D8A-BE4B-8F92-A9AD9F863549}"/>
                </a:ext>
              </a:extLst>
            </p:cNvPr>
            <p:cNvSpPr/>
            <p:nvPr/>
          </p:nvSpPr>
          <p:spPr>
            <a:xfrm>
              <a:off x="6051609" y="3530499"/>
              <a:ext cx="201466" cy="45719"/>
            </a:xfrm>
            <a:prstGeom prst="rightArrow">
              <a:avLst/>
            </a:prstGeom>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24" name="右箭头 123">
              <a:extLst>
                <a:ext uri="{FF2B5EF4-FFF2-40B4-BE49-F238E27FC236}">
                  <a16:creationId xmlns:a16="http://schemas.microsoft.com/office/drawing/2014/main" id="{00E34C97-BBE1-A044-B53C-9E1A0B96C32E}"/>
                </a:ext>
              </a:extLst>
            </p:cNvPr>
            <p:cNvSpPr/>
            <p:nvPr/>
          </p:nvSpPr>
          <p:spPr>
            <a:xfrm>
              <a:off x="6997961" y="3537528"/>
              <a:ext cx="231126" cy="45719"/>
            </a:xfrm>
            <a:prstGeom prst="rightArrow">
              <a:avLst/>
            </a:prstGeom>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25" name="流程图: 磁盘 21">
              <a:extLst>
                <a:ext uri="{FF2B5EF4-FFF2-40B4-BE49-F238E27FC236}">
                  <a16:creationId xmlns:a16="http://schemas.microsoft.com/office/drawing/2014/main" id="{3CEF89B6-3E28-9B4E-9806-CE0E1611A631}"/>
                </a:ext>
              </a:extLst>
            </p:cNvPr>
            <p:cNvSpPr/>
            <p:nvPr/>
          </p:nvSpPr>
          <p:spPr>
            <a:xfrm>
              <a:off x="9254012" y="3068031"/>
              <a:ext cx="663146" cy="864972"/>
            </a:xfrm>
            <a:prstGeom prst="flowChartMagneticDisk">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26" name="右箭头 125">
              <a:extLst>
                <a:ext uri="{FF2B5EF4-FFF2-40B4-BE49-F238E27FC236}">
                  <a16:creationId xmlns:a16="http://schemas.microsoft.com/office/drawing/2014/main" id="{5D2B2485-3458-C742-94CA-61742D9E25B0}"/>
                </a:ext>
              </a:extLst>
            </p:cNvPr>
            <p:cNvSpPr/>
            <p:nvPr/>
          </p:nvSpPr>
          <p:spPr>
            <a:xfrm flipV="1">
              <a:off x="8925421" y="3542635"/>
              <a:ext cx="288083" cy="45719"/>
            </a:xfrm>
            <a:prstGeom prst="rightArrow">
              <a:avLst/>
            </a:prstGeom>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29" name="文本框 128">
              <a:extLst>
                <a:ext uri="{FF2B5EF4-FFF2-40B4-BE49-F238E27FC236}">
                  <a16:creationId xmlns:a16="http://schemas.microsoft.com/office/drawing/2014/main" id="{2608802E-B28F-5447-9D9B-8F3FD00A62F0}"/>
                </a:ext>
              </a:extLst>
            </p:cNvPr>
            <p:cNvSpPr txBox="1"/>
            <p:nvPr/>
          </p:nvSpPr>
          <p:spPr>
            <a:xfrm>
              <a:off x="7259710" y="3134478"/>
              <a:ext cx="1620077" cy="826446"/>
            </a:xfrm>
            <a:prstGeom prst="rect">
              <a:avLst/>
            </a:prstGeom>
            <a:noFill/>
          </p:spPr>
          <p:txBody>
            <a:bodyPr wrap="none" rtlCol="0">
              <a:spAutoFit/>
            </a:bodyPr>
            <a:lstStyle/>
            <a:p>
              <a:pPr algn="ctr"/>
              <a:r>
                <a:rPr lang="en-US" altLang="zh-CN" sz="2200" dirty="0">
                  <a:latin typeface="Calibri" panose="020F0502020204030204" pitchFamily="34" charset="0"/>
                  <a:cs typeface="Calibri" panose="020F0502020204030204" pitchFamily="34" charset="0"/>
                </a:rPr>
                <a:t>Missing</a:t>
              </a:r>
              <a:r>
                <a:rPr lang="zh-CN" altLang="en-US" sz="2200" dirty="0">
                  <a:latin typeface="Calibri" panose="020F0502020204030204" pitchFamily="34" charset="0"/>
                  <a:cs typeface="Calibri" panose="020F0502020204030204" pitchFamily="34" charset="0"/>
                </a:rPr>
                <a:t> </a:t>
              </a:r>
              <a:r>
                <a:rPr lang="en-US" altLang="zh-CN" sz="2200" dirty="0">
                  <a:latin typeface="Calibri" panose="020F0502020204030204" pitchFamily="34" charset="0"/>
                  <a:cs typeface="Calibri" panose="020F0502020204030204" pitchFamily="34" charset="0"/>
                </a:rPr>
                <a:t>Value</a:t>
              </a:r>
            </a:p>
            <a:p>
              <a:pPr algn="ctr"/>
              <a:r>
                <a:rPr lang="en-US" altLang="zh-CN" sz="2200" dirty="0">
                  <a:latin typeface="Calibri" panose="020F0502020204030204" pitchFamily="34" charset="0"/>
                  <a:cs typeface="Calibri" panose="020F0502020204030204" pitchFamily="34" charset="0"/>
                </a:rPr>
                <a:t>Imputation</a:t>
              </a:r>
              <a:endParaRPr lang="zh-CN" altLang="en-US" sz="2200" dirty="0">
                <a:latin typeface="Calibri" panose="020F0502020204030204" pitchFamily="34" charset="0"/>
                <a:cs typeface="Calibri" panose="020F0502020204030204" pitchFamily="34" charset="0"/>
              </a:endParaRPr>
            </a:p>
          </p:txBody>
        </p:sp>
        <p:sp>
          <p:nvSpPr>
            <p:cNvPr id="130" name="右箭头 129">
              <a:extLst>
                <a:ext uri="{FF2B5EF4-FFF2-40B4-BE49-F238E27FC236}">
                  <a16:creationId xmlns:a16="http://schemas.microsoft.com/office/drawing/2014/main" id="{4EA10983-C670-534B-8663-A555D401A348}"/>
                </a:ext>
              </a:extLst>
            </p:cNvPr>
            <p:cNvSpPr/>
            <p:nvPr/>
          </p:nvSpPr>
          <p:spPr>
            <a:xfrm>
              <a:off x="3620942" y="3542003"/>
              <a:ext cx="192325" cy="45719"/>
            </a:xfrm>
            <a:prstGeom prst="rightArrow">
              <a:avLst/>
            </a:prstGeom>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31" name="箭头: 右 14">
              <a:extLst>
                <a:ext uri="{FF2B5EF4-FFF2-40B4-BE49-F238E27FC236}">
                  <a16:creationId xmlns:a16="http://schemas.microsoft.com/office/drawing/2014/main" id="{6C54C089-DE7C-6A49-8490-CE0ECB694C72}"/>
                </a:ext>
              </a:extLst>
            </p:cNvPr>
            <p:cNvSpPr/>
            <p:nvPr/>
          </p:nvSpPr>
          <p:spPr>
            <a:xfrm rot="5400000">
              <a:off x="5173806" y="2739652"/>
              <a:ext cx="562480" cy="102183"/>
            </a:xfrm>
            <a:prstGeom prst="right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32" name="文本框 131">
              <a:extLst>
                <a:ext uri="{FF2B5EF4-FFF2-40B4-BE49-F238E27FC236}">
                  <a16:creationId xmlns:a16="http://schemas.microsoft.com/office/drawing/2014/main" id="{0AF40339-D954-BE4B-AC41-A4B02F104211}"/>
                </a:ext>
              </a:extLst>
            </p:cNvPr>
            <p:cNvSpPr txBox="1"/>
            <p:nvPr/>
          </p:nvSpPr>
          <p:spPr>
            <a:xfrm rot="19352188">
              <a:off x="3094165" y="2390165"/>
              <a:ext cx="936727" cy="462810"/>
            </a:xfrm>
            <a:prstGeom prst="rect">
              <a:avLst/>
            </a:prstGeom>
            <a:noFill/>
          </p:spPr>
          <p:txBody>
            <a:bodyPr wrap="none" rtlCol="0">
              <a:spAutoFit/>
            </a:bodyPr>
            <a:lstStyle/>
            <a:p>
              <a:pPr algn="ctr"/>
              <a:r>
                <a:rPr lang="en-US" altLang="zh-CN" sz="2200" dirty="0">
                  <a:latin typeface="Calibri" panose="020F0502020204030204" pitchFamily="34" charset="0"/>
                  <a:cs typeface="Calibri" panose="020F0502020204030204" pitchFamily="34" charset="0"/>
                </a:rPr>
                <a:t>context</a:t>
              </a:r>
              <a:endParaRPr lang="zh-CN" altLang="en-US" sz="2200" dirty="0">
                <a:latin typeface="Calibri" panose="020F0502020204030204" pitchFamily="34" charset="0"/>
                <a:cs typeface="Calibri" panose="020F0502020204030204" pitchFamily="34" charset="0"/>
              </a:endParaRPr>
            </a:p>
          </p:txBody>
        </p:sp>
        <p:sp>
          <p:nvSpPr>
            <p:cNvPr id="133" name="文本框 132">
              <a:extLst>
                <a:ext uri="{FF2B5EF4-FFF2-40B4-BE49-F238E27FC236}">
                  <a16:creationId xmlns:a16="http://schemas.microsoft.com/office/drawing/2014/main" id="{98D263F1-6BBA-4A44-AB08-D53C3CC84076}"/>
                </a:ext>
              </a:extLst>
            </p:cNvPr>
            <p:cNvSpPr txBox="1"/>
            <p:nvPr/>
          </p:nvSpPr>
          <p:spPr>
            <a:xfrm rot="1587521">
              <a:off x="6477067" y="2223572"/>
              <a:ext cx="936727" cy="826446"/>
            </a:xfrm>
            <a:prstGeom prst="rect">
              <a:avLst/>
            </a:prstGeom>
            <a:noFill/>
          </p:spPr>
          <p:txBody>
            <a:bodyPr wrap="none" rtlCol="0">
              <a:spAutoFit/>
            </a:bodyPr>
            <a:lstStyle/>
            <a:p>
              <a:pPr algn="ctr"/>
              <a:r>
                <a:rPr lang="en-US" altLang="zh-CN" sz="2200" dirty="0">
                  <a:latin typeface="Calibri" panose="020F0502020204030204" pitchFamily="34" charset="0"/>
                  <a:cs typeface="Calibri" panose="020F0502020204030204" pitchFamily="34" charset="0"/>
                </a:rPr>
                <a:t>HER</a:t>
              </a:r>
            </a:p>
            <a:p>
              <a:pPr algn="ctr"/>
              <a:r>
                <a:rPr lang="en-US" altLang="zh-CN" sz="2200" dirty="0">
                  <a:latin typeface="Calibri" panose="020F0502020204030204" pitchFamily="34" charset="0"/>
                  <a:cs typeface="Calibri" panose="020F0502020204030204" pitchFamily="34" charset="0"/>
                </a:rPr>
                <a:t>context</a:t>
              </a:r>
              <a:endParaRPr lang="zh-CN" altLang="en-US" sz="2200" dirty="0">
                <a:latin typeface="Calibri" panose="020F0502020204030204" pitchFamily="34" charset="0"/>
                <a:cs typeface="Calibri" panose="020F0502020204030204" pitchFamily="34" charset="0"/>
              </a:endParaRPr>
            </a:p>
          </p:txBody>
        </p:sp>
        <p:sp>
          <p:nvSpPr>
            <p:cNvPr id="134" name="文本框 133">
              <a:extLst>
                <a:ext uri="{FF2B5EF4-FFF2-40B4-BE49-F238E27FC236}">
                  <a16:creationId xmlns:a16="http://schemas.microsoft.com/office/drawing/2014/main" id="{79290B3D-080E-F044-93A2-4F73498314D0}"/>
                </a:ext>
              </a:extLst>
            </p:cNvPr>
            <p:cNvSpPr txBox="1"/>
            <p:nvPr/>
          </p:nvSpPr>
          <p:spPr>
            <a:xfrm>
              <a:off x="4396159" y="2505090"/>
              <a:ext cx="1122453" cy="462810"/>
            </a:xfrm>
            <a:prstGeom prst="rect">
              <a:avLst/>
            </a:prstGeom>
            <a:noFill/>
          </p:spPr>
          <p:txBody>
            <a:bodyPr wrap="square" rtlCol="0">
              <a:spAutoFit/>
            </a:bodyPr>
            <a:lstStyle/>
            <a:p>
              <a:pPr algn="ctr"/>
              <a:r>
                <a:rPr lang="en-US" altLang="zh-CN" sz="2200" dirty="0">
                  <a:latin typeface="Calibri" panose="020F0502020204030204" pitchFamily="34" charset="0"/>
                  <a:cs typeface="Calibri" panose="020F0502020204030204" pitchFamily="34" charset="0"/>
                </a:rPr>
                <a:t>context</a:t>
              </a:r>
              <a:endParaRPr lang="zh-CN" altLang="en-US" sz="2200" dirty="0">
                <a:latin typeface="Calibri" panose="020F0502020204030204" pitchFamily="34" charset="0"/>
                <a:cs typeface="Calibri" panose="020F0502020204030204" pitchFamily="34" charset="0"/>
              </a:endParaRPr>
            </a:p>
          </p:txBody>
        </p:sp>
        <p:sp>
          <p:nvSpPr>
            <p:cNvPr id="135" name="文本框 134">
              <a:extLst>
                <a:ext uri="{FF2B5EF4-FFF2-40B4-BE49-F238E27FC236}">
                  <a16:creationId xmlns:a16="http://schemas.microsoft.com/office/drawing/2014/main" id="{AC6199D5-1273-FA4A-8081-195F50F5528D}"/>
                </a:ext>
              </a:extLst>
            </p:cNvPr>
            <p:cNvSpPr txBox="1"/>
            <p:nvPr/>
          </p:nvSpPr>
          <p:spPr>
            <a:xfrm>
              <a:off x="9347716" y="3946495"/>
              <a:ext cx="548840" cy="462810"/>
            </a:xfrm>
            <a:prstGeom prst="rect">
              <a:avLst/>
            </a:prstGeom>
            <a:noFill/>
          </p:spPr>
          <p:txBody>
            <a:bodyPr wrap="square" rtlCol="0">
              <a:spAutoFit/>
            </a:bodyPr>
            <a:lstStyle/>
            <a:p>
              <a:r>
                <a:rPr lang="en-US" altLang="zh-CN" sz="2200" i="1" dirty="0">
                  <a:latin typeface="Calibri" panose="020F0502020204030204" pitchFamily="34" charset="0"/>
                  <a:cs typeface="Calibri" panose="020F0502020204030204" pitchFamily="34" charset="0"/>
                </a:rPr>
                <a:t>D</a:t>
              </a:r>
              <a:r>
                <a:rPr lang="en-US" altLang="zh-CN" sz="2200" i="1" baseline="-25000" dirty="0">
                  <a:latin typeface="Calibri" panose="020F0502020204030204" pitchFamily="34" charset="0"/>
                  <a:cs typeface="Calibri" panose="020F0502020204030204" pitchFamily="34" charset="0"/>
                </a:rPr>
                <a:t>V</a:t>
              </a:r>
              <a:endParaRPr lang="zh-CN" altLang="en-US" sz="2200" i="1" baseline="-25000" dirty="0">
                <a:latin typeface="Calibri" panose="020F0502020204030204" pitchFamily="34" charset="0"/>
                <a:cs typeface="Calibri" panose="020F0502020204030204" pitchFamily="34" charset="0"/>
              </a:endParaRPr>
            </a:p>
          </p:txBody>
        </p:sp>
        <p:sp>
          <p:nvSpPr>
            <p:cNvPr id="136" name="矩形 135">
              <a:extLst>
                <a:ext uri="{FF2B5EF4-FFF2-40B4-BE49-F238E27FC236}">
                  <a16:creationId xmlns:a16="http://schemas.microsoft.com/office/drawing/2014/main" id="{FDEE674D-FDAF-6749-A8CF-17D9114A288E}"/>
                </a:ext>
              </a:extLst>
            </p:cNvPr>
            <p:cNvSpPr/>
            <p:nvPr/>
          </p:nvSpPr>
          <p:spPr>
            <a:xfrm>
              <a:off x="4091603" y="3664994"/>
              <a:ext cx="209672" cy="18637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37" name="矩形 136">
              <a:extLst>
                <a:ext uri="{FF2B5EF4-FFF2-40B4-BE49-F238E27FC236}">
                  <a16:creationId xmlns:a16="http://schemas.microsoft.com/office/drawing/2014/main" id="{E1FE8B5B-BBB6-174C-9A5F-C3C7EBD222A5}"/>
                </a:ext>
              </a:extLst>
            </p:cNvPr>
            <p:cNvSpPr/>
            <p:nvPr/>
          </p:nvSpPr>
          <p:spPr>
            <a:xfrm>
              <a:off x="3921706" y="3434161"/>
              <a:ext cx="209672" cy="18637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38" name="矩形 137">
              <a:extLst>
                <a:ext uri="{FF2B5EF4-FFF2-40B4-BE49-F238E27FC236}">
                  <a16:creationId xmlns:a16="http://schemas.microsoft.com/office/drawing/2014/main" id="{693E07B2-1B5B-1645-A3EC-3B2E1E538868}"/>
                </a:ext>
              </a:extLst>
            </p:cNvPr>
            <p:cNvSpPr/>
            <p:nvPr/>
          </p:nvSpPr>
          <p:spPr>
            <a:xfrm>
              <a:off x="4243988" y="3434161"/>
              <a:ext cx="209672" cy="186374"/>
            </a:xfrm>
            <a:prstGeom prst="rect">
              <a:avLst/>
            </a:prstGeom>
            <a:solidFill>
              <a:srgbClr val="FF00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39" name="矩形 138">
              <a:extLst>
                <a:ext uri="{FF2B5EF4-FFF2-40B4-BE49-F238E27FC236}">
                  <a16:creationId xmlns:a16="http://schemas.microsoft.com/office/drawing/2014/main" id="{79C262C9-8050-F344-ACA9-324BD69E7AC9}"/>
                </a:ext>
              </a:extLst>
            </p:cNvPr>
            <p:cNvSpPr/>
            <p:nvPr/>
          </p:nvSpPr>
          <p:spPr>
            <a:xfrm>
              <a:off x="6525676" y="3653884"/>
              <a:ext cx="209672" cy="18637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40" name="矩形 139">
              <a:extLst>
                <a:ext uri="{FF2B5EF4-FFF2-40B4-BE49-F238E27FC236}">
                  <a16:creationId xmlns:a16="http://schemas.microsoft.com/office/drawing/2014/main" id="{BB90C797-2B19-1A43-9C37-AEAD0EAA7E6A}"/>
                </a:ext>
              </a:extLst>
            </p:cNvPr>
            <p:cNvSpPr/>
            <p:nvPr/>
          </p:nvSpPr>
          <p:spPr>
            <a:xfrm>
              <a:off x="6363830" y="3413663"/>
              <a:ext cx="209672" cy="18637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41" name="矩形 140">
              <a:extLst>
                <a:ext uri="{FF2B5EF4-FFF2-40B4-BE49-F238E27FC236}">
                  <a16:creationId xmlns:a16="http://schemas.microsoft.com/office/drawing/2014/main" id="{4709A4F6-7142-ED41-B5F7-6A57E6791C25}"/>
                </a:ext>
              </a:extLst>
            </p:cNvPr>
            <p:cNvSpPr/>
            <p:nvPr/>
          </p:nvSpPr>
          <p:spPr>
            <a:xfrm>
              <a:off x="6696453" y="3415233"/>
              <a:ext cx="209672" cy="18637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42" name="矩形 141">
              <a:extLst>
                <a:ext uri="{FF2B5EF4-FFF2-40B4-BE49-F238E27FC236}">
                  <a16:creationId xmlns:a16="http://schemas.microsoft.com/office/drawing/2014/main" id="{EDF1700D-BC7A-6743-8AE7-07A5C8E95F8E}"/>
                </a:ext>
              </a:extLst>
            </p:cNvPr>
            <p:cNvSpPr/>
            <p:nvPr/>
          </p:nvSpPr>
          <p:spPr>
            <a:xfrm>
              <a:off x="9651048" y="3409481"/>
              <a:ext cx="209672" cy="18637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43" name="矩形 142">
              <a:extLst>
                <a:ext uri="{FF2B5EF4-FFF2-40B4-BE49-F238E27FC236}">
                  <a16:creationId xmlns:a16="http://schemas.microsoft.com/office/drawing/2014/main" id="{FFB2ADB7-D1CE-9C43-8879-3517A158304F}"/>
                </a:ext>
              </a:extLst>
            </p:cNvPr>
            <p:cNvSpPr/>
            <p:nvPr/>
          </p:nvSpPr>
          <p:spPr>
            <a:xfrm>
              <a:off x="9347716" y="3413663"/>
              <a:ext cx="209672" cy="18637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44" name="矩形 143">
              <a:extLst>
                <a:ext uri="{FF2B5EF4-FFF2-40B4-BE49-F238E27FC236}">
                  <a16:creationId xmlns:a16="http://schemas.microsoft.com/office/drawing/2014/main" id="{936FB11F-A986-254F-8EE6-AB3CA87F4E2F}"/>
                </a:ext>
              </a:extLst>
            </p:cNvPr>
            <p:cNvSpPr/>
            <p:nvPr/>
          </p:nvSpPr>
          <p:spPr>
            <a:xfrm>
              <a:off x="9517300" y="3647743"/>
              <a:ext cx="209672" cy="18637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45" name="矩形 144">
              <a:extLst>
                <a:ext uri="{FF2B5EF4-FFF2-40B4-BE49-F238E27FC236}">
                  <a16:creationId xmlns:a16="http://schemas.microsoft.com/office/drawing/2014/main" id="{2A3BA714-2972-1F49-A06F-6C848F52B488}"/>
                </a:ext>
              </a:extLst>
            </p:cNvPr>
            <p:cNvSpPr/>
            <p:nvPr/>
          </p:nvSpPr>
          <p:spPr>
            <a:xfrm>
              <a:off x="1160860" y="3435582"/>
              <a:ext cx="209672" cy="186374"/>
            </a:xfrm>
            <a:prstGeom prst="rect">
              <a:avLst/>
            </a:prstGeom>
            <a:solidFill>
              <a:schemeClr val="tx2">
                <a:lumMod val="60000"/>
                <a:lumOff val="4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46" name="矩形 145">
              <a:extLst>
                <a:ext uri="{FF2B5EF4-FFF2-40B4-BE49-F238E27FC236}">
                  <a16:creationId xmlns:a16="http://schemas.microsoft.com/office/drawing/2014/main" id="{E1EC80DB-3C50-FA4C-A08E-4BC79F319272}"/>
                </a:ext>
              </a:extLst>
            </p:cNvPr>
            <p:cNvSpPr/>
            <p:nvPr/>
          </p:nvSpPr>
          <p:spPr>
            <a:xfrm>
              <a:off x="1551355" y="3434161"/>
              <a:ext cx="209672" cy="186374"/>
            </a:xfrm>
            <a:prstGeom prst="rect">
              <a:avLst/>
            </a:prstGeom>
            <a:solidFill>
              <a:schemeClr val="tx2">
                <a:lumMod val="60000"/>
                <a:lumOff val="4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47" name="矩形 146">
              <a:extLst>
                <a:ext uri="{FF2B5EF4-FFF2-40B4-BE49-F238E27FC236}">
                  <a16:creationId xmlns:a16="http://schemas.microsoft.com/office/drawing/2014/main" id="{0FAA4102-69B7-9347-9B66-AA143DA134F5}"/>
                </a:ext>
              </a:extLst>
            </p:cNvPr>
            <p:cNvSpPr/>
            <p:nvPr/>
          </p:nvSpPr>
          <p:spPr>
            <a:xfrm>
              <a:off x="1361417" y="3695446"/>
              <a:ext cx="209672" cy="186374"/>
            </a:xfrm>
            <a:prstGeom prst="rect">
              <a:avLst/>
            </a:prstGeom>
            <a:solidFill>
              <a:schemeClr val="tx2">
                <a:lumMod val="60000"/>
                <a:lumOff val="4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48" name="矩形 147">
              <a:extLst>
                <a:ext uri="{FF2B5EF4-FFF2-40B4-BE49-F238E27FC236}">
                  <a16:creationId xmlns:a16="http://schemas.microsoft.com/office/drawing/2014/main" id="{3EA79458-8FCE-0645-816D-3DA5D813448A}"/>
                </a:ext>
              </a:extLst>
            </p:cNvPr>
            <p:cNvSpPr/>
            <p:nvPr/>
          </p:nvSpPr>
          <p:spPr>
            <a:xfrm>
              <a:off x="1129087" y="2234516"/>
              <a:ext cx="209672" cy="186374"/>
            </a:xfrm>
            <a:prstGeom prst="rect">
              <a:avLst/>
            </a:prstGeom>
            <a:solidFill>
              <a:schemeClr val="tx2">
                <a:lumMod val="60000"/>
                <a:lumOff val="4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49" name="文本框 148">
              <a:extLst>
                <a:ext uri="{FF2B5EF4-FFF2-40B4-BE49-F238E27FC236}">
                  <a16:creationId xmlns:a16="http://schemas.microsoft.com/office/drawing/2014/main" id="{35785BD1-7D81-9D41-886A-DBDDEC02DA3C}"/>
                </a:ext>
              </a:extLst>
            </p:cNvPr>
            <p:cNvSpPr txBox="1"/>
            <p:nvPr/>
          </p:nvSpPr>
          <p:spPr>
            <a:xfrm>
              <a:off x="1370532" y="2096080"/>
              <a:ext cx="1679424" cy="462810"/>
            </a:xfrm>
            <a:prstGeom prst="rect">
              <a:avLst/>
            </a:prstGeom>
            <a:noFill/>
          </p:spPr>
          <p:txBody>
            <a:bodyPr wrap="none" rtlCol="0">
              <a:spAutoFit/>
            </a:bodyPr>
            <a:lstStyle/>
            <a:p>
              <a:r>
                <a:rPr lang="en-US" altLang="zh-CN" sz="2200" dirty="0">
                  <a:latin typeface="Calibri" panose="020F0502020204030204" pitchFamily="34" charset="0"/>
                  <a:cs typeface="Calibri" panose="020F0502020204030204" pitchFamily="34" charset="0"/>
                </a:rPr>
                <a:t>attribute value</a:t>
              </a:r>
              <a:endParaRPr lang="zh-CN" altLang="en-US" sz="2200" dirty="0">
                <a:latin typeface="Calibri" panose="020F0502020204030204" pitchFamily="34" charset="0"/>
                <a:cs typeface="Calibri" panose="020F0502020204030204" pitchFamily="34" charset="0"/>
              </a:endParaRPr>
            </a:p>
          </p:txBody>
        </p:sp>
        <p:sp>
          <p:nvSpPr>
            <p:cNvPr id="150" name="矩形 149">
              <a:extLst>
                <a:ext uri="{FF2B5EF4-FFF2-40B4-BE49-F238E27FC236}">
                  <a16:creationId xmlns:a16="http://schemas.microsoft.com/office/drawing/2014/main" id="{D9851673-D005-3E45-9377-F61AF71F2D5D}"/>
                </a:ext>
              </a:extLst>
            </p:cNvPr>
            <p:cNvSpPr/>
            <p:nvPr/>
          </p:nvSpPr>
          <p:spPr>
            <a:xfrm>
              <a:off x="1125548" y="2591613"/>
              <a:ext cx="209672" cy="18637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51" name="文本框 150">
              <a:extLst>
                <a:ext uri="{FF2B5EF4-FFF2-40B4-BE49-F238E27FC236}">
                  <a16:creationId xmlns:a16="http://schemas.microsoft.com/office/drawing/2014/main" id="{250718ED-CC00-7B4C-8641-0E3B85A0B700}"/>
                </a:ext>
              </a:extLst>
            </p:cNvPr>
            <p:cNvSpPr txBox="1"/>
            <p:nvPr/>
          </p:nvSpPr>
          <p:spPr>
            <a:xfrm>
              <a:off x="1370532" y="2416871"/>
              <a:ext cx="1503636" cy="462810"/>
            </a:xfrm>
            <a:prstGeom prst="rect">
              <a:avLst/>
            </a:prstGeom>
            <a:noFill/>
          </p:spPr>
          <p:txBody>
            <a:bodyPr wrap="none" rtlCol="0">
              <a:spAutoFit/>
            </a:bodyPr>
            <a:lstStyle/>
            <a:p>
              <a:r>
                <a:rPr lang="en-US" altLang="zh-CN" sz="2200" dirty="0">
                  <a:latin typeface="Calibri" panose="020F0502020204030204" pitchFamily="34" charset="0"/>
                  <a:cs typeface="Calibri" panose="020F0502020204030204" pitchFamily="34" charset="0"/>
                </a:rPr>
                <a:t>correct value</a:t>
              </a:r>
              <a:endParaRPr lang="zh-CN" altLang="en-US" sz="2200" dirty="0">
                <a:latin typeface="Calibri" panose="020F0502020204030204" pitchFamily="34" charset="0"/>
                <a:cs typeface="Calibri" panose="020F0502020204030204" pitchFamily="34" charset="0"/>
              </a:endParaRPr>
            </a:p>
          </p:txBody>
        </p:sp>
        <p:sp>
          <p:nvSpPr>
            <p:cNvPr id="152" name="矩形 151">
              <a:extLst>
                <a:ext uri="{FF2B5EF4-FFF2-40B4-BE49-F238E27FC236}">
                  <a16:creationId xmlns:a16="http://schemas.microsoft.com/office/drawing/2014/main" id="{EA01D95C-5652-EF42-9607-2DFC677DD140}"/>
                </a:ext>
              </a:extLst>
            </p:cNvPr>
            <p:cNvSpPr/>
            <p:nvPr/>
          </p:nvSpPr>
          <p:spPr>
            <a:xfrm>
              <a:off x="7801346" y="2234516"/>
              <a:ext cx="209672" cy="186374"/>
            </a:xfrm>
            <a:prstGeom prst="rect">
              <a:avLst/>
            </a:prstGeom>
            <a:solidFill>
              <a:srgbClr val="FF00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53" name="文本框 152">
              <a:extLst>
                <a:ext uri="{FF2B5EF4-FFF2-40B4-BE49-F238E27FC236}">
                  <a16:creationId xmlns:a16="http://schemas.microsoft.com/office/drawing/2014/main" id="{033D381B-7EEA-4745-985F-E234192DB853}"/>
                </a:ext>
              </a:extLst>
            </p:cNvPr>
            <p:cNvSpPr txBox="1"/>
            <p:nvPr/>
          </p:nvSpPr>
          <p:spPr>
            <a:xfrm>
              <a:off x="8042791" y="2096080"/>
              <a:ext cx="1528575" cy="462810"/>
            </a:xfrm>
            <a:prstGeom prst="rect">
              <a:avLst/>
            </a:prstGeom>
            <a:noFill/>
          </p:spPr>
          <p:txBody>
            <a:bodyPr wrap="none" rtlCol="0">
              <a:spAutoFit/>
            </a:bodyPr>
            <a:lstStyle/>
            <a:p>
              <a:r>
                <a:rPr lang="en-US" altLang="zh-CN" sz="2200" dirty="0">
                  <a:latin typeface="Calibri" panose="020F0502020204030204" pitchFamily="34" charset="0"/>
                  <a:cs typeface="Calibri" panose="020F0502020204030204" pitchFamily="34" charset="0"/>
                </a:rPr>
                <a:t>conflict value</a:t>
              </a:r>
              <a:endParaRPr lang="zh-CN" altLang="en-US" sz="2200" dirty="0">
                <a:latin typeface="Calibri" panose="020F0502020204030204" pitchFamily="34" charset="0"/>
                <a:cs typeface="Calibri" panose="020F0502020204030204" pitchFamily="34" charset="0"/>
              </a:endParaRPr>
            </a:p>
          </p:txBody>
        </p:sp>
        <p:sp>
          <p:nvSpPr>
            <p:cNvPr id="154" name="矩形 153">
              <a:extLst>
                <a:ext uri="{FF2B5EF4-FFF2-40B4-BE49-F238E27FC236}">
                  <a16:creationId xmlns:a16="http://schemas.microsoft.com/office/drawing/2014/main" id="{407FD347-50FA-E04F-AF14-0976E148FC2D}"/>
                </a:ext>
              </a:extLst>
            </p:cNvPr>
            <p:cNvSpPr/>
            <p:nvPr/>
          </p:nvSpPr>
          <p:spPr>
            <a:xfrm>
              <a:off x="7796818" y="2591613"/>
              <a:ext cx="209672" cy="186374"/>
            </a:xfrm>
            <a:prstGeom prst="rect">
              <a:avLst/>
            </a:prstGeom>
            <a:solidFill>
              <a:schemeClr val="bg1"/>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55" name="文本框 154">
              <a:extLst>
                <a:ext uri="{FF2B5EF4-FFF2-40B4-BE49-F238E27FC236}">
                  <a16:creationId xmlns:a16="http://schemas.microsoft.com/office/drawing/2014/main" id="{52BDC406-1184-684E-A82B-322F363199AB}"/>
                </a:ext>
              </a:extLst>
            </p:cNvPr>
            <p:cNvSpPr txBox="1"/>
            <p:nvPr/>
          </p:nvSpPr>
          <p:spPr>
            <a:xfrm>
              <a:off x="8042791" y="2416871"/>
              <a:ext cx="1543759" cy="462810"/>
            </a:xfrm>
            <a:prstGeom prst="rect">
              <a:avLst/>
            </a:prstGeom>
            <a:noFill/>
          </p:spPr>
          <p:txBody>
            <a:bodyPr wrap="none" rtlCol="0">
              <a:spAutoFit/>
            </a:bodyPr>
            <a:lstStyle/>
            <a:p>
              <a:r>
                <a:rPr lang="en-US" altLang="zh-CN" sz="2200" dirty="0">
                  <a:latin typeface="Calibri" panose="020F0502020204030204" pitchFamily="34" charset="0"/>
                  <a:cs typeface="Calibri" panose="020F0502020204030204" pitchFamily="34" charset="0"/>
                </a:rPr>
                <a:t>missing value</a:t>
              </a:r>
              <a:endParaRPr lang="zh-CN" altLang="en-US" sz="2200" dirty="0">
                <a:latin typeface="Calibri" panose="020F0502020204030204" pitchFamily="34" charset="0"/>
                <a:cs typeface="Calibri" panose="020F0502020204030204" pitchFamily="34" charset="0"/>
              </a:endParaRPr>
            </a:p>
          </p:txBody>
        </p:sp>
        <p:sp>
          <p:nvSpPr>
            <p:cNvPr id="156" name="文本框 155">
              <a:extLst>
                <a:ext uri="{FF2B5EF4-FFF2-40B4-BE49-F238E27FC236}">
                  <a16:creationId xmlns:a16="http://schemas.microsoft.com/office/drawing/2014/main" id="{1FD0378C-201F-DB4A-A53C-A4368F3DD4B8}"/>
                </a:ext>
              </a:extLst>
            </p:cNvPr>
            <p:cNvSpPr txBox="1"/>
            <p:nvPr/>
          </p:nvSpPr>
          <p:spPr>
            <a:xfrm>
              <a:off x="4143379" y="2073155"/>
              <a:ext cx="2393799" cy="462810"/>
            </a:xfrm>
            <a:prstGeom prst="rect">
              <a:avLst/>
            </a:prstGeom>
            <a:noFill/>
          </p:spPr>
          <p:txBody>
            <a:bodyPr wrap="square" rtlCol="0">
              <a:spAutoFit/>
            </a:bodyPr>
            <a:lstStyle/>
            <a:p>
              <a:pPr algn="ctr"/>
              <a:r>
                <a:rPr lang="en-US" altLang="zh-CN" sz="2200" dirty="0">
                  <a:latin typeface="Calibri" panose="020F0502020204030204" pitchFamily="34" charset="0"/>
                  <a:cs typeface="Calibri" panose="020F0502020204030204" pitchFamily="34" charset="0"/>
                </a:rPr>
                <a:t>knowledge graph</a:t>
              </a:r>
              <a:endParaRPr lang="zh-CN" altLang="en-US" sz="2200" dirty="0">
                <a:latin typeface="Calibri" panose="020F0502020204030204" pitchFamily="34" charset="0"/>
                <a:cs typeface="Calibri" panose="020F0502020204030204" pitchFamily="34" charset="0"/>
              </a:endParaRPr>
            </a:p>
          </p:txBody>
        </p:sp>
        <p:sp>
          <p:nvSpPr>
            <p:cNvPr id="157" name="箭头: 右 13">
              <a:extLst>
                <a:ext uri="{FF2B5EF4-FFF2-40B4-BE49-F238E27FC236}">
                  <a16:creationId xmlns:a16="http://schemas.microsoft.com/office/drawing/2014/main" id="{AE62D04B-A943-5641-A432-BB1DCC667552}"/>
                </a:ext>
              </a:extLst>
            </p:cNvPr>
            <p:cNvSpPr/>
            <p:nvPr/>
          </p:nvSpPr>
          <p:spPr>
            <a:xfrm rot="8609773">
              <a:off x="3140448" y="2736915"/>
              <a:ext cx="1126758" cy="98736"/>
            </a:xfrm>
            <a:prstGeom prst="right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58" name="箭头: 右 15">
              <a:extLst>
                <a:ext uri="{FF2B5EF4-FFF2-40B4-BE49-F238E27FC236}">
                  <a16:creationId xmlns:a16="http://schemas.microsoft.com/office/drawing/2014/main" id="{6C3E7E34-063F-8D40-A0C7-C3E51F06563E}"/>
                </a:ext>
              </a:extLst>
            </p:cNvPr>
            <p:cNvSpPr/>
            <p:nvPr/>
          </p:nvSpPr>
          <p:spPr>
            <a:xfrm rot="1458399">
              <a:off x="6369074" y="2687346"/>
              <a:ext cx="1433510" cy="97203"/>
            </a:xfrm>
            <a:prstGeom prst="right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60" name="矩形 159">
              <a:extLst>
                <a:ext uri="{FF2B5EF4-FFF2-40B4-BE49-F238E27FC236}">
                  <a16:creationId xmlns:a16="http://schemas.microsoft.com/office/drawing/2014/main" id="{8E59B988-F775-374C-9233-4B30490ACE0C}"/>
                </a:ext>
              </a:extLst>
            </p:cNvPr>
            <p:cNvSpPr/>
            <p:nvPr/>
          </p:nvSpPr>
          <p:spPr>
            <a:xfrm>
              <a:off x="4418324" y="4762273"/>
              <a:ext cx="2159905" cy="668504"/>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dirty="0">
                <a:latin typeface="Calibri" panose="020F0502020204030204" pitchFamily="34" charset="0"/>
                <a:cs typeface="Calibri" panose="020F0502020204030204" pitchFamily="34" charset="0"/>
              </a:endParaRPr>
            </a:p>
          </p:txBody>
        </p:sp>
        <p:sp>
          <p:nvSpPr>
            <p:cNvPr id="161" name="箭头: 右 13">
              <a:extLst>
                <a:ext uri="{FF2B5EF4-FFF2-40B4-BE49-F238E27FC236}">
                  <a16:creationId xmlns:a16="http://schemas.microsoft.com/office/drawing/2014/main" id="{7DDAD9F0-5EB5-B442-8761-6C53F8D5A491}"/>
                </a:ext>
              </a:extLst>
            </p:cNvPr>
            <p:cNvSpPr/>
            <p:nvPr/>
          </p:nvSpPr>
          <p:spPr>
            <a:xfrm rot="1737920">
              <a:off x="2700765" y="4543138"/>
              <a:ext cx="1709011" cy="103088"/>
            </a:xfrm>
            <a:prstGeom prst="right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62" name="箭头: 右 13">
              <a:extLst>
                <a:ext uri="{FF2B5EF4-FFF2-40B4-BE49-F238E27FC236}">
                  <a16:creationId xmlns:a16="http://schemas.microsoft.com/office/drawing/2014/main" id="{372829D8-E29E-A045-8C8F-1008118EB7AB}"/>
                </a:ext>
              </a:extLst>
            </p:cNvPr>
            <p:cNvSpPr/>
            <p:nvPr/>
          </p:nvSpPr>
          <p:spPr>
            <a:xfrm rot="5400000">
              <a:off x="5116337" y="4295809"/>
              <a:ext cx="677418" cy="102184"/>
            </a:xfrm>
            <a:prstGeom prst="right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63" name="箭头: 右 13">
              <a:extLst>
                <a:ext uri="{FF2B5EF4-FFF2-40B4-BE49-F238E27FC236}">
                  <a16:creationId xmlns:a16="http://schemas.microsoft.com/office/drawing/2014/main" id="{916A2A9A-5A59-7044-8755-52E034B3317F}"/>
                </a:ext>
              </a:extLst>
            </p:cNvPr>
            <p:cNvSpPr/>
            <p:nvPr/>
          </p:nvSpPr>
          <p:spPr>
            <a:xfrm rot="9022553">
              <a:off x="6599557" y="4549062"/>
              <a:ext cx="1852461" cy="116686"/>
            </a:xfrm>
            <a:prstGeom prst="right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grpSp>
      <p:sp>
        <p:nvSpPr>
          <p:cNvPr id="167" name="文本框 166">
            <a:extLst>
              <a:ext uri="{FF2B5EF4-FFF2-40B4-BE49-F238E27FC236}">
                <a16:creationId xmlns:a16="http://schemas.microsoft.com/office/drawing/2014/main" id="{6426A0AB-4423-0547-A7EF-C987D8E7599C}"/>
              </a:ext>
            </a:extLst>
          </p:cNvPr>
          <p:cNvSpPr txBox="1"/>
          <p:nvPr/>
        </p:nvSpPr>
        <p:spPr>
          <a:xfrm>
            <a:off x="4538989" y="3747314"/>
            <a:ext cx="2374450" cy="769441"/>
          </a:xfrm>
          <a:prstGeom prst="rect">
            <a:avLst/>
          </a:prstGeom>
          <a:noFill/>
        </p:spPr>
        <p:txBody>
          <a:bodyPr wrap="square" rtlCol="0">
            <a:spAutoFit/>
          </a:bodyPr>
          <a:lstStyle/>
          <a:p>
            <a:pPr algn="ctr"/>
            <a:r>
              <a:rPr lang="en-US" altLang="zh-CN" sz="2200" dirty="0">
                <a:latin typeface="Calibri" panose="020F0502020204030204" pitchFamily="34" charset="0"/>
                <a:cs typeface="Calibri" panose="020F0502020204030204" pitchFamily="34" charset="0"/>
              </a:rPr>
              <a:t>User verification</a:t>
            </a:r>
          </a:p>
          <a:p>
            <a:pPr algn="ctr"/>
            <a:r>
              <a:rPr lang="en-US" altLang="zh-CN" sz="2200" dirty="0">
                <a:latin typeface="Calibri" panose="020F0502020204030204" pitchFamily="34" charset="0"/>
                <a:cs typeface="Calibri" panose="020F0502020204030204" pitchFamily="34" charset="0"/>
              </a:rPr>
              <a:t>(optional)</a:t>
            </a:r>
            <a:endParaRPr lang="zh-CN" altLang="en-US" sz="2200" dirty="0">
              <a:latin typeface="Calibri" panose="020F0502020204030204" pitchFamily="34" charset="0"/>
              <a:cs typeface="Calibri" panose="020F0502020204030204" pitchFamily="34" charset="0"/>
            </a:endParaRPr>
          </a:p>
        </p:txBody>
      </p:sp>
      <p:sp>
        <p:nvSpPr>
          <p:cNvPr id="164" name="矩形 163">
            <a:extLst>
              <a:ext uri="{FF2B5EF4-FFF2-40B4-BE49-F238E27FC236}">
                <a16:creationId xmlns:a16="http://schemas.microsoft.com/office/drawing/2014/main" id="{60C3CD3B-99A4-0447-9895-87FBEEFD218D}"/>
              </a:ext>
            </a:extLst>
          </p:cNvPr>
          <p:cNvSpPr/>
          <p:nvPr/>
        </p:nvSpPr>
        <p:spPr>
          <a:xfrm>
            <a:off x="2276016" y="2467665"/>
            <a:ext cx="1338186" cy="605942"/>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dirty="0">
              <a:latin typeface="Calibri" panose="020F0502020204030204" pitchFamily="34" charset="0"/>
              <a:cs typeface="Calibri" panose="020F0502020204030204" pitchFamily="34" charset="0"/>
            </a:endParaRPr>
          </a:p>
        </p:txBody>
      </p:sp>
      <p:sp>
        <p:nvSpPr>
          <p:cNvPr id="172" name="文本框 171">
            <a:extLst>
              <a:ext uri="{FF2B5EF4-FFF2-40B4-BE49-F238E27FC236}">
                <a16:creationId xmlns:a16="http://schemas.microsoft.com/office/drawing/2014/main" id="{9598DD18-B331-BA45-B6BA-CE01EE425F63}"/>
              </a:ext>
            </a:extLst>
          </p:cNvPr>
          <p:cNvSpPr txBox="1"/>
          <p:nvPr/>
        </p:nvSpPr>
        <p:spPr>
          <a:xfrm>
            <a:off x="2287106" y="2524660"/>
            <a:ext cx="1395758" cy="430887"/>
          </a:xfrm>
          <a:prstGeom prst="rect">
            <a:avLst/>
          </a:prstGeom>
          <a:noFill/>
        </p:spPr>
        <p:txBody>
          <a:bodyPr wrap="square" rtlCol="0">
            <a:spAutoFit/>
          </a:bodyPr>
          <a:lstStyle/>
          <a:p>
            <a:r>
              <a:rPr lang="en-US" altLang="zh-CN" sz="2200" dirty="0" err="1">
                <a:latin typeface="Calibri" panose="020F0502020204030204" pitchFamily="34" charset="0"/>
                <a:cs typeface="Calibri" panose="020F0502020204030204" pitchFamily="34" charset="0"/>
              </a:rPr>
              <a:t>DecideTS</a:t>
            </a:r>
            <a:endParaRPr lang="zh-CN" altLang="en-US" sz="2200" dirty="0">
              <a:latin typeface="Calibri" panose="020F0502020204030204" pitchFamily="34" charset="0"/>
              <a:cs typeface="Calibri" panose="020F0502020204030204" pitchFamily="34" charset="0"/>
            </a:endParaRPr>
          </a:p>
        </p:txBody>
      </p:sp>
      <p:graphicFrame>
        <p:nvGraphicFramePr>
          <p:cNvPr id="173" name="表格 172">
            <a:extLst>
              <a:ext uri="{FF2B5EF4-FFF2-40B4-BE49-F238E27FC236}">
                <a16:creationId xmlns:a16="http://schemas.microsoft.com/office/drawing/2014/main" id="{DA235181-FD28-164B-9109-698C4CD3D2C8}"/>
              </a:ext>
            </a:extLst>
          </p:cNvPr>
          <p:cNvGraphicFramePr/>
          <p:nvPr>
            <p:custDataLst>
              <p:tags r:id="rId1"/>
            </p:custDataLst>
          </p:nvPr>
        </p:nvGraphicFramePr>
        <p:xfrm>
          <a:off x="622671" y="4844253"/>
          <a:ext cx="10776626" cy="1790336"/>
        </p:xfrm>
        <a:graphic>
          <a:graphicData uri="http://schemas.openxmlformats.org/drawingml/2006/table">
            <a:tbl>
              <a:tblPr firstRow="1" bandRow="1">
                <a:tableStyleId>{5C22544A-7EE6-4342-B048-85BDC9FD1C3A}</a:tableStyleId>
              </a:tblPr>
              <a:tblGrid>
                <a:gridCol w="650132">
                  <a:extLst>
                    <a:ext uri="{9D8B030D-6E8A-4147-A177-3AD203B41FA5}">
                      <a16:colId xmlns:a16="http://schemas.microsoft.com/office/drawing/2014/main" val="20000"/>
                    </a:ext>
                  </a:extLst>
                </a:gridCol>
                <a:gridCol w="1303506">
                  <a:extLst>
                    <a:ext uri="{9D8B030D-6E8A-4147-A177-3AD203B41FA5}">
                      <a16:colId xmlns:a16="http://schemas.microsoft.com/office/drawing/2014/main" val="20001"/>
                    </a:ext>
                  </a:extLst>
                </a:gridCol>
                <a:gridCol w="1410511">
                  <a:extLst>
                    <a:ext uri="{9D8B030D-6E8A-4147-A177-3AD203B41FA5}">
                      <a16:colId xmlns:a16="http://schemas.microsoft.com/office/drawing/2014/main" val="20002"/>
                    </a:ext>
                  </a:extLst>
                </a:gridCol>
                <a:gridCol w="953311">
                  <a:extLst>
                    <a:ext uri="{9D8B030D-6E8A-4147-A177-3AD203B41FA5}">
                      <a16:colId xmlns:a16="http://schemas.microsoft.com/office/drawing/2014/main" val="20003"/>
                    </a:ext>
                  </a:extLst>
                </a:gridCol>
                <a:gridCol w="963038">
                  <a:extLst>
                    <a:ext uri="{9D8B030D-6E8A-4147-A177-3AD203B41FA5}">
                      <a16:colId xmlns:a16="http://schemas.microsoft.com/office/drawing/2014/main" val="20004"/>
                    </a:ext>
                  </a:extLst>
                </a:gridCol>
                <a:gridCol w="865762">
                  <a:extLst>
                    <a:ext uri="{9D8B030D-6E8A-4147-A177-3AD203B41FA5}">
                      <a16:colId xmlns:a16="http://schemas.microsoft.com/office/drawing/2014/main" val="20005"/>
                    </a:ext>
                  </a:extLst>
                </a:gridCol>
                <a:gridCol w="1780161">
                  <a:extLst>
                    <a:ext uri="{9D8B030D-6E8A-4147-A177-3AD203B41FA5}">
                      <a16:colId xmlns:a16="http://schemas.microsoft.com/office/drawing/2014/main" val="20006"/>
                    </a:ext>
                  </a:extLst>
                </a:gridCol>
                <a:gridCol w="1196502">
                  <a:extLst>
                    <a:ext uri="{9D8B030D-6E8A-4147-A177-3AD203B41FA5}">
                      <a16:colId xmlns:a16="http://schemas.microsoft.com/office/drawing/2014/main" val="20007"/>
                    </a:ext>
                  </a:extLst>
                </a:gridCol>
                <a:gridCol w="1653703">
                  <a:extLst>
                    <a:ext uri="{9D8B030D-6E8A-4147-A177-3AD203B41FA5}">
                      <a16:colId xmlns:a16="http://schemas.microsoft.com/office/drawing/2014/main" val="20008"/>
                    </a:ext>
                  </a:extLst>
                </a:gridCol>
              </a:tblGrid>
              <a:tr h="454296">
                <a:tc>
                  <a:txBody>
                    <a:bodyPr/>
                    <a:lstStyle/>
                    <a:p>
                      <a:pPr marL="97790" algn="ctr">
                        <a:lnSpc>
                          <a:spcPct val="100000"/>
                        </a:lnSpc>
                        <a:spcBef>
                          <a:spcPts val="290"/>
                        </a:spcBef>
                      </a:pPr>
                      <a:r>
                        <a:rPr sz="2000" b="1" dirty="0">
                          <a:latin typeface="Times New Roman" panose="02020603050405020304"/>
                          <a:cs typeface="Times New Roman" panose="02020603050405020304"/>
                        </a:rPr>
                        <a:t>tid</a:t>
                      </a:r>
                    </a:p>
                  </a:txBody>
                  <a:tcPr marL="0" marR="0" marT="38726" marB="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lstStyle/>
                    <a:p>
                      <a:pPr marL="98425" algn="ctr">
                        <a:lnSpc>
                          <a:spcPct val="100000"/>
                        </a:lnSpc>
                        <a:spcBef>
                          <a:spcPts val="290"/>
                        </a:spcBef>
                      </a:pPr>
                      <a:r>
                        <a:rPr lang="en-US" sz="2000" b="1" dirty="0">
                          <a:latin typeface="Times New Roman" panose="02020603050405020304"/>
                          <a:cs typeface="Times New Roman" panose="02020603050405020304"/>
                        </a:rPr>
                        <a:t>name</a:t>
                      </a:r>
                    </a:p>
                  </a:txBody>
                  <a:tcPr marL="0" marR="0" marT="38726" marB="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lstStyle/>
                    <a:p>
                      <a:pPr marL="98425" algn="ctr">
                        <a:lnSpc>
                          <a:spcPct val="100000"/>
                        </a:lnSpc>
                        <a:spcBef>
                          <a:spcPts val="290"/>
                        </a:spcBef>
                      </a:pPr>
                      <a:r>
                        <a:rPr lang="en-US" sz="2000" b="1" dirty="0">
                          <a:latin typeface="Times New Roman" panose="02020603050405020304"/>
                          <a:cs typeface="Times New Roman" panose="02020603050405020304"/>
                        </a:rPr>
                        <a:t>nationality</a:t>
                      </a:r>
                    </a:p>
                  </a:txBody>
                  <a:tcPr marL="0" marR="0" marT="38726" marB="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lstStyle/>
                    <a:p>
                      <a:pPr marL="98425" algn="ctr">
                        <a:lnSpc>
                          <a:spcPct val="100000"/>
                        </a:lnSpc>
                        <a:spcBef>
                          <a:spcPts val="290"/>
                        </a:spcBef>
                      </a:pPr>
                      <a:r>
                        <a:rPr sz="2000" b="1" spc="-5" dirty="0">
                          <a:latin typeface="Times New Roman" panose="02020603050405020304"/>
                          <a:cs typeface="Times New Roman" panose="02020603050405020304"/>
                        </a:rPr>
                        <a:t>born</a:t>
                      </a:r>
                    </a:p>
                  </a:txBody>
                  <a:tcPr marL="0" marR="0" marT="38726" marB="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lstStyle/>
                    <a:p>
                      <a:pPr marL="99060" algn="ctr">
                        <a:lnSpc>
                          <a:spcPct val="100000"/>
                        </a:lnSpc>
                        <a:spcBef>
                          <a:spcPts val="290"/>
                        </a:spcBef>
                      </a:pPr>
                      <a:r>
                        <a:rPr sz="2000" b="1" dirty="0">
                          <a:latin typeface="Times New Roman" panose="02020603050405020304"/>
                          <a:cs typeface="Times New Roman" panose="02020603050405020304"/>
                        </a:rPr>
                        <a:t>college</a:t>
                      </a:r>
                    </a:p>
                  </a:txBody>
                  <a:tcPr marL="0" marR="0" marT="38726" marB="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lstStyle/>
                    <a:p>
                      <a:pPr marL="97790" algn="ctr">
                        <a:lnSpc>
                          <a:spcPct val="100000"/>
                        </a:lnSpc>
                        <a:spcBef>
                          <a:spcPts val="290"/>
                        </a:spcBef>
                      </a:pPr>
                      <a:r>
                        <a:rPr lang="en-US" sz="2000" b="1" dirty="0">
                          <a:latin typeface="Times New Roman" panose="02020603050405020304"/>
                          <a:cs typeface="Times New Roman" panose="02020603050405020304"/>
                        </a:rPr>
                        <a:t>film</a:t>
                      </a:r>
                    </a:p>
                  </a:txBody>
                  <a:tcPr marL="0" marR="0" marT="38726" marB="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lstStyle/>
                    <a:p>
                      <a:pPr marL="97790" algn="ctr">
                        <a:lnSpc>
                          <a:spcPct val="100000"/>
                        </a:lnSpc>
                        <a:spcBef>
                          <a:spcPts val="290"/>
                        </a:spcBef>
                        <a:buClrTx/>
                        <a:buSzTx/>
                        <a:buFontTx/>
                        <a:buNone/>
                      </a:pPr>
                      <a:r>
                        <a:rPr lang="en-US" altLang="en-US" sz="2000" b="1" dirty="0">
                          <a:latin typeface="Times New Roman" panose="02020603050405020304"/>
                          <a:cs typeface="Times New Roman" panose="02020603050405020304"/>
                        </a:rPr>
                        <a:t>filmFestival</a:t>
                      </a:r>
                    </a:p>
                  </a:txBody>
                  <a:tcPr marL="0" marR="0" marT="38726" marB="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lstStyle/>
                    <a:p>
                      <a:pPr marL="97790" algn="ctr">
                        <a:lnSpc>
                          <a:spcPct val="100000"/>
                        </a:lnSpc>
                        <a:spcBef>
                          <a:spcPts val="290"/>
                        </a:spcBef>
                        <a:buClrTx/>
                        <a:buSzTx/>
                        <a:buFontTx/>
                        <a:buNone/>
                      </a:pPr>
                      <a:r>
                        <a:rPr lang="en-US" altLang="en-US" sz="2000" b="1" dirty="0">
                          <a:latin typeface="Times New Roman" panose="02020603050405020304"/>
                          <a:cs typeface="Times New Roman" panose="02020603050405020304"/>
                        </a:rPr>
                        <a:t>festCity</a:t>
                      </a:r>
                    </a:p>
                  </a:txBody>
                  <a:tcPr marL="0" marR="0" marT="38726" marB="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lstStyle/>
                    <a:p>
                      <a:pPr marL="97790" algn="ctr">
                        <a:lnSpc>
                          <a:spcPct val="100000"/>
                        </a:lnSpc>
                        <a:spcBef>
                          <a:spcPts val="290"/>
                        </a:spcBef>
                        <a:buClrTx/>
                        <a:buSzTx/>
                        <a:buFontTx/>
                        <a:buNone/>
                      </a:pPr>
                      <a:r>
                        <a:rPr lang="en-US" altLang="en-US" sz="2000" b="1" dirty="0">
                          <a:latin typeface="Times New Roman" panose="02020603050405020304"/>
                          <a:cs typeface="Times New Roman" panose="02020603050405020304"/>
                        </a:rPr>
                        <a:t>festCountry</a:t>
                      </a:r>
                    </a:p>
                  </a:txBody>
                  <a:tcPr marL="0" marR="0" marT="38726" marB="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10000"/>
                  </a:ext>
                </a:extLst>
              </a:tr>
              <a:tr h="544663">
                <a:tc>
                  <a:txBody>
                    <a:bodyPr/>
                    <a:lstStyle/>
                    <a:p>
                      <a:pPr algn="ctr">
                        <a:buNone/>
                      </a:pPr>
                      <a:r>
                        <a:rPr lang="en-US" altLang="zh-CN" sz="2000" i="1" kern="0" dirty="0">
                          <a:latin typeface="Times New Roman" panose="02020603050405020304" pitchFamily="18" charset="0"/>
                          <a:cs typeface="Times New Roman" panose="02020603050405020304" pitchFamily="18" charset="0"/>
                          <a:sym typeface="+mn-ea"/>
                        </a:rPr>
                        <a:t>t</a:t>
                      </a:r>
                      <a:r>
                        <a:rPr lang="en-US" altLang="zh-CN" sz="2000" i="1" kern="0" baseline="-25000" dirty="0">
                          <a:latin typeface="Times New Roman" panose="02020603050405020304" pitchFamily="18" charset="0"/>
                          <a:cs typeface="Times New Roman" panose="02020603050405020304" pitchFamily="18" charset="0"/>
                          <a:sym typeface="+mn-ea"/>
                        </a:rPr>
                        <a:t>a</a:t>
                      </a:r>
                      <a:endParaRPr lang="en-US" altLang="zh-CN" sz="2000" kern="0" baseline="-25000" dirty="0">
                        <a:latin typeface="Times New Roman" panose="02020603050405020304" pitchFamily="18" charset="0"/>
                        <a:cs typeface="Times New Roman" panose="02020603050405020304" pitchFamily="18" charset="0"/>
                        <a:sym typeface="+mn-ea"/>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solidFill>
                      <a:schemeClr val="bg1">
                        <a:alpha val="50000"/>
                      </a:schemeClr>
                    </a:solidFill>
                  </a:tcPr>
                </a:tc>
                <a:tc>
                  <a:txBody>
                    <a:bodyPr/>
                    <a:lstStyle/>
                    <a:p>
                      <a:pPr algn="ctr">
                        <a:buClrTx/>
                        <a:buSzTx/>
                        <a:buFontTx/>
                        <a:buNone/>
                      </a:pPr>
                      <a:r>
                        <a:rPr lang="en-US" altLang="zh-CN" sz="2000" b="0" kern="0" dirty="0">
                          <a:latin typeface="Times New Roman" panose="02020603050405020304" pitchFamily="18" charset="0"/>
                          <a:cs typeface="Times New Roman" panose="02020603050405020304" pitchFamily="18" charset="0"/>
                        </a:rPr>
                        <a:t>Noemi Schneider</a:t>
                      </a:r>
                    </a:p>
                  </a:txBody>
                  <a:tcPr marL="12700" marR="12700" marT="12700" anchor="ctr">
                    <a:lnL w="12700" cmpd="sng">
                      <a:solidFill>
                        <a:schemeClr val="tx1"/>
                      </a:solidFill>
                      <a:prstDash val="soli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solidFill>
                      <a:schemeClr val="bg1">
                        <a:alpha val="50000"/>
                      </a:schemeClr>
                    </a:solidFill>
                  </a:tcPr>
                </a:tc>
                <a:tc>
                  <a:txBody>
                    <a:bodyPr/>
                    <a:lstStyle/>
                    <a:p>
                      <a:pPr algn="ctr">
                        <a:buClrTx/>
                        <a:buSzTx/>
                        <a:buFontTx/>
                        <a:buNone/>
                      </a:pPr>
                      <a:r>
                        <a:rPr lang="en-US" altLang="zh-CN" sz="2000" b="0" kern="0" dirty="0">
                          <a:latin typeface="Times New Roman" panose="02020603050405020304" pitchFamily="18" charset="0"/>
                          <a:cs typeface="Times New Roman" panose="02020603050405020304" pitchFamily="18" charset="0"/>
                        </a:rPr>
                        <a:t>null</a:t>
                      </a:r>
                    </a:p>
                  </a:txBody>
                  <a:tcPr marL="12700" marR="12700" marT="12700" anchor="ctr">
                    <a:lnL w="12700" cmpd="sng">
                      <a:solidFill>
                        <a:schemeClr val="tx1"/>
                      </a:solidFill>
                      <a:prstDash val="soli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000" b="0" kern="0" dirty="0">
                          <a:latin typeface="Times New Roman" panose="02020603050405020304" pitchFamily="18" charset="0"/>
                          <a:cs typeface="Times New Roman" panose="02020603050405020304" pitchFamily="18" charset="0"/>
                        </a:rPr>
                        <a:t>null</a:t>
                      </a:r>
                    </a:p>
                  </a:txBody>
                  <a:tcPr marL="12700" marR="12700" marT="12700" anchor="ctr">
                    <a:lnL w="12700" cmpd="sng">
                      <a:solidFill>
                        <a:schemeClr val="tx1"/>
                      </a:solidFill>
                      <a:prstDash val="soli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noFill/>
                  </a:tcPr>
                </a:tc>
                <a:tc>
                  <a:txBody>
                    <a:bodyPr/>
                    <a:lstStyle/>
                    <a:p>
                      <a:pPr algn="ctr">
                        <a:buClrTx/>
                        <a:buSzTx/>
                        <a:buFontTx/>
                        <a:buNone/>
                      </a:pPr>
                      <a:r>
                        <a:rPr lang="en-US" altLang="zh-CN" sz="2000" b="0" kern="0" dirty="0">
                          <a:latin typeface="Times New Roman" panose="02020603050405020304" pitchFamily="18" charset="0"/>
                          <a:cs typeface="Times New Roman" panose="02020603050405020304" pitchFamily="18" charset="0"/>
                        </a:rPr>
                        <a:t>null</a:t>
                      </a:r>
                    </a:p>
                  </a:txBody>
                  <a:tcPr marL="12700" marR="12700" marT="12700" anchor="ctr">
                    <a:lnL w="12700" cmpd="sng">
                      <a:solidFill>
                        <a:schemeClr val="tx1"/>
                      </a:solidFill>
                      <a:prstDash val="soli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solidFill>
                      <a:schemeClr val="bg1">
                        <a:alpha val="50000"/>
                      </a:schemeClr>
                    </a:solidFill>
                  </a:tcPr>
                </a:tc>
                <a:tc>
                  <a:txBody>
                    <a:bodyPr/>
                    <a:lstStyle/>
                    <a:p>
                      <a:pPr algn="ctr">
                        <a:buClrTx/>
                        <a:buSzTx/>
                        <a:buFontTx/>
                        <a:buNone/>
                      </a:pPr>
                      <a:r>
                        <a:rPr lang="en-US" altLang="zh-CN" sz="2000" b="0" kern="0" dirty="0">
                          <a:latin typeface="Times New Roman" panose="02020603050405020304" pitchFamily="18" charset="0"/>
                          <a:cs typeface="Times New Roman" panose="02020603050405020304" pitchFamily="18" charset="0"/>
                        </a:rPr>
                        <a:t>Sturm</a:t>
                      </a:r>
                    </a:p>
                  </a:txBody>
                  <a:tcPr marL="12700" marR="12700" marT="12700" anchor="ctr">
                    <a:lnL w="12700" cmpd="sng">
                      <a:solidFill>
                        <a:schemeClr val="tx1"/>
                      </a:solidFill>
                      <a:prstDash val="soli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solidFill>
                      <a:srgbClr val="92D050">
                        <a:alpha val="50000"/>
                      </a:srgbClr>
                    </a:solidFill>
                  </a:tcPr>
                </a:tc>
                <a:tc>
                  <a:txBody>
                    <a:bodyPr/>
                    <a:lstStyle/>
                    <a:p>
                      <a:pPr algn="ctr">
                        <a:buClrTx/>
                        <a:buSzTx/>
                        <a:buFontTx/>
                        <a:buNone/>
                      </a:pPr>
                      <a:r>
                        <a:rPr lang="en-US" altLang="zh-CN" sz="2000" b="0" kern="0" dirty="0">
                          <a:latin typeface="Times New Roman" panose="02020603050405020304" pitchFamily="18" charset="0"/>
                          <a:cs typeface="Times New Roman" panose="02020603050405020304" pitchFamily="18" charset="0"/>
                        </a:rPr>
                        <a:t>null</a:t>
                      </a:r>
                    </a:p>
                  </a:txBody>
                  <a:tcPr marL="12700" marR="12700" marT="12700" anchor="ctr">
                    <a:lnL w="12700" cmpd="sng">
                      <a:solidFill>
                        <a:schemeClr val="tx1"/>
                      </a:solidFill>
                      <a:prstDash val="soli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noFill/>
                  </a:tcPr>
                </a:tc>
                <a:tc>
                  <a:txBody>
                    <a:bodyPr/>
                    <a:lstStyle/>
                    <a:p>
                      <a:pPr algn="ctr">
                        <a:buClrTx/>
                        <a:buSzTx/>
                        <a:buFontTx/>
                        <a:buNone/>
                      </a:pPr>
                      <a:r>
                        <a:rPr lang="en-US" altLang="zh-CN" sz="2000" b="0" kern="0" dirty="0">
                          <a:latin typeface="Times New Roman" panose="02020603050405020304" pitchFamily="18" charset="0"/>
                          <a:cs typeface="Times New Roman" panose="02020603050405020304" pitchFamily="18" charset="0"/>
                        </a:rPr>
                        <a:t>null</a:t>
                      </a:r>
                    </a:p>
                  </a:txBody>
                  <a:tcPr marL="12700" marR="12700" marT="12700" anchor="ctr">
                    <a:lnL w="12700" cmpd="sng">
                      <a:solidFill>
                        <a:schemeClr val="tx1"/>
                      </a:solidFill>
                      <a:prstDash val="soli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noFill/>
                  </a:tcPr>
                </a:tc>
                <a:tc>
                  <a:txBody>
                    <a:bodyPr/>
                    <a:lstStyle/>
                    <a:p>
                      <a:pPr algn="ctr">
                        <a:buClrTx/>
                        <a:buSzTx/>
                        <a:buFontTx/>
                        <a:buNone/>
                      </a:pPr>
                      <a:r>
                        <a:rPr lang="en-US" altLang="zh-CN" sz="2000" b="0" kern="0" dirty="0">
                          <a:latin typeface="Times New Roman" panose="02020603050405020304" pitchFamily="18" charset="0"/>
                          <a:cs typeface="Times New Roman" panose="02020603050405020304" pitchFamily="18" charset="0"/>
                        </a:rPr>
                        <a:t>null</a:t>
                      </a:r>
                    </a:p>
                  </a:txBody>
                  <a:tcPr marL="12700" marR="12700" marT="12700" anchor="ctr">
                    <a:lnL w="12700" cmpd="sng">
                      <a:solidFill>
                        <a:schemeClr val="tx1"/>
                      </a:solidFill>
                      <a:prstDash val="soli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solidFill>
                      <a:schemeClr val="bg1">
                        <a:alpha val="50000"/>
                      </a:schemeClr>
                    </a:solidFill>
                  </a:tcPr>
                </a:tc>
                <a:extLst>
                  <a:ext uri="{0D108BD9-81ED-4DB2-BD59-A6C34878D82A}">
                    <a16:rowId xmlns:a16="http://schemas.microsoft.com/office/drawing/2014/main" val="10001"/>
                  </a:ext>
                </a:extLst>
              </a:tr>
              <a:tr h="54466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000" i="1" kern="0" dirty="0">
                          <a:latin typeface="Times New Roman" panose="02020603050405020304" pitchFamily="18" charset="0"/>
                          <a:cs typeface="Times New Roman" panose="02020603050405020304" pitchFamily="18" charset="0"/>
                          <a:sym typeface="+mn-ea"/>
                        </a:rPr>
                        <a:t>t</a:t>
                      </a:r>
                      <a:r>
                        <a:rPr lang="en-US" altLang="zh-CN" sz="2000" i="1" kern="0" baseline="-25000" dirty="0">
                          <a:latin typeface="Times New Roman" panose="02020603050405020304" pitchFamily="18" charset="0"/>
                          <a:cs typeface="Times New Roman" panose="02020603050405020304" pitchFamily="18" charset="0"/>
                          <a:sym typeface="+mn-ea"/>
                        </a:rPr>
                        <a:t>b</a:t>
                      </a:r>
                      <a:endParaRPr lang="en-US" altLang="zh-CN" sz="2000" kern="0" baseline="-25000" dirty="0">
                        <a:latin typeface="Times New Roman" panose="02020603050405020304" pitchFamily="18" charset="0"/>
                        <a:cs typeface="Times New Roman" panose="02020603050405020304" pitchFamily="18" charset="0"/>
                        <a:sym typeface="+mn-ea"/>
                      </a:endParaRPr>
                    </a:p>
                  </a:txBody>
                  <a:tcP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solidFill>
                      <a:schemeClr val="bg1">
                        <a:alpha val="5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000" b="0" kern="0" dirty="0">
                          <a:latin typeface="Times New Roman" panose="02020603050405020304" pitchFamily="18" charset="0"/>
                          <a:cs typeface="Times New Roman" panose="02020603050405020304" pitchFamily="18" charset="0"/>
                        </a:rPr>
                        <a:t>Noemi Schneider</a:t>
                      </a:r>
                    </a:p>
                  </a:txBody>
                  <a:tcPr marL="12700" marR="12700" marT="12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solidFill>
                      <a:schemeClr val="bg1">
                        <a:alpha val="50000"/>
                      </a:schemeClr>
                    </a:solidFill>
                  </a:tcPr>
                </a:tc>
                <a:tc>
                  <a:txBody>
                    <a:bodyPr/>
                    <a:lstStyle/>
                    <a:p>
                      <a:pPr algn="ctr">
                        <a:buClrTx/>
                        <a:buSzTx/>
                        <a:buFontTx/>
                        <a:buNone/>
                      </a:pPr>
                      <a:r>
                        <a:rPr lang="en-US" altLang="zh-CN" sz="2000" b="0" kern="0" dirty="0">
                          <a:latin typeface="Times New Roman" panose="02020603050405020304" pitchFamily="18" charset="0"/>
                          <a:cs typeface="Times New Roman" panose="02020603050405020304" pitchFamily="18" charset="0"/>
                        </a:rPr>
                        <a:t>null</a:t>
                      </a:r>
                    </a:p>
                  </a:txBody>
                  <a:tcPr marL="12700" marR="12700" marT="12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noFill/>
                  </a:tcPr>
                </a:tc>
                <a:tc>
                  <a:txBody>
                    <a:bodyPr/>
                    <a:lstStyle/>
                    <a:p>
                      <a:pPr algn="ctr">
                        <a:buClrTx/>
                        <a:buSzTx/>
                        <a:buFontTx/>
                        <a:buNone/>
                      </a:pPr>
                      <a:r>
                        <a:rPr lang="en-US" altLang="zh-CN" sz="2000" b="0" kern="0" dirty="0">
                          <a:latin typeface="Times New Roman" panose="02020603050405020304" pitchFamily="18" charset="0"/>
                          <a:cs typeface="Times New Roman" panose="02020603050405020304" pitchFamily="18" charset="0"/>
                        </a:rPr>
                        <a:t>null</a:t>
                      </a:r>
                    </a:p>
                  </a:txBody>
                  <a:tcPr marL="12700" marR="12700" marT="12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noFill/>
                  </a:tcPr>
                </a:tc>
                <a:tc>
                  <a:txBody>
                    <a:bodyPr/>
                    <a:lstStyle/>
                    <a:p>
                      <a:pPr algn="ctr">
                        <a:buClrTx/>
                        <a:buSzTx/>
                        <a:buFontTx/>
                        <a:buNone/>
                      </a:pPr>
                      <a:r>
                        <a:rPr lang="en-US" altLang="zh-CN" sz="2000" b="0" kern="0" dirty="0">
                          <a:latin typeface="Times New Roman" panose="02020603050405020304" pitchFamily="18" charset="0"/>
                          <a:cs typeface="Times New Roman" panose="02020603050405020304" pitchFamily="18" charset="0"/>
                        </a:rPr>
                        <a:t>null</a:t>
                      </a:r>
                    </a:p>
                  </a:txBody>
                  <a:tcPr marL="12700" marR="12700" marT="12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noFill/>
                  </a:tcPr>
                </a:tc>
                <a:tc>
                  <a:txBody>
                    <a:bodyPr/>
                    <a:lstStyle/>
                    <a:p>
                      <a:pPr algn="ctr">
                        <a:buClrTx/>
                        <a:buSzTx/>
                        <a:buFontTx/>
                        <a:buNone/>
                      </a:pPr>
                      <a:r>
                        <a:rPr lang="en-US" altLang="zh-CN" sz="2000" b="0" kern="0" dirty="0">
                          <a:latin typeface="Times New Roman" panose="02020603050405020304" pitchFamily="18" charset="0"/>
                          <a:cs typeface="Times New Roman" panose="02020603050405020304" pitchFamily="18" charset="0"/>
                        </a:rPr>
                        <a:t>null</a:t>
                      </a:r>
                    </a:p>
                  </a:txBody>
                  <a:tcPr marL="12700" marR="12700" marT="12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noFill/>
                  </a:tcPr>
                </a:tc>
                <a:tc>
                  <a:txBody>
                    <a:bodyPr/>
                    <a:lstStyle/>
                    <a:p>
                      <a:pPr algn="ctr">
                        <a:buClrTx/>
                        <a:buSzTx/>
                        <a:buFontTx/>
                        <a:buNone/>
                      </a:pPr>
                      <a:r>
                        <a:rPr lang="en-US" altLang="zh-CN" sz="2000" b="0" kern="0" dirty="0">
                          <a:latin typeface="Times New Roman" panose="02020603050405020304" pitchFamily="18" charset="0"/>
                          <a:cs typeface="Times New Roman" panose="02020603050405020304" pitchFamily="18" charset="0"/>
                        </a:rPr>
                        <a:t>DOK.fest</a:t>
                      </a:r>
                    </a:p>
                  </a:txBody>
                  <a:tcPr marL="12700" marR="12700" marT="12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solidFill>
                      <a:srgbClr val="FFFF9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000" b="0" kern="0" dirty="0">
                          <a:latin typeface="Times New Roman" panose="02020603050405020304" pitchFamily="18" charset="0"/>
                          <a:cs typeface="Times New Roman" panose="02020603050405020304" pitchFamily="18" charset="0"/>
                        </a:rPr>
                        <a:t>null</a:t>
                      </a:r>
                    </a:p>
                  </a:txBody>
                  <a:tcPr marL="12700" marR="12700" marT="12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000" b="0" kern="0" dirty="0">
                          <a:latin typeface="Times New Roman" panose="02020603050405020304" pitchFamily="18" charset="0"/>
                          <a:cs typeface="Times New Roman" panose="02020603050405020304" pitchFamily="18" charset="0"/>
                        </a:rPr>
                        <a:t>null</a:t>
                      </a:r>
                    </a:p>
                  </a:txBody>
                  <a:tcPr marL="12700" marR="12700" marT="12700" anchor="ctr">
                    <a:lnL w="12700" cap="flat" cmpd="sng" algn="ctr">
                      <a:solidFill>
                        <a:schemeClr val="tx1"/>
                      </a:solidFill>
                      <a:prstDash val="solid"/>
                      <a:round/>
                      <a:headEnd type="none" w="med" len="med"/>
                      <a:tailEnd type="none" w="med" len="me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alpha val="50000"/>
                      </a:schemeClr>
                    </a:solidFill>
                  </a:tcPr>
                </a:tc>
                <a:extLst>
                  <a:ext uri="{0D108BD9-81ED-4DB2-BD59-A6C34878D82A}">
                    <a16:rowId xmlns:a16="http://schemas.microsoft.com/office/drawing/2014/main" val="1243588035"/>
                  </a:ext>
                </a:extLst>
              </a:tr>
            </a:tbl>
          </a:graphicData>
        </a:graphic>
      </p:graphicFrame>
      <p:graphicFrame>
        <p:nvGraphicFramePr>
          <p:cNvPr id="116" name="表格 115">
            <a:extLst>
              <a:ext uri="{FF2B5EF4-FFF2-40B4-BE49-F238E27FC236}">
                <a16:creationId xmlns:a16="http://schemas.microsoft.com/office/drawing/2014/main" id="{004DBE31-A4ED-3444-98DA-01C54F143291}"/>
              </a:ext>
            </a:extLst>
          </p:cNvPr>
          <p:cNvGraphicFramePr/>
          <p:nvPr>
            <p:custDataLst>
              <p:tags r:id="rId2"/>
            </p:custDataLst>
          </p:nvPr>
        </p:nvGraphicFramePr>
        <p:xfrm>
          <a:off x="622671" y="161733"/>
          <a:ext cx="10776626" cy="668020"/>
        </p:xfrm>
        <a:graphic>
          <a:graphicData uri="http://schemas.openxmlformats.org/drawingml/2006/table">
            <a:tbl>
              <a:tblPr firstRow="1" bandRow="1">
                <a:tableStyleId>{5C22544A-7EE6-4342-B048-85BDC9FD1C3A}</a:tableStyleId>
              </a:tblPr>
              <a:tblGrid>
                <a:gridCol w="650132">
                  <a:extLst>
                    <a:ext uri="{9D8B030D-6E8A-4147-A177-3AD203B41FA5}">
                      <a16:colId xmlns:a16="http://schemas.microsoft.com/office/drawing/2014/main" val="20000"/>
                    </a:ext>
                  </a:extLst>
                </a:gridCol>
                <a:gridCol w="1303506">
                  <a:extLst>
                    <a:ext uri="{9D8B030D-6E8A-4147-A177-3AD203B41FA5}">
                      <a16:colId xmlns:a16="http://schemas.microsoft.com/office/drawing/2014/main" val="20001"/>
                    </a:ext>
                  </a:extLst>
                </a:gridCol>
                <a:gridCol w="1410511">
                  <a:extLst>
                    <a:ext uri="{9D8B030D-6E8A-4147-A177-3AD203B41FA5}">
                      <a16:colId xmlns:a16="http://schemas.microsoft.com/office/drawing/2014/main" val="20002"/>
                    </a:ext>
                  </a:extLst>
                </a:gridCol>
                <a:gridCol w="953311">
                  <a:extLst>
                    <a:ext uri="{9D8B030D-6E8A-4147-A177-3AD203B41FA5}">
                      <a16:colId xmlns:a16="http://schemas.microsoft.com/office/drawing/2014/main" val="20003"/>
                    </a:ext>
                  </a:extLst>
                </a:gridCol>
                <a:gridCol w="963038">
                  <a:extLst>
                    <a:ext uri="{9D8B030D-6E8A-4147-A177-3AD203B41FA5}">
                      <a16:colId xmlns:a16="http://schemas.microsoft.com/office/drawing/2014/main" val="20004"/>
                    </a:ext>
                  </a:extLst>
                </a:gridCol>
                <a:gridCol w="865762">
                  <a:extLst>
                    <a:ext uri="{9D8B030D-6E8A-4147-A177-3AD203B41FA5}">
                      <a16:colId xmlns:a16="http://schemas.microsoft.com/office/drawing/2014/main" val="20005"/>
                    </a:ext>
                  </a:extLst>
                </a:gridCol>
                <a:gridCol w="1780161">
                  <a:extLst>
                    <a:ext uri="{9D8B030D-6E8A-4147-A177-3AD203B41FA5}">
                      <a16:colId xmlns:a16="http://schemas.microsoft.com/office/drawing/2014/main" val="20006"/>
                    </a:ext>
                  </a:extLst>
                </a:gridCol>
                <a:gridCol w="1196502">
                  <a:extLst>
                    <a:ext uri="{9D8B030D-6E8A-4147-A177-3AD203B41FA5}">
                      <a16:colId xmlns:a16="http://schemas.microsoft.com/office/drawing/2014/main" val="20007"/>
                    </a:ext>
                  </a:extLst>
                </a:gridCol>
                <a:gridCol w="1653703">
                  <a:extLst>
                    <a:ext uri="{9D8B030D-6E8A-4147-A177-3AD203B41FA5}">
                      <a16:colId xmlns:a16="http://schemas.microsoft.com/office/drawing/2014/main" val="20008"/>
                    </a:ext>
                  </a:extLst>
                </a:gridCol>
              </a:tblGrid>
              <a:tr h="544663">
                <a:tc>
                  <a:txBody>
                    <a:bodyPr/>
                    <a:lstStyle/>
                    <a:p>
                      <a:pPr algn="ctr">
                        <a:buNone/>
                      </a:pPr>
                      <a:r>
                        <a:rPr lang="en-US" altLang="zh-CN" sz="2000" b="0" i="1" kern="0" dirty="0">
                          <a:solidFill>
                            <a:schemeClr val="tx1"/>
                          </a:solidFill>
                          <a:latin typeface="Times New Roman" panose="02020603050405020304" pitchFamily="18" charset="0"/>
                          <a:cs typeface="Times New Roman" panose="02020603050405020304" pitchFamily="18" charset="0"/>
                          <a:sym typeface="+mn-ea"/>
                        </a:rPr>
                        <a:t>t</a:t>
                      </a:r>
                      <a:r>
                        <a:rPr lang="en-US" altLang="zh-CN" sz="2000" b="0" kern="0" baseline="-25000" dirty="0">
                          <a:solidFill>
                            <a:schemeClr val="tx1"/>
                          </a:solidFill>
                          <a:latin typeface="Times New Roman" panose="02020603050405020304" pitchFamily="18" charset="0"/>
                          <a:cs typeface="Times New Roman" panose="02020603050405020304" pitchFamily="18" charset="0"/>
                          <a:sym typeface="+mn-ea"/>
                        </a:rPr>
                        <a:t>s</a:t>
                      </a:r>
                    </a:p>
                  </a:txBody>
                  <a:tcPr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solidFill>
                      <a:schemeClr val="bg1">
                        <a:alpha val="50000"/>
                      </a:schemeClr>
                    </a:solidFill>
                  </a:tcPr>
                </a:tc>
                <a:tc>
                  <a:txBody>
                    <a:bodyPr/>
                    <a:lstStyle/>
                    <a:p>
                      <a:pPr algn="ctr">
                        <a:buClrTx/>
                        <a:buSzTx/>
                        <a:buFontTx/>
                        <a:buNone/>
                      </a:pPr>
                      <a:r>
                        <a:rPr lang="en-US" altLang="zh-CN" sz="2000" b="0" kern="0" dirty="0">
                          <a:solidFill>
                            <a:schemeClr val="tx1"/>
                          </a:solidFill>
                          <a:latin typeface="Times New Roman" panose="02020603050405020304" pitchFamily="18" charset="0"/>
                          <a:cs typeface="Times New Roman" panose="02020603050405020304" pitchFamily="18" charset="0"/>
                        </a:rPr>
                        <a:t>Noemi Schneider</a:t>
                      </a:r>
                    </a:p>
                  </a:txBody>
                  <a:tcPr marL="12700" marR="12700" marT="12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solidFill>
                      <a:schemeClr val="bg1">
                        <a:alpha val="50000"/>
                      </a:schemeClr>
                    </a:solidFill>
                  </a:tcPr>
                </a:tc>
                <a:tc>
                  <a:txBody>
                    <a:bodyPr/>
                    <a:lstStyle/>
                    <a:p>
                      <a:pPr algn="ctr">
                        <a:buClrTx/>
                        <a:buSzTx/>
                        <a:buFontTx/>
                        <a:buNone/>
                      </a:pPr>
                      <a:r>
                        <a:rPr lang="en-US" altLang="zh-CN" sz="2000" b="0" kern="0" dirty="0">
                          <a:solidFill>
                            <a:schemeClr val="tx1"/>
                          </a:solidFill>
                          <a:latin typeface="Times New Roman" panose="02020603050405020304" pitchFamily="18" charset="0"/>
                          <a:cs typeface="Times New Roman" panose="02020603050405020304" pitchFamily="18" charset="0"/>
                        </a:rPr>
                        <a:t>Swiss</a:t>
                      </a:r>
                    </a:p>
                  </a:txBody>
                  <a:tcPr marL="12700" marR="12700" marT="12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solidFill>
                      <a:srgbClr val="92D050">
                        <a:alpha val="50000"/>
                      </a:srgbClr>
                    </a:solidFill>
                  </a:tcPr>
                </a:tc>
                <a:tc>
                  <a:txBody>
                    <a:bodyPr/>
                    <a:lstStyle/>
                    <a:p>
                      <a:pPr algn="ctr">
                        <a:buClrTx/>
                        <a:buSzTx/>
                        <a:buFontTx/>
                        <a:buNone/>
                      </a:pPr>
                      <a:r>
                        <a:rPr lang="en-US" altLang="zh-CN" sz="2000" b="0" kern="0" dirty="0">
                          <a:solidFill>
                            <a:schemeClr val="tx1"/>
                          </a:solidFill>
                          <a:latin typeface="Times New Roman" panose="02020603050405020304" pitchFamily="18" charset="0"/>
                          <a:cs typeface="Times New Roman" panose="02020603050405020304" pitchFamily="18" charset="0"/>
                        </a:rPr>
                        <a:t>2013</a:t>
                      </a:r>
                    </a:p>
                  </a:txBody>
                  <a:tcPr marL="12700" marR="12700" marT="12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solidFill>
                      <a:srgbClr val="FF0000">
                        <a:alpha val="58000"/>
                      </a:srgbClr>
                    </a:solidFill>
                  </a:tcPr>
                </a:tc>
                <a:tc>
                  <a:txBody>
                    <a:bodyPr/>
                    <a:lstStyle/>
                    <a:p>
                      <a:pPr algn="ctr">
                        <a:buClrTx/>
                        <a:buSzTx/>
                        <a:buFontTx/>
                        <a:buNone/>
                      </a:pPr>
                      <a:r>
                        <a:rPr lang="en-US" altLang="zh-CN" sz="2000" b="0" kern="0" dirty="0">
                          <a:solidFill>
                            <a:schemeClr val="tx1"/>
                          </a:solidFill>
                          <a:latin typeface="Times New Roman" panose="02020603050405020304" pitchFamily="18" charset="0"/>
                          <a:cs typeface="Times New Roman" panose="02020603050405020304" pitchFamily="18" charset="0"/>
                        </a:rPr>
                        <a:t>null</a:t>
                      </a:r>
                    </a:p>
                  </a:txBody>
                  <a:tcPr marL="12700" marR="12700" marT="12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solidFill>
                      <a:schemeClr val="bg1">
                        <a:alpha val="50000"/>
                      </a:schemeClr>
                    </a:solidFill>
                  </a:tcPr>
                </a:tc>
                <a:tc>
                  <a:txBody>
                    <a:bodyPr/>
                    <a:lstStyle/>
                    <a:p>
                      <a:pPr algn="ctr">
                        <a:buClrTx/>
                        <a:buSzTx/>
                        <a:buFontTx/>
                        <a:buNone/>
                      </a:pPr>
                      <a:r>
                        <a:rPr lang="en-US" altLang="zh-CN" sz="2000" b="0" kern="0" dirty="0">
                          <a:solidFill>
                            <a:schemeClr val="tx1"/>
                          </a:solidFill>
                          <a:latin typeface="Times New Roman" panose="02020603050405020304" pitchFamily="18" charset="0"/>
                          <a:cs typeface="Times New Roman" panose="02020603050405020304" pitchFamily="18" charset="0"/>
                        </a:rPr>
                        <a:t>Sturm</a:t>
                      </a:r>
                    </a:p>
                  </a:txBody>
                  <a:tcPr marL="12700" marR="12700" marT="12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solidFill>
                      <a:srgbClr val="92D050">
                        <a:alpha val="50000"/>
                      </a:srgbClr>
                    </a:solidFill>
                  </a:tcPr>
                </a:tc>
                <a:tc>
                  <a:txBody>
                    <a:bodyPr/>
                    <a:lstStyle/>
                    <a:p>
                      <a:pPr algn="ctr">
                        <a:buClrTx/>
                        <a:buSzTx/>
                        <a:buFontTx/>
                        <a:buNone/>
                      </a:pPr>
                      <a:r>
                        <a:rPr lang="en-US" altLang="zh-CN" sz="2000" b="0" kern="0" dirty="0">
                          <a:solidFill>
                            <a:schemeClr val="tx1"/>
                          </a:solidFill>
                          <a:latin typeface="Times New Roman" panose="02020603050405020304" pitchFamily="18" charset="0"/>
                          <a:cs typeface="Times New Roman" panose="02020603050405020304" pitchFamily="18" charset="0"/>
                        </a:rPr>
                        <a:t>DOK.fest</a:t>
                      </a:r>
                    </a:p>
                  </a:txBody>
                  <a:tcPr marL="12700" marR="12700" marT="12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solidFill>
                      <a:srgbClr val="FFFF00">
                        <a:alpha val="50000"/>
                      </a:srgbClr>
                    </a:solidFill>
                  </a:tcPr>
                </a:tc>
                <a:tc>
                  <a:txBody>
                    <a:bodyPr/>
                    <a:lstStyle/>
                    <a:p>
                      <a:pPr algn="ctr">
                        <a:buClrTx/>
                        <a:buSzTx/>
                        <a:buFontTx/>
                        <a:buNone/>
                      </a:pPr>
                      <a:r>
                        <a:rPr lang="en-US" altLang="zh-CN" sz="2000" b="0" kern="0" dirty="0">
                          <a:solidFill>
                            <a:schemeClr val="tx1"/>
                          </a:solidFill>
                          <a:latin typeface="Times New Roman" panose="02020603050405020304" pitchFamily="18" charset="0"/>
                          <a:cs typeface="Times New Roman" panose="02020603050405020304" pitchFamily="18" charset="0"/>
                        </a:rPr>
                        <a:t>Munich</a:t>
                      </a:r>
                    </a:p>
                  </a:txBody>
                  <a:tcPr marL="12700" marR="12700" marT="12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solidFill>
                      <a:srgbClr val="FFFF00">
                        <a:alpha val="50000"/>
                      </a:srgbClr>
                    </a:solidFill>
                  </a:tcPr>
                </a:tc>
                <a:tc>
                  <a:txBody>
                    <a:bodyPr/>
                    <a:lstStyle/>
                    <a:p>
                      <a:pPr algn="ctr">
                        <a:buClrTx/>
                        <a:buSzTx/>
                        <a:buFontTx/>
                        <a:buNone/>
                      </a:pPr>
                      <a:r>
                        <a:rPr lang="en-US" altLang="zh-CN" sz="2000" b="0" kern="0" dirty="0">
                          <a:solidFill>
                            <a:schemeClr val="tx1"/>
                          </a:solidFill>
                          <a:latin typeface="Times New Roman" panose="02020603050405020304" pitchFamily="18" charset="0"/>
                          <a:cs typeface="Times New Roman" panose="02020603050405020304" pitchFamily="18" charset="0"/>
                        </a:rPr>
                        <a:t>null</a:t>
                      </a:r>
                    </a:p>
                  </a:txBody>
                  <a:tcPr marL="12700" marR="12700" marT="12700" anchor="ctr">
                    <a:lnL w="12700" cap="flat" cmpd="sng" algn="ctr">
                      <a:solidFill>
                        <a:schemeClr val="tx1"/>
                      </a:solidFill>
                      <a:prstDash val="solid"/>
                      <a:round/>
                      <a:headEnd type="none" w="med" len="med"/>
                      <a:tailEnd type="none" w="med" len="me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alpha val="5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6535201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a16="http://schemas.microsoft.com/office/drawing/2014/main" id="{43EEEA5D-A90B-844B-835F-18BE5CF33AF6}"/>
              </a:ext>
            </a:extLst>
          </p:cNvPr>
          <p:cNvGrpSpPr/>
          <p:nvPr/>
        </p:nvGrpSpPr>
        <p:grpSpPr>
          <a:xfrm>
            <a:off x="16510869" y="11132060"/>
            <a:ext cx="10053863" cy="3786805"/>
            <a:chOff x="1047579" y="2096080"/>
            <a:chExt cx="8869579" cy="3016398"/>
          </a:xfrm>
        </p:grpSpPr>
        <p:sp>
          <p:nvSpPr>
            <p:cNvPr id="5" name="流程图: 磁盘 3">
              <a:extLst>
                <a:ext uri="{FF2B5EF4-FFF2-40B4-BE49-F238E27FC236}">
                  <a16:creationId xmlns:a16="http://schemas.microsoft.com/office/drawing/2014/main" id="{D7E48E61-9E8A-6446-A808-4354DEB628EB}"/>
                </a:ext>
              </a:extLst>
            </p:cNvPr>
            <p:cNvSpPr/>
            <p:nvPr/>
          </p:nvSpPr>
          <p:spPr>
            <a:xfrm>
              <a:off x="1047579" y="2970344"/>
              <a:ext cx="818993" cy="1132716"/>
            </a:xfrm>
            <a:prstGeom prst="flowChartMagneticDisk">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6" name="文本框 5">
              <a:extLst>
                <a:ext uri="{FF2B5EF4-FFF2-40B4-BE49-F238E27FC236}">
                  <a16:creationId xmlns:a16="http://schemas.microsoft.com/office/drawing/2014/main" id="{1CC565DD-3285-344D-B7EF-4624145C90BA}"/>
                </a:ext>
              </a:extLst>
            </p:cNvPr>
            <p:cNvSpPr txBox="1"/>
            <p:nvPr/>
          </p:nvSpPr>
          <p:spPr>
            <a:xfrm>
              <a:off x="1249973" y="4033134"/>
              <a:ext cx="479716" cy="367742"/>
            </a:xfrm>
            <a:prstGeom prst="rect">
              <a:avLst/>
            </a:prstGeom>
            <a:noFill/>
          </p:spPr>
          <p:txBody>
            <a:bodyPr wrap="square" rtlCol="0">
              <a:spAutoFit/>
            </a:bodyPr>
            <a:lstStyle/>
            <a:p>
              <a:r>
                <a:rPr lang="en-US" altLang="zh-CN" sz="2400" i="1" dirty="0">
                  <a:latin typeface="Arial" panose="020B0604020202020204" pitchFamily="34" charset="0"/>
                  <a:cs typeface="Arial" panose="020B0604020202020204" pitchFamily="34" charset="0"/>
                </a:rPr>
                <a:t>D</a:t>
              </a:r>
              <a:endParaRPr lang="zh-CN" altLang="en-US" sz="2400" i="1" baseline="-25000" dirty="0">
                <a:latin typeface="Arial" panose="020B0604020202020204" pitchFamily="34" charset="0"/>
                <a:cs typeface="Arial" panose="020B0604020202020204" pitchFamily="34" charset="0"/>
              </a:endParaRPr>
            </a:p>
          </p:txBody>
        </p:sp>
        <p:sp>
          <p:nvSpPr>
            <p:cNvPr id="7" name="流程图: 磁盘 5">
              <a:extLst>
                <a:ext uri="{FF2B5EF4-FFF2-40B4-BE49-F238E27FC236}">
                  <a16:creationId xmlns:a16="http://schemas.microsoft.com/office/drawing/2014/main" id="{67F71050-C949-9342-BE1C-BF03AF49F059}"/>
                </a:ext>
              </a:extLst>
            </p:cNvPr>
            <p:cNvSpPr/>
            <p:nvPr/>
          </p:nvSpPr>
          <p:spPr>
            <a:xfrm>
              <a:off x="3863016" y="3063457"/>
              <a:ext cx="663146" cy="864972"/>
            </a:xfrm>
            <a:prstGeom prst="flowChartMagneticDisk">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8" name="文本框 7">
              <a:extLst>
                <a:ext uri="{FF2B5EF4-FFF2-40B4-BE49-F238E27FC236}">
                  <a16:creationId xmlns:a16="http://schemas.microsoft.com/office/drawing/2014/main" id="{E601C5CD-7A00-3D4F-B065-E206AC93D861}"/>
                </a:ext>
              </a:extLst>
            </p:cNvPr>
            <p:cNvSpPr txBox="1"/>
            <p:nvPr/>
          </p:nvSpPr>
          <p:spPr>
            <a:xfrm>
              <a:off x="3979011" y="3989944"/>
              <a:ext cx="644528" cy="367742"/>
            </a:xfrm>
            <a:prstGeom prst="rect">
              <a:avLst/>
            </a:prstGeom>
            <a:noFill/>
          </p:spPr>
          <p:txBody>
            <a:bodyPr wrap="square" rtlCol="0">
              <a:spAutoFit/>
            </a:bodyPr>
            <a:lstStyle/>
            <a:p>
              <a:r>
                <a:rPr lang="en-US" altLang="zh-CN" sz="2400" i="1" dirty="0">
                  <a:latin typeface="Arial" panose="020B0604020202020204" pitchFamily="34" charset="0"/>
                  <a:cs typeface="Arial" panose="020B0604020202020204" pitchFamily="34" charset="0"/>
                </a:rPr>
                <a:t>D</a:t>
              </a:r>
              <a:r>
                <a:rPr lang="en-US" altLang="zh-CN" sz="2400" i="1" baseline="-25000" dirty="0">
                  <a:latin typeface="Arial" panose="020B0604020202020204" pitchFamily="34" charset="0"/>
                  <a:cs typeface="Arial" panose="020B0604020202020204" pitchFamily="34" charset="0"/>
                </a:rPr>
                <a:t>V</a:t>
              </a:r>
              <a:endParaRPr lang="zh-CN" altLang="en-US" sz="2400" i="1" baseline="-25000" dirty="0">
                <a:latin typeface="Arial" panose="020B0604020202020204" pitchFamily="34" charset="0"/>
                <a:cs typeface="Arial" panose="020B0604020202020204" pitchFamily="34" charset="0"/>
              </a:endParaRPr>
            </a:p>
          </p:txBody>
        </p:sp>
        <p:sp>
          <p:nvSpPr>
            <p:cNvPr id="9" name="矩形 8">
              <a:extLst>
                <a:ext uri="{FF2B5EF4-FFF2-40B4-BE49-F238E27FC236}">
                  <a16:creationId xmlns:a16="http://schemas.microsoft.com/office/drawing/2014/main" id="{13291CDF-7875-B444-ABC2-9B49C0606865}"/>
                </a:ext>
              </a:extLst>
            </p:cNvPr>
            <p:cNvSpPr/>
            <p:nvPr/>
          </p:nvSpPr>
          <p:spPr>
            <a:xfrm>
              <a:off x="2230886" y="3331487"/>
              <a:ext cx="1372174" cy="486748"/>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cs typeface="Arial" panose="020B0604020202020204" pitchFamily="34" charset="0"/>
              </a:endParaRPr>
            </a:p>
          </p:txBody>
        </p:sp>
        <p:sp>
          <p:nvSpPr>
            <p:cNvPr id="10" name="矩形 9">
              <a:extLst>
                <a:ext uri="{FF2B5EF4-FFF2-40B4-BE49-F238E27FC236}">
                  <a16:creationId xmlns:a16="http://schemas.microsoft.com/office/drawing/2014/main" id="{3AB8136D-959B-E043-8748-3A6956E06C2D}"/>
                </a:ext>
              </a:extLst>
            </p:cNvPr>
            <p:cNvSpPr/>
            <p:nvPr/>
          </p:nvSpPr>
          <p:spPr>
            <a:xfrm>
              <a:off x="4825691" y="3322527"/>
              <a:ext cx="1194488" cy="428368"/>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cs typeface="Arial" panose="020B0604020202020204" pitchFamily="34" charset="0"/>
              </a:endParaRPr>
            </a:p>
          </p:txBody>
        </p:sp>
        <p:sp>
          <p:nvSpPr>
            <p:cNvPr id="11" name="矩形 10">
              <a:extLst>
                <a:ext uri="{FF2B5EF4-FFF2-40B4-BE49-F238E27FC236}">
                  <a16:creationId xmlns:a16="http://schemas.microsoft.com/office/drawing/2014/main" id="{1F5339BC-4B8A-2540-BF5F-32D46A6D5C76}"/>
                </a:ext>
              </a:extLst>
            </p:cNvPr>
            <p:cNvSpPr/>
            <p:nvPr/>
          </p:nvSpPr>
          <p:spPr>
            <a:xfrm>
              <a:off x="7299278" y="3318703"/>
              <a:ext cx="1585635" cy="428368"/>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cs typeface="Arial" panose="020B0604020202020204" pitchFamily="34" charset="0"/>
              </a:endParaRPr>
            </a:p>
          </p:txBody>
        </p:sp>
        <p:sp>
          <p:nvSpPr>
            <p:cNvPr id="12" name="右箭头 11">
              <a:extLst>
                <a:ext uri="{FF2B5EF4-FFF2-40B4-BE49-F238E27FC236}">
                  <a16:creationId xmlns:a16="http://schemas.microsoft.com/office/drawing/2014/main" id="{1646D397-C5C3-664F-9674-2483CA925F49}"/>
                </a:ext>
              </a:extLst>
            </p:cNvPr>
            <p:cNvSpPr/>
            <p:nvPr/>
          </p:nvSpPr>
          <p:spPr>
            <a:xfrm>
              <a:off x="1927338" y="3542003"/>
              <a:ext cx="253799" cy="45719"/>
            </a:xfrm>
            <a:prstGeom prst="rightArrow">
              <a:avLst/>
            </a:prstGeom>
            <a:solidFill>
              <a:srgbClr val="0070C0"/>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13" name="右箭头 12">
              <a:extLst>
                <a:ext uri="{FF2B5EF4-FFF2-40B4-BE49-F238E27FC236}">
                  <a16:creationId xmlns:a16="http://schemas.microsoft.com/office/drawing/2014/main" id="{5382E006-259A-5041-B915-8DED1D4306E5}"/>
                </a:ext>
              </a:extLst>
            </p:cNvPr>
            <p:cNvSpPr/>
            <p:nvPr/>
          </p:nvSpPr>
          <p:spPr>
            <a:xfrm>
              <a:off x="4560225" y="3530499"/>
              <a:ext cx="217306" cy="45719"/>
            </a:xfrm>
            <a:prstGeom prst="rightArrow">
              <a:avLst/>
            </a:prstGeom>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14" name="流程图: 磁盘 17">
              <a:extLst>
                <a:ext uri="{FF2B5EF4-FFF2-40B4-BE49-F238E27FC236}">
                  <a16:creationId xmlns:a16="http://schemas.microsoft.com/office/drawing/2014/main" id="{2B6461C0-B8B9-6441-9C9F-518F66F8E252}"/>
                </a:ext>
              </a:extLst>
            </p:cNvPr>
            <p:cNvSpPr/>
            <p:nvPr/>
          </p:nvSpPr>
          <p:spPr>
            <a:xfrm>
              <a:off x="6298939" y="3087928"/>
              <a:ext cx="663146" cy="864972"/>
            </a:xfrm>
            <a:prstGeom prst="flowChartMagneticDisk">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15" name="文本框 14">
              <a:extLst>
                <a:ext uri="{FF2B5EF4-FFF2-40B4-BE49-F238E27FC236}">
                  <a16:creationId xmlns:a16="http://schemas.microsoft.com/office/drawing/2014/main" id="{F52C504F-D8A5-6C40-9EA4-6C9A486E592E}"/>
                </a:ext>
              </a:extLst>
            </p:cNvPr>
            <p:cNvSpPr txBox="1"/>
            <p:nvPr/>
          </p:nvSpPr>
          <p:spPr>
            <a:xfrm>
              <a:off x="6449121" y="3989944"/>
              <a:ext cx="548840" cy="367742"/>
            </a:xfrm>
            <a:prstGeom prst="rect">
              <a:avLst/>
            </a:prstGeom>
            <a:noFill/>
          </p:spPr>
          <p:txBody>
            <a:bodyPr wrap="square" rtlCol="0">
              <a:spAutoFit/>
            </a:bodyPr>
            <a:lstStyle/>
            <a:p>
              <a:r>
                <a:rPr lang="en-US" altLang="zh-CN" sz="2400" i="1" dirty="0">
                  <a:latin typeface="Arial" panose="020B0604020202020204" pitchFamily="34" charset="0"/>
                  <a:cs typeface="Arial" panose="020B0604020202020204" pitchFamily="34" charset="0"/>
                </a:rPr>
                <a:t>D</a:t>
              </a:r>
              <a:r>
                <a:rPr lang="en-US" altLang="zh-CN" sz="2400" i="1" baseline="-25000" dirty="0">
                  <a:latin typeface="Arial" panose="020B0604020202020204" pitchFamily="34" charset="0"/>
                  <a:cs typeface="Arial" panose="020B0604020202020204" pitchFamily="34" charset="0"/>
                </a:rPr>
                <a:t>V</a:t>
              </a:r>
              <a:endParaRPr lang="zh-CN" altLang="en-US" sz="2400" i="1" baseline="-25000" dirty="0">
                <a:latin typeface="Arial" panose="020B0604020202020204" pitchFamily="34" charset="0"/>
                <a:cs typeface="Arial" panose="020B0604020202020204" pitchFamily="34" charset="0"/>
              </a:endParaRPr>
            </a:p>
          </p:txBody>
        </p:sp>
        <p:sp>
          <p:nvSpPr>
            <p:cNvPr id="16" name="右箭头 15">
              <a:extLst>
                <a:ext uri="{FF2B5EF4-FFF2-40B4-BE49-F238E27FC236}">
                  <a16:creationId xmlns:a16="http://schemas.microsoft.com/office/drawing/2014/main" id="{91254B43-8713-CD47-B46C-32EBE4B7E597}"/>
                </a:ext>
              </a:extLst>
            </p:cNvPr>
            <p:cNvSpPr/>
            <p:nvPr/>
          </p:nvSpPr>
          <p:spPr>
            <a:xfrm>
              <a:off x="6051609" y="3530499"/>
              <a:ext cx="201466" cy="45719"/>
            </a:xfrm>
            <a:prstGeom prst="rightArrow">
              <a:avLst/>
            </a:prstGeom>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17" name="右箭头 16">
              <a:extLst>
                <a:ext uri="{FF2B5EF4-FFF2-40B4-BE49-F238E27FC236}">
                  <a16:creationId xmlns:a16="http://schemas.microsoft.com/office/drawing/2014/main" id="{670824B0-360C-8649-B4DA-41F0C1921BB2}"/>
                </a:ext>
              </a:extLst>
            </p:cNvPr>
            <p:cNvSpPr/>
            <p:nvPr/>
          </p:nvSpPr>
          <p:spPr>
            <a:xfrm>
              <a:off x="6997961" y="3537528"/>
              <a:ext cx="231126" cy="45719"/>
            </a:xfrm>
            <a:prstGeom prst="rightArrow">
              <a:avLst/>
            </a:prstGeom>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18" name="流程图: 磁盘 21">
              <a:extLst>
                <a:ext uri="{FF2B5EF4-FFF2-40B4-BE49-F238E27FC236}">
                  <a16:creationId xmlns:a16="http://schemas.microsoft.com/office/drawing/2014/main" id="{E3E919DD-F082-224E-8CD7-CD8A5EC63B19}"/>
                </a:ext>
              </a:extLst>
            </p:cNvPr>
            <p:cNvSpPr/>
            <p:nvPr/>
          </p:nvSpPr>
          <p:spPr>
            <a:xfrm>
              <a:off x="9254012" y="3068031"/>
              <a:ext cx="663146" cy="864972"/>
            </a:xfrm>
            <a:prstGeom prst="flowChartMagneticDisk">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19" name="右箭头 18">
              <a:extLst>
                <a:ext uri="{FF2B5EF4-FFF2-40B4-BE49-F238E27FC236}">
                  <a16:creationId xmlns:a16="http://schemas.microsoft.com/office/drawing/2014/main" id="{AAD78F7B-E500-804D-AAAC-126766C9DB23}"/>
                </a:ext>
              </a:extLst>
            </p:cNvPr>
            <p:cNvSpPr/>
            <p:nvPr/>
          </p:nvSpPr>
          <p:spPr>
            <a:xfrm flipV="1">
              <a:off x="8925421" y="3542635"/>
              <a:ext cx="288083" cy="45719"/>
            </a:xfrm>
            <a:prstGeom prst="rightArrow">
              <a:avLst/>
            </a:prstGeom>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20" name="文本框 19">
              <a:extLst>
                <a:ext uri="{FF2B5EF4-FFF2-40B4-BE49-F238E27FC236}">
                  <a16:creationId xmlns:a16="http://schemas.microsoft.com/office/drawing/2014/main" id="{E1005305-95F0-2549-A824-32A307E53B72}"/>
                </a:ext>
              </a:extLst>
            </p:cNvPr>
            <p:cNvSpPr txBox="1"/>
            <p:nvPr/>
          </p:nvSpPr>
          <p:spPr>
            <a:xfrm>
              <a:off x="2213410" y="3391234"/>
              <a:ext cx="1356480" cy="367742"/>
            </a:xfrm>
            <a:prstGeom prst="rect">
              <a:avLst/>
            </a:prstGeom>
            <a:noFill/>
          </p:spPr>
          <p:txBody>
            <a:bodyPr wrap="none" rtlCol="0">
              <a:spAutoFit/>
            </a:bodyPr>
            <a:lstStyle/>
            <a:p>
              <a:r>
                <a:rPr lang="en-US" altLang="zh-CN" sz="2400" dirty="0" err="1">
                  <a:latin typeface="Arial" panose="020B0604020202020204" pitchFamily="34" charset="0"/>
                  <a:cs typeface="Arial" panose="020B0604020202020204" pitchFamily="34" charset="0"/>
                </a:rPr>
                <a:t>DecideTS</a:t>
              </a:r>
              <a:endParaRPr lang="zh-CN" altLang="en-US" sz="2400" dirty="0">
                <a:latin typeface="Arial" panose="020B0604020202020204" pitchFamily="34" charset="0"/>
                <a:cs typeface="Arial" panose="020B0604020202020204" pitchFamily="34" charset="0"/>
              </a:endParaRPr>
            </a:p>
          </p:txBody>
        </p:sp>
        <p:sp>
          <p:nvSpPr>
            <p:cNvPr id="21" name="文本框 20">
              <a:extLst>
                <a:ext uri="{FF2B5EF4-FFF2-40B4-BE49-F238E27FC236}">
                  <a16:creationId xmlns:a16="http://schemas.microsoft.com/office/drawing/2014/main" id="{34D02895-5C7B-9247-A29E-6DFAF86945FB}"/>
                </a:ext>
              </a:extLst>
            </p:cNvPr>
            <p:cNvSpPr txBox="1"/>
            <p:nvPr/>
          </p:nvSpPr>
          <p:spPr>
            <a:xfrm>
              <a:off x="4864220" y="3342787"/>
              <a:ext cx="1130212" cy="367742"/>
            </a:xfrm>
            <a:prstGeom prst="rect">
              <a:avLst/>
            </a:prstGeom>
            <a:noFill/>
          </p:spPr>
          <p:txBody>
            <a:bodyPr wrap="none" rtlCol="0">
              <a:spAutoFit/>
            </a:bodyPr>
            <a:lstStyle/>
            <a:p>
              <a:r>
                <a:rPr lang="en-US" altLang="zh-CN" sz="2400" dirty="0">
                  <a:latin typeface="Arial" panose="020B0604020202020204" pitchFamily="34" charset="0"/>
                  <a:cs typeface="Arial" panose="020B0604020202020204" pitchFamily="34" charset="0"/>
                </a:rPr>
                <a:t>Splitting</a:t>
              </a:r>
              <a:endParaRPr lang="zh-CN" altLang="en-US" sz="2400" dirty="0">
                <a:latin typeface="Arial" panose="020B0604020202020204" pitchFamily="34" charset="0"/>
                <a:cs typeface="Arial" panose="020B0604020202020204" pitchFamily="34" charset="0"/>
              </a:endParaRPr>
            </a:p>
          </p:txBody>
        </p:sp>
        <p:sp>
          <p:nvSpPr>
            <p:cNvPr id="22" name="文本框 21">
              <a:extLst>
                <a:ext uri="{FF2B5EF4-FFF2-40B4-BE49-F238E27FC236}">
                  <a16:creationId xmlns:a16="http://schemas.microsoft.com/office/drawing/2014/main" id="{CB387DB0-F7D7-DC4F-8926-BBD94A6D06E9}"/>
                </a:ext>
              </a:extLst>
            </p:cNvPr>
            <p:cNvSpPr txBox="1"/>
            <p:nvPr/>
          </p:nvSpPr>
          <p:spPr>
            <a:xfrm>
              <a:off x="7320707" y="3350072"/>
              <a:ext cx="1538910" cy="367742"/>
            </a:xfrm>
            <a:prstGeom prst="rect">
              <a:avLst/>
            </a:prstGeom>
            <a:noFill/>
          </p:spPr>
          <p:txBody>
            <a:bodyPr wrap="none" rtlCol="0">
              <a:spAutoFit/>
            </a:bodyPr>
            <a:lstStyle/>
            <a:p>
              <a:r>
                <a:rPr lang="en-US" altLang="zh-CN" sz="2400" dirty="0">
                  <a:latin typeface="Arial" panose="020B0604020202020204" pitchFamily="34" charset="0"/>
                  <a:cs typeface="Arial" panose="020B0604020202020204" pitchFamily="34" charset="0"/>
                </a:rPr>
                <a:t>Completing</a:t>
              </a:r>
              <a:endParaRPr lang="zh-CN" altLang="en-US" sz="2400" dirty="0">
                <a:latin typeface="Arial" panose="020B0604020202020204" pitchFamily="34" charset="0"/>
                <a:cs typeface="Arial" panose="020B0604020202020204" pitchFamily="34" charset="0"/>
              </a:endParaRPr>
            </a:p>
          </p:txBody>
        </p:sp>
        <p:sp>
          <p:nvSpPr>
            <p:cNvPr id="23" name="右箭头 22">
              <a:extLst>
                <a:ext uri="{FF2B5EF4-FFF2-40B4-BE49-F238E27FC236}">
                  <a16:creationId xmlns:a16="http://schemas.microsoft.com/office/drawing/2014/main" id="{AE985EDE-2EAD-294F-A188-C3C999A8DFA0}"/>
                </a:ext>
              </a:extLst>
            </p:cNvPr>
            <p:cNvSpPr/>
            <p:nvPr/>
          </p:nvSpPr>
          <p:spPr>
            <a:xfrm>
              <a:off x="3620942" y="3542003"/>
              <a:ext cx="192325" cy="45719"/>
            </a:xfrm>
            <a:prstGeom prst="rightArrow">
              <a:avLst/>
            </a:prstGeom>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24" name="箭头: 右 14">
              <a:extLst>
                <a:ext uri="{FF2B5EF4-FFF2-40B4-BE49-F238E27FC236}">
                  <a16:creationId xmlns:a16="http://schemas.microsoft.com/office/drawing/2014/main" id="{688DFE5C-9DAC-1046-ACC8-C1FF96339C08}"/>
                </a:ext>
              </a:extLst>
            </p:cNvPr>
            <p:cNvSpPr/>
            <p:nvPr/>
          </p:nvSpPr>
          <p:spPr>
            <a:xfrm rot="5400000">
              <a:off x="5173806" y="2933107"/>
              <a:ext cx="562480" cy="102183"/>
            </a:xfrm>
            <a:prstGeom prst="rightArrow">
              <a:avLst>
                <a:gd name="adj1" fmla="val 41689"/>
                <a:gd name="adj2" fmla="val 74929"/>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25" name="文本框 24">
              <a:extLst>
                <a:ext uri="{FF2B5EF4-FFF2-40B4-BE49-F238E27FC236}">
                  <a16:creationId xmlns:a16="http://schemas.microsoft.com/office/drawing/2014/main" id="{6BD44C0C-96B6-4C45-B179-2A67C9EB78A0}"/>
                </a:ext>
              </a:extLst>
            </p:cNvPr>
            <p:cNvSpPr txBox="1"/>
            <p:nvPr/>
          </p:nvSpPr>
          <p:spPr>
            <a:xfrm rot="19496348">
              <a:off x="2982125" y="2542030"/>
              <a:ext cx="1038290" cy="367742"/>
            </a:xfrm>
            <a:prstGeom prst="rect">
              <a:avLst/>
            </a:prstGeom>
            <a:noFill/>
          </p:spPr>
          <p:txBody>
            <a:bodyPr wrap="none" rtlCol="0">
              <a:spAutoFit/>
            </a:bodyPr>
            <a:lstStyle/>
            <a:p>
              <a:pPr algn="ctr"/>
              <a:r>
                <a:rPr lang="en-US" altLang="zh-CN" sz="2400" dirty="0">
                  <a:latin typeface="Arial" panose="020B0604020202020204" pitchFamily="34" charset="0"/>
                  <a:cs typeface="Arial" panose="020B0604020202020204" pitchFamily="34" charset="0"/>
                </a:rPr>
                <a:t>context</a:t>
              </a:r>
              <a:endParaRPr lang="zh-CN" altLang="en-US" sz="2400" dirty="0">
                <a:latin typeface="Arial" panose="020B0604020202020204" pitchFamily="34" charset="0"/>
                <a:cs typeface="Arial" panose="020B0604020202020204" pitchFamily="34" charset="0"/>
              </a:endParaRPr>
            </a:p>
          </p:txBody>
        </p:sp>
        <p:sp>
          <p:nvSpPr>
            <p:cNvPr id="26" name="文本框 25">
              <a:extLst>
                <a:ext uri="{FF2B5EF4-FFF2-40B4-BE49-F238E27FC236}">
                  <a16:creationId xmlns:a16="http://schemas.microsoft.com/office/drawing/2014/main" id="{06413117-FD4D-9742-91DB-ED15B8647EDA}"/>
                </a:ext>
              </a:extLst>
            </p:cNvPr>
            <p:cNvSpPr txBox="1"/>
            <p:nvPr/>
          </p:nvSpPr>
          <p:spPr>
            <a:xfrm rot="1767626">
              <a:off x="6539898" y="2505133"/>
              <a:ext cx="1038290" cy="661935"/>
            </a:xfrm>
            <a:prstGeom prst="rect">
              <a:avLst/>
            </a:prstGeom>
            <a:noFill/>
          </p:spPr>
          <p:txBody>
            <a:bodyPr wrap="none" rtlCol="0">
              <a:spAutoFit/>
            </a:bodyPr>
            <a:lstStyle/>
            <a:p>
              <a:pPr algn="ctr"/>
              <a:r>
                <a:rPr lang="en-US" altLang="zh-CN" sz="2400" dirty="0">
                  <a:latin typeface="Arial" panose="020B0604020202020204" pitchFamily="34" charset="0"/>
                  <a:cs typeface="Arial" panose="020B0604020202020204" pitchFamily="34" charset="0"/>
                </a:rPr>
                <a:t>HER</a:t>
              </a:r>
            </a:p>
            <a:p>
              <a:pPr algn="ctr"/>
              <a:r>
                <a:rPr lang="en-US" altLang="zh-CN" sz="2400" dirty="0">
                  <a:latin typeface="Arial" panose="020B0604020202020204" pitchFamily="34" charset="0"/>
                  <a:cs typeface="Arial" panose="020B0604020202020204" pitchFamily="34" charset="0"/>
                </a:rPr>
                <a:t>context</a:t>
              </a:r>
              <a:endParaRPr lang="zh-CN" altLang="en-US" sz="2400" dirty="0">
                <a:latin typeface="Arial" panose="020B0604020202020204" pitchFamily="34" charset="0"/>
                <a:cs typeface="Arial" panose="020B0604020202020204" pitchFamily="34" charset="0"/>
              </a:endParaRPr>
            </a:p>
          </p:txBody>
        </p:sp>
        <p:sp>
          <p:nvSpPr>
            <p:cNvPr id="27" name="文本框 26">
              <a:extLst>
                <a:ext uri="{FF2B5EF4-FFF2-40B4-BE49-F238E27FC236}">
                  <a16:creationId xmlns:a16="http://schemas.microsoft.com/office/drawing/2014/main" id="{4143093C-DF1C-794B-9263-4FEB6E4F82CD}"/>
                </a:ext>
              </a:extLst>
            </p:cNvPr>
            <p:cNvSpPr txBox="1"/>
            <p:nvPr/>
          </p:nvSpPr>
          <p:spPr>
            <a:xfrm>
              <a:off x="4383685" y="2772952"/>
              <a:ext cx="1122453" cy="367742"/>
            </a:xfrm>
            <a:prstGeom prst="rect">
              <a:avLst/>
            </a:prstGeom>
            <a:noFill/>
          </p:spPr>
          <p:txBody>
            <a:bodyPr wrap="square" rtlCol="0">
              <a:spAutoFit/>
            </a:bodyPr>
            <a:lstStyle/>
            <a:p>
              <a:pPr algn="ctr"/>
              <a:r>
                <a:rPr lang="en-US" altLang="zh-CN" sz="2400" dirty="0">
                  <a:latin typeface="Arial" panose="020B0604020202020204" pitchFamily="34" charset="0"/>
                  <a:cs typeface="Arial" panose="020B0604020202020204" pitchFamily="34" charset="0"/>
                </a:rPr>
                <a:t>context</a:t>
              </a:r>
              <a:endParaRPr lang="zh-CN" altLang="en-US" sz="2400" dirty="0">
                <a:latin typeface="Arial" panose="020B0604020202020204" pitchFamily="34" charset="0"/>
                <a:cs typeface="Arial" panose="020B0604020202020204" pitchFamily="34" charset="0"/>
              </a:endParaRPr>
            </a:p>
          </p:txBody>
        </p:sp>
        <p:sp>
          <p:nvSpPr>
            <p:cNvPr id="28" name="文本框 27">
              <a:extLst>
                <a:ext uri="{FF2B5EF4-FFF2-40B4-BE49-F238E27FC236}">
                  <a16:creationId xmlns:a16="http://schemas.microsoft.com/office/drawing/2014/main" id="{1E37C049-80A2-234E-80A0-AF854CCF9AF9}"/>
                </a:ext>
              </a:extLst>
            </p:cNvPr>
            <p:cNvSpPr txBox="1"/>
            <p:nvPr/>
          </p:nvSpPr>
          <p:spPr>
            <a:xfrm>
              <a:off x="9347716" y="3946495"/>
              <a:ext cx="548840" cy="367742"/>
            </a:xfrm>
            <a:prstGeom prst="rect">
              <a:avLst/>
            </a:prstGeom>
            <a:noFill/>
          </p:spPr>
          <p:txBody>
            <a:bodyPr wrap="square" rtlCol="0">
              <a:spAutoFit/>
            </a:bodyPr>
            <a:lstStyle/>
            <a:p>
              <a:r>
                <a:rPr lang="en-US" altLang="zh-CN" sz="2400" i="1" dirty="0">
                  <a:latin typeface="Arial" panose="020B0604020202020204" pitchFamily="34" charset="0"/>
                  <a:cs typeface="Arial" panose="020B0604020202020204" pitchFamily="34" charset="0"/>
                </a:rPr>
                <a:t>D</a:t>
              </a:r>
              <a:r>
                <a:rPr lang="en-US" altLang="zh-CN" sz="2400" i="1" baseline="-25000" dirty="0">
                  <a:latin typeface="Arial" panose="020B0604020202020204" pitchFamily="34" charset="0"/>
                  <a:cs typeface="Arial" panose="020B0604020202020204" pitchFamily="34" charset="0"/>
                </a:rPr>
                <a:t>V</a:t>
              </a:r>
              <a:endParaRPr lang="zh-CN" altLang="en-US" sz="2400" i="1" baseline="-25000" dirty="0">
                <a:latin typeface="Arial" panose="020B0604020202020204" pitchFamily="34" charset="0"/>
                <a:cs typeface="Arial" panose="020B0604020202020204" pitchFamily="34" charset="0"/>
              </a:endParaRPr>
            </a:p>
          </p:txBody>
        </p:sp>
        <p:sp>
          <p:nvSpPr>
            <p:cNvPr id="29" name="矩形 28">
              <a:extLst>
                <a:ext uri="{FF2B5EF4-FFF2-40B4-BE49-F238E27FC236}">
                  <a16:creationId xmlns:a16="http://schemas.microsoft.com/office/drawing/2014/main" id="{DF9E3008-C4D1-8B43-80B0-9EFEF1530BD9}"/>
                </a:ext>
              </a:extLst>
            </p:cNvPr>
            <p:cNvSpPr/>
            <p:nvPr/>
          </p:nvSpPr>
          <p:spPr>
            <a:xfrm>
              <a:off x="4091603" y="3664994"/>
              <a:ext cx="209672" cy="18637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30" name="矩形 29">
              <a:extLst>
                <a:ext uri="{FF2B5EF4-FFF2-40B4-BE49-F238E27FC236}">
                  <a16:creationId xmlns:a16="http://schemas.microsoft.com/office/drawing/2014/main" id="{32A4E62B-B782-2F45-B7ED-41883BD401CD}"/>
                </a:ext>
              </a:extLst>
            </p:cNvPr>
            <p:cNvSpPr/>
            <p:nvPr/>
          </p:nvSpPr>
          <p:spPr>
            <a:xfrm>
              <a:off x="3921706" y="3434161"/>
              <a:ext cx="209672" cy="186374"/>
            </a:xfrm>
            <a:prstGeom prst="rect">
              <a:avLst/>
            </a:prstGeom>
            <a:solidFill>
              <a:srgbClr val="92D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dirty="0">
                <a:latin typeface="Arial" panose="020B0604020202020204" pitchFamily="34" charset="0"/>
                <a:cs typeface="Arial" panose="020B0604020202020204" pitchFamily="34" charset="0"/>
              </a:endParaRPr>
            </a:p>
          </p:txBody>
        </p:sp>
        <p:sp>
          <p:nvSpPr>
            <p:cNvPr id="31" name="矩形 30">
              <a:extLst>
                <a:ext uri="{FF2B5EF4-FFF2-40B4-BE49-F238E27FC236}">
                  <a16:creationId xmlns:a16="http://schemas.microsoft.com/office/drawing/2014/main" id="{875B9D05-C915-7545-B52C-CFC4CDB406D6}"/>
                </a:ext>
              </a:extLst>
            </p:cNvPr>
            <p:cNvSpPr/>
            <p:nvPr/>
          </p:nvSpPr>
          <p:spPr>
            <a:xfrm>
              <a:off x="4243988" y="3434161"/>
              <a:ext cx="209672" cy="186374"/>
            </a:xfrm>
            <a:prstGeom prst="rect">
              <a:avLst/>
            </a:prstGeom>
            <a:solidFill>
              <a:srgbClr val="FF00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dirty="0">
                <a:latin typeface="Arial" panose="020B0604020202020204" pitchFamily="34" charset="0"/>
                <a:cs typeface="Arial" panose="020B0604020202020204" pitchFamily="34" charset="0"/>
              </a:endParaRPr>
            </a:p>
          </p:txBody>
        </p:sp>
        <p:sp>
          <p:nvSpPr>
            <p:cNvPr id="32" name="矩形 31">
              <a:extLst>
                <a:ext uri="{FF2B5EF4-FFF2-40B4-BE49-F238E27FC236}">
                  <a16:creationId xmlns:a16="http://schemas.microsoft.com/office/drawing/2014/main" id="{04EF9452-19BE-9240-B137-6BDB0A8864EF}"/>
                </a:ext>
              </a:extLst>
            </p:cNvPr>
            <p:cNvSpPr/>
            <p:nvPr/>
          </p:nvSpPr>
          <p:spPr>
            <a:xfrm>
              <a:off x="6525676" y="3653884"/>
              <a:ext cx="209672" cy="18637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33" name="矩形 32">
              <a:extLst>
                <a:ext uri="{FF2B5EF4-FFF2-40B4-BE49-F238E27FC236}">
                  <a16:creationId xmlns:a16="http://schemas.microsoft.com/office/drawing/2014/main" id="{966C69EB-1D63-A74C-B263-05AACEF84C19}"/>
                </a:ext>
              </a:extLst>
            </p:cNvPr>
            <p:cNvSpPr/>
            <p:nvPr/>
          </p:nvSpPr>
          <p:spPr>
            <a:xfrm>
              <a:off x="6363830" y="3424374"/>
              <a:ext cx="209672" cy="186374"/>
            </a:xfrm>
            <a:prstGeom prst="rect">
              <a:avLst/>
            </a:prstGeom>
            <a:solidFill>
              <a:srgbClr val="92D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dirty="0">
                <a:latin typeface="Arial" panose="020B0604020202020204" pitchFamily="34" charset="0"/>
                <a:cs typeface="Arial" panose="020B0604020202020204" pitchFamily="34" charset="0"/>
              </a:endParaRPr>
            </a:p>
          </p:txBody>
        </p:sp>
        <p:sp>
          <p:nvSpPr>
            <p:cNvPr id="34" name="矩形 33">
              <a:extLst>
                <a:ext uri="{FF2B5EF4-FFF2-40B4-BE49-F238E27FC236}">
                  <a16:creationId xmlns:a16="http://schemas.microsoft.com/office/drawing/2014/main" id="{4A389B39-A2EF-6D41-A84D-0D6ADD66F174}"/>
                </a:ext>
              </a:extLst>
            </p:cNvPr>
            <p:cNvSpPr/>
            <p:nvPr/>
          </p:nvSpPr>
          <p:spPr>
            <a:xfrm>
              <a:off x="6696453" y="3425944"/>
              <a:ext cx="209672" cy="186374"/>
            </a:xfrm>
            <a:prstGeom prst="rect">
              <a:avLst/>
            </a:prstGeom>
            <a:solidFill>
              <a:srgbClr val="92D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dirty="0">
                <a:latin typeface="Arial" panose="020B0604020202020204" pitchFamily="34" charset="0"/>
                <a:cs typeface="Arial" panose="020B0604020202020204" pitchFamily="34" charset="0"/>
              </a:endParaRPr>
            </a:p>
          </p:txBody>
        </p:sp>
        <p:sp>
          <p:nvSpPr>
            <p:cNvPr id="35" name="矩形 34">
              <a:extLst>
                <a:ext uri="{FF2B5EF4-FFF2-40B4-BE49-F238E27FC236}">
                  <a16:creationId xmlns:a16="http://schemas.microsoft.com/office/drawing/2014/main" id="{294A191B-2B6C-124B-B0A2-8DC8CD463D4E}"/>
                </a:ext>
              </a:extLst>
            </p:cNvPr>
            <p:cNvSpPr/>
            <p:nvPr/>
          </p:nvSpPr>
          <p:spPr>
            <a:xfrm>
              <a:off x="9622744" y="3409481"/>
              <a:ext cx="209672" cy="186374"/>
            </a:xfrm>
            <a:prstGeom prst="rect">
              <a:avLst/>
            </a:prstGeom>
            <a:solidFill>
              <a:srgbClr val="92D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36" name="矩形 35">
              <a:extLst>
                <a:ext uri="{FF2B5EF4-FFF2-40B4-BE49-F238E27FC236}">
                  <a16:creationId xmlns:a16="http://schemas.microsoft.com/office/drawing/2014/main" id="{F8C54612-5935-AB4C-A240-BC8216027F55}"/>
                </a:ext>
              </a:extLst>
            </p:cNvPr>
            <p:cNvSpPr/>
            <p:nvPr/>
          </p:nvSpPr>
          <p:spPr>
            <a:xfrm>
              <a:off x="9319411" y="3413663"/>
              <a:ext cx="209672" cy="186374"/>
            </a:xfrm>
            <a:prstGeom prst="rect">
              <a:avLst/>
            </a:prstGeom>
            <a:solidFill>
              <a:srgbClr val="92D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dirty="0">
                <a:latin typeface="Arial" panose="020B0604020202020204" pitchFamily="34" charset="0"/>
                <a:cs typeface="Arial" panose="020B0604020202020204" pitchFamily="34" charset="0"/>
              </a:endParaRPr>
            </a:p>
          </p:txBody>
        </p:sp>
        <p:sp>
          <p:nvSpPr>
            <p:cNvPr id="37" name="矩形 36">
              <a:extLst>
                <a:ext uri="{FF2B5EF4-FFF2-40B4-BE49-F238E27FC236}">
                  <a16:creationId xmlns:a16="http://schemas.microsoft.com/office/drawing/2014/main" id="{FDCB0600-5ACE-F544-8982-217BD92643AD}"/>
                </a:ext>
              </a:extLst>
            </p:cNvPr>
            <p:cNvSpPr/>
            <p:nvPr/>
          </p:nvSpPr>
          <p:spPr>
            <a:xfrm>
              <a:off x="9488996" y="3647743"/>
              <a:ext cx="209672" cy="186374"/>
            </a:xfrm>
            <a:prstGeom prst="rect">
              <a:avLst/>
            </a:prstGeom>
            <a:solidFill>
              <a:srgbClr val="92D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dirty="0">
                <a:latin typeface="Arial" panose="020B0604020202020204" pitchFamily="34" charset="0"/>
                <a:cs typeface="Arial" panose="020B0604020202020204" pitchFamily="34" charset="0"/>
              </a:endParaRPr>
            </a:p>
          </p:txBody>
        </p:sp>
        <p:sp>
          <p:nvSpPr>
            <p:cNvPr id="38" name="矩形 37">
              <a:extLst>
                <a:ext uri="{FF2B5EF4-FFF2-40B4-BE49-F238E27FC236}">
                  <a16:creationId xmlns:a16="http://schemas.microsoft.com/office/drawing/2014/main" id="{F64D5E64-007A-B241-9F20-7E9855A6B5B9}"/>
                </a:ext>
              </a:extLst>
            </p:cNvPr>
            <p:cNvSpPr/>
            <p:nvPr/>
          </p:nvSpPr>
          <p:spPr>
            <a:xfrm>
              <a:off x="1160860" y="3435582"/>
              <a:ext cx="209672" cy="186374"/>
            </a:xfrm>
            <a:prstGeom prst="rect">
              <a:avLst/>
            </a:prstGeom>
            <a:solidFill>
              <a:schemeClr val="tx2">
                <a:lumMod val="60000"/>
                <a:lumOff val="4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39" name="矩形 38">
              <a:extLst>
                <a:ext uri="{FF2B5EF4-FFF2-40B4-BE49-F238E27FC236}">
                  <a16:creationId xmlns:a16="http://schemas.microsoft.com/office/drawing/2014/main" id="{F4C4365C-EAB9-954B-9E86-8A5C6B76CEF9}"/>
                </a:ext>
              </a:extLst>
            </p:cNvPr>
            <p:cNvSpPr/>
            <p:nvPr/>
          </p:nvSpPr>
          <p:spPr>
            <a:xfrm>
              <a:off x="1551355" y="3434161"/>
              <a:ext cx="209672" cy="186374"/>
            </a:xfrm>
            <a:prstGeom prst="rect">
              <a:avLst/>
            </a:prstGeom>
            <a:solidFill>
              <a:schemeClr val="tx2">
                <a:lumMod val="60000"/>
                <a:lumOff val="4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40" name="矩形 39">
              <a:extLst>
                <a:ext uri="{FF2B5EF4-FFF2-40B4-BE49-F238E27FC236}">
                  <a16:creationId xmlns:a16="http://schemas.microsoft.com/office/drawing/2014/main" id="{B85B30E2-1BDA-F34B-B032-03252CD89B81}"/>
                </a:ext>
              </a:extLst>
            </p:cNvPr>
            <p:cNvSpPr/>
            <p:nvPr/>
          </p:nvSpPr>
          <p:spPr>
            <a:xfrm>
              <a:off x="1361417" y="3695446"/>
              <a:ext cx="209672" cy="186374"/>
            </a:xfrm>
            <a:prstGeom prst="rect">
              <a:avLst/>
            </a:prstGeom>
            <a:solidFill>
              <a:schemeClr val="tx2">
                <a:lumMod val="60000"/>
                <a:lumOff val="4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41" name="矩形 40">
              <a:extLst>
                <a:ext uri="{FF2B5EF4-FFF2-40B4-BE49-F238E27FC236}">
                  <a16:creationId xmlns:a16="http://schemas.microsoft.com/office/drawing/2014/main" id="{9763210C-D848-8F49-B452-DEC64591EA00}"/>
                </a:ext>
              </a:extLst>
            </p:cNvPr>
            <p:cNvSpPr/>
            <p:nvPr/>
          </p:nvSpPr>
          <p:spPr>
            <a:xfrm>
              <a:off x="1129087" y="2234516"/>
              <a:ext cx="209672" cy="186374"/>
            </a:xfrm>
            <a:prstGeom prst="rect">
              <a:avLst/>
            </a:prstGeom>
            <a:solidFill>
              <a:schemeClr val="tx2">
                <a:lumMod val="60000"/>
                <a:lumOff val="4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42" name="文本框 41">
              <a:extLst>
                <a:ext uri="{FF2B5EF4-FFF2-40B4-BE49-F238E27FC236}">
                  <a16:creationId xmlns:a16="http://schemas.microsoft.com/office/drawing/2014/main" id="{FE017850-7B0F-5A40-8383-C6B6306ECF69}"/>
                </a:ext>
              </a:extLst>
            </p:cNvPr>
            <p:cNvSpPr txBox="1"/>
            <p:nvPr/>
          </p:nvSpPr>
          <p:spPr>
            <a:xfrm>
              <a:off x="1370532" y="2096080"/>
              <a:ext cx="1869828" cy="367742"/>
            </a:xfrm>
            <a:prstGeom prst="rect">
              <a:avLst/>
            </a:prstGeom>
            <a:noFill/>
          </p:spPr>
          <p:txBody>
            <a:bodyPr wrap="none" rtlCol="0">
              <a:spAutoFit/>
            </a:bodyPr>
            <a:lstStyle/>
            <a:p>
              <a:r>
                <a:rPr lang="en-US" altLang="zh-CN" sz="2400" dirty="0">
                  <a:latin typeface="Arial" panose="020B0604020202020204" pitchFamily="34" charset="0"/>
                  <a:cs typeface="Arial" panose="020B0604020202020204" pitchFamily="34" charset="0"/>
                </a:rPr>
                <a:t>attribute value</a:t>
              </a:r>
              <a:endParaRPr lang="zh-CN" altLang="en-US" sz="2400" dirty="0">
                <a:latin typeface="Arial" panose="020B0604020202020204" pitchFamily="34" charset="0"/>
                <a:cs typeface="Arial" panose="020B0604020202020204" pitchFamily="34" charset="0"/>
              </a:endParaRPr>
            </a:p>
          </p:txBody>
        </p:sp>
        <p:sp>
          <p:nvSpPr>
            <p:cNvPr id="43" name="矩形 42">
              <a:extLst>
                <a:ext uri="{FF2B5EF4-FFF2-40B4-BE49-F238E27FC236}">
                  <a16:creationId xmlns:a16="http://schemas.microsoft.com/office/drawing/2014/main" id="{60328AC8-4343-E849-8F9E-BEB55F8FA3A5}"/>
                </a:ext>
              </a:extLst>
            </p:cNvPr>
            <p:cNvSpPr/>
            <p:nvPr/>
          </p:nvSpPr>
          <p:spPr>
            <a:xfrm>
              <a:off x="1125548" y="2591613"/>
              <a:ext cx="209672" cy="186374"/>
            </a:xfrm>
            <a:prstGeom prst="rect">
              <a:avLst/>
            </a:prstGeom>
            <a:solidFill>
              <a:srgbClr val="92D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dirty="0">
                <a:latin typeface="Arial" panose="020B0604020202020204" pitchFamily="34" charset="0"/>
                <a:cs typeface="Arial" panose="020B0604020202020204" pitchFamily="34" charset="0"/>
              </a:endParaRPr>
            </a:p>
          </p:txBody>
        </p:sp>
        <p:sp>
          <p:nvSpPr>
            <p:cNvPr id="44" name="文本框 43">
              <a:extLst>
                <a:ext uri="{FF2B5EF4-FFF2-40B4-BE49-F238E27FC236}">
                  <a16:creationId xmlns:a16="http://schemas.microsoft.com/office/drawing/2014/main" id="{B85B9313-5126-6949-81B6-BA40032E485E}"/>
                </a:ext>
              </a:extLst>
            </p:cNvPr>
            <p:cNvSpPr txBox="1"/>
            <p:nvPr/>
          </p:nvSpPr>
          <p:spPr>
            <a:xfrm>
              <a:off x="1370532" y="2416871"/>
              <a:ext cx="1718510" cy="367742"/>
            </a:xfrm>
            <a:prstGeom prst="rect">
              <a:avLst/>
            </a:prstGeom>
            <a:noFill/>
          </p:spPr>
          <p:txBody>
            <a:bodyPr wrap="none" rtlCol="0">
              <a:spAutoFit/>
            </a:bodyPr>
            <a:lstStyle/>
            <a:p>
              <a:r>
                <a:rPr lang="en-US" altLang="zh-CN" sz="2400" dirty="0">
                  <a:latin typeface="Arial" panose="020B0604020202020204" pitchFamily="34" charset="0"/>
                  <a:cs typeface="Arial" panose="020B0604020202020204" pitchFamily="34" charset="0"/>
                </a:rPr>
                <a:t>correct value</a:t>
              </a:r>
              <a:endParaRPr lang="zh-CN" altLang="en-US" sz="2400" dirty="0">
                <a:latin typeface="Arial" panose="020B0604020202020204" pitchFamily="34" charset="0"/>
                <a:cs typeface="Arial" panose="020B0604020202020204" pitchFamily="34" charset="0"/>
              </a:endParaRPr>
            </a:p>
          </p:txBody>
        </p:sp>
        <p:sp>
          <p:nvSpPr>
            <p:cNvPr id="45" name="矩形 44">
              <a:extLst>
                <a:ext uri="{FF2B5EF4-FFF2-40B4-BE49-F238E27FC236}">
                  <a16:creationId xmlns:a16="http://schemas.microsoft.com/office/drawing/2014/main" id="{2EEE843A-8E96-6447-9D90-18B9913DEB8D}"/>
                </a:ext>
              </a:extLst>
            </p:cNvPr>
            <p:cNvSpPr/>
            <p:nvPr/>
          </p:nvSpPr>
          <p:spPr>
            <a:xfrm>
              <a:off x="7801346" y="2234516"/>
              <a:ext cx="209672" cy="186374"/>
            </a:xfrm>
            <a:prstGeom prst="rect">
              <a:avLst/>
            </a:prstGeom>
            <a:solidFill>
              <a:srgbClr val="FF00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46" name="文本框 45">
              <a:extLst>
                <a:ext uri="{FF2B5EF4-FFF2-40B4-BE49-F238E27FC236}">
                  <a16:creationId xmlns:a16="http://schemas.microsoft.com/office/drawing/2014/main" id="{27888169-5F76-7447-A67D-44FDA4B0D479}"/>
                </a:ext>
              </a:extLst>
            </p:cNvPr>
            <p:cNvSpPr txBox="1"/>
            <p:nvPr/>
          </p:nvSpPr>
          <p:spPr>
            <a:xfrm>
              <a:off x="8042791" y="2096080"/>
              <a:ext cx="1734067" cy="367742"/>
            </a:xfrm>
            <a:prstGeom prst="rect">
              <a:avLst/>
            </a:prstGeom>
            <a:noFill/>
          </p:spPr>
          <p:txBody>
            <a:bodyPr wrap="none" rtlCol="0">
              <a:spAutoFit/>
            </a:bodyPr>
            <a:lstStyle/>
            <a:p>
              <a:r>
                <a:rPr lang="en-US" altLang="zh-CN" sz="2400" dirty="0">
                  <a:latin typeface="Arial" panose="020B0604020202020204" pitchFamily="34" charset="0"/>
                  <a:cs typeface="Arial" panose="020B0604020202020204" pitchFamily="34" charset="0"/>
                </a:rPr>
                <a:t>conflict value</a:t>
              </a:r>
              <a:endParaRPr lang="zh-CN" altLang="en-US" sz="2400" dirty="0">
                <a:latin typeface="Arial" panose="020B0604020202020204" pitchFamily="34" charset="0"/>
                <a:cs typeface="Arial" panose="020B0604020202020204" pitchFamily="34" charset="0"/>
              </a:endParaRPr>
            </a:p>
          </p:txBody>
        </p:sp>
        <p:sp>
          <p:nvSpPr>
            <p:cNvPr id="47" name="矩形 46">
              <a:extLst>
                <a:ext uri="{FF2B5EF4-FFF2-40B4-BE49-F238E27FC236}">
                  <a16:creationId xmlns:a16="http://schemas.microsoft.com/office/drawing/2014/main" id="{8FE520E9-B031-644E-8ED0-2888802DD34E}"/>
                </a:ext>
              </a:extLst>
            </p:cNvPr>
            <p:cNvSpPr/>
            <p:nvPr/>
          </p:nvSpPr>
          <p:spPr>
            <a:xfrm>
              <a:off x="7796818" y="2591613"/>
              <a:ext cx="209672" cy="186374"/>
            </a:xfrm>
            <a:prstGeom prst="rect">
              <a:avLst/>
            </a:prstGeom>
            <a:solidFill>
              <a:schemeClr val="bg1"/>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48" name="文本框 47">
              <a:extLst>
                <a:ext uri="{FF2B5EF4-FFF2-40B4-BE49-F238E27FC236}">
                  <a16:creationId xmlns:a16="http://schemas.microsoft.com/office/drawing/2014/main" id="{1198CA9E-5F07-3842-95D7-4792BB994668}"/>
                </a:ext>
              </a:extLst>
            </p:cNvPr>
            <p:cNvSpPr txBox="1"/>
            <p:nvPr/>
          </p:nvSpPr>
          <p:spPr>
            <a:xfrm>
              <a:off x="8042791" y="2416871"/>
              <a:ext cx="1810432" cy="367742"/>
            </a:xfrm>
            <a:prstGeom prst="rect">
              <a:avLst/>
            </a:prstGeom>
            <a:noFill/>
          </p:spPr>
          <p:txBody>
            <a:bodyPr wrap="none" rtlCol="0">
              <a:spAutoFit/>
            </a:bodyPr>
            <a:lstStyle/>
            <a:p>
              <a:r>
                <a:rPr lang="en-US" altLang="zh-CN" sz="2400" dirty="0">
                  <a:latin typeface="Arial" panose="020B0604020202020204" pitchFamily="34" charset="0"/>
                  <a:cs typeface="Arial" panose="020B0604020202020204" pitchFamily="34" charset="0"/>
                </a:rPr>
                <a:t>missing value</a:t>
              </a:r>
              <a:endParaRPr lang="zh-CN" altLang="en-US" sz="2400" dirty="0">
                <a:latin typeface="Arial" panose="020B0604020202020204" pitchFamily="34" charset="0"/>
                <a:cs typeface="Arial" panose="020B0604020202020204" pitchFamily="34" charset="0"/>
              </a:endParaRPr>
            </a:p>
          </p:txBody>
        </p:sp>
        <p:sp>
          <p:nvSpPr>
            <p:cNvPr id="49" name="文本框 48">
              <a:extLst>
                <a:ext uri="{FF2B5EF4-FFF2-40B4-BE49-F238E27FC236}">
                  <a16:creationId xmlns:a16="http://schemas.microsoft.com/office/drawing/2014/main" id="{35BFC5CA-C958-AC45-8BF7-AA05574A2A46}"/>
                </a:ext>
              </a:extLst>
            </p:cNvPr>
            <p:cNvSpPr txBox="1"/>
            <p:nvPr/>
          </p:nvSpPr>
          <p:spPr>
            <a:xfrm>
              <a:off x="4215891" y="2276260"/>
              <a:ext cx="2393799" cy="367742"/>
            </a:xfrm>
            <a:prstGeom prst="rect">
              <a:avLst/>
            </a:prstGeom>
            <a:noFill/>
          </p:spPr>
          <p:txBody>
            <a:bodyPr wrap="square" rtlCol="0">
              <a:spAutoFit/>
            </a:bodyPr>
            <a:lstStyle/>
            <a:p>
              <a:pPr algn="ctr"/>
              <a:r>
                <a:rPr lang="en-US" altLang="zh-CN" sz="2400" dirty="0">
                  <a:latin typeface="Arial" panose="020B0604020202020204" pitchFamily="34" charset="0"/>
                  <a:cs typeface="Arial" panose="020B0604020202020204" pitchFamily="34" charset="0"/>
                </a:rPr>
                <a:t>knowledge graph</a:t>
              </a:r>
              <a:endParaRPr lang="zh-CN" altLang="en-US" sz="2400" dirty="0">
                <a:latin typeface="Arial" panose="020B0604020202020204" pitchFamily="34" charset="0"/>
                <a:cs typeface="Arial" panose="020B0604020202020204" pitchFamily="34" charset="0"/>
              </a:endParaRPr>
            </a:p>
          </p:txBody>
        </p:sp>
        <p:sp>
          <p:nvSpPr>
            <p:cNvPr id="50" name="箭头: 右 13">
              <a:extLst>
                <a:ext uri="{FF2B5EF4-FFF2-40B4-BE49-F238E27FC236}">
                  <a16:creationId xmlns:a16="http://schemas.microsoft.com/office/drawing/2014/main" id="{1C02C1F2-2D33-FD48-8E4E-2B0A8E386C2D}"/>
                </a:ext>
              </a:extLst>
            </p:cNvPr>
            <p:cNvSpPr/>
            <p:nvPr/>
          </p:nvSpPr>
          <p:spPr>
            <a:xfrm rot="8727685">
              <a:off x="2933271" y="2867724"/>
              <a:ext cx="1330930" cy="100679"/>
            </a:xfrm>
            <a:prstGeom prst="rightArrow">
              <a:avLst>
                <a:gd name="adj1" fmla="val 46850"/>
                <a:gd name="adj2" fmla="val 78775"/>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cs typeface="Arial" panose="020B0604020202020204" pitchFamily="34" charset="0"/>
              </a:endParaRPr>
            </a:p>
          </p:txBody>
        </p:sp>
        <p:sp>
          <p:nvSpPr>
            <p:cNvPr id="51" name="箭头: 右 15">
              <a:extLst>
                <a:ext uri="{FF2B5EF4-FFF2-40B4-BE49-F238E27FC236}">
                  <a16:creationId xmlns:a16="http://schemas.microsoft.com/office/drawing/2014/main" id="{848BDF3D-7D15-7B42-A279-0C215651F9DD}"/>
                </a:ext>
              </a:extLst>
            </p:cNvPr>
            <p:cNvSpPr/>
            <p:nvPr/>
          </p:nvSpPr>
          <p:spPr>
            <a:xfrm rot="1686964">
              <a:off x="6482687" y="2865229"/>
              <a:ext cx="1433510" cy="97203"/>
            </a:xfrm>
            <a:prstGeom prst="rightArrow">
              <a:avLst>
                <a:gd name="adj1" fmla="val 46059"/>
                <a:gd name="adj2" fmla="val 73188"/>
              </a:avLst>
            </a:prstGeom>
            <a:solidFill>
              <a:srgbClr val="C000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cs typeface="Arial" panose="020B0604020202020204" pitchFamily="34" charset="0"/>
              </a:endParaRPr>
            </a:p>
          </p:txBody>
        </p:sp>
        <p:sp>
          <p:nvSpPr>
            <p:cNvPr id="52" name="文本框 51">
              <a:extLst>
                <a:ext uri="{FF2B5EF4-FFF2-40B4-BE49-F238E27FC236}">
                  <a16:creationId xmlns:a16="http://schemas.microsoft.com/office/drawing/2014/main" id="{C9E1BFC9-3143-EC46-AF07-4680E2EA74E3}"/>
                </a:ext>
              </a:extLst>
            </p:cNvPr>
            <p:cNvSpPr txBox="1"/>
            <p:nvPr/>
          </p:nvSpPr>
          <p:spPr>
            <a:xfrm>
              <a:off x="4468218" y="4491665"/>
              <a:ext cx="2111652" cy="367742"/>
            </a:xfrm>
            <a:prstGeom prst="rect">
              <a:avLst/>
            </a:prstGeom>
            <a:noFill/>
          </p:spPr>
          <p:txBody>
            <a:bodyPr wrap="none" rtlCol="0">
              <a:spAutoFit/>
            </a:bodyPr>
            <a:lstStyle/>
            <a:p>
              <a:r>
                <a:rPr lang="en-US" altLang="zh-CN" sz="2400" dirty="0">
                  <a:latin typeface="Arial" panose="020B0604020202020204" pitchFamily="34" charset="0"/>
                  <a:cs typeface="Arial" panose="020B0604020202020204" pitchFamily="34" charset="0"/>
                </a:rPr>
                <a:t>User verification</a:t>
              </a:r>
              <a:endParaRPr lang="zh-CN" altLang="en-US" sz="2400" dirty="0">
                <a:latin typeface="Arial" panose="020B0604020202020204" pitchFamily="34" charset="0"/>
                <a:cs typeface="Arial" panose="020B0604020202020204" pitchFamily="34" charset="0"/>
              </a:endParaRPr>
            </a:p>
          </p:txBody>
        </p:sp>
        <p:sp>
          <p:nvSpPr>
            <p:cNvPr id="53" name="矩形 52">
              <a:extLst>
                <a:ext uri="{FF2B5EF4-FFF2-40B4-BE49-F238E27FC236}">
                  <a16:creationId xmlns:a16="http://schemas.microsoft.com/office/drawing/2014/main" id="{CA513F8D-B2E3-7242-BDDE-29BADD4592CB}"/>
                </a:ext>
              </a:extLst>
            </p:cNvPr>
            <p:cNvSpPr/>
            <p:nvPr/>
          </p:nvSpPr>
          <p:spPr>
            <a:xfrm>
              <a:off x="4418324" y="4494412"/>
              <a:ext cx="2159905" cy="618066"/>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cs typeface="Arial" panose="020B0604020202020204" pitchFamily="34" charset="0"/>
              </a:endParaRPr>
            </a:p>
          </p:txBody>
        </p:sp>
        <p:sp>
          <p:nvSpPr>
            <p:cNvPr id="54" name="箭头: 右 13">
              <a:extLst>
                <a:ext uri="{FF2B5EF4-FFF2-40B4-BE49-F238E27FC236}">
                  <a16:creationId xmlns:a16="http://schemas.microsoft.com/office/drawing/2014/main" id="{68E51C5B-D988-1043-A0E5-46647D3784D0}"/>
                </a:ext>
              </a:extLst>
            </p:cNvPr>
            <p:cNvSpPr/>
            <p:nvPr/>
          </p:nvSpPr>
          <p:spPr>
            <a:xfrm rot="1737920">
              <a:off x="2717923" y="4263636"/>
              <a:ext cx="1709011" cy="103088"/>
            </a:xfrm>
            <a:prstGeom prst="rightArrow">
              <a:avLst>
                <a:gd name="adj1" fmla="val 40589"/>
                <a:gd name="adj2" fmla="val 78177"/>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cs typeface="Arial" panose="020B0604020202020204" pitchFamily="34" charset="0"/>
              </a:endParaRPr>
            </a:p>
          </p:txBody>
        </p:sp>
        <p:sp>
          <p:nvSpPr>
            <p:cNvPr id="55" name="箭头: 右 13">
              <a:extLst>
                <a:ext uri="{FF2B5EF4-FFF2-40B4-BE49-F238E27FC236}">
                  <a16:creationId xmlns:a16="http://schemas.microsoft.com/office/drawing/2014/main" id="{CF166067-0C8C-D04F-ACC9-70C4D26F7495}"/>
                </a:ext>
              </a:extLst>
            </p:cNvPr>
            <p:cNvSpPr/>
            <p:nvPr/>
          </p:nvSpPr>
          <p:spPr>
            <a:xfrm rot="5400000">
              <a:off x="5141474" y="4082849"/>
              <a:ext cx="627144" cy="102184"/>
            </a:xfrm>
            <a:prstGeom prst="rightArrow">
              <a:avLst>
                <a:gd name="adj1" fmla="val 41695"/>
                <a:gd name="adj2" fmla="val 7493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56" name="箭头: 右 13">
              <a:extLst>
                <a:ext uri="{FF2B5EF4-FFF2-40B4-BE49-F238E27FC236}">
                  <a16:creationId xmlns:a16="http://schemas.microsoft.com/office/drawing/2014/main" id="{633B4146-B065-564E-84C0-AF566B8C5CC1}"/>
                </a:ext>
              </a:extLst>
            </p:cNvPr>
            <p:cNvSpPr/>
            <p:nvPr/>
          </p:nvSpPr>
          <p:spPr>
            <a:xfrm rot="9022553">
              <a:off x="6547298" y="4218470"/>
              <a:ext cx="1811227" cy="116686"/>
            </a:xfrm>
            <a:prstGeom prst="rightArrow">
              <a:avLst>
                <a:gd name="adj1" fmla="val 42077"/>
                <a:gd name="adj2" fmla="val 87518"/>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cs typeface="Arial" panose="020B0604020202020204" pitchFamily="34" charset="0"/>
              </a:endParaRPr>
            </a:p>
          </p:txBody>
        </p:sp>
        <p:sp>
          <p:nvSpPr>
            <p:cNvPr id="57" name="文本框 56">
              <a:extLst>
                <a:ext uri="{FF2B5EF4-FFF2-40B4-BE49-F238E27FC236}">
                  <a16:creationId xmlns:a16="http://schemas.microsoft.com/office/drawing/2014/main" id="{A5B5F060-F85E-0C48-ACF2-0A2F05942581}"/>
                </a:ext>
              </a:extLst>
            </p:cNvPr>
            <p:cNvSpPr txBox="1"/>
            <p:nvPr/>
          </p:nvSpPr>
          <p:spPr>
            <a:xfrm>
              <a:off x="4835109" y="4720677"/>
              <a:ext cx="1297085" cy="367742"/>
            </a:xfrm>
            <a:prstGeom prst="rect">
              <a:avLst/>
            </a:prstGeom>
            <a:noFill/>
          </p:spPr>
          <p:txBody>
            <a:bodyPr wrap="none" rtlCol="0">
              <a:spAutoFit/>
            </a:bodyPr>
            <a:lstStyle/>
            <a:p>
              <a:r>
                <a:rPr lang="en-US" altLang="zh-CN" sz="2400" dirty="0">
                  <a:latin typeface="Arial" panose="020B0604020202020204" pitchFamily="34" charset="0"/>
                  <a:cs typeface="Arial" panose="020B0604020202020204" pitchFamily="34" charset="0"/>
                </a:rPr>
                <a:t>(optional)</a:t>
              </a:r>
              <a:endParaRPr lang="zh-CN" altLang="en-US" sz="2400" dirty="0">
                <a:latin typeface="Arial" panose="020B0604020202020204" pitchFamily="34" charset="0"/>
                <a:cs typeface="Arial" panose="020B0604020202020204" pitchFamily="34" charset="0"/>
              </a:endParaRPr>
            </a:p>
          </p:txBody>
        </p:sp>
      </p:grpSp>
      <p:grpSp>
        <p:nvGrpSpPr>
          <p:cNvPr id="165" name="组合 164">
            <a:extLst>
              <a:ext uri="{FF2B5EF4-FFF2-40B4-BE49-F238E27FC236}">
                <a16:creationId xmlns:a16="http://schemas.microsoft.com/office/drawing/2014/main" id="{6EF334CB-8F3F-264F-B707-113C65A85A9F}"/>
              </a:ext>
            </a:extLst>
          </p:cNvPr>
          <p:cNvGrpSpPr/>
          <p:nvPr/>
        </p:nvGrpSpPr>
        <p:grpSpPr>
          <a:xfrm>
            <a:off x="775855" y="1316050"/>
            <a:ext cx="9851348" cy="3126025"/>
            <a:chOff x="1047579" y="2073155"/>
            <a:chExt cx="8869579" cy="3357622"/>
          </a:xfrm>
        </p:grpSpPr>
        <p:sp>
          <p:nvSpPr>
            <p:cNvPr id="128" name="文本框 127">
              <a:extLst>
                <a:ext uri="{FF2B5EF4-FFF2-40B4-BE49-F238E27FC236}">
                  <a16:creationId xmlns:a16="http://schemas.microsoft.com/office/drawing/2014/main" id="{D9668B12-C327-2547-AB12-324BF4652DF7}"/>
                </a:ext>
              </a:extLst>
            </p:cNvPr>
            <p:cNvSpPr txBox="1"/>
            <p:nvPr/>
          </p:nvSpPr>
          <p:spPr>
            <a:xfrm>
              <a:off x="4714290" y="3113313"/>
              <a:ext cx="1378592" cy="826446"/>
            </a:xfrm>
            <a:prstGeom prst="rect">
              <a:avLst/>
            </a:prstGeom>
            <a:noFill/>
          </p:spPr>
          <p:txBody>
            <a:bodyPr wrap="none" rtlCol="0">
              <a:spAutoFit/>
            </a:bodyPr>
            <a:lstStyle/>
            <a:p>
              <a:pPr algn="ctr"/>
              <a:r>
                <a:rPr lang="en-US" altLang="zh-CN" sz="2200" dirty="0">
                  <a:solidFill>
                    <a:srgbClr val="FF0000"/>
                  </a:solidFill>
                  <a:latin typeface="Calibri" panose="020F0502020204030204" pitchFamily="34" charset="0"/>
                  <a:cs typeface="Calibri" panose="020F0502020204030204" pitchFamily="34" charset="0"/>
                </a:rPr>
                <a:t>Attribute</a:t>
              </a:r>
            </a:p>
            <a:p>
              <a:pPr algn="ctr"/>
              <a:r>
                <a:rPr lang="en-US" altLang="zh-CN" sz="2200" dirty="0">
                  <a:solidFill>
                    <a:srgbClr val="FF0000"/>
                  </a:solidFill>
                  <a:latin typeface="Calibri" panose="020F0502020204030204" pitchFamily="34" charset="0"/>
                  <a:cs typeface="Calibri" panose="020F0502020204030204" pitchFamily="34" charset="0"/>
                </a:rPr>
                <a:t>Assignment</a:t>
              </a:r>
              <a:endParaRPr lang="zh-CN" altLang="en-US" sz="2200" dirty="0">
                <a:solidFill>
                  <a:srgbClr val="FF0000"/>
                </a:solidFill>
                <a:latin typeface="Calibri" panose="020F0502020204030204" pitchFamily="34" charset="0"/>
                <a:cs typeface="Calibri" panose="020F0502020204030204" pitchFamily="34" charset="0"/>
              </a:endParaRPr>
            </a:p>
          </p:txBody>
        </p:sp>
        <p:sp>
          <p:nvSpPr>
            <p:cNvPr id="112" name="流程图: 磁盘 3">
              <a:extLst>
                <a:ext uri="{FF2B5EF4-FFF2-40B4-BE49-F238E27FC236}">
                  <a16:creationId xmlns:a16="http://schemas.microsoft.com/office/drawing/2014/main" id="{5996E66D-5ADF-FA4B-BDD3-B6FEEC935DD2}"/>
                </a:ext>
              </a:extLst>
            </p:cNvPr>
            <p:cNvSpPr/>
            <p:nvPr/>
          </p:nvSpPr>
          <p:spPr>
            <a:xfrm>
              <a:off x="1047579" y="2970344"/>
              <a:ext cx="818993" cy="1132716"/>
            </a:xfrm>
            <a:prstGeom prst="flowChartMagneticDisk">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13" name="文本框 112">
              <a:extLst>
                <a:ext uri="{FF2B5EF4-FFF2-40B4-BE49-F238E27FC236}">
                  <a16:creationId xmlns:a16="http://schemas.microsoft.com/office/drawing/2014/main" id="{AFBFF957-DF46-C94F-9244-409BF8905BC5}"/>
                </a:ext>
              </a:extLst>
            </p:cNvPr>
            <p:cNvSpPr txBox="1"/>
            <p:nvPr/>
          </p:nvSpPr>
          <p:spPr>
            <a:xfrm>
              <a:off x="1249973" y="4033135"/>
              <a:ext cx="479716" cy="462810"/>
            </a:xfrm>
            <a:prstGeom prst="rect">
              <a:avLst/>
            </a:prstGeom>
            <a:noFill/>
          </p:spPr>
          <p:txBody>
            <a:bodyPr wrap="square" rtlCol="0">
              <a:spAutoFit/>
            </a:bodyPr>
            <a:lstStyle/>
            <a:p>
              <a:r>
                <a:rPr lang="en-US" altLang="zh-CN" sz="2200" i="1" dirty="0">
                  <a:latin typeface="Calibri" panose="020F0502020204030204" pitchFamily="34" charset="0"/>
                  <a:cs typeface="Calibri" panose="020F0502020204030204" pitchFamily="34" charset="0"/>
                </a:rPr>
                <a:t>D</a:t>
              </a:r>
              <a:endParaRPr lang="zh-CN" altLang="en-US" sz="2200" i="1" baseline="-25000" dirty="0">
                <a:latin typeface="Calibri" panose="020F0502020204030204" pitchFamily="34" charset="0"/>
                <a:cs typeface="Calibri" panose="020F0502020204030204" pitchFamily="34" charset="0"/>
              </a:endParaRPr>
            </a:p>
          </p:txBody>
        </p:sp>
        <p:sp>
          <p:nvSpPr>
            <p:cNvPr id="114" name="流程图: 磁盘 5">
              <a:extLst>
                <a:ext uri="{FF2B5EF4-FFF2-40B4-BE49-F238E27FC236}">
                  <a16:creationId xmlns:a16="http://schemas.microsoft.com/office/drawing/2014/main" id="{C95EA396-28FA-1143-B23F-D67FF6FFC215}"/>
                </a:ext>
              </a:extLst>
            </p:cNvPr>
            <p:cNvSpPr/>
            <p:nvPr/>
          </p:nvSpPr>
          <p:spPr>
            <a:xfrm>
              <a:off x="3863016" y="3063457"/>
              <a:ext cx="663146" cy="864972"/>
            </a:xfrm>
            <a:prstGeom prst="flowChartMagneticDisk">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15" name="文本框 114">
              <a:extLst>
                <a:ext uri="{FF2B5EF4-FFF2-40B4-BE49-F238E27FC236}">
                  <a16:creationId xmlns:a16="http://schemas.microsoft.com/office/drawing/2014/main" id="{A7B6D716-323B-D34B-90B4-3E96AAAE1622}"/>
                </a:ext>
              </a:extLst>
            </p:cNvPr>
            <p:cNvSpPr txBox="1"/>
            <p:nvPr/>
          </p:nvSpPr>
          <p:spPr>
            <a:xfrm>
              <a:off x="3979011" y="3989944"/>
              <a:ext cx="644528" cy="462810"/>
            </a:xfrm>
            <a:prstGeom prst="rect">
              <a:avLst/>
            </a:prstGeom>
            <a:noFill/>
          </p:spPr>
          <p:txBody>
            <a:bodyPr wrap="square" rtlCol="0">
              <a:spAutoFit/>
            </a:bodyPr>
            <a:lstStyle/>
            <a:p>
              <a:r>
                <a:rPr lang="en-US" altLang="zh-CN" sz="2200" i="1" dirty="0">
                  <a:latin typeface="Calibri" panose="020F0502020204030204" pitchFamily="34" charset="0"/>
                  <a:cs typeface="Calibri" panose="020F0502020204030204" pitchFamily="34" charset="0"/>
                </a:rPr>
                <a:t>D</a:t>
              </a:r>
              <a:r>
                <a:rPr lang="en-US" altLang="zh-CN" sz="2200" i="1" baseline="-25000" dirty="0">
                  <a:latin typeface="Calibri" panose="020F0502020204030204" pitchFamily="34" charset="0"/>
                  <a:cs typeface="Calibri" panose="020F0502020204030204" pitchFamily="34" charset="0"/>
                </a:rPr>
                <a:t>V</a:t>
              </a:r>
              <a:endParaRPr lang="zh-CN" altLang="en-US" sz="2200" i="1" baseline="-25000" dirty="0">
                <a:latin typeface="Calibri" panose="020F0502020204030204" pitchFamily="34" charset="0"/>
                <a:cs typeface="Calibri" panose="020F0502020204030204" pitchFamily="34" charset="0"/>
              </a:endParaRPr>
            </a:p>
          </p:txBody>
        </p:sp>
        <p:sp>
          <p:nvSpPr>
            <p:cNvPr id="117" name="矩形 116">
              <a:extLst>
                <a:ext uri="{FF2B5EF4-FFF2-40B4-BE49-F238E27FC236}">
                  <a16:creationId xmlns:a16="http://schemas.microsoft.com/office/drawing/2014/main" id="{1A3AC296-CC76-CC43-85C9-10723F8C20D7}"/>
                </a:ext>
              </a:extLst>
            </p:cNvPr>
            <p:cNvSpPr/>
            <p:nvPr/>
          </p:nvSpPr>
          <p:spPr>
            <a:xfrm>
              <a:off x="4785606" y="3158833"/>
              <a:ext cx="1234573" cy="780532"/>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dirty="0">
                <a:latin typeface="Calibri" panose="020F0502020204030204" pitchFamily="34" charset="0"/>
                <a:cs typeface="Calibri" panose="020F0502020204030204" pitchFamily="34" charset="0"/>
              </a:endParaRPr>
            </a:p>
          </p:txBody>
        </p:sp>
        <p:sp>
          <p:nvSpPr>
            <p:cNvPr id="118" name="矩形 117">
              <a:extLst>
                <a:ext uri="{FF2B5EF4-FFF2-40B4-BE49-F238E27FC236}">
                  <a16:creationId xmlns:a16="http://schemas.microsoft.com/office/drawing/2014/main" id="{C7BF6AD4-4B53-0749-9629-BE7C8ED1BEE1}"/>
                </a:ext>
              </a:extLst>
            </p:cNvPr>
            <p:cNvSpPr/>
            <p:nvPr/>
          </p:nvSpPr>
          <p:spPr>
            <a:xfrm>
              <a:off x="7299278" y="3168549"/>
              <a:ext cx="1585635" cy="764453"/>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dirty="0">
                <a:latin typeface="Calibri" panose="020F0502020204030204" pitchFamily="34" charset="0"/>
                <a:cs typeface="Calibri" panose="020F0502020204030204" pitchFamily="34" charset="0"/>
              </a:endParaRPr>
            </a:p>
          </p:txBody>
        </p:sp>
        <p:sp>
          <p:nvSpPr>
            <p:cNvPr id="119" name="右箭头 118">
              <a:extLst>
                <a:ext uri="{FF2B5EF4-FFF2-40B4-BE49-F238E27FC236}">
                  <a16:creationId xmlns:a16="http://schemas.microsoft.com/office/drawing/2014/main" id="{C2413187-9F8C-1C4C-92FB-A5733DEE09D4}"/>
                </a:ext>
              </a:extLst>
            </p:cNvPr>
            <p:cNvSpPr/>
            <p:nvPr/>
          </p:nvSpPr>
          <p:spPr>
            <a:xfrm>
              <a:off x="1927338" y="3542003"/>
              <a:ext cx="430390" cy="53853"/>
            </a:xfrm>
            <a:prstGeom prst="rightArrow">
              <a:avLst/>
            </a:prstGeom>
            <a:solidFill>
              <a:srgbClr val="0070C0"/>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20" name="右箭头 119">
              <a:extLst>
                <a:ext uri="{FF2B5EF4-FFF2-40B4-BE49-F238E27FC236}">
                  <a16:creationId xmlns:a16="http://schemas.microsoft.com/office/drawing/2014/main" id="{15F702D9-00C7-DD44-9474-43B25462D1EE}"/>
                </a:ext>
              </a:extLst>
            </p:cNvPr>
            <p:cNvSpPr/>
            <p:nvPr/>
          </p:nvSpPr>
          <p:spPr>
            <a:xfrm>
              <a:off x="4560225" y="3530499"/>
              <a:ext cx="217306" cy="45719"/>
            </a:xfrm>
            <a:prstGeom prst="rightArrow">
              <a:avLst/>
            </a:prstGeom>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21" name="流程图: 磁盘 17">
              <a:extLst>
                <a:ext uri="{FF2B5EF4-FFF2-40B4-BE49-F238E27FC236}">
                  <a16:creationId xmlns:a16="http://schemas.microsoft.com/office/drawing/2014/main" id="{D01E9B04-7AEB-0C47-9132-8CA921B32357}"/>
                </a:ext>
              </a:extLst>
            </p:cNvPr>
            <p:cNvSpPr/>
            <p:nvPr/>
          </p:nvSpPr>
          <p:spPr>
            <a:xfrm>
              <a:off x="6298939" y="3087928"/>
              <a:ext cx="663146" cy="864972"/>
            </a:xfrm>
            <a:prstGeom prst="flowChartMagneticDisk">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22" name="文本框 121">
              <a:extLst>
                <a:ext uri="{FF2B5EF4-FFF2-40B4-BE49-F238E27FC236}">
                  <a16:creationId xmlns:a16="http://schemas.microsoft.com/office/drawing/2014/main" id="{03A28A54-C977-B943-8B36-6778ECD5CFEF}"/>
                </a:ext>
              </a:extLst>
            </p:cNvPr>
            <p:cNvSpPr txBox="1"/>
            <p:nvPr/>
          </p:nvSpPr>
          <p:spPr>
            <a:xfrm>
              <a:off x="6449121" y="3989944"/>
              <a:ext cx="548840" cy="462810"/>
            </a:xfrm>
            <a:prstGeom prst="rect">
              <a:avLst/>
            </a:prstGeom>
            <a:noFill/>
          </p:spPr>
          <p:txBody>
            <a:bodyPr wrap="square" rtlCol="0">
              <a:spAutoFit/>
            </a:bodyPr>
            <a:lstStyle/>
            <a:p>
              <a:r>
                <a:rPr lang="en-US" altLang="zh-CN" sz="2200" i="1" dirty="0">
                  <a:latin typeface="Calibri" panose="020F0502020204030204" pitchFamily="34" charset="0"/>
                  <a:cs typeface="Calibri" panose="020F0502020204030204" pitchFamily="34" charset="0"/>
                </a:rPr>
                <a:t>D</a:t>
              </a:r>
              <a:r>
                <a:rPr lang="en-US" altLang="zh-CN" sz="2200" i="1" baseline="-25000" dirty="0">
                  <a:latin typeface="Calibri" panose="020F0502020204030204" pitchFamily="34" charset="0"/>
                  <a:cs typeface="Calibri" panose="020F0502020204030204" pitchFamily="34" charset="0"/>
                </a:rPr>
                <a:t>V</a:t>
              </a:r>
              <a:endParaRPr lang="zh-CN" altLang="en-US" sz="2200" i="1" baseline="-25000" dirty="0">
                <a:latin typeface="Calibri" panose="020F0502020204030204" pitchFamily="34" charset="0"/>
                <a:cs typeface="Calibri" panose="020F0502020204030204" pitchFamily="34" charset="0"/>
              </a:endParaRPr>
            </a:p>
          </p:txBody>
        </p:sp>
        <p:sp>
          <p:nvSpPr>
            <p:cNvPr id="123" name="右箭头 122">
              <a:extLst>
                <a:ext uri="{FF2B5EF4-FFF2-40B4-BE49-F238E27FC236}">
                  <a16:creationId xmlns:a16="http://schemas.microsoft.com/office/drawing/2014/main" id="{551A390C-3D8A-BE4B-8F92-A9AD9F863549}"/>
                </a:ext>
              </a:extLst>
            </p:cNvPr>
            <p:cNvSpPr/>
            <p:nvPr/>
          </p:nvSpPr>
          <p:spPr>
            <a:xfrm>
              <a:off x="6051609" y="3530499"/>
              <a:ext cx="201466" cy="45719"/>
            </a:xfrm>
            <a:prstGeom prst="rightArrow">
              <a:avLst/>
            </a:prstGeom>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24" name="右箭头 123">
              <a:extLst>
                <a:ext uri="{FF2B5EF4-FFF2-40B4-BE49-F238E27FC236}">
                  <a16:creationId xmlns:a16="http://schemas.microsoft.com/office/drawing/2014/main" id="{00E34C97-BBE1-A044-B53C-9E1A0B96C32E}"/>
                </a:ext>
              </a:extLst>
            </p:cNvPr>
            <p:cNvSpPr/>
            <p:nvPr/>
          </p:nvSpPr>
          <p:spPr>
            <a:xfrm>
              <a:off x="6997961" y="3537528"/>
              <a:ext cx="231126" cy="45719"/>
            </a:xfrm>
            <a:prstGeom prst="rightArrow">
              <a:avLst/>
            </a:prstGeom>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25" name="流程图: 磁盘 21">
              <a:extLst>
                <a:ext uri="{FF2B5EF4-FFF2-40B4-BE49-F238E27FC236}">
                  <a16:creationId xmlns:a16="http://schemas.microsoft.com/office/drawing/2014/main" id="{3CEF89B6-3E28-9B4E-9806-CE0E1611A631}"/>
                </a:ext>
              </a:extLst>
            </p:cNvPr>
            <p:cNvSpPr/>
            <p:nvPr/>
          </p:nvSpPr>
          <p:spPr>
            <a:xfrm>
              <a:off x="9254012" y="3068031"/>
              <a:ext cx="663146" cy="864972"/>
            </a:xfrm>
            <a:prstGeom prst="flowChartMagneticDisk">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26" name="右箭头 125">
              <a:extLst>
                <a:ext uri="{FF2B5EF4-FFF2-40B4-BE49-F238E27FC236}">
                  <a16:creationId xmlns:a16="http://schemas.microsoft.com/office/drawing/2014/main" id="{5D2B2485-3458-C742-94CA-61742D9E25B0}"/>
                </a:ext>
              </a:extLst>
            </p:cNvPr>
            <p:cNvSpPr/>
            <p:nvPr/>
          </p:nvSpPr>
          <p:spPr>
            <a:xfrm flipV="1">
              <a:off x="8925421" y="3542635"/>
              <a:ext cx="288083" cy="45719"/>
            </a:xfrm>
            <a:prstGeom prst="rightArrow">
              <a:avLst/>
            </a:prstGeom>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29" name="文本框 128">
              <a:extLst>
                <a:ext uri="{FF2B5EF4-FFF2-40B4-BE49-F238E27FC236}">
                  <a16:creationId xmlns:a16="http://schemas.microsoft.com/office/drawing/2014/main" id="{2608802E-B28F-5447-9D9B-8F3FD00A62F0}"/>
                </a:ext>
              </a:extLst>
            </p:cNvPr>
            <p:cNvSpPr txBox="1"/>
            <p:nvPr/>
          </p:nvSpPr>
          <p:spPr>
            <a:xfrm>
              <a:off x="7259710" y="3134478"/>
              <a:ext cx="1620077" cy="826446"/>
            </a:xfrm>
            <a:prstGeom prst="rect">
              <a:avLst/>
            </a:prstGeom>
            <a:noFill/>
          </p:spPr>
          <p:txBody>
            <a:bodyPr wrap="none" rtlCol="0">
              <a:spAutoFit/>
            </a:bodyPr>
            <a:lstStyle/>
            <a:p>
              <a:pPr algn="ctr"/>
              <a:r>
                <a:rPr lang="en-US" altLang="zh-CN" sz="2200" dirty="0">
                  <a:latin typeface="Calibri" panose="020F0502020204030204" pitchFamily="34" charset="0"/>
                  <a:cs typeface="Calibri" panose="020F0502020204030204" pitchFamily="34" charset="0"/>
                </a:rPr>
                <a:t>Missing</a:t>
              </a:r>
              <a:r>
                <a:rPr lang="zh-CN" altLang="en-US" sz="2200" dirty="0">
                  <a:latin typeface="Calibri" panose="020F0502020204030204" pitchFamily="34" charset="0"/>
                  <a:cs typeface="Calibri" panose="020F0502020204030204" pitchFamily="34" charset="0"/>
                </a:rPr>
                <a:t> </a:t>
              </a:r>
              <a:r>
                <a:rPr lang="en-US" altLang="zh-CN" sz="2200" dirty="0">
                  <a:latin typeface="Calibri" panose="020F0502020204030204" pitchFamily="34" charset="0"/>
                  <a:cs typeface="Calibri" panose="020F0502020204030204" pitchFamily="34" charset="0"/>
                </a:rPr>
                <a:t>Value</a:t>
              </a:r>
            </a:p>
            <a:p>
              <a:pPr algn="ctr"/>
              <a:r>
                <a:rPr lang="en-US" altLang="zh-CN" sz="2200" dirty="0">
                  <a:latin typeface="Calibri" panose="020F0502020204030204" pitchFamily="34" charset="0"/>
                  <a:cs typeface="Calibri" panose="020F0502020204030204" pitchFamily="34" charset="0"/>
                </a:rPr>
                <a:t>Imputation</a:t>
              </a:r>
              <a:endParaRPr lang="zh-CN" altLang="en-US" sz="2200" dirty="0">
                <a:latin typeface="Calibri" panose="020F0502020204030204" pitchFamily="34" charset="0"/>
                <a:cs typeface="Calibri" panose="020F0502020204030204" pitchFamily="34" charset="0"/>
              </a:endParaRPr>
            </a:p>
          </p:txBody>
        </p:sp>
        <p:sp>
          <p:nvSpPr>
            <p:cNvPr id="130" name="右箭头 129">
              <a:extLst>
                <a:ext uri="{FF2B5EF4-FFF2-40B4-BE49-F238E27FC236}">
                  <a16:creationId xmlns:a16="http://schemas.microsoft.com/office/drawing/2014/main" id="{4EA10983-C670-534B-8663-A555D401A348}"/>
                </a:ext>
              </a:extLst>
            </p:cNvPr>
            <p:cNvSpPr/>
            <p:nvPr/>
          </p:nvSpPr>
          <p:spPr>
            <a:xfrm>
              <a:off x="3620942" y="3542003"/>
              <a:ext cx="192325" cy="45719"/>
            </a:xfrm>
            <a:prstGeom prst="rightArrow">
              <a:avLst/>
            </a:prstGeom>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31" name="箭头: 右 14">
              <a:extLst>
                <a:ext uri="{FF2B5EF4-FFF2-40B4-BE49-F238E27FC236}">
                  <a16:creationId xmlns:a16="http://schemas.microsoft.com/office/drawing/2014/main" id="{6C54C089-DE7C-6A49-8490-CE0ECB694C72}"/>
                </a:ext>
              </a:extLst>
            </p:cNvPr>
            <p:cNvSpPr/>
            <p:nvPr/>
          </p:nvSpPr>
          <p:spPr>
            <a:xfrm rot="5400000">
              <a:off x="5173806" y="2739652"/>
              <a:ext cx="562480" cy="102183"/>
            </a:xfrm>
            <a:prstGeom prst="right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32" name="文本框 131">
              <a:extLst>
                <a:ext uri="{FF2B5EF4-FFF2-40B4-BE49-F238E27FC236}">
                  <a16:creationId xmlns:a16="http://schemas.microsoft.com/office/drawing/2014/main" id="{0AF40339-D954-BE4B-AC41-A4B02F104211}"/>
                </a:ext>
              </a:extLst>
            </p:cNvPr>
            <p:cNvSpPr txBox="1"/>
            <p:nvPr/>
          </p:nvSpPr>
          <p:spPr>
            <a:xfrm rot="19352188">
              <a:off x="3094165" y="2390165"/>
              <a:ext cx="936727" cy="462810"/>
            </a:xfrm>
            <a:prstGeom prst="rect">
              <a:avLst/>
            </a:prstGeom>
            <a:noFill/>
          </p:spPr>
          <p:txBody>
            <a:bodyPr wrap="none" rtlCol="0">
              <a:spAutoFit/>
            </a:bodyPr>
            <a:lstStyle/>
            <a:p>
              <a:pPr algn="ctr"/>
              <a:r>
                <a:rPr lang="en-US" altLang="zh-CN" sz="2200" dirty="0">
                  <a:latin typeface="Calibri" panose="020F0502020204030204" pitchFamily="34" charset="0"/>
                  <a:cs typeface="Calibri" panose="020F0502020204030204" pitchFamily="34" charset="0"/>
                </a:rPr>
                <a:t>context</a:t>
              </a:r>
              <a:endParaRPr lang="zh-CN" altLang="en-US" sz="2200" dirty="0">
                <a:latin typeface="Calibri" panose="020F0502020204030204" pitchFamily="34" charset="0"/>
                <a:cs typeface="Calibri" panose="020F0502020204030204" pitchFamily="34" charset="0"/>
              </a:endParaRPr>
            </a:p>
          </p:txBody>
        </p:sp>
        <p:sp>
          <p:nvSpPr>
            <p:cNvPr id="133" name="文本框 132">
              <a:extLst>
                <a:ext uri="{FF2B5EF4-FFF2-40B4-BE49-F238E27FC236}">
                  <a16:creationId xmlns:a16="http://schemas.microsoft.com/office/drawing/2014/main" id="{98D263F1-6BBA-4A44-AB08-D53C3CC84076}"/>
                </a:ext>
              </a:extLst>
            </p:cNvPr>
            <p:cNvSpPr txBox="1"/>
            <p:nvPr/>
          </p:nvSpPr>
          <p:spPr>
            <a:xfrm rot="1587521">
              <a:off x="6477067" y="2223572"/>
              <a:ext cx="936727" cy="826446"/>
            </a:xfrm>
            <a:prstGeom prst="rect">
              <a:avLst/>
            </a:prstGeom>
            <a:noFill/>
          </p:spPr>
          <p:txBody>
            <a:bodyPr wrap="none" rtlCol="0">
              <a:spAutoFit/>
            </a:bodyPr>
            <a:lstStyle/>
            <a:p>
              <a:pPr algn="ctr"/>
              <a:r>
                <a:rPr lang="en-US" altLang="zh-CN" sz="2200" dirty="0">
                  <a:latin typeface="Calibri" panose="020F0502020204030204" pitchFamily="34" charset="0"/>
                  <a:cs typeface="Calibri" panose="020F0502020204030204" pitchFamily="34" charset="0"/>
                </a:rPr>
                <a:t>HER</a:t>
              </a:r>
            </a:p>
            <a:p>
              <a:pPr algn="ctr"/>
              <a:r>
                <a:rPr lang="en-US" altLang="zh-CN" sz="2200" dirty="0">
                  <a:latin typeface="Calibri" panose="020F0502020204030204" pitchFamily="34" charset="0"/>
                  <a:cs typeface="Calibri" panose="020F0502020204030204" pitchFamily="34" charset="0"/>
                </a:rPr>
                <a:t>context</a:t>
              </a:r>
              <a:endParaRPr lang="zh-CN" altLang="en-US" sz="2200" dirty="0">
                <a:latin typeface="Calibri" panose="020F0502020204030204" pitchFamily="34" charset="0"/>
                <a:cs typeface="Calibri" panose="020F0502020204030204" pitchFamily="34" charset="0"/>
              </a:endParaRPr>
            </a:p>
          </p:txBody>
        </p:sp>
        <p:sp>
          <p:nvSpPr>
            <p:cNvPr id="134" name="文本框 133">
              <a:extLst>
                <a:ext uri="{FF2B5EF4-FFF2-40B4-BE49-F238E27FC236}">
                  <a16:creationId xmlns:a16="http://schemas.microsoft.com/office/drawing/2014/main" id="{79290B3D-080E-F044-93A2-4F73498314D0}"/>
                </a:ext>
              </a:extLst>
            </p:cNvPr>
            <p:cNvSpPr txBox="1"/>
            <p:nvPr/>
          </p:nvSpPr>
          <p:spPr>
            <a:xfrm>
              <a:off x="4396159" y="2505090"/>
              <a:ext cx="1122453" cy="462810"/>
            </a:xfrm>
            <a:prstGeom prst="rect">
              <a:avLst/>
            </a:prstGeom>
            <a:noFill/>
          </p:spPr>
          <p:txBody>
            <a:bodyPr wrap="square" rtlCol="0">
              <a:spAutoFit/>
            </a:bodyPr>
            <a:lstStyle/>
            <a:p>
              <a:pPr algn="ctr"/>
              <a:r>
                <a:rPr lang="en-US" altLang="zh-CN" sz="2200" dirty="0">
                  <a:latin typeface="Calibri" panose="020F0502020204030204" pitchFamily="34" charset="0"/>
                  <a:cs typeface="Calibri" panose="020F0502020204030204" pitchFamily="34" charset="0"/>
                </a:rPr>
                <a:t>context</a:t>
              </a:r>
              <a:endParaRPr lang="zh-CN" altLang="en-US" sz="2200" dirty="0">
                <a:latin typeface="Calibri" panose="020F0502020204030204" pitchFamily="34" charset="0"/>
                <a:cs typeface="Calibri" panose="020F0502020204030204" pitchFamily="34" charset="0"/>
              </a:endParaRPr>
            </a:p>
          </p:txBody>
        </p:sp>
        <p:sp>
          <p:nvSpPr>
            <p:cNvPr id="135" name="文本框 134">
              <a:extLst>
                <a:ext uri="{FF2B5EF4-FFF2-40B4-BE49-F238E27FC236}">
                  <a16:creationId xmlns:a16="http://schemas.microsoft.com/office/drawing/2014/main" id="{AC6199D5-1273-FA4A-8081-195F50F5528D}"/>
                </a:ext>
              </a:extLst>
            </p:cNvPr>
            <p:cNvSpPr txBox="1"/>
            <p:nvPr/>
          </p:nvSpPr>
          <p:spPr>
            <a:xfrm>
              <a:off x="9347716" y="3946495"/>
              <a:ext cx="548840" cy="462810"/>
            </a:xfrm>
            <a:prstGeom prst="rect">
              <a:avLst/>
            </a:prstGeom>
            <a:noFill/>
          </p:spPr>
          <p:txBody>
            <a:bodyPr wrap="square" rtlCol="0">
              <a:spAutoFit/>
            </a:bodyPr>
            <a:lstStyle/>
            <a:p>
              <a:r>
                <a:rPr lang="en-US" altLang="zh-CN" sz="2200" i="1" dirty="0">
                  <a:latin typeface="Calibri" panose="020F0502020204030204" pitchFamily="34" charset="0"/>
                  <a:cs typeface="Calibri" panose="020F0502020204030204" pitchFamily="34" charset="0"/>
                </a:rPr>
                <a:t>D</a:t>
              </a:r>
              <a:r>
                <a:rPr lang="en-US" altLang="zh-CN" sz="2200" i="1" baseline="-25000" dirty="0">
                  <a:latin typeface="Calibri" panose="020F0502020204030204" pitchFamily="34" charset="0"/>
                  <a:cs typeface="Calibri" panose="020F0502020204030204" pitchFamily="34" charset="0"/>
                </a:rPr>
                <a:t>V</a:t>
              </a:r>
              <a:endParaRPr lang="zh-CN" altLang="en-US" sz="2200" i="1" baseline="-25000" dirty="0">
                <a:latin typeface="Calibri" panose="020F0502020204030204" pitchFamily="34" charset="0"/>
                <a:cs typeface="Calibri" panose="020F0502020204030204" pitchFamily="34" charset="0"/>
              </a:endParaRPr>
            </a:p>
          </p:txBody>
        </p:sp>
        <p:sp>
          <p:nvSpPr>
            <p:cNvPr id="136" name="矩形 135">
              <a:extLst>
                <a:ext uri="{FF2B5EF4-FFF2-40B4-BE49-F238E27FC236}">
                  <a16:creationId xmlns:a16="http://schemas.microsoft.com/office/drawing/2014/main" id="{FDEE674D-FDAF-6749-A8CF-17D9114A288E}"/>
                </a:ext>
              </a:extLst>
            </p:cNvPr>
            <p:cNvSpPr/>
            <p:nvPr/>
          </p:nvSpPr>
          <p:spPr>
            <a:xfrm>
              <a:off x="4091603" y="3664994"/>
              <a:ext cx="209672" cy="18637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37" name="矩形 136">
              <a:extLst>
                <a:ext uri="{FF2B5EF4-FFF2-40B4-BE49-F238E27FC236}">
                  <a16:creationId xmlns:a16="http://schemas.microsoft.com/office/drawing/2014/main" id="{E1FE8B5B-BBB6-174C-9A5F-C3C7EBD222A5}"/>
                </a:ext>
              </a:extLst>
            </p:cNvPr>
            <p:cNvSpPr/>
            <p:nvPr/>
          </p:nvSpPr>
          <p:spPr>
            <a:xfrm>
              <a:off x="3921706" y="3434161"/>
              <a:ext cx="209672" cy="18637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38" name="矩形 137">
              <a:extLst>
                <a:ext uri="{FF2B5EF4-FFF2-40B4-BE49-F238E27FC236}">
                  <a16:creationId xmlns:a16="http://schemas.microsoft.com/office/drawing/2014/main" id="{693E07B2-1B5B-1645-A3EC-3B2E1E538868}"/>
                </a:ext>
              </a:extLst>
            </p:cNvPr>
            <p:cNvSpPr/>
            <p:nvPr/>
          </p:nvSpPr>
          <p:spPr>
            <a:xfrm>
              <a:off x="4243988" y="3434161"/>
              <a:ext cx="209672" cy="186374"/>
            </a:xfrm>
            <a:prstGeom prst="rect">
              <a:avLst/>
            </a:prstGeom>
            <a:solidFill>
              <a:srgbClr val="FF00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39" name="矩形 138">
              <a:extLst>
                <a:ext uri="{FF2B5EF4-FFF2-40B4-BE49-F238E27FC236}">
                  <a16:creationId xmlns:a16="http://schemas.microsoft.com/office/drawing/2014/main" id="{79C262C9-8050-F344-ACA9-324BD69E7AC9}"/>
                </a:ext>
              </a:extLst>
            </p:cNvPr>
            <p:cNvSpPr/>
            <p:nvPr/>
          </p:nvSpPr>
          <p:spPr>
            <a:xfrm>
              <a:off x="6525676" y="3653884"/>
              <a:ext cx="209672" cy="18637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40" name="矩形 139">
              <a:extLst>
                <a:ext uri="{FF2B5EF4-FFF2-40B4-BE49-F238E27FC236}">
                  <a16:creationId xmlns:a16="http://schemas.microsoft.com/office/drawing/2014/main" id="{BB90C797-2B19-1A43-9C37-AEAD0EAA7E6A}"/>
                </a:ext>
              </a:extLst>
            </p:cNvPr>
            <p:cNvSpPr/>
            <p:nvPr/>
          </p:nvSpPr>
          <p:spPr>
            <a:xfrm>
              <a:off x="6363830" y="3413663"/>
              <a:ext cx="209672" cy="18637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41" name="矩形 140">
              <a:extLst>
                <a:ext uri="{FF2B5EF4-FFF2-40B4-BE49-F238E27FC236}">
                  <a16:creationId xmlns:a16="http://schemas.microsoft.com/office/drawing/2014/main" id="{4709A4F6-7142-ED41-B5F7-6A57E6791C25}"/>
                </a:ext>
              </a:extLst>
            </p:cNvPr>
            <p:cNvSpPr/>
            <p:nvPr/>
          </p:nvSpPr>
          <p:spPr>
            <a:xfrm>
              <a:off x="6696453" y="3415233"/>
              <a:ext cx="209672" cy="18637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42" name="矩形 141">
              <a:extLst>
                <a:ext uri="{FF2B5EF4-FFF2-40B4-BE49-F238E27FC236}">
                  <a16:creationId xmlns:a16="http://schemas.microsoft.com/office/drawing/2014/main" id="{EDF1700D-BC7A-6743-8AE7-07A5C8E95F8E}"/>
                </a:ext>
              </a:extLst>
            </p:cNvPr>
            <p:cNvSpPr/>
            <p:nvPr/>
          </p:nvSpPr>
          <p:spPr>
            <a:xfrm>
              <a:off x="9651048" y="3409481"/>
              <a:ext cx="209672" cy="18637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43" name="矩形 142">
              <a:extLst>
                <a:ext uri="{FF2B5EF4-FFF2-40B4-BE49-F238E27FC236}">
                  <a16:creationId xmlns:a16="http://schemas.microsoft.com/office/drawing/2014/main" id="{FFB2ADB7-D1CE-9C43-8879-3517A158304F}"/>
                </a:ext>
              </a:extLst>
            </p:cNvPr>
            <p:cNvSpPr/>
            <p:nvPr/>
          </p:nvSpPr>
          <p:spPr>
            <a:xfrm>
              <a:off x="9347716" y="3413663"/>
              <a:ext cx="209672" cy="18637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44" name="矩形 143">
              <a:extLst>
                <a:ext uri="{FF2B5EF4-FFF2-40B4-BE49-F238E27FC236}">
                  <a16:creationId xmlns:a16="http://schemas.microsoft.com/office/drawing/2014/main" id="{936FB11F-A986-254F-8EE6-AB3CA87F4E2F}"/>
                </a:ext>
              </a:extLst>
            </p:cNvPr>
            <p:cNvSpPr/>
            <p:nvPr/>
          </p:nvSpPr>
          <p:spPr>
            <a:xfrm>
              <a:off x="9517300" y="3647743"/>
              <a:ext cx="209672" cy="18637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45" name="矩形 144">
              <a:extLst>
                <a:ext uri="{FF2B5EF4-FFF2-40B4-BE49-F238E27FC236}">
                  <a16:creationId xmlns:a16="http://schemas.microsoft.com/office/drawing/2014/main" id="{2A3BA714-2972-1F49-A06F-6C848F52B488}"/>
                </a:ext>
              </a:extLst>
            </p:cNvPr>
            <p:cNvSpPr/>
            <p:nvPr/>
          </p:nvSpPr>
          <p:spPr>
            <a:xfrm>
              <a:off x="1160860" y="3435582"/>
              <a:ext cx="209672" cy="186374"/>
            </a:xfrm>
            <a:prstGeom prst="rect">
              <a:avLst/>
            </a:prstGeom>
            <a:solidFill>
              <a:schemeClr val="tx2">
                <a:lumMod val="60000"/>
                <a:lumOff val="4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46" name="矩形 145">
              <a:extLst>
                <a:ext uri="{FF2B5EF4-FFF2-40B4-BE49-F238E27FC236}">
                  <a16:creationId xmlns:a16="http://schemas.microsoft.com/office/drawing/2014/main" id="{E1EC80DB-3C50-FA4C-A08E-4BC79F319272}"/>
                </a:ext>
              </a:extLst>
            </p:cNvPr>
            <p:cNvSpPr/>
            <p:nvPr/>
          </p:nvSpPr>
          <p:spPr>
            <a:xfrm>
              <a:off x="1551355" y="3434161"/>
              <a:ext cx="209672" cy="186374"/>
            </a:xfrm>
            <a:prstGeom prst="rect">
              <a:avLst/>
            </a:prstGeom>
            <a:solidFill>
              <a:schemeClr val="tx2">
                <a:lumMod val="60000"/>
                <a:lumOff val="4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47" name="矩形 146">
              <a:extLst>
                <a:ext uri="{FF2B5EF4-FFF2-40B4-BE49-F238E27FC236}">
                  <a16:creationId xmlns:a16="http://schemas.microsoft.com/office/drawing/2014/main" id="{0FAA4102-69B7-9347-9B66-AA143DA134F5}"/>
                </a:ext>
              </a:extLst>
            </p:cNvPr>
            <p:cNvSpPr/>
            <p:nvPr/>
          </p:nvSpPr>
          <p:spPr>
            <a:xfrm>
              <a:off x="1361417" y="3695446"/>
              <a:ext cx="209672" cy="186374"/>
            </a:xfrm>
            <a:prstGeom prst="rect">
              <a:avLst/>
            </a:prstGeom>
            <a:solidFill>
              <a:schemeClr val="tx2">
                <a:lumMod val="60000"/>
                <a:lumOff val="4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48" name="矩形 147">
              <a:extLst>
                <a:ext uri="{FF2B5EF4-FFF2-40B4-BE49-F238E27FC236}">
                  <a16:creationId xmlns:a16="http://schemas.microsoft.com/office/drawing/2014/main" id="{3EA79458-8FCE-0645-816D-3DA5D813448A}"/>
                </a:ext>
              </a:extLst>
            </p:cNvPr>
            <p:cNvSpPr/>
            <p:nvPr/>
          </p:nvSpPr>
          <p:spPr>
            <a:xfrm>
              <a:off x="1129087" y="2234516"/>
              <a:ext cx="209672" cy="186374"/>
            </a:xfrm>
            <a:prstGeom prst="rect">
              <a:avLst/>
            </a:prstGeom>
            <a:solidFill>
              <a:schemeClr val="tx2">
                <a:lumMod val="60000"/>
                <a:lumOff val="4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49" name="文本框 148">
              <a:extLst>
                <a:ext uri="{FF2B5EF4-FFF2-40B4-BE49-F238E27FC236}">
                  <a16:creationId xmlns:a16="http://schemas.microsoft.com/office/drawing/2014/main" id="{35785BD1-7D81-9D41-886A-DBDDEC02DA3C}"/>
                </a:ext>
              </a:extLst>
            </p:cNvPr>
            <p:cNvSpPr txBox="1"/>
            <p:nvPr/>
          </p:nvSpPr>
          <p:spPr>
            <a:xfrm>
              <a:off x="1370532" y="2096080"/>
              <a:ext cx="1679424" cy="462810"/>
            </a:xfrm>
            <a:prstGeom prst="rect">
              <a:avLst/>
            </a:prstGeom>
            <a:noFill/>
          </p:spPr>
          <p:txBody>
            <a:bodyPr wrap="none" rtlCol="0">
              <a:spAutoFit/>
            </a:bodyPr>
            <a:lstStyle/>
            <a:p>
              <a:r>
                <a:rPr lang="en-US" altLang="zh-CN" sz="2200" dirty="0">
                  <a:latin typeface="Calibri" panose="020F0502020204030204" pitchFamily="34" charset="0"/>
                  <a:cs typeface="Calibri" panose="020F0502020204030204" pitchFamily="34" charset="0"/>
                </a:rPr>
                <a:t>attribute value</a:t>
              </a:r>
              <a:endParaRPr lang="zh-CN" altLang="en-US" sz="2200" dirty="0">
                <a:latin typeface="Calibri" panose="020F0502020204030204" pitchFamily="34" charset="0"/>
                <a:cs typeface="Calibri" panose="020F0502020204030204" pitchFamily="34" charset="0"/>
              </a:endParaRPr>
            </a:p>
          </p:txBody>
        </p:sp>
        <p:sp>
          <p:nvSpPr>
            <p:cNvPr id="150" name="矩形 149">
              <a:extLst>
                <a:ext uri="{FF2B5EF4-FFF2-40B4-BE49-F238E27FC236}">
                  <a16:creationId xmlns:a16="http://schemas.microsoft.com/office/drawing/2014/main" id="{D9851673-D005-3E45-9377-F61AF71F2D5D}"/>
                </a:ext>
              </a:extLst>
            </p:cNvPr>
            <p:cNvSpPr/>
            <p:nvPr/>
          </p:nvSpPr>
          <p:spPr>
            <a:xfrm>
              <a:off x="1125548" y="2591613"/>
              <a:ext cx="209672" cy="18637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51" name="文本框 150">
              <a:extLst>
                <a:ext uri="{FF2B5EF4-FFF2-40B4-BE49-F238E27FC236}">
                  <a16:creationId xmlns:a16="http://schemas.microsoft.com/office/drawing/2014/main" id="{250718ED-CC00-7B4C-8641-0E3B85A0B700}"/>
                </a:ext>
              </a:extLst>
            </p:cNvPr>
            <p:cNvSpPr txBox="1"/>
            <p:nvPr/>
          </p:nvSpPr>
          <p:spPr>
            <a:xfrm>
              <a:off x="1370532" y="2416871"/>
              <a:ext cx="1503636" cy="462810"/>
            </a:xfrm>
            <a:prstGeom prst="rect">
              <a:avLst/>
            </a:prstGeom>
            <a:noFill/>
          </p:spPr>
          <p:txBody>
            <a:bodyPr wrap="none" rtlCol="0">
              <a:spAutoFit/>
            </a:bodyPr>
            <a:lstStyle/>
            <a:p>
              <a:r>
                <a:rPr lang="en-US" altLang="zh-CN" sz="2200" dirty="0">
                  <a:latin typeface="Calibri" panose="020F0502020204030204" pitchFamily="34" charset="0"/>
                  <a:cs typeface="Calibri" panose="020F0502020204030204" pitchFamily="34" charset="0"/>
                </a:rPr>
                <a:t>correct value</a:t>
              </a:r>
              <a:endParaRPr lang="zh-CN" altLang="en-US" sz="2200" dirty="0">
                <a:latin typeface="Calibri" panose="020F0502020204030204" pitchFamily="34" charset="0"/>
                <a:cs typeface="Calibri" panose="020F0502020204030204" pitchFamily="34" charset="0"/>
              </a:endParaRPr>
            </a:p>
          </p:txBody>
        </p:sp>
        <p:sp>
          <p:nvSpPr>
            <p:cNvPr id="152" name="矩形 151">
              <a:extLst>
                <a:ext uri="{FF2B5EF4-FFF2-40B4-BE49-F238E27FC236}">
                  <a16:creationId xmlns:a16="http://schemas.microsoft.com/office/drawing/2014/main" id="{EA01D95C-5652-EF42-9607-2DFC677DD140}"/>
                </a:ext>
              </a:extLst>
            </p:cNvPr>
            <p:cNvSpPr/>
            <p:nvPr/>
          </p:nvSpPr>
          <p:spPr>
            <a:xfrm>
              <a:off x="7801346" y="2234516"/>
              <a:ext cx="209672" cy="186374"/>
            </a:xfrm>
            <a:prstGeom prst="rect">
              <a:avLst/>
            </a:prstGeom>
            <a:solidFill>
              <a:srgbClr val="FF00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53" name="文本框 152">
              <a:extLst>
                <a:ext uri="{FF2B5EF4-FFF2-40B4-BE49-F238E27FC236}">
                  <a16:creationId xmlns:a16="http://schemas.microsoft.com/office/drawing/2014/main" id="{033D381B-7EEA-4745-985F-E234192DB853}"/>
                </a:ext>
              </a:extLst>
            </p:cNvPr>
            <p:cNvSpPr txBox="1"/>
            <p:nvPr/>
          </p:nvSpPr>
          <p:spPr>
            <a:xfrm>
              <a:off x="8042791" y="2096080"/>
              <a:ext cx="1528575" cy="462810"/>
            </a:xfrm>
            <a:prstGeom prst="rect">
              <a:avLst/>
            </a:prstGeom>
            <a:noFill/>
          </p:spPr>
          <p:txBody>
            <a:bodyPr wrap="none" rtlCol="0">
              <a:spAutoFit/>
            </a:bodyPr>
            <a:lstStyle/>
            <a:p>
              <a:r>
                <a:rPr lang="en-US" altLang="zh-CN" sz="2200" dirty="0">
                  <a:latin typeface="Calibri" panose="020F0502020204030204" pitchFamily="34" charset="0"/>
                  <a:cs typeface="Calibri" panose="020F0502020204030204" pitchFamily="34" charset="0"/>
                </a:rPr>
                <a:t>conflict value</a:t>
              </a:r>
              <a:endParaRPr lang="zh-CN" altLang="en-US" sz="2200" dirty="0">
                <a:latin typeface="Calibri" panose="020F0502020204030204" pitchFamily="34" charset="0"/>
                <a:cs typeface="Calibri" panose="020F0502020204030204" pitchFamily="34" charset="0"/>
              </a:endParaRPr>
            </a:p>
          </p:txBody>
        </p:sp>
        <p:sp>
          <p:nvSpPr>
            <p:cNvPr id="154" name="矩形 153">
              <a:extLst>
                <a:ext uri="{FF2B5EF4-FFF2-40B4-BE49-F238E27FC236}">
                  <a16:creationId xmlns:a16="http://schemas.microsoft.com/office/drawing/2014/main" id="{407FD347-50FA-E04F-AF14-0976E148FC2D}"/>
                </a:ext>
              </a:extLst>
            </p:cNvPr>
            <p:cNvSpPr/>
            <p:nvPr/>
          </p:nvSpPr>
          <p:spPr>
            <a:xfrm>
              <a:off x="7796818" y="2591613"/>
              <a:ext cx="209672" cy="186374"/>
            </a:xfrm>
            <a:prstGeom prst="rect">
              <a:avLst/>
            </a:prstGeom>
            <a:solidFill>
              <a:schemeClr val="bg1"/>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55" name="文本框 154">
              <a:extLst>
                <a:ext uri="{FF2B5EF4-FFF2-40B4-BE49-F238E27FC236}">
                  <a16:creationId xmlns:a16="http://schemas.microsoft.com/office/drawing/2014/main" id="{52BDC406-1184-684E-A82B-322F363199AB}"/>
                </a:ext>
              </a:extLst>
            </p:cNvPr>
            <p:cNvSpPr txBox="1"/>
            <p:nvPr/>
          </p:nvSpPr>
          <p:spPr>
            <a:xfrm>
              <a:off x="8042791" y="2416871"/>
              <a:ext cx="1543759" cy="462810"/>
            </a:xfrm>
            <a:prstGeom prst="rect">
              <a:avLst/>
            </a:prstGeom>
            <a:noFill/>
          </p:spPr>
          <p:txBody>
            <a:bodyPr wrap="none" rtlCol="0">
              <a:spAutoFit/>
            </a:bodyPr>
            <a:lstStyle/>
            <a:p>
              <a:r>
                <a:rPr lang="en-US" altLang="zh-CN" sz="2200" dirty="0">
                  <a:latin typeface="Calibri" panose="020F0502020204030204" pitchFamily="34" charset="0"/>
                  <a:cs typeface="Calibri" panose="020F0502020204030204" pitchFamily="34" charset="0"/>
                </a:rPr>
                <a:t>missing value</a:t>
              </a:r>
              <a:endParaRPr lang="zh-CN" altLang="en-US" sz="2200" dirty="0">
                <a:latin typeface="Calibri" panose="020F0502020204030204" pitchFamily="34" charset="0"/>
                <a:cs typeface="Calibri" panose="020F0502020204030204" pitchFamily="34" charset="0"/>
              </a:endParaRPr>
            </a:p>
          </p:txBody>
        </p:sp>
        <p:sp>
          <p:nvSpPr>
            <p:cNvPr id="156" name="文本框 155">
              <a:extLst>
                <a:ext uri="{FF2B5EF4-FFF2-40B4-BE49-F238E27FC236}">
                  <a16:creationId xmlns:a16="http://schemas.microsoft.com/office/drawing/2014/main" id="{1FD0378C-201F-DB4A-A53C-A4368F3DD4B8}"/>
                </a:ext>
              </a:extLst>
            </p:cNvPr>
            <p:cNvSpPr txBox="1"/>
            <p:nvPr/>
          </p:nvSpPr>
          <p:spPr>
            <a:xfrm>
              <a:off x="4143379" y="2073155"/>
              <a:ext cx="2393799" cy="462810"/>
            </a:xfrm>
            <a:prstGeom prst="rect">
              <a:avLst/>
            </a:prstGeom>
            <a:noFill/>
          </p:spPr>
          <p:txBody>
            <a:bodyPr wrap="square" rtlCol="0">
              <a:spAutoFit/>
            </a:bodyPr>
            <a:lstStyle/>
            <a:p>
              <a:pPr algn="ctr"/>
              <a:r>
                <a:rPr lang="en-US" altLang="zh-CN" sz="2200" dirty="0">
                  <a:latin typeface="Calibri" panose="020F0502020204030204" pitchFamily="34" charset="0"/>
                  <a:cs typeface="Calibri" panose="020F0502020204030204" pitchFamily="34" charset="0"/>
                </a:rPr>
                <a:t>knowledge graph</a:t>
              </a:r>
              <a:endParaRPr lang="zh-CN" altLang="en-US" sz="2200" dirty="0">
                <a:latin typeface="Calibri" panose="020F0502020204030204" pitchFamily="34" charset="0"/>
                <a:cs typeface="Calibri" panose="020F0502020204030204" pitchFamily="34" charset="0"/>
              </a:endParaRPr>
            </a:p>
          </p:txBody>
        </p:sp>
        <p:sp>
          <p:nvSpPr>
            <p:cNvPr id="157" name="箭头: 右 13">
              <a:extLst>
                <a:ext uri="{FF2B5EF4-FFF2-40B4-BE49-F238E27FC236}">
                  <a16:creationId xmlns:a16="http://schemas.microsoft.com/office/drawing/2014/main" id="{AE62D04B-A943-5641-A432-BB1DCC667552}"/>
                </a:ext>
              </a:extLst>
            </p:cNvPr>
            <p:cNvSpPr/>
            <p:nvPr/>
          </p:nvSpPr>
          <p:spPr>
            <a:xfrm rot="8609773">
              <a:off x="3140448" y="2736915"/>
              <a:ext cx="1126758" cy="98736"/>
            </a:xfrm>
            <a:prstGeom prst="right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58" name="箭头: 右 15">
              <a:extLst>
                <a:ext uri="{FF2B5EF4-FFF2-40B4-BE49-F238E27FC236}">
                  <a16:creationId xmlns:a16="http://schemas.microsoft.com/office/drawing/2014/main" id="{6C3E7E34-063F-8D40-A0C7-C3E51F06563E}"/>
                </a:ext>
              </a:extLst>
            </p:cNvPr>
            <p:cNvSpPr/>
            <p:nvPr/>
          </p:nvSpPr>
          <p:spPr>
            <a:xfrm rot="1458399">
              <a:off x="6369074" y="2687346"/>
              <a:ext cx="1433510" cy="97203"/>
            </a:xfrm>
            <a:prstGeom prst="right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60" name="矩形 159">
              <a:extLst>
                <a:ext uri="{FF2B5EF4-FFF2-40B4-BE49-F238E27FC236}">
                  <a16:creationId xmlns:a16="http://schemas.microsoft.com/office/drawing/2014/main" id="{8E59B988-F775-374C-9233-4B30490ACE0C}"/>
                </a:ext>
              </a:extLst>
            </p:cNvPr>
            <p:cNvSpPr/>
            <p:nvPr/>
          </p:nvSpPr>
          <p:spPr>
            <a:xfrm>
              <a:off x="4418324" y="4762273"/>
              <a:ext cx="2159905" cy="668504"/>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dirty="0">
                <a:latin typeface="Calibri" panose="020F0502020204030204" pitchFamily="34" charset="0"/>
                <a:cs typeface="Calibri" panose="020F0502020204030204" pitchFamily="34" charset="0"/>
              </a:endParaRPr>
            </a:p>
          </p:txBody>
        </p:sp>
        <p:sp>
          <p:nvSpPr>
            <p:cNvPr id="161" name="箭头: 右 13">
              <a:extLst>
                <a:ext uri="{FF2B5EF4-FFF2-40B4-BE49-F238E27FC236}">
                  <a16:creationId xmlns:a16="http://schemas.microsoft.com/office/drawing/2014/main" id="{7DDAD9F0-5EB5-B442-8761-6C53F8D5A491}"/>
                </a:ext>
              </a:extLst>
            </p:cNvPr>
            <p:cNvSpPr/>
            <p:nvPr/>
          </p:nvSpPr>
          <p:spPr>
            <a:xfrm rot="1737920">
              <a:off x="2700765" y="4543138"/>
              <a:ext cx="1709011" cy="103088"/>
            </a:xfrm>
            <a:prstGeom prst="right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62" name="箭头: 右 13">
              <a:extLst>
                <a:ext uri="{FF2B5EF4-FFF2-40B4-BE49-F238E27FC236}">
                  <a16:creationId xmlns:a16="http://schemas.microsoft.com/office/drawing/2014/main" id="{372829D8-E29E-A045-8C8F-1008118EB7AB}"/>
                </a:ext>
              </a:extLst>
            </p:cNvPr>
            <p:cNvSpPr/>
            <p:nvPr/>
          </p:nvSpPr>
          <p:spPr>
            <a:xfrm rot="5400000">
              <a:off x="5116337" y="4295809"/>
              <a:ext cx="677418" cy="102184"/>
            </a:xfrm>
            <a:prstGeom prst="right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63" name="箭头: 右 13">
              <a:extLst>
                <a:ext uri="{FF2B5EF4-FFF2-40B4-BE49-F238E27FC236}">
                  <a16:creationId xmlns:a16="http://schemas.microsoft.com/office/drawing/2014/main" id="{916A2A9A-5A59-7044-8755-52E034B3317F}"/>
                </a:ext>
              </a:extLst>
            </p:cNvPr>
            <p:cNvSpPr/>
            <p:nvPr/>
          </p:nvSpPr>
          <p:spPr>
            <a:xfrm rot="9022553">
              <a:off x="6599557" y="4549062"/>
              <a:ext cx="1852461" cy="116686"/>
            </a:xfrm>
            <a:prstGeom prst="right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grpSp>
      <p:sp>
        <p:nvSpPr>
          <p:cNvPr id="167" name="文本框 166">
            <a:extLst>
              <a:ext uri="{FF2B5EF4-FFF2-40B4-BE49-F238E27FC236}">
                <a16:creationId xmlns:a16="http://schemas.microsoft.com/office/drawing/2014/main" id="{6426A0AB-4423-0547-A7EF-C987D8E7599C}"/>
              </a:ext>
            </a:extLst>
          </p:cNvPr>
          <p:cNvSpPr txBox="1"/>
          <p:nvPr/>
        </p:nvSpPr>
        <p:spPr>
          <a:xfrm>
            <a:off x="4538989" y="3747314"/>
            <a:ext cx="2374450" cy="769441"/>
          </a:xfrm>
          <a:prstGeom prst="rect">
            <a:avLst/>
          </a:prstGeom>
          <a:noFill/>
        </p:spPr>
        <p:txBody>
          <a:bodyPr wrap="square" rtlCol="0">
            <a:spAutoFit/>
          </a:bodyPr>
          <a:lstStyle/>
          <a:p>
            <a:pPr algn="ctr"/>
            <a:r>
              <a:rPr lang="en-US" altLang="zh-CN" sz="2200" dirty="0">
                <a:latin typeface="Calibri" panose="020F0502020204030204" pitchFamily="34" charset="0"/>
                <a:cs typeface="Calibri" panose="020F0502020204030204" pitchFamily="34" charset="0"/>
              </a:rPr>
              <a:t>User verification</a:t>
            </a:r>
          </a:p>
          <a:p>
            <a:pPr algn="ctr"/>
            <a:r>
              <a:rPr lang="en-US" altLang="zh-CN" sz="2200" dirty="0">
                <a:latin typeface="Calibri" panose="020F0502020204030204" pitchFamily="34" charset="0"/>
                <a:cs typeface="Calibri" panose="020F0502020204030204" pitchFamily="34" charset="0"/>
              </a:rPr>
              <a:t>(optional)</a:t>
            </a:r>
            <a:endParaRPr lang="zh-CN" altLang="en-US" sz="2200" dirty="0">
              <a:latin typeface="Calibri" panose="020F0502020204030204" pitchFamily="34" charset="0"/>
              <a:cs typeface="Calibri" panose="020F0502020204030204" pitchFamily="34" charset="0"/>
            </a:endParaRPr>
          </a:p>
        </p:txBody>
      </p:sp>
      <p:sp>
        <p:nvSpPr>
          <p:cNvPr id="164" name="矩形 163">
            <a:extLst>
              <a:ext uri="{FF2B5EF4-FFF2-40B4-BE49-F238E27FC236}">
                <a16:creationId xmlns:a16="http://schemas.microsoft.com/office/drawing/2014/main" id="{60C3CD3B-99A4-0447-9895-87FBEEFD218D}"/>
              </a:ext>
            </a:extLst>
          </p:cNvPr>
          <p:cNvSpPr/>
          <p:nvPr/>
        </p:nvSpPr>
        <p:spPr>
          <a:xfrm>
            <a:off x="2276016" y="2467665"/>
            <a:ext cx="1338186" cy="605942"/>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dirty="0">
              <a:latin typeface="Calibri" panose="020F0502020204030204" pitchFamily="34" charset="0"/>
              <a:cs typeface="Calibri" panose="020F0502020204030204" pitchFamily="34" charset="0"/>
            </a:endParaRPr>
          </a:p>
        </p:txBody>
      </p:sp>
      <p:sp>
        <p:nvSpPr>
          <p:cNvPr id="172" name="文本框 171">
            <a:extLst>
              <a:ext uri="{FF2B5EF4-FFF2-40B4-BE49-F238E27FC236}">
                <a16:creationId xmlns:a16="http://schemas.microsoft.com/office/drawing/2014/main" id="{9598DD18-B331-BA45-B6BA-CE01EE425F63}"/>
              </a:ext>
            </a:extLst>
          </p:cNvPr>
          <p:cNvSpPr txBox="1"/>
          <p:nvPr/>
        </p:nvSpPr>
        <p:spPr>
          <a:xfrm>
            <a:off x="2287106" y="2524660"/>
            <a:ext cx="1395758" cy="430887"/>
          </a:xfrm>
          <a:prstGeom prst="rect">
            <a:avLst/>
          </a:prstGeom>
          <a:noFill/>
        </p:spPr>
        <p:txBody>
          <a:bodyPr wrap="square" rtlCol="0">
            <a:spAutoFit/>
          </a:bodyPr>
          <a:lstStyle/>
          <a:p>
            <a:r>
              <a:rPr lang="en-US" altLang="zh-CN" sz="2200" dirty="0" err="1">
                <a:latin typeface="Calibri" panose="020F0502020204030204" pitchFamily="34" charset="0"/>
                <a:cs typeface="Calibri" panose="020F0502020204030204" pitchFamily="34" charset="0"/>
              </a:rPr>
              <a:t>DecideTS</a:t>
            </a:r>
            <a:endParaRPr lang="zh-CN" altLang="en-US" sz="2200" dirty="0">
              <a:latin typeface="Calibri" panose="020F0502020204030204" pitchFamily="34" charset="0"/>
              <a:cs typeface="Calibri" panose="020F0502020204030204" pitchFamily="34" charset="0"/>
            </a:endParaRPr>
          </a:p>
        </p:txBody>
      </p:sp>
      <p:graphicFrame>
        <p:nvGraphicFramePr>
          <p:cNvPr id="173" name="表格 172">
            <a:extLst>
              <a:ext uri="{FF2B5EF4-FFF2-40B4-BE49-F238E27FC236}">
                <a16:creationId xmlns:a16="http://schemas.microsoft.com/office/drawing/2014/main" id="{DA235181-FD28-164B-9109-698C4CD3D2C8}"/>
              </a:ext>
            </a:extLst>
          </p:cNvPr>
          <p:cNvGraphicFramePr/>
          <p:nvPr>
            <p:custDataLst>
              <p:tags r:id="rId1"/>
            </p:custDataLst>
          </p:nvPr>
        </p:nvGraphicFramePr>
        <p:xfrm>
          <a:off x="622671" y="4844253"/>
          <a:ext cx="10776626" cy="1790336"/>
        </p:xfrm>
        <a:graphic>
          <a:graphicData uri="http://schemas.openxmlformats.org/drawingml/2006/table">
            <a:tbl>
              <a:tblPr firstRow="1" bandRow="1">
                <a:tableStyleId>{5C22544A-7EE6-4342-B048-85BDC9FD1C3A}</a:tableStyleId>
              </a:tblPr>
              <a:tblGrid>
                <a:gridCol w="650132">
                  <a:extLst>
                    <a:ext uri="{9D8B030D-6E8A-4147-A177-3AD203B41FA5}">
                      <a16:colId xmlns:a16="http://schemas.microsoft.com/office/drawing/2014/main" val="20000"/>
                    </a:ext>
                  </a:extLst>
                </a:gridCol>
                <a:gridCol w="1303506">
                  <a:extLst>
                    <a:ext uri="{9D8B030D-6E8A-4147-A177-3AD203B41FA5}">
                      <a16:colId xmlns:a16="http://schemas.microsoft.com/office/drawing/2014/main" val="20001"/>
                    </a:ext>
                  </a:extLst>
                </a:gridCol>
                <a:gridCol w="1410511">
                  <a:extLst>
                    <a:ext uri="{9D8B030D-6E8A-4147-A177-3AD203B41FA5}">
                      <a16:colId xmlns:a16="http://schemas.microsoft.com/office/drawing/2014/main" val="20002"/>
                    </a:ext>
                  </a:extLst>
                </a:gridCol>
                <a:gridCol w="953311">
                  <a:extLst>
                    <a:ext uri="{9D8B030D-6E8A-4147-A177-3AD203B41FA5}">
                      <a16:colId xmlns:a16="http://schemas.microsoft.com/office/drawing/2014/main" val="20003"/>
                    </a:ext>
                  </a:extLst>
                </a:gridCol>
                <a:gridCol w="963038">
                  <a:extLst>
                    <a:ext uri="{9D8B030D-6E8A-4147-A177-3AD203B41FA5}">
                      <a16:colId xmlns:a16="http://schemas.microsoft.com/office/drawing/2014/main" val="20004"/>
                    </a:ext>
                  </a:extLst>
                </a:gridCol>
                <a:gridCol w="865762">
                  <a:extLst>
                    <a:ext uri="{9D8B030D-6E8A-4147-A177-3AD203B41FA5}">
                      <a16:colId xmlns:a16="http://schemas.microsoft.com/office/drawing/2014/main" val="20005"/>
                    </a:ext>
                  </a:extLst>
                </a:gridCol>
                <a:gridCol w="1780161">
                  <a:extLst>
                    <a:ext uri="{9D8B030D-6E8A-4147-A177-3AD203B41FA5}">
                      <a16:colId xmlns:a16="http://schemas.microsoft.com/office/drawing/2014/main" val="20006"/>
                    </a:ext>
                  </a:extLst>
                </a:gridCol>
                <a:gridCol w="1196502">
                  <a:extLst>
                    <a:ext uri="{9D8B030D-6E8A-4147-A177-3AD203B41FA5}">
                      <a16:colId xmlns:a16="http://schemas.microsoft.com/office/drawing/2014/main" val="20007"/>
                    </a:ext>
                  </a:extLst>
                </a:gridCol>
                <a:gridCol w="1653703">
                  <a:extLst>
                    <a:ext uri="{9D8B030D-6E8A-4147-A177-3AD203B41FA5}">
                      <a16:colId xmlns:a16="http://schemas.microsoft.com/office/drawing/2014/main" val="20008"/>
                    </a:ext>
                  </a:extLst>
                </a:gridCol>
              </a:tblGrid>
              <a:tr h="454296">
                <a:tc>
                  <a:txBody>
                    <a:bodyPr/>
                    <a:lstStyle/>
                    <a:p>
                      <a:pPr marL="97790" algn="ctr">
                        <a:lnSpc>
                          <a:spcPct val="100000"/>
                        </a:lnSpc>
                        <a:spcBef>
                          <a:spcPts val="290"/>
                        </a:spcBef>
                      </a:pPr>
                      <a:r>
                        <a:rPr sz="2000" b="1" dirty="0">
                          <a:latin typeface="Times New Roman" panose="02020603050405020304"/>
                          <a:cs typeface="Times New Roman" panose="02020603050405020304"/>
                        </a:rPr>
                        <a:t>tid</a:t>
                      </a:r>
                    </a:p>
                  </a:txBody>
                  <a:tcPr marL="0" marR="0" marT="38726" marB="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lstStyle/>
                    <a:p>
                      <a:pPr marL="98425" algn="ctr">
                        <a:lnSpc>
                          <a:spcPct val="100000"/>
                        </a:lnSpc>
                        <a:spcBef>
                          <a:spcPts val="290"/>
                        </a:spcBef>
                      </a:pPr>
                      <a:r>
                        <a:rPr lang="en-US" sz="2000" b="1" dirty="0">
                          <a:latin typeface="Times New Roman" panose="02020603050405020304"/>
                          <a:cs typeface="Times New Roman" panose="02020603050405020304"/>
                        </a:rPr>
                        <a:t>name</a:t>
                      </a:r>
                    </a:p>
                  </a:txBody>
                  <a:tcPr marL="0" marR="0" marT="38726" marB="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lstStyle/>
                    <a:p>
                      <a:pPr marL="98425" algn="ctr">
                        <a:lnSpc>
                          <a:spcPct val="100000"/>
                        </a:lnSpc>
                        <a:spcBef>
                          <a:spcPts val="290"/>
                        </a:spcBef>
                      </a:pPr>
                      <a:r>
                        <a:rPr lang="en-US" sz="2000" b="1" dirty="0">
                          <a:latin typeface="Times New Roman" panose="02020603050405020304"/>
                          <a:cs typeface="Times New Roman" panose="02020603050405020304"/>
                        </a:rPr>
                        <a:t>nationality</a:t>
                      </a:r>
                    </a:p>
                  </a:txBody>
                  <a:tcPr marL="0" marR="0" marT="38726" marB="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lstStyle/>
                    <a:p>
                      <a:pPr marL="98425" algn="ctr">
                        <a:lnSpc>
                          <a:spcPct val="100000"/>
                        </a:lnSpc>
                        <a:spcBef>
                          <a:spcPts val="290"/>
                        </a:spcBef>
                      </a:pPr>
                      <a:r>
                        <a:rPr sz="2000" b="1" spc="-5" dirty="0">
                          <a:latin typeface="Times New Roman" panose="02020603050405020304"/>
                          <a:cs typeface="Times New Roman" panose="02020603050405020304"/>
                        </a:rPr>
                        <a:t>born</a:t>
                      </a:r>
                    </a:p>
                  </a:txBody>
                  <a:tcPr marL="0" marR="0" marT="38726" marB="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lstStyle/>
                    <a:p>
                      <a:pPr marL="99060" algn="ctr">
                        <a:lnSpc>
                          <a:spcPct val="100000"/>
                        </a:lnSpc>
                        <a:spcBef>
                          <a:spcPts val="290"/>
                        </a:spcBef>
                      </a:pPr>
                      <a:r>
                        <a:rPr sz="2000" b="1" dirty="0">
                          <a:latin typeface="Times New Roman" panose="02020603050405020304"/>
                          <a:cs typeface="Times New Roman" panose="02020603050405020304"/>
                        </a:rPr>
                        <a:t>college</a:t>
                      </a:r>
                    </a:p>
                  </a:txBody>
                  <a:tcPr marL="0" marR="0" marT="38726" marB="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lstStyle/>
                    <a:p>
                      <a:pPr marL="97790" algn="ctr">
                        <a:lnSpc>
                          <a:spcPct val="100000"/>
                        </a:lnSpc>
                        <a:spcBef>
                          <a:spcPts val="290"/>
                        </a:spcBef>
                      </a:pPr>
                      <a:r>
                        <a:rPr lang="en-US" sz="2000" b="1" dirty="0">
                          <a:latin typeface="Times New Roman" panose="02020603050405020304"/>
                          <a:cs typeface="Times New Roman" panose="02020603050405020304"/>
                        </a:rPr>
                        <a:t>film</a:t>
                      </a:r>
                    </a:p>
                  </a:txBody>
                  <a:tcPr marL="0" marR="0" marT="38726" marB="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lstStyle/>
                    <a:p>
                      <a:pPr marL="97790" algn="ctr">
                        <a:lnSpc>
                          <a:spcPct val="100000"/>
                        </a:lnSpc>
                        <a:spcBef>
                          <a:spcPts val="290"/>
                        </a:spcBef>
                        <a:buClrTx/>
                        <a:buSzTx/>
                        <a:buFontTx/>
                        <a:buNone/>
                      </a:pPr>
                      <a:r>
                        <a:rPr lang="en-US" altLang="en-US" sz="2000" b="1" dirty="0">
                          <a:latin typeface="Times New Roman" panose="02020603050405020304"/>
                          <a:cs typeface="Times New Roman" panose="02020603050405020304"/>
                        </a:rPr>
                        <a:t>filmFestival</a:t>
                      </a:r>
                    </a:p>
                  </a:txBody>
                  <a:tcPr marL="0" marR="0" marT="38726" marB="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lstStyle/>
                    <a:p>
                      <a:pPr marL="97790" algn="ctr">
                        <a:lnSpc>
                          <a:spcPct val="100000"/>
                        </a:lnSpc>
                        <a:spcBef>
                          <a:spcPts val="290"/>
                        </a:spcBef>
                        <a:buClrTx/>
                        <a:buSzTx/>
                        <a:buFontTx/>
                        <a:buNone/>
                      </a:pPr>
                      <a:r>
                        <a:rPr lang="en-US" altLang="en-US" sz="2000" b="1" dirty="0">
                          <a:latin typeface="Times New Roman" panose="02020603050405020304"/>
                          <a:cs typeface="Times New Roman" panose="02020603050405020304"/>
                        </a:rPr>
                        <a:t>festCity</a:t>
                      </a:r>
                    </a:p>
                  </a:txBody>
                  <a:tcPr marL="0" marR="0" marT="38726" marB="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lstStyle/>
                    <a:p>
                      <a:pPr marL="97790" algn="ctr">
                        <a:lnSpc>
                          <a:spcPct val="100000"/>
                        </a:lnSpc>
                        <a:spcBef>
                          <a:spcPts val="290"/>
                        </a:spcBef>
                        <a:buClrTx/>
                        <a:buSzTx/>
                        <a:buFontTx/>
                        <a:buNone/>
                      </a:pPr>
                      <a:r>
                        <a:rPr lang="en-US" altLang="en-US" sz="2000" b="1" dirty="0">
                          <a:latin typeface="Times New Roman" panose="02020603050405020304"/>
                          <a:cs typeface="Times New Roman" panose="02020603050405020304"/>
                        </a:rPr>
                        <a:t>festCountry</a:t>
                      </a:r>
                    </a:p>
                  </a:txBody>
                  <a:tcPr marL="0" marR="0" marT="38726" marB="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10000"/>
                  </a:ext>
                </a:extLst>
              </a:tr>
              <a:tr h="544663">
                <a:tc>
                  <a:txBody>
                    <a:bodyPr/>
                    <a:lstStyle/>
                    <a:p>
                      <a:pPr algn="ctr">
                        <a:buNone/>
                      </a:pPr>
                      <a:r>
                        <a:rPr lang="en-US" altLang="zh-CN" sz="2000" i="1" kern="0" dirty="0">
                          <a:latin typeface="Times New Roman" panose="02020603050405020304" pitchFamily="18" charset="0"/>
                          <a:cs typeface="Times New Roman" panose="02020603050405020304" pitchFamily="18" charset="0"/>
                          <a:sym typeface="+mn-ea"/>
                        </a:rPr>
                        <a:t>t</a:t>
                      </a:r>
                      <a:r>
                        <a:rPr lang="en-US" altLang="zh-CN" sz="2000" i="1" kern="0" baseline="-25000" dirty="0">
                          <a:latin typeface="Times New Roman" panose="02020603050405020304" pitchFamily="18" charset="0"/>
                          <a:cs typeface="Times New Roman" panose="02020603050405020304" pitchFamily="18" charset="0"/>
                          <a:sym typeface="+mn-ea"/>
                        </a:rPr>
                        <a:t>a</a:t>
                      </a:r>
                      <a:endParaRPr lang="en-US" altLang="zh-CN" sz="2000" kern="0" baseline="-25000" dirty="0">
                        <a:latin typeface="Times New Roman" panose="02020603050405020304" pitchFamily="18" charset="0"/>
                        <a:cs typeface="Times New Roman" panose="02020603050405020304" pitchFamily="18" charset="0"/>
                        <a:sym typeface="+mn-ea"/>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solidFill>
                      <a:schemeClr val="bg1">
                        <a:alpha val="50000"/>
                      </a:schemeClr>
                    </a:solidFill>
                  </a:tcPr>
                </a:tc>
                <a:tc>
                  <a:txBody>
                    <a:bodyPr/>
                    <a:lstStyle/>
                    <a:p>
                      <a:pPr algn="ctr">
                        <a:buClrTx/>
                        <a:buSzTx/>
                        <a:buFontTx/>
                        <a:buNone/>
                      </a:pPr>
                      <a:r>
                        <a:rPr lang="en-US" altLang="zh-CN" sz="2000" b="0" kern="0" dirty="0">
                          <a:latin typeface="Times New Roman" panose="02020603050405020304" pitchFamily="18" charset="0"/>
                          <a:cs typeface="Times New Roman" panose="02020603050405020304" pitchFamily="18" charset="0"/>
                        </a:rPr>
                        <a:t>Noemi Schneider</a:t>
                      </a:r>
                    </a:p>
                  </a:txBody>
                  <a:tcPr marL="12700" marR="12700" marT="12700" anchor="ctr">
                    <a:lnL w="12700" cmpd="sng">
                      <a:solidFill>
                        <a:schemeClr val="tx1"/>
                      </a:solidFill>
                      <a:prstDash val="soli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solidFill>
                      <a:schemeClr val="bg1">
                        <a:alpha val="50000"/>
                      </a:schemeClr>
                    </a:solidFill>
                  </a:tcPr>
                </a:tc>
                <a:tc>
                  <a:txBody>
                    <a:bodyPr/>
                    <a:lstStyle/>
                    <a:p>
                      <a:pPr algn="ctr">
                        <a:buClrTx/>
                        <a:buSzTx/>
                        <a:buFontTx/>
                        <a:buNone/>
                      </a:pPr>
                      <a:r>
                        <a:rPr lang="en-US" altLang="zh-CN" sz="2000" b="0" kern="0" dirty="0">
                          <a:latin typeface="Times New Roman" panose="02020603050405020304" pitchFamily="18" charset="0"/>
                          <a:cs typeface="Times New Roman" panose="02020603050405020304" pitchFamily="18" charset="0"/>
                        </a:rPr>
                        <a:t>null</a:t>
                      </a:r>
                    </a:p>
                  </a:txBody>
                  <a:tcPr marL="12700" marR="12700" marT="12700" anchor="ctr">
                    <a:lnL w="12700" cmpd="sng">
                      <a:solidFill>
                        <a:schemeClr val="tx1"/>
                      </a:solidFill>
                      <a:prstDash val="soli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000" b="0" kern="0" dirty="0">
                          <a:latin typeface="Times New Roman" panose="02020603050405020304" pitchFamily="18" charset="0"/>
                          <a:cs typeface="Times New Roman" panose="02020603050405020304" pitchFamily="18" charset="0"/>
                        </a:rPr>
                        <a:t>null</a:t>
                      </a:r>
                    </a:p>
                  </a:txBody>
                  <a:tcPr marL="12700" marR="12700" marT="12700" anchor="ctr">
                    <a:lnL w="12700" cmpd="sng">
                      <a:solidFill>
                        <a:schemeClr val="tx1"/>
                      </a:solidFill>
                      <a:prstDash val="soli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noFill/>
                  </a:tcPr>
                </a:tc>
                <a:tc>
                  <a:txBody>
                    <a:bodyPr/>
                    <a:lstStyle/>
                    <a:p>
                      <a:pPr algn="ctr">
                        <a:buClrTx/>
                        <a:buSzTx/>
                        <a:buFontTx/>
                        <a:buNone/>
                      </a:pPr>
                      <a:r>
                        <a:rPr lang="en-US" altLang="zh-CN" sz="2000" b="0" kern="0" dirty="0">
                          <a:latin typeface="Times New Roman" panose="02020603050405020304" pitchFamily="18" charset="0"/>
                          <a:cs typeface="Times New Roman" panose="02020603050405020304" pitchFamily="18" charset="0"/>
                        </a:rPr>
                        <a:t>null</a:t>
                      </a:r>
                    </a:p>
                  </a:txBody>
                  <a:tcPr marL="12700" marR="12700" marT="12700" anchor="ctr">
                    <a:lnL w="12700" cmpd="sng">
                      <a:solidFill>
                        <a:schemeClr val="tx1"/>
                      </a:solidFill>
                      <a:prstDash val="soli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solidFill>
                      <a:schemeClr val="bg1">
                        <a:alpha val="50000"/>
                      </a:schemeClr>
                    </a:solidFill>
                  </a:tcPr>
                </a:tc>
                <a:tc>
                  <a:txBody>
                    <a:bodyPr/>
                    <a:lstStyle/>
                    <a:p>
                      <a:pPr algn="ctr">
                        <a:buClrTx/>
                        <a:buSzTx/>
                        <a:buFontTx/>
                        <a:buNone/>
                      </a:pPr>
                      <a:r>
                        <a:rPr lang="en-US" altLang="zh-CN" sz="2000" b="0" kern="0" dirty="0">
                          <a:latin typeface="Times New Roman" panose="02020603050405020304" pitchFamily="18" charset="0"/>
                          <a:cs typeface="Times New Roman" panose="02020603050405020304" pitchFamily="18" charset="0"/>
                        </a:rPr>
                        <a:t>Sturm</a:t>
                      </a:r>
                    </a:p>
                  </a:txBody>
                  <a:tcPr marL="12700" marR="12700" marT="12700" anchor="ctr">
                    <a:lnL w="12700" cmpd="sng">
                      <a:solidFill>
                        <a:schemeClr val="tx1"/>
                      </a:solidFill>
                      <a:prstDash val="soli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solidFill>
                      <a:srgbClr val="92D050">
                        <a:alpha val="50000"/>
                      </a:srgbClr>
                    </a:solidFill>
                  </a:tcPr>
                </a:tc>
                <a:tc>
                  <a:txBody>
                    <a:bodyPr/>
                    <a:lstStyle/>
                    <a:p>
                      <a:pPr algn="ctr">
                        <a:buClrTx/>
                        <a:buSzTx/>
                        <a:buFontTx/>
                        <a:buNone/>
                      </a:pPr>
                      <a:r>
                        <a:rPr lang="en-US" altLang="zh-CN" sz="2000" b="0" kern="0" dirty="0">
                          <a:latin typeface="Times New Roman" panose="02020603050405020304" pitchFamily="18" charset="0"/>
                          <a:cs typeface="Times New Roman" panose="02020603050405020304" pitchFamily="18" charset="0"/>
                        </a:rPr>
                        <a:t>null</a:t>
                      </a:r>
                    </a:p>
                  </a:txBody>
                  <a:tcPr marL="12700" marR="12700" marT="12700" anchor="ctr">
                    <a:lnL w="12700" cmpd="sng">
                      <a:solidFill>
                        <a:schemeClr val="tx1"/>
                      </a:solidFill>
                      <a:prstDash val="soli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noFill/>
                  </a:tcPr>
                </a:tc>
                <a:tc>
                  <a:txBody>
                    <a:bodyPr/>
                    <a:lstStyle/>
                    <a:p>
                      <a:pPr algn="ctr">
                        <a:buClrTx/>
                        <a:buSzTx/>
                        <a:buFontTx/>
                        <a:buNone/>
                      </a:pPr>
                      <a:r>
                        <a:rPr lang="en-US" altLang="zh-CN" sz="2000" b="0" kern="0" dirty="0">
                          <a:latin typeface="Times New Roman" panose="02020603050405020304" pitchFamily="18" charset="0"/>
                          <a:cs typeface="Times New Roman" panose="02020603050405020304" pitchFamily="18" charset="0"/>
                        </a:rPr>
                        <a:t>null</a:t>
                      </a:r>
                    </a:p>
                  </a:txBody>
                  <a:tcPr marL="12700" marR="12700" marT="12700" anchor="ctr">
                    <a:lnL w="12700" cmpd="sng">
                      <a:solidFill>
                        <a:schemeClr val="tx1"/>
                      </a:solidFill>
                      <a:prstDash val="soli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noFill/>
                  </a:tcPr>
                </a:tc>
                <a:tc>
                  <a:txBody>
                    <a:bodyPr/>
                    <a:lstStyle/>
                    <a:p>
                      <a:pPr algn="ctr">
                        <a:buClrTx/>
                        <a:buSzTx/>
                        <a:buFontTx/>
                        <a:buNone/>
                      </a:pPr>
                      <a:r>
                        <a:rPr lang="en-US" altLang="zh-CN" sz="2000" b="0" kern="0" dirty="0">
                          <a:latin typeface="Times New Roman" panose="02020603050405020304" pitchFamily="18" charset="0"/>
                          <a:cs typeface="Times New Roman" panose="02020603050405020304" pitchFamily="18" charset="0"/>
                        </a:rPr>
                        <a:t>null</a:t>
                      </a:r>
                    </a:p>
                  </a:txBody>
                  <a:tcPr marL="12700" marR="12700" marT="12700" anchor="ctr">
                    <a:lnL w="12700" cmpd="sng">
                      <a:solidFill>
                        <a:schemeClr val="tx1"/>
                      </a:solidFill>
                      <a:prstDash val="soli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solidFill>
                      <a:schemeClr val="bg1">
                        <a:alpha val="50000"/>
                      </a:schemeClr>
                    </a:solidFill>
                  </a:tcPr>
                </a:tc>
                <a:extLst>
                  <a:ext uri="{0D108BD9-81ED-4DB2-BD59-A6C34878D82A}">
                    <a16:rowId xmlns:a16="http://schemas.microsoft.com/office/drawing/2014/main" val="10001"/>
                  </a:ext>
                </a:extLst>
              </a:tr>
              <a:tr h="54466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000" i="1" kern="0" dirty="0">
                          <a:latin typeface="Times New Roman" panose="02020603050405020304" pitchFamily="18" charset="0"/>
                          <a:cs typeface="Times New Roman" panose="02020603050405020304" pitchFamily="18" charset="0"/>
                          <a:sym typeface="+mn-ea"/>
                        </a:rPr>
                        <a:t>t</a:t>
                      </a:r>
                      <a:r>
                        <a:rPr lang="en-US" altLang="zh-CN" sz="2000" i="1" kern="0" baseline="-25000" dirty="0">
                          <a:latin typeface="Times New Roman" panose="02020603050405020304" pitchFamily="18" charset="0"/>
                          <a:cs typeface="Times New Roman" panose="02020603050405020304" pitchFamily="18" charset="0"/>
                          <a:sym typeface="+mn-ea"/>
                        </a:rPr>
                        <a:t>b</a:t>
                      </a:r>
                      <a:endParaRPr lang="en-US" altLang="zh-CN" sz="2000" kern="0" baseline="-25000" dirty="0">
                        <a:latin typeface="Times New Roman" panose="02020603050405020304" pitchFamily="18" charset="0"/>
                        <a:cs typeface="Times New Roman" panose="02020603050405020304" pitchFamily="18" charset="0"/>
                        <a:sym typeface="+mn-ea"/>
                      </a:endParaRPr>
                    </a:p>
                  </a:txBody>
                  <a:tcP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solidFill>
                      <a:schemeClr val="bg1">
                        <a:alpha val="5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000" b="0" kern="0" dirty="0">
                          <a:latin typeface="Times New Roman" panose="02020603050405020304" pitchFamily="18" charset="0"/>
                          <a:cs typeface="Times New Roman" panose="02020603050405020304" pitchFamily="18" charset="0"/>
                        </a:rPr>
                        <a:t>Noemi Schneider</a:t>
                      </a:r>
                    </a:p>
                  </a:txBody>
                  <a:tcPr marL="12700" marR="12700" marT="12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solidFill>
                      <a:schemeClr val="bg1">
                        <a:alpha val="50000"/>
                      </a:schemeClr>
                    </a:solidFill>
                  </a:tcPr>
                </a:tc>
                <a:tc>
                  <a:txBody>
                    <a:bodyPr/>
                    <a:lstStyle/>
                    <a:p>
                      <a:pPr algn="ctr">
                        <a:buClrTx/>
                        <a:buSzTx/>
                        <a:buFontTx/>
                        <a:buNone/>
                      </a:pPr>
                      <a:r>
                        <a:rPr lang="en-US" altLang="zh-CN" sz="2000" b="0" kern="0" dirty="0">
                          <a:latin typeface="Times New Roman" panose="02020603050405020304" pitchFamily="18" charset="0"/>
                          <a:cs typeface="Times New Roman" panose="02020603050405020304" pitchFamily="18" charset="0"/>
                        </a:rPr>
                        <a:t>null</a:t>
                      </a:r>
                    </a:p>
                  </a:txBody>
                  <a:tcPr marL="12700" marR="12700" marT="12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noFill/>
                  </a:tcPr>
                </a:tc>
                <a:tc>
                  <a:txBody>
                    <a:bodyPr/>
                    <a:lstStyle/>
                    <a:p>
                      <a:pPr algn="ctr">
                        <a:buClrTx/>
                        <a:buSzTx/>
                        <a:buFontTx/>
                        <a:buNone/>
                      </a:pPr>
                      <a:r>
                        <a:rPr lang="en-US" altLang="zh-CN" sz="2000" b="0" kern="0" dirty="0">
                          <a:latin typeface="Times New Roman" panose="02020603050405020304" pitchFamily="18" charset="0"/>
                          <a:cs typeface="Times New Roman" panose="02020603050405020304" pitchFamily="18" charset="0"/>
                        </a:rPr>
                        <a:t>null</a:t>
                      </a:r>
                    </a:p>
                  </a:txBody>
                  <a:tcPr marL="12700" marR="12700" marT="12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noFill/>
                  </a:tcPr>
                </a:tc>
                <a:tc>
                  <a:txBody>
                    <a:bodyPr/>
                    <a:lstStyle/>
                    <a:p>
                      <a:pPr algn="ctr">
                        <a:buClrTx/>
                        <a:buSzTx/>
                        <a:buFontTx/>
                        <a:buNone/>
                      </a:pPr>
                      <a:r>
                        <a:rPr lang="en-US" altLang="zh-CN" sz="2000" b="0" kern="0" dirty="0">
                          <a:latin typeface="Times New Roman" panose="02020603050405020304" pitchFamily="18" charset="0"/>
                          <a:cs typeface="Times New Roman" panose="02020603050405020304" pitchFamily="18" charset="0"/>
                        </a:rPr>
                        <a:t>null</a:t>
                      </a:r>
                    </a:p>
                  </a:txBody>
                  <a:tcPr marL="12700" marR="12700" marT="12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noFill/>
                  </a:tcPr>
                </a:tc>
                <a:tc>
                  <a:txBody>
                    <a:bodyPr/>
                    <a:lstStyle/>
                    <a:p>
                      <a:pPr algn="ctr">
                        <a:buClrTx/>
                        <a:buSzTx/>
                        <a:buFontTx/>
                        <a:buNone/>
                      </a:pPr>
                      <a:r>
                        <a:rPr lang="en-US" altLang="zh-CN" sz="2000" b="0" kern="0" dirty="0">
                          <a:latin typeface="Times New Roman" panose="02020603050405020304" pitchFamily="18" charset="0"/>
                          <a:cs typeface="Times New Roman" panose="02020603050405020304" pitchFamily="18" charset="0"/>
                        </a:rPr>
                        <a:t>null</a:t>
                      </a:r>
                    </a:p>
                  </a:txBody>
                  <a:tcPr marL="12700" marR="12700" marT="12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noFill/>
                  </a:tcPr>
                </a:tc>
                <a:tc>
                  <a:txBody>
                    <a:bodyPr/>
                    <a:lstStyle/>
                    <a:p>
                      <a:pPr algn="ctr">
                        <a:buClrTx/>
                        <a:buSzTx/>
                        <a:buFontTx/>
                        <a:buNone/>
                      </a:pPr>
                      <a:r>
                        <a:rPr lang="en-US" altLang="zh-CN" sz="2000" b="0" kern="0" dirty="0">
                          <a:latin typeface="Times New Roman" panose="02020603050405020304" pitchFamily="18" charset="0"/>
                          <a:cs typeface="Times New Roman" panose="02020603050405020304" pitchFamily="18" charset="0"/>
                        </a:rPr>
                        <a:t>DOK.fest</a:t>
                      </a:r>
                    </a:p>
                  </a:txBody>
                  <a:tcPr marL="12700" marR="12700" marT="12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solidFill>
                      <a:srgbClr val="FFFF9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000" b="0" kern="0" dirty="0">
                          <a:latin typeface="Times New Roman" panose="02020603050405020304" pitchFamily="18" charset="0"/>
                          <a:cs typeface="Times New Roman" panose="02020603050405020304" pitchFamily="18" charset="0"/>
                        </a:rPr>
                        <a:t>null</a:t>
                      </a:r>
                    </a:p>
                  </a:txBody>
                  <a:tcPr marL="12700" marR="12700" marT="12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000" b="0" kern="0" dirty="0">
                          <a:latin typeface="Times New Roman" panose="02020603050405020304" pitchFamily="18" charset="0"/>
                          <a:cs typeface="Times New Roman" panose="02020603050405020304" pitchFamily="18" charset="0"/>
                        </a:rPr>
                        <a:t>null</a:t>
                      </a:r>
                    </a:p>
                  </a:txBody>
                  <a:tcPr marL="12700" marR="12700" marT="12700" anchor="ctr">
                    <a:lnL w="12700" cap="flat" cmpd="sng" algn="ctr">
                      <a:solidFill>
                        <a:schemeClr val="tx1"/>
                      </a:solidFill>
                      <a:prstDash val="solid"/>
                      <a:round/>
                      <a:headEnd type="none" w="med" len="med"/>
                      <a:tailEnd type="none" w="med" len="me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alpha val="50000"/>
                      </a:schemeClr>
                    </a:solidFill>
                  </a:tcPr>
                </a:tc>
                <a:extLst>
                  <a:ext uri="{0D108BD9-81ED-4DB2-BD59-A6C34878D82A}">
                    <a16:rowId xmlns:a16="http://schemas.microsoft.com/office/drawing/2014/main" val="1243588035"/>
                  </a:ext>
                </a:extLst>
              </a:tr>
            </a:tbl>
          </a:graphicData>
        </a:graphic>
      </p:graphicFrame>
      <p:sp>
        <p:nvSpPr>
          <p:cNvPr id="111" name="矩形 110">
            <a:extLst>
              <a:ext uri="{FF2B5EF4-FFF2-40B4-BE49-F238E27FC236}">
                <a16:creationId xmlns:a16="http://schemas.microsoft.com/office/drawing/2014/main" id="{AC83D3C5-7C83-2A45-B514-8AE45E8C82DC}"/>
              </a:ext>
            </a:extLst>
          </p:cNvPr>
          <p:cNvSpPr/>
          <p:nvPr/>
        </p:nvSpPr>
        <p:spPr>
          <a:xfrm>
            <a:off x="1278990" y="5937743"/>
            <a:ext cx="1309465" cy="683644"/>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16" name="矩形 115">
            <a:extLst>
              <a:ext uri="{FF2B5EF4-FFF2-40B4-BE49-F238E27FC236}">
                <a16:creationId xmlns:a16="http://schemas.microsoft.com/office/drawing/2014/main" id="{2D0C7391-9E99-6140-A557-AD6F829D57CF}"/>
              </a:ext>
            </a:extLst>
          </p:cNvPr>
          <p:cNvSpPr/>
          <p:nvPr/>
        </p:nvSpPr>
        <p:spPr>
          <a:xfrm>
            <a:off x="6775290" y="5950629"/>
            <a:ext cx="1770073" cy="683644"/>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59" name="矩形 158">
            <a:extLst>
              <a:ext uri="{FF2B5EF4-FFF2-40B4-BE49-F238E27FC236}">
                <a16:creationId xmlns:a16="http://schemas.microsoft.com/office/drawing/2014/main" id="{21075A76-2959-D94B-B5FB-C07D81B5529B}"/>
              </a:ext>
            </a:extLst>
          </p:cNvPr>
          <p:cNvSpPr/>
          <p:nvPr/>
        </p:nvSpPr>
        <p:spPr>
          <a:xfrm>
            <a:off x="8545363" y="5950629"/>
            <a:ext cx="1175412" cy="683644"/>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aphicFrame>
        <p:nvGraphicFramePr>
          <p:cNvPr id="127" name="表格 126">
            <a:extLst>
              <a:ext uri="{FF2B5EF4-FFF2-40B4-BE49-F238E27FC236}">
                <a16:creationId xmlns:a16="http://schemas.microsoft.com/office/drawing/2014/main" id="{BAFDA2CE-88E8-5F44-82CD-6E8DB190DF3B}"/>
              </a:ext>
            </a:extLst>
          </p:cNvPr>
          <p:cNvGraphicFramePr/>
          <p:nvPr>
            <p:custDataLst>
              <p:tags r:id="rId2"/>
            </p:custDataLst>
          </p:nvPr>
        </p:nvGraphicFramePr>
        <p:xfrm>
          <a:off x="622671" y="161733"/>
          <a:ext cx="10776626" cy="668020"/>
        </p:xfrm>
        <a:graphic>
          <a:graphicData uri="http://schemas.openxmlformats.org/drawingml/2006/table">
            <a:tbl>
              <a:tblPr firstRow="1" bandRow="1">
                <a:tableStyleId>{5C22544A-7EE6-4342-B048-85BDC9FD1C3A}</a:tableStyleId>
              </a:tblPr>
              <a:tblGrid>
                <a:gridCol w="650132">
                  <a:extLst>
                    <a:ext uri="{9D8B030D-6E8A-4147-A177-3AD203B41FA5}">
                      <a16:colId xmlns:a16="http://schemas.microsoft.com/office/drawing/2014/main" val="20000"/>
                    </a:ext>
                  </a:extLst>
                </a:gridCol>
                <a:gridCol w="1303506">
                  <a:extLst>
                    <a:ext uri="{9D8B030D-6E8A-4147-A177-3AD203B41FA5}">
                      <a16:colId xmlns:a16="http://schemas.microsoft.com/office/drawing/2014/main" val="20001"/>
                    </a:ext>
                  </a:extLst>
                </a:gridCol>
                <a:gridCol w="1410511">
                  <a:extLst>
                    <a:ext uri="{9D8B030D-6E8A-4147-A177-3AD203B41FA5}">
                      <a16:colId xmlns:a16="http://schemas.microsoft.com/office/drawing/2014/main" val="20002"/>
                    </a:ext>
                  </a:extLst>
                </a:gridCol>
                <a:gridCol w="953311">
                  <a:extLst>
                    <a:ext uri="{9D8B030D-6E8A-4147-A177-3AD203B41FA5}">
                      <a16:colId xmlns:a16="http://schemas.microsoft.com/office/drawing/2014/main" val="20003"/>
                    </a:ext>
                  </a:extLst>
                </a:gridCol>
                <a:gridCol w="963038">
                  <a:extLst>
                    <a:ext uri="{9D8B030D-6E8A-4147-A177-3AD203B41FA5}">
                      <a16:colId xmlns:a16="http://schemas.microsoft.com/office/drawing/2014/main" val="20004"/>
                    </a:ext>
                  </a:extLst>
                </a:gridCol>
                <a:gridCol w="865762">
                  <a:extLst>
                    <a:ext uri="{9D8B030D-6E8A-4147-A177-3AD203B41FA5}">
                      <a16:colId xmlns:a16="http://schemas.microsoft.com/office/drawing/2014/main" val="20005"/>
                    </a:ext>
                  </a:extLst>
                </a:gridCol>
                <a:gridCol w="1780161">
                  <a:extLst>
                    <a:ext uri="{9D8B030D-6E8A-4147-A177-3AD203B41FA5}">
                      <a16:colId xmlns:a16="http://schemas.microsoft.com/office/drawing/2014/main" val="20006"/>
                    </a:ext>
                  </a:extLst>
                </a:gridCol>
                <a:gridCol w="1196502">
                  <a:extLst>
                    <a:ext uri="{9D8B030D-6E8A-4147-A177-3AD203B41FA5}">
                      <a16:colId xmlns:a16="http://schemas.microsoft.com/office/drawing/2014/main" val="20007"/>
                    </a:ext>
                  </a:extLst>
                </a:gridCol>
                <a:gridCol w="1653703">
                  <a:extLst>
                    <a:ext uri="{9D8B030D-6E8A-4147-A177-3AD203B41FA5}">
                      <a16:colId xmlns:a16="http://schemas.microsoft.com/office/drawing/2014/main" val="20008"/>
                    </a:ext>
                  </a:extLst>
                </a:gridCol>
              </a:tblGrid>
              <a:tr h="544663">
                <a:tc>
                  <a:txBody>
                    <a:bodyPr/>
                    <a:lstStyle/>
                    <a:p>
                      <a:pPr algn="ctr">
                        <a:buNone/>
                      </a:pPr>
                      <a:r>
                        <a:rPr lang="en-US" altLang="zh-CN" sz="2000" b="0" i="1" kern="0" dirty="0">
                          <a:solidFill>
                            <a:schemeClr val="tx1"/>
                          </a:solidFill>
                          <a:latin typeface="Times New Roman" panose="02020603050405020304" pitchFamily="18" charset="0"/>
                          <a:cs typeface="Times New Roman" panose="02020603050405020304" pitchFamily="18" charset="0"/>
                          <a:sym typeface="+mn-ea"/>
                        </a:rPr>
                        <a:t>t</a:t>
                      </a:r>
                      <a:r>
                        <a:rPr lang="en-US" altLang="zh-CN" sz="2000" b="0" kern="0" baseline="-25000" dirty="0">
                          <a:solidFill>
                            <a:schemeClr val="tx1"/>
                          </a:solidFill>
                          <a:latin typeface="Times New Roman" panose="02020603050405020304" pitchFamily="18" charset="0"/>
                          <a:cs typeface="Times New Roman" panose="02020603050405020304" pitchFamily="18" charset="0"/>
                          <a:sym typeface="+mn-ea"/>
                        </a:rPr>
                        <a:t>s</a:t>
                      </a:r>
                    </a:p>
                  </a:txBody>
                  <a:tcPr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solidFill>
                      <a:schemeClr val="bg1">
                        <a:alpha val="50000"/>
                      </a:schemeClr>
                    </a:solidFill>
                  </a:tcPr>
                </a:tc>
                <a:tc>
                  <a:txBody>
                    <a:bodyPr/>
                    <a:lstStyle/>
                    <a:p>
                      <a:pPr algn="ctr">
                        <a:buClrTx/>
                        <a:buSzTx/>
                        <a:buFontTx/>
                        <a:buNone/>
                      </a:pPr>
                      <a:r>
                        <a:rPr lang="en-US" altLang="zh-CN" sz="2000" b="0" kern="0" dirty="0">
                          <a:solidFill>
                            <a:schemeClr val="tx1"/>
                          </a:solidFill>
                          <a:latin typeface="Times New Roman" panose="02020603050405020304" pitchFamily="18" charset="0"/>
                          <a:cs typeface="Times New Roman" panose="02020603050405020304" pitchFamily="18" charset="0"/>
                        </a:rPr>
                        <a:t>Noemi Schneider</a:t>
                      </a:r>
                    </a:p>
                  </a:txBody>
                  <a:tcPr marL="12700" marR="12700" marT="12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solidFill>
                      <a:schemeClr val="bg1">
                        <a:alpha val="50000"/>
                      </a:schemeClr>
                    </a:solidFill>
                  </a:tcPr>
                </a:tc>
                <a:tc>
                  <a:txBody>
                    <a:bodyPr/>
                    <a:lstStyle/>
                    <a:p>
                      <a:pPr algn="ctr">
                        <a:buClrTx/>
                        <a:buSzTx/>
                        <a:buFontTx/>
                        <a:buNone/>
                      </a:pPr>
                      <a:r>
                        <a:rPr lang="en-US" altLang="zh-CN" sz="2000" b="0" kern="0" dirty="0">
                          <a:solidFill>
                            <a:schemeClr val="tx1"/>
                          </a:solidFill>
                          <a:latin typeface="Times New Roman" panose="02020603050405020304" pitchFamily="18" charset="0"/>
                          <a:cs typeface="Times New Roman" panose="02020603050405020304" pitchFamily="18" charset="0"/>
                        </a:rPr>
                        <a:t>Swiss</a:t>
                      </a:r>
                    </a:p>
                  </a:txBody>
                  <a:tcPr marL="12700" marR="12700" marT="12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solidFill>
                      <a:srgbClr val="92D050">
                        <a:alpha val="50000"/>
                      </a:srgbClr>
                    </a:solidFill>
                  </a:tcPr>
                </a:tc>
                <a:tc>
                  <a:txBody>
                    <a:bodyPr/>
                    <a:lstStyle/>
                    <a:p>
                      <a:pPr algn="ctr">
                        <a:buClrTx/>
                        <a:buSzTx/>
                        <a:buFontTx/>
                        <a:buNone/>
                      </a:pPr>
                      <a:r>
                        <a:rPr lang="en-US" altLang="zh-CN" sz="2000" b="0" kern="0" dirty="0">
                          <a:solidFill>
                            <a:schemeClr val="tx1"/>
                          </a:solidFill>
                          <a:latin typeface="Times New Roman" panose="02020603050405020304" pitchFamily="18" charset="0"/>
                          <a:cs typeface="Times New Roman" panose="02020603050405020304" pitchFamily="18" charset="0"/>
                        </a:rPr>
                        <a:t>2013</a:t>
                      </a:r>
                    </a:p>
                  </a:txBody>
                  <a:tcPr marL="12700" marR="12700" marT="12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solidFill>
                      <a:srgbClr val="FF0000">
                        <a:alpha val="58000"/>
                      </a:srgbClr>
                    </a:solidFill>
                  </a:tcPr>
                </a:tc>
                <a:tc>
                  <a:txBody>
                    <a:bodyPr/>
                    <a:lstStyle/>
                    <a:p>
                      <a:pPr algn="ctr">
                        <a:buClrTx/>
                        <a:buSzTx/>
                        <a:buFontTx/>
                        <a:buNone/>
                      </a:pPr>
                      <a:r>
                        <a:rPr lang="en-US" altLang="zh-CN" sz="2000" b="0" kern="0" dirty="0">
                          <a:solidFill>
                            <a:schemeClr val="tx1"/>
                          </a:solidFill>
                          <a:latin typeface="Times New Roman" panose="02020603050405020304" pitchFamily="18" charset="0"/>
                          <a:cs typeface="Times New Roman" panose="02020603050405020304" pitchFamily="18" charset="0"/>
                        </a:rPr>
                        <a:t>null</a:t>
                      </a:r>
                    </a:p>
                  </a:txBody>
                  <a:tcPr marL="12700" marR="12700" marT="12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solidFill>
                      <a:schemeClr val="bg1">
                        <a:alpha val="50000"/>
                      </a:schemeClr>
                    </a:solidFill>
                  </a:tcPr>
                </a:tc>
                <a:tc>
                  <a:txBody>
                    <a:bodyPr/>
                    <a:lstStyle/>
                    <a:p>
                      <a:pPr algn="ctr">
                        <a:buClrTx/>
                        <a:buSzTx/>
                        <a:buFontTx/>
                        <a:buNone/>
                      </a:pPr>
                      <a:r>
                        <a:rPr lang="en-US" altLang="zh-CN" sz="2000" b="0" kern="0" dirty="0">
                          <a:solidFill>
                            <a:schemeClr val="tx1"/>
                          </a:solidFill>
                          <a:latin typeface="Times New Roman" panose="02020603050405020304" pitchFamily="18" charset="0"/>
                          <a:cs typeface="Times New Roman" panose="02020603050405020304" pitchFamily="18" charset="0"/>
                        </a:rPr>
                        <a:t>Sturm</a:t>
                      </a:r>
                    </a:p>
                  </a:txBody>
                  <a:tcPr marL="12700" marR="12700" marT="12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solidFill>
                      <a:srgbClr val="92D050">
                        <a:alpha val="50000"/>
                      </a:srgbClr>
                    </a:solidFill>
                  </a:tcPr>
                </a:tc>
                <a:tc>
                  <a:txBody>
                    <a:bodyPr/>
                    <a:lstStyle/>
                    <a:p>
                      <a:pPr algn="ctr">
                        <a:buClrTx/>
                        <a:buSzTx/>
                        <a:buFontTx/>
                        <a:buNone/>
                      </a:pPr>
                      <a:r>
                        <a:rPr lang="en-US" altLang="zh-CN" sz="2000" b="0" kern="0" dirty="0">
                          <a:solidFill>
                            <a:schemeClr val="tx1"/>
                          </a:solidFill>
                          <a:latin typeface="Times New Roman" panose="02020603050405020304" pitchFamily="18" charset="0"/>
                          <a:cs typeface="Times New Roman" panose="02020603050405020304" pitchFamily="18" charset="0"/>
                        </a:rPr>
                        <a:t>DOK.fest</a:t>
                      </a:r>
                    </a:p>
                  </a:txBody>
                  <a:tcPr marL="12700" marR="12700" marT="12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solidFill>
                      <a:srgbClr val="FFFF00">
                        <a:alpha val="50000"/>
                      </a:srgbClr>
                    </a:solidFill>
                  </a:tcPr>
                </a:tc>
                <a:tc>
                  <a:txBody>
                    <a:bodyPr/>
                    <a:lstStyle/>
                    <a:p>
                      <a:pPr algn="ctr">
                        <a:buClrTx/>
                        <a:buSzTx/>
                        <a:buFontTx/>
                        <a:buNone/>
                      </a:pPr>
                      <a:r>
                        <a:rPr lang="en-US" altLang="zh-CN" sz="2000" b="0" kern="0" dirty="0">
                          <a:solidFill>
                            <a:schemeClr val="tx1"/>
                          </a:solidFill>
                          <a:latin typeface="Times New Roman" panose="02020603050405020304" pitchFamily="18" charset="0"/>
                          <a:cs typeface="Times New Roman" panose="02020603050405020304" pitchFamily="18" charset="0"/>
                        </a:rPr>
                        <a:t>Munich</a:t>
                      </a:r>
                    </a:p>
                  </a:txBody>
                  <a:tcPr marL="12700" marR="12700" marT="12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solidFill>
                      <a:srgbClr val="FFFF00">
                        <a:alpha val="50000"/>
                      </a:srgbClr>
                    </a:solidFill>
                  </a:tcPr>
                </a:tc>
                <a:tc>
                  <a:txBody>
                    <a:bodyPr/>
                    <a:lstStyle/>
                    <a:p>
                      <a:pPr algn="ctr">
                        <a:buClrTx/>
                        <a:buSzTx/>
                        <a:buFontTx/>
                        <a:buNone/>
                      </a:pPr>
                      <a:r>
                        <a:rPr lang="en-US" altLang="zh-CN" sz="2000" b="0" kern="0" dirty="0">
                          <a:solidFill>
                            <a:schemeClr val="tx1"/>
                          </a:solidFill>
                          <a:latin typeface="Times New Roman" panose="02020603050405020304" pitchFamily="18" charset="0"/>
                          <a:cs typeface="Times New Roman" panose="02020603050405020304" pitchFamily="18" charset="0"/>
                        </a:rPr>
                        <a:t>null</a:t>
                      </a:r>
                    </a:p>
                  </a:txBody>
                  <a:tcPr marL="12700" marR="12700" marT="12700" anchor="ctr">
                    <a:lnL w="12700" cap="flat" cmpd="sng" algn="ctr">
                      <a:solidFill>
                        <a:schemeClr val="tx1"/>
                      </a:solidFill>
                      <a:prstDash val="solid"/>
                      <a:round/>
                      <a:headEnd type="none" w="med" len="med"/>
                      <a:tailEnd type="none" w="med" len="me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alpha val="5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6249165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a16="http://schemas.microsoft.com/office/drawing/2014/main" id="{43EEEA5D-A90B-844B-835F-18BE5CF33AF6}"/>
              </a:ext>
            </a:extLst>
          </p:cNvPr>
          <p:cNvGrpSpPr/>
          <p:nvPr/>
        </p:nvGrpSpPr>
        <p:grpSpPr>
          <a:xfrm>
            <a:off x="16510869" y="11132060"/>
            <a:ext cx="10053863" cy="3786805"/>
            <a:chOff x="1047579" y="2096080"/>
            <a:chExt cx="8869579" cy="3016398"/>
          </a:xfrm>
        </p:grpSpPr>
        <p:sp>
          <p:nvSpPr>
            <p:cNvPr id="5" name="流程图: 磁盘 3">
              <a:extLst>
                <a:ext uri="{FF2B5EF4-FFF2-40B4-BE49-F238E27FC236}">
                  <a16:creationId xmlns:a16="http://schemas.microsoft.com/office/drawing/2014/main" id="{D7E48E61-9E8A-6446-A808-4354DEB628EB}"/>
                </a:ext>
              </a:extLst>
            </p:cNvPr>
            <p:cNvSpPr/>
            <p:nvPr/>
          </p:nvSpPr>
          <p:spPr>
            <a:xfrm>
              <a:off x="1047579" y="2970344"/>
              <a:ext cx="818993" cy="1132716"/>
            </a:xfrm>
            <a:prstGeom prst="flowChartMagneticDisk">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6" name="文本框 5">
              <a:extLst>
                <a:ext uri="{FF2B5EF4-FFF2-40B4-BE49-F238E27FC236}">
                  <a16:creationId xmlns:a16="http://schemas.microsoft.com/office/drawing/2014/main" id="{1CC565DD-3285-344D-B7EF-4624145C90BA}"/>
                </a:ext>
              </a:extLst>
            </p:cNvPr>
            <p:cNvSpPr txBox="1"/>
            <p:nvPr/>
          </p:nvSpPr>
          <p:spPr>
            <a:xfrm>
              <a:off x="1249973" y="4033134"/>
              <a:ext cx="479716" cy="367742"/>
            </a:xfrm>
            <a:prstGeom prst="rect">
              <a:avLst/>
            </a:prstGeom>
            <a:noFill/>
          </p:spPr>
          <p:txBody>
            <a:bodyPr wrap="square" rtlCol="0">
              <a:spAutoFit/>
            </a:bodyPr>
            <a:lstStyle/>
            <a:p>
              <a:r>
                <a:rPr lang="en-US" altLang="zh-CN" sz="2400" i="1" dirty="0">
                  <a:latin typeface="Arial" panose="020B0604020202020204" pitchFamily="34" charset="0"/>
                  <a:cs typeface="Arial" panose="020B0604020202020204" pitchFamily="34" charset="0"/>
                </a:rPr>
                <a:t>D</a:t>
              </a:r>
              <a:endParaRPr lang="zh-CN" altLang="en-US" sz="2400" i="1" baseline="-25000" dirty="0">
                <a:latin typeface="Arial" panose="020B0604020202020204" pitchFamily="34" charset="0"/>
                <a:cs typeface="Arial" panose="020B0604020202020204" pitchFamily="34" charset="0"/>
              </a:endParaRPr>
            </a:p>
          </p:txBody>
        </p:sp>
        <p:sp>
          <p:nvSpPr>
            <p:cNvPr id="7" name="流程图: 磁盘 5">
              <a:extLst>
                <a:ext uri="{FF2B5EF4-FFF2-40B4-BE49-F238E27FC236}">
                  <a16:creationId xmlns:a16="http://schemas.microsoft.com/office/drawing/2014/main" id="{67F71050-C949-9342-BE1C-BF03AF49F059}"/>
                </a:ext>
              </a:extLst>
            </p:cNvPr>
            <p:cNvSpPr/>
            <p:nvPr/>
          </p:nvSpPr>
          <p:spPr>
            <a:xfrm>
              <a:off x="3863016" y="3063457"/>
              <a:ext cx="663146" cy="864972"/>
            </a:xfrm>
            <a:prstGeom prst="flowChartMagneticDisk">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8" name="文本框 7">
              <a:extLst>
                <a:ext uri="{FF2B5EF4-FFF2-40B4-BE49-F238E27FC236}">
                  <a16:creationId xmlns:a16="http://schemas.microsoft.com/office/drawing/2014/main" id="{E601C5CD-7A00-3D4F-B065-E206AC93D861}"/>
                </a:ext>
              </a:extLst>
            </p:cNvPr>
            <p:cNvSpPr txBox="1"/>
            <p:nvPr/>
          </p:nvSpPr>
          <p:spPr>
            <a:xfrm>
              <a:off x="3979011" y="3989944"/>
              <a:ext cx="644528" cy="367742"/>
            </a:xfrm>
            <a:prstGeom prst="rect">
              <a:avLst/>
            </a:prstGeom>
            <a:noFill/>
          </p:spPr>
          <p:txBody>
            <a:bodyPr wrap="square" rtlCol="0">
              <a:spAutoFit/>
            </a:bodyPr>
            <a:lstStyle/>
            <a:p>
              <a:r>
                <a:rPr lang="en-US" altLang="zh-CN" sz="2400" i="1" dirty="0">
                  <a:latin typeface="Arial" panose="020B0604020202020204" pitchFamily="34" charset="0"/>
                  <a:cs typeface="Arial" panose="020B0604020202020204" pitchFamily="34" charset="0"/>
                </a:rPr>
                <a:t>D</a:t>
              </a:r>
              <a:r>
                <a:rPr lang="en-US" altLang="zh-CN" sz="2400" i="1" baseline="-25000" dirty="0">
                  <a:latin typeface="Arial" panose="020B0604020202020204" pitchFamily="34" charset="0"/>
                  <a:cs typeface="Arial" panose="020B0604020202020204" pitchFamily="34" charset="0"/>
                </a:rPr>
                <a:t>V</a:t>
              </a:r>
              <a:endParaRPr lang="zh-CN" altLang="en-US" sz="2400" i="1" baseline="-25000" dirty="0">
                <a:latin typeface="Arial" panose="020B0604020202020204" pitchFamily="34" charset="0"/>
                <a:cs typeface="Arial" panose="020B0604020202020204" pitchFamily="34" charset="0"/>
              </a:endParaRPr>
            </a:p>
          </p:txBody>
        </p:sp>
        <p:sp>
          <p:nvSpPr>
            <p:cNvPr id="9" name="矩形 8">
              <a:extLst>
                <a:ext uri="{FF2B5EF4-FFF2-40B4-BE49-F238E27FC236}">
                  <a16:creationId xmlns:a16="http://schemas.microsoft.com/office/drawing/2014/main" id="{13291CDF-7875-B444-ABC2-9B49C0606865}"/>
                </a:ext>
              </a:extLst>
            </p:cNvPr>
            <p:cNvSpPr/>
            <p:nvPr/>
          </p:nvSpPr>
          <p:spPr>
            <a:xfrm>
              <a:off x="2230886" y="3331487"/>
              <a:ext cx="1372174" cy="486748"/>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cs typeface="Arial" panose="020B0604020202020204" pitchFamily="34" charset="0"/>
              </a:endParaRPr>
            </a:p>
          </p:txBody>
        </p:sp>
        <p:sp>
          <p:nvSpPr>
            <p:cNvPr id="10" name="矩形 9">
              <a:extLst>
                <a:ext uri="{FF2B5EF4-FFF2-40B4-BE49-F238E27FC236}">
                  <a16:creationId xmlns:a16="http://schemas.microsoft.com/office/drawing/2014/main" id="{3AB8136D-959B-E043-8748-3A6956E06C2D}"/>
                </a:ext>
              </a:extLst>
            </p:cNvPr>
            <p:cNvSpPr/>
            <p:nvPr/>
          </p:nvSpPr>
          <p:spPr>
            <a:xfrm>
              <a:off x="4825691" y="3322527"/>
              <a:ext cx="1194488" cy="428368"/>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cs typeface="Arial" panose="020B0604020202020204" pitchFamily="34" charset="0"/>
              </a:endParaRPr>
            </a:p>
          </p:txBody>
        </p:sp>
        <p:sp>
          <p:nvSpPr>
            <p:cNvPr id="11" name="矩形 10">
              <a:extLst>
                <a:ext uri="{FF2B5EF4-FFF2-40B4-BE49-F238E27FC236}">
                  <a16:creationId xmlns:a16="http://schemas.microsoft.com/office/drawing/2014/main" id="{1F5339BC-4B8A-2540-BF5F-32D46A6D5C76}"/>
                </a:ext>
              </a:extLst>
            </p:cNvPr>
            <p:cNvSpPr/>
            <p:nvPr/>
          </p:nvSpPr>
          <p:spPr>
            <a:xfrm>
              <a:off x="7299278" y="3318703"/>
              <a:ext cx="1585635" cy="428368"/>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cs typeface="Arial" panose="020B0604020202020204" pitchFamily="34" charset="0"/>
              </a:endParaRPr>
            </a:p>
          </p:txBody>
        </p:sp>
        <p:sp>
          <p:nvSpPr>
            <p:cNvPr id="12" name="右箭头 11">
              <a:extLst>
                <a:ext uri="{FF2B5EF4-FFF2-40B4-BE49-F238E27FC236}">
                  <a16:creationId xmlns:a16="http://schemas.microsoft.com/office/drawing/2014/main" id="{1646D397-C5C3-664F-9674-2483CA925F49}"/>
                </a:ext>
              </a:extLst>
            </p:cNvPr>
            <p:cNvSpPr/>
            <p:nvPr/>
          </p:nvSpPr>
          <p:spPr>
            <a:xfrm>
              <a:off x="1927338" y="3542003"/>
              <a:ext cx="253799" cy="45719"/>
            </a:xfrm>
            <a:prstGeom prst="rightArrow">
              <a:avLst/>
            </a:prstGeom>
            <a:solidFill>
              <a:srgbClr val="0070C0"/>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13" name="右箭头 12">
              <a:extLst>
                <a:ext uri="{FF2B5EF4-FFF2-40B4-BE49-F238E27FC236}">
                  <a16:creationId xmlns:a16="http://schemas.microsoft.com/office/drawing/2014/main" id="{5382E006-259A-5041-B915-8DED1D4306E5}"/>
                </a:ext>
              </a:extLst>
            </p:cNvPr>
            <p:cNvSpPr/>
            <p:nvPr/>
          </p:nvSpPr>
          <p:spPr>
            <a:xfrm>
              <a:off x="4560225" y="3530499"/>
              <a:ext cx="217306" cy="45719"/>
            </a:xfrm>
            <a:prstGeom prst="rightArrow">
              <a:avLst/>
            </a:prstGeom>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14" name="流程图: 磁盘 17">
              <a:extLst>
                <a:ext uri="{FF2B5EF4-FFF2-40B4-BE49-F238E27FC236}">
                  <a16:creationId xmlns:a16="http://schemas.microsoft.com/office/drawing/2014/main" id="{2B6461C0-B8B9-6441-9C9F-518F66F8E252}"/>
                </a:ext>
              </a:extLst>
            </p:cNvPr>
            <p:cNvSpPr/>
            <p:nvPr/>
          </p:nvSpPr>
          <p:spPr>
            <a:xfrm>
              <a:off x="6298939" y="3087928"/>
              <a:ext cx="663146" cy="864972"/>
            </a:xfrm>
            <a:prstGeom prst="flowChartMagneticDisk">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15" name="文本框 14">
              <a:extLst>
                <a:ext uri="{FF2B5EF4-FFF2-40B4-BE49-F238E27FC236}">
                  <a16:creationId xmlns:a16="http://schemas.microsoft.com/office/drawing/2014/main" id="{F52C504F-D8A5-6C40-9EA4-6C9A486E592E}"/>
                </a:ext>
              </a:extLst>
            </p:cNvPr>
            <p:cNvSpPr txBox="1"/>
            <p:nvPr/>
          </p:nvSpPr>
          <p:spPr>
            <a:xfrm>
              <a:off x="6449121" y="3989944"/>
              <a:ext cx="548840" cy="367742"/>
            </a:xfrm>
            <a:prstGeom prst="rect">
              <a:avLst/>
            </a:prstGeom>
            <a:noFill/>
          </p:spPr>
          <p:txBody>
            <a:bodyPr wrap="square" rtlCol="0">
              <a:spAutoFit/>
            </a:bodyPr>
            <a:lstStyle/>
            <a:p>
              <a:r>
                <a:rPr lang="en-US" altLang="zh-CN" sz="2400" i="1" dirty="0">
                  <a:latin typeface="Arial" panose="020B0604020202020204" pitchFamily="34" charset="0"/>
                  <a:cs typeface="Arial" panose="020B0604020202020204" pitchFamily="34" charset="0"/>
                </a:rPr>
                <a:t>D</a:t>
              </a:r>
              <a:r>
                <a:rPr lang="en-US" altLang="zh-CN" sz="2400" i="1" baseline="-25000" dirty="0">
                  <a:latin typeface="Arial" panose="020B0604020202020204" pitchFamily="34" charset="0"/>
                  <a:cs typeface="Arial" panose="020B0604020202020204" pitchFamily="34" charset="0"/>
                </a:rPr>
                <a:t>V</a:t>
              </a:r>
              <a:endParaRPr lang="zh-CN" altLang="en-US" sz="2400" i="1" baseline="-25000" dirty="0">
                <a:latin typeface="Arial" panose="020B0604020202020204" pitchFamily="34" charset="0"/>
                <a:cs typeface="Arial" panose="020B0604020202020204" pitchFamily="34" charset="0"/>
              </a:endParaRPr>
            </a:p>
          </p:txBody>
        </p:sp>
        <p:sp>
          <p:nvSpPr>
            <p:cNvPr id="16" name="右箭头 15">
              <a:extLst>
                <a:ext uri="{FF2B5EF4-FFF2-40B4-BE49-F238E27FC236}">
                  <a16:creationId xmlns:a16="http://schemas.microsoft.com/office/drawing/2014/main" id="{91254B43-8713-CD47-B46C-32EBE4B7E597}"/>
                </a:ext>
              </a:extLst>
            </p:cNvPr>
            <p:cNvSpPr/>
            <p:nvPr/>
          </p:nvSpPr>
          <p:spPr>
            <a:xfrm>
              <a:off x="6051609" y="3530499"/>
              <a:ext cx="201466" cy="45719"/>
            </a:xfrm>
            <a:prstGeom prst="rightArrow">
              <a:avLst/>
            </a:prstGeom>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17" name="右箭头 16">
              <a:extLst>
                <a:ext uri="{FF2B5EF4-FFF2-40B4-BE49-F238E27FC236}">
                  <a16:creationId xmlns:a16="http://schemas.microsoft.com/office/drawing/2014/main" id="{670824B0-360C-8649-B4DA-41F0C1921BB2}"/>
                </a:ext>
              </a:extLst>
            </p:cNvPr>
            <p:cNvSpPr/>
            <p:nvPr/>
          </p:nvSpPr>
          <p:spPr>
            <a:xfrm>
              <a:off x="6997961" y="3537528"/>
              <a:ext cx="231126" cy="45719"/>
            </a:xfrm>
            <a:prstGeom prst="rightArrow">
              <a:avLst/>
            </a:prstGeom>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18" name="流程图: 磁盘 21">
              <a:extLst>
                <a:ext uri="{FF2B5EF4-FFF2-40B4-BE49-F238E27FC236}">
                  <a16:creationId xmlns:a16="http://schemas.microsoft.com/office/drawing/2014/main" id="{E3E919DD-F082-224E-8CD7-CD8A5EC63B19}"/>
                </a:ext>
              </a:extLst>
            </p:cNvPr>
            <p:cNvSpPr/>
            <p:nvPr/>
          </p:nvSpPr>
          <p:spPr>
            <a:xfrm>
              <a:off x="9254012" y="3068031"/>
              <a:ext cx="663146" cy="864972"/>
            </a:xfrm>
            <a:prstGeom prst="flowChartMagneticDisk">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19" name="右箭头 18">
              <a:extLst>
                <a:ext uri="{FF2B5EF4-FFF2-40B4-BE49-F238E27FC236}">
                  <a16:creationId xmlns:a16="http://schemas.microsoft.com/office/drawing/2014/main" id="{AAD78F7B-E500-804D-AAAC-126766C9DB23}"/>
                </a:ext>
              </a:extLst>
            </p:cNvPr>
            <p:cNvSpPr/>
            <p:nvPr/>
          </p:nvSpPr>
          <p:spPr>
            <a:xfrm flipV="1">
              <a:off x="8925421" y="3542635"/>
              <a:ext cx="288083" cy="45719"/>
            </a:xfrm>
            <a:prstGeom prst="rightArrow">
              <a:avLst/>
            </a:prstGeom>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20" name="文本框 19">
              <a:extLst>
                <a:ext uri="{FF2B5EF4-FFF2-40B4-BE49-F238E27FC236}">
                  <a16:creationId xmlns:a16="http://schemas.microsoft.com/office/drawing/2014/main" id="{E1005305-95F0-2549-A824-32A307E53B72}"/>
                </a:ext>
              </a:extLst>
            </p:cNvPr>
            <p:cNvSpPr txBox="1"/>
            <p:nvPr/>
          </p:nvSpPr>
          <p:spPr>
            <a:xfrm>
              <a:off x="2213410" y="3391234"/>
              <a:ext cx="1356480" cy="367742"/>
            </a:xfrm>
            <a:prstGeom prst="rect">
              <a:avLst/>
            </a:prstGeom>
            <a:noFill/>
          </p:spPr>
          <p:txBody>
            <a:bodyPr wrap="none" rtlCol="0">
              <a:spAutoFit/>
            </a:bodyPr>
            <a:lstStyle/>
            <a:p>
              <a:r>
                <a:rPr lang="en-US" altLang="zh-CN" sz="2400" dirty="0" err="1">
                  <a:latin typeface="Arial" panose="020B0604020202020204" pitchFamily="34" charset="0"/>
                  <a:cs typeface="Arial" panose="020B0604020202020204" pitchFamily="34" charset="0"/>
                </a:rPr>
                <a:t>DecideTS</a:t>
              </a:r>
              <a:endParaRPr lang="zh-CN" altLang="en-US" sz="2400" dirty="0">
                <a:latin typeface="Arial" panose="020B0604020202020204" pitchFamily="34" charset="0"/>
                <a:cs typeface="Arial" panose="020B0604020202020204" pitchFamily="34" charset="0"/>
              </a:endParaRPr>
            </a:p>
          </p:txBody>
        </p:sp>
        <p:sp>
          <p:nvSpPr>
            <p:cNvPr id="21" name="文本框 20">
              <a:extLst>
                <a:ext uri="{FF2B5EF4-FFF2-40B4-BE49-F238E27FC236}">
                  <a16:creationId xmlns:a16="http://schemas.microsoft.com/office/drawing/2014/main" id="{34D02895-5C7B-9247-A29E-6DFAF86945FB}"/>
                </a:ext>
              </a:extLst>
            </p:cNvPr>
            <p:cNvSpPr txBox="1"/>
            <p:nvPr/>
          </p:nvSpPr>
          <p:spPr>
            <a:xfrm>
              <a:off x="4864220" y="3342787"/>
              <a:ext cx="1130212" cy="367742"/>
            </a:xfrm>
            <a:prstGeom prst="rect">
              <a:avLst/>
            </a:prstGeom>
            <a:noFill/>
          </p:spPr>
          <p:txBody>
            <a:bodyPr wrap="none" rtlCol="0">
              <a:spAutoFit/>
            </a:bodyPr>
            <a:lstStyle/>
            <a:p>
              <a:r>
                <a:rPr lang="en-US" altLang="zh-CN" sz="2400" dirty="0">
                  <a:latin typeface="Arial" panose="020B0604020202020204" pitchFamily="34" charset="0"/>
                  <a:cs typeface="Arial" panose="020B0604020202020204" pitchFamily="34" charset="0"/>
                </a:rPr>
                <a:t>Splitting</a:t>
              </a:r>
              <a:endParaRPr lang="zh-CN" altLang="en-US" sz="2400" dirty="0">
                <a:latin typeface="Arial" panose="020B0604020202020204" pitchFamily="34" charset="0"/>
                <a:cs typeface="Arial" panose="020B0604020202020204" pitchFamily="34" charset="0"/>
              </a:endParaRPr>
            </a:p>
          </p:txBody>
        </p:sp>
        <p:sp>
          <p:nvSpPr>
            <p:cNvPr id="22" name="文本框 21">
              <a:extLst>
                <a:ext uri="{FF2B5EF4-FFF2-40B4-BE49-F238E27FC236}">
                  <a16:creationId xmlns:a16="http://schemas.microsoft.com/office/drawing/2014/main" id="{CB387DB0-F7D7-DC4F-8926-BBD94A6D06E9}"/>
                </a:ext>
              </a:extLst>
            </p:cNvPr>
            <p:cNvSpPr txBox="1"/>
            <p:nvPr/>
          </p:nvSpPr>
          <p:spPr>
            <a:xfrm>
              <a:off x="7320707" y="3350072"/>
              <a:ext cx="1538910" cy="367742"/>
            </a:xfrm>
            <a:prstGeom prst="rect">
              <a:avLst/>
            </a:prstGeom>
            <a:noFill/>
          </p:spPr>
          <p:txBody>
            <a:bodyPr wrap="none" rtlCol="0">
              <a:spAutoFit/>
            </a:bodyPr>
            <a:lstStyle/>
            <a:p>
              <a:r>
                <a:rPr lang="en-US" altLang="zh-CN" sz="2400" dirty="0">
                  <a:latin typeface="Arial" panose="020B0604020202020204" pitchFamily="34" charset="0"/>
                  <a:cs typeface="Arial" panose="020B0604020202020204" pitchFamily="34" charset="0"/>
                </a:rPr>
                <a:t>Completing</a:t>
              </a:r>
              <a:endParaRPr lang="zh-CN" altLang="en-US" sz="2400" dirty="0">
                <a:latin typeface="Arial" panose="020B0604020202020204" pitchFamily="34" charset="0"/>
                <a:cs typeface="Arial" panose="020B0604020202020204" pitchFamily="34" charset="0"/>
              </a:endParaRPr>
            </a:p>
          </p:txBody>
        </p:sp>
        <p:sp>
          <p:nvSpPr>
            <p:cNvPr id="23" name="右箭头 22">
              <a:extLst>
                <a:ext uri="{FF2B5EF4-FFF2-40B4-BE49-F238E27FC236}">
                  <a16:creationId xmlns:a16="http://schemas.microsoft.com/office/drawing/2014/main" id="{AE985EDE-2EAD-294F-A188-C3C999A8DFA0}"/>
                </a:ext>
              </a:extLst>
            </p:cNvPr>
            <p:cNvSpPr/>
            <p:nvPr/>
          </p:nvSpPr>
          <p:spPr>
            <a:xfrm>
              <a:off x="3620942" y="3542003"/>
              <a:ext cx="192325" cy="45719"/>
            </a:xfrm>
            <a:prstGeom prst="rightArrow">
              <a:avLst/>
            </a:prstGeom>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24" name="箭头: 右 14">
              <a:extLst>
                <a:ext uri="{FF2B5EF4-FFF2-40B4-BE49-F238E27FC236}">
                  <a16:creationId xmlns:a16="http://schemas.microsoft.com/office/drawing/2014/main" id="{688DFE5C-9DAC-1046-ACC8-C1FF96339C08}"/>
                </a:ext>
              </a:extLst>
            </p:cNvPr>
            <p:cNvSpPr/>
            <p:nvPr/>
          </p:nvSpPr>
          <p:spPr>
            <a:xfrm rot="5400000">
              <a:off x="5173806" y="2933107"/>
              <a:ext cx="562480" cy="102183"/>
            </a:xfrm>
            <a:prstGeom prst="rightArrow">
              <a:avLst>
                <a:gd name="adj1" fmla="val 41689"/>
                <a:gd name="adj2" fmla="val 74929"/>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25" name="文本框 24">
              <a:extLst>
                <a:ext uri="{FF2B5EF4-FFF2-40B4-BE49-F238E27FC236}">
                  <a16:creationId xmlns:a16="http://schemas.microsoft.com/office/drawing/2014/main" id="{6BD44C0C-96B6-4C45-B179-2A67C9EB78A0}"/>
                </a:ext>
              </a:extLst>
            </p:cNvPr>
            <p:cNvSpPr txBox="1"/>
            <p:nvPr/>
          </p:nvSpPr>
          <p:spPr>
            <a:xfrm rot="19496348">
              <a:off x="2982125" y="2542030"/>
              <a:ext cx="1038290" cy="367742"/>
            </a:xfrm>
            <a:prstGeom prst="rect">
              <a:avLst/>
            </a:prstGeom>
            <a:noFill/>
          </p:spPr>
          <p:txBody>
            <a:bodyPr wrap="none" rtlCol="0">
              <a:spAutoFit/>
            </a:bodyPr>
            <a:lstStyle/>
            <a:p>
              <a:pPr algn="ctr"/>
              <a:r>
                <a:rPr lang="en-US" altLang="zh-CN" sz="2400" dirty="0">
                  <a:latin typeface="Arial" panose="020B0604020202020204" pitchFamily="34" charset="0"/>
                  <a:cs typeface="Arial" panose="020B0604020202020204" pitchFamily="34" charset="0"/>
                </a:rPr>
                <a:t>context</a:t>
              </a:r>
              <a:endParaRPr lang="zh-CN" altLang="en-US" sz="2400" dirty="0">
                <a:latin typeface="Arial" panose="020B0604020202020204" pitchFamily="34" charset="0"/>
                <a:cs typeface="Arial" panose="020B0604020202020204" pitchFamily="34" charset="0"/>
              </a:endParaRPr>
            </a:p>
          </p:txBody>
        </p:sp>
        <p:sp>
          <p:nvSpPr>
            <p:cNvPr id="26" name="文本框 25">
              <a:extLst>
                <a:ext uri="{FF2B5EF4-FFF2-40B4-BE49-F238E27FC236}">
                  <a16:creationId xmlns:a16="http://schemas.microsoft.com/office/drawing/2014/main" id="{06413117-FD4D-9742-91DB-ED15B8647EDA}"/>
                </a:ext>
              </a:extLst>
            </p:cNvPr>
            <p:cNvSpPr txBox="1"/>
            <p:nvPr/>
          </p:nvSpPr>
          <p:spPr>
            <a:xfrm rot="1767626">
              <a:off x="6539898" y="2505133"/>
              <a:ext cx="1038290" cy="661935"/>
            </a:xfrm>
            <a:prstGeom prst="rect">
              <a:avLst/>
            </a:prstGeom>
            <a:noFill/>
          </p:spPr>
          <p:txBody>
            <a:bodyPr wrap="none" rtlCol="0">
              <a:spAutoFit/>
            </a:bodyPr>
            <a:lstStyle/>
            <a:p>
              <a:pPr algn="ctr"/>
              <a:r>
                <a:rPr lang="en-US" altLang="zh-CN" sz="2400" dirty="0">
                  <a:latin typeface="Arial" panose="020B0604020202020204" pitchFamily="34" charset="0"/>
                  <a:cs typeface="Arial" panose="020B0604020202020204" pitchFamily="34" charset="0"/>
                </a:rPr>
                <a:t>HER</a:t>
              </a:r>
            </a:p>
            <a:p>
              <a:pPr algn="ctr"/>
              <a:r>
                <a:rPr lang="en-US" altLang="zh-CN" sz="2400" dirty="0">
                  <a:latin typeface="Arial" panose="020B0604020202020204" pitchFamily="34" charset="0"/>
                  <a:cs typeface="Arial" panose="020B0604020202020204" pitchFamily="34" charset="0"/>
                </a:rPr>
                <a:t>context</a:t>
              </a:r>
              <a:endParaRPr lang="zh-CN" altLang="en-US" sz="2400" dirty="0">
                <a:latin typeface="Arial" panose="020B0604020202020204" pitchFamily="34" charset="0"/>
                <a:cs typeface="Arial" panose="020B0604020202020204" pitchFamily="34" charset="0"/>
              </a:endParaRPr>
            </a:p>
          </p:txBody>
        </p:sp>
        <p:sp>
          <p:nvSpPr>
            <p:cNvPr id="27" name="文本框 26">
              <a:extLst>
                <a:ext uri="{FF2B5EF4-FFF2-40B4-BE49-F238E27FC236}">
                  <a16:creationId xmlns:a16="http://schemas.microsoft.com/office/drawing/2014/main" id="{4143093C-DF1C-794B-9263-4FEB6E4F82CD}"/>
                </a:ext>
              </a:extLst>
            </p:cNvPr>
            <p:cNvSpPr txBox="1"/>
            <p:nvPr/>
          </p:nvSpPr>
          <p:spPr>
            <a:xfrm>
              <a:off x="4383685" y="2772952"/>
              <a:ext cx="1122453" cy="367742"/>
            </a:xfrm>
            <a:prstGeom prst="rect">
              <a:avLst/>
            </a:prstGeom>
            <a:noFill/>
          </p:spPr>
          <p:txBody>
            <a:bodyPr wrap="square" rtlCol="0">
              <a:spAutoFit/>
            </a:bodyPr>
            <a:lstStyle/>
            <a:p>
              <a:pPr algn="ctr"/>
              <a:r>
                <a:rPr lang="en-US" altLang="zh-CN" sz="2400" dirty="0">
                  <a:latin typeface="Arial" panose="020B0604020202020204" pitchFamily="34" charset="0"/>
                  <a:cs typeface="Arial" panose="020B0604020202020204" pitchFamily="34" charset="0"/>
                </a:rPr>
                <a:t>context</a:t>
              </a:r>
              <a:endParaRPr lang="zh-CN" altLang="en-US" sz="2400" dirty="0">
                <a:latin typeface="Arial" panose="020B0604020202020204" pitchFamily="34" charset="0"/>
                <a:cs typeface="Arial" panose="020B0604020202020204" pitchFamily="34" charset="0"/>
              </a:endParaRPr>
            </a:p>
          </p:txBody>
        </p:sp>
        <p:sp>
          <p:nvSpPr>
            <p:cNvPr id="28" name="文本框 27">
              <a:extLst>
                <a:ext uri="{FF2B5EF4-FFF2-40B4-BE49-F238E27FC236}">
                  <a16:creationId xmlns:a16="http://schemas.microsoft.com/office/drawing/2014/main" id="{1E37C049-80A2-234E-80A0-AF854CCF9AF9}"/>
                </a:ext>
              </a:extLst>
            </p:cNvPr>
            <p:cNvSpPr txBox="1"/>
            <p:nvPr/>
          </p:nvSpPr>
          <p:spPr>
            <a:xfrm>
              <a:off x="9347716" y="3946495"/>
              <a:ext cx="548840" cy="367742"/>
            </a:xfrm>
            <a:prstGeom prst="rect">
              <a:avLst/>
            </a:prstGeom>
            <a:noFill/>
          </p:spPr>
          <p:txBody>
            <a:bodyPr wrap="square" rtlCol="0">
              <a:spAutoFit/>
            </a:bodyPr>
            <a:lstStyle/>
            <a:p>
              <a:r>
                <a:rPr lang="en-US" altLang="zh-CN" sz="2400" i="1" dirty="0">
                  <a:latin typeface="Arial" panose="020B0604020202020204" pitchFamily="34" charset="0"/>
                  <a:cs typeface="Arial" panose="020B0604020202020204" pitchFamily="34" charset="0"/>
                </a:rPr>
                <a:t>D</a:t>
              </a:r>
              <a:r>
                <a:rPr lang="en-US" altLang="zh-CN" sz="2400" i="1" baseline="-25000" dirty="0">
                  <a:latin typeface="Arial" panose="020B0604020202020204" pitchFamily="34" charset="0"/>
                  <a:cs typeface="Arial" panose="020B0604020202020204" pitchFamily="34" charset="0"/>
                </a:rPr>
                <a:t>V</a:t>
              </a:r>
              <a:endParaRPr lang="zh-CN" altLang="en-US" sz="2400" i="1" baseline="-25000" dirty="0">
                <a:latin typeface="Arial" panose="020B0604020202020204" pitchFamily="34" charset="0"/>
                <a:cs typeface="Arial" panose="020B0604020202020204" pitchFamily="34" charset="0"/>
              </a:endParaRPr>
            </a:p>
          </p:txBody>
        </p:sp>
        <p:sp>
          <p:nvSpPr>
            <p:cNvPr id="29" name="矩形 28">
              <a:extLst>
                <a:ext uri="{FF2B5EF4-FFF2-40B4-BE49-F238E27FC236}">
                  <a16:creationId xmlns:a16="http://schemas.microsoft.com/office/drawing/2014/main" id="{DF9E3008-C4D1-8B43-80B0-9EFEF1530BD9}"/>
                </a:ext>
              </a:extLst>
            </p:cNvPr>
            <p:cNvSpPr/>
            <p:nvPr/>
          </p:nvSpPr>
          <p:spPr>
            <a:xfrm>
              <a:off x="4091603" y="3664994"/>
              <a:ext cx="209672" cy="18637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30" name="矩形 29">
              <a:extLst>
                <a:ext uri="{FF2B5EF4-FFF2-40B4-BE49-F238E27FC236}">
                  <a16:creationId xmlns:a16="http://schemas.microsoft.com/office/drawing/2014/main" id="{32A4E62B-B782-2F45-B7ED-41883BD401CD}"/>
                </a:ext>
              </a:extLst>
            </p:cNvPr>
            <p:cNvSpPr/>
            <p:nvPr/>
          </p:nvSpPr>
          <p:spPr>
            <a:xfrm>
              <a:off x="3921706" y="3434161"/>
              <a:ext cx="209672" cy="186374"/>
            </a:xfrm>
            <a:prstGeom prst="rect">
              <a:avLst/>
            </a:prstGeom>
            <a:solidFill>
              <a:srgbClr val="92D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dirty="0">
                <a:latin typeface="Arial" panose="020B0604020202020204" pitchFamily="34" charset="0"/>
                <a:cs typeface="Arial" panose="020B0604020202020204" pitchFamily="34" charset="0"/>
              </a:endParaRPr>
            </a:p>
          </p:txBody>
        </p:sp>
        <p:sp>
          <p:nvSpPr>
            <p:cNvPr id="31" name="矩形 30">
              <a:extLst>
                <a:ext uri="{FF2B5EF4-FFF2-40B4-BE49-F238E27FC236}">
                  <a16:creationId xmlns:a16="http://schemas.microsoft.com/office/drawing/2014/main" id="{875B9D05-C915-7545-B52C-CFC4CDB406D6}"/>
                </a:ext>
              </a:extLst>
            </p:cNvPr>
            <p:cNvSpPr/>
            <p:nvPr/>
          </p:nvSpPr>
          <p:spPr>
            <a:xfrm>
              <a:off x="4243988" y="3434161"/>
              <a:ext cx="209672" cy="186374"/>
            </a:xfrm>
            <a:prstGeom prst="rect">
              <a:avLst/>
            </a:prstGeom>
            <a:solidFill>
              <a:srgbClr val="FF00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dirty="0">
                <a:latin typeface="Arial" panose="020B0604020202020204" pitchFamily="34" charset="0"/>
                <a:cs typeface="Arial" panose="020B0604020202020204" pitchFamily="34" charset="0"/>
              </a:endParaRPr>
            </a:p>
          </p:txBody>
        </p:sp>
        <p:sp>
          <p:nvSpPr>
            <p:cNvPr id="32" name="矩形 31">
              <a:extLst>
                <a:ext uri="{FF2B5EF4-FFF2-40B4-BE49-F238E27FC236}">
                  <a16:creationId xmlns:a16="http://schemas.microsoft.com/office/drawing/2014/main" id="{04EF9452-19BE-9240-B137-6BDB0A8864EF}"/>
                </a:ext>
              </a:extLst>
            </p:cNvPr>
            <p:cNvSpPr/>
            <p:nvPr/>
          </p:nvSpPr>
          <p:spPr>
            <a:xfrm>
              <a:off x="6525676" y="3653884"/>
              <a:ext cx="209672" cy="18637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33" name="矩形 32">
              <a:extLst>
                <a:ext uri="{FF2B5EF4-FFF2-40B4-BE49-F238E27FC236}">
                  <a16:creationId xmlns:a16="http://schemas.microsoft.com/office/drawing/2014/main" id="{966C69EB-1D63-A74C-B263-05AACEF84C19}"/>
                </a:ext>
              </a:extLst>
            </p:cNvPr>
            <p:cNvSpPr/>
            <p:nvPr/>
          </p:nvSpPr>
          <p:spPr>
            <a:xfrm>
              <a:off x="6363830" y="3424374"/>
              <a:ext cx="209672" cy="186374"/>
            </a:xfrm>
            <a:prstGeom prst="rect">
              <a:avLst/>
            </a:prstGeom>
            <a:solidFill>
              <a:srgbClr val="92D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dirty="0">
                <a:latin typeface="Arial" panose="020B0604020202020204" pitchFamily="34" charset="0"/>
                <a:cs typeface="Arial" panose="020B0604020202020204" pitchFamily="34" charset="0"/>
              </a:endParaRPr>
            </a:p>
          </p:txBody>
        </p:sp>
        <p:sp>
          <p:nvSpPr>
            <p:cNvPr id="34" name="矩形 33">
              <a:extLst>
                <a:ext uri="{FF2B5EF4-FFF2-40B4-BE49-F238E27FC236}">
                  <a16:creationId xmlns:a16="http://schemas.microsoft.com/office/drawing/2014/main" id="{4A389B39-A2EF-6D41-A84D-0D6ADD66F174}"/>
                </a:ext>
              </a:extLst>
            </p:cNvPr>
            <p:cNvSpPr/>
            <p:nvPr/>
          </p:nvSpPr>
          <p:spPr>
            <a:xfrm>
              <a:off x="6696453" y="3425944"/>
              <a:ext cx="209672" cy="186374"/>
            </a:xfrm>
            <a:prstGeom prst="rect">
              <a:avLst/>
            </a:prstGeom>
            <a:solidFill>
              <a:srgbClr val="92D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dirty="0">
                <a:latin typeface="Arial" panose="020B0604020202020204" pitchFamily="34" charset="0"/>
                <a:cs typeface="Arial" panose="020B0604020202020204" pitchFamily="34" charset="0"/>
              </a:endParaRPr>
            </a:p>
          </p:txBody>
        </p:sp>
        <p:sp>
          <p:nvSpPr>
            <p:cNvPr id="35" name="矩形 34">
              <a:extLst>
                <a:ext uri="{FF2B5EF4-FFF2-40B4-BE49-F238E27FC236}">
                  <a16:creationId xmlns:a16="http://schemas.microsoft.com/office/drawing/2014/main" id="{294A191B-2B6C-124B-B0A2-8DC8CD463D4E}"/>
                </a:ext>
              </a:extLst>
            </p:cNvPr>
            <p:cNvSpPr/>
            <p:nvPr/>
          </p:nvSpPr>
          <p:spPr>
            <a:xfrm>
              <a:off x="9622744" y="3409481"/>
              <a:ext cx="209672" cy="186374"/>
            </a:xfrm>
            <a:prstGeom prst="rect">
              <a:avLst/>
            </a:prstGeom>
            <a:solidFill>
              <a:srgbClr val="92D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36" name="矩形 35">
              <a:extLst>
                <a:ext uri="{FF2B5EF4-FFF2-40B4-BE49-F238E27FC236}">
                  <a16:creationId xmlns:a16="http://schemas.microsoft.com/office/drawing/2014/main" id="{F8C54612-5935-AB4C-A240-BC8216027F55}"/>
                </a:ext>
              </a:extLst>
            </p:cNvPr>
            <p:cNvSpPr/>
            <p:nvPr/>
          </p:nvSpPr>
          <p:spPr>
            <a:xfrm>
              <a:off x="9319411" y="3413663"/>
              <a:ext cx="209672" cy="186374"/>
            </a:xfrm>
            <a:prstGeom prst="rect">
              <a:avLst/>
            </a:prstGeom>
            <a:solidFill>
              <a:srgbClr val="92D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dirty="0">
                <a:latin typeface="Arial" panose="020B0604020202020204" pitchFamily="34" charset="0"/>
                <a:cs typeface="Arial" panose="020B0604020202020204" pitchFamily="34" charset="0"/>
              </a:endParaRPr>
            </a:p>
          </p:txBody>
        </p:sp>
        <p:sp>
          <p:nvSpPr>
            <p:cNvPr id="37" name="矩形 36">
              <a:extLst>
                <a:ext uri="{FF2B5EF4-FFF2-40B4-BE49-F238E27FC236}">
                  <a16:creationId xmlns:a16="http://schemas.microsoft.com/office/drawing/2014/main" id="{FDCB0600-5ACE-F544-8982-217BD92643AD}"/>
                </a:ext>
              </a:extLst>
            </p:cNvPr>
            <p:cNvSpPr/>
            <p:nvPr/>
          </p:nvSpPr>
          <p:spPr>
            <a:xfrm>
              <a:off x="9488996" y="3647743"/>
              <a:ext cx="209672" cy="186374"/>
            </a:xfrm>
            <a:prstGeom prst="rect">
              <a:avLst/>
            </a:prstGeom>
            <a:solidFill>
              <a:srgbClr val="92D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dirty="0">
                <a:latin typeface="Arial" panose="020B0604020202020204" pitchFamily="34" charset="0"/>
                <a:cs typeface="Arial" panose="020B0604020202020204" pitchFamily="34" charset="0"/>
              </a:endParaRPr>
            </a:p>
          </p:txBody>
        </p:sp>
        <p:sp>
          <p:nvSpPr>
            <p:cNvPr id="38" name="矩形 37">
              <a:extLst>
                <a:ext uri="{FF2B5EF4-FFF2-40B4-BE49-F238E27FC236}">
                  <a16:creationId xmlns:a16="http://schemas.microsoft.com/office/drawing/2014/main" id="{F64D5E64-007A-B241-9F20-7E9855A6B5B9}"/>
                </a:ext>
              </a:extLst>
            </p:cNvPr>
            <p:cNvSpPr/>
            <p:nvPr/>
          </p:nvSpPr>
          <p:spPr>
            <a:xfrm>
              <a:off x="1160860" y="3435582"/>
              <a:ext cx="209672" cy="186374"/>
            </a:xfrm>
            <a:prstGeom prst="rect">
              <a:avLst/>
            </a:prstGeom>
            <a:solidFill>
              <a:schemeClr val="tx2">
                <a:lumMod val="60000"/>
                <a:lumOff val="4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39" name="矩形 38">
              <a:extLst>
                <a:ext uri="{FF2B5EF4-FFF2-40B4-BE49-F238E27FC236}">
                  <a16:creationId xmlns:a16="http://schemas.microsoft.com/office/drawing/2014/main" id="{F4C4365C-EAB9-954B-9E86-8A5C6B76CEF9}"/>
                </a:ext>
              </a:extLst>
            </p:cNvPr>
            <p:cNvSpPr/>
            <p:nvPr/>
          </p:nvSpPr>
          <p:spPr>
            <a:xfrm>
              <a:off x="1551355" y="3434161"/>
              <a:ext cx="209672" cy="186374"/>
            </a:xfrm>
            <a:prstGeom prst="rect">
              <a:avLst/>
            </a:prstGeom>
            <a:solidFill>
              <a:schemeClr val="tx2">
                <a:lumMod val="60000"/>
                <a:lumOff val="4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40" name="矩形 39">
              <a:extLst>
                <a:ext uri="{FF2B5EF4-FFF2-40B4-BE49-F238E27FC236}">
                  <a16:creationId xmlns:a16="http://schemas.microsoft.com/office/drawing/2014/main" id="{B85B30E2-1BDA-F34B-B032-03252CD89B81}"/>
                </a:ext>
              </a:extLst>
            </p:cNvPr>
            <p:cNvSpPr/>
            <p:nvPr/>
          </p:nvSpPr>
          <p:spPr>
            <a:xfrm>
              <a:off x="1361417" y="3695446"/>
              <a:ext cx="209672" cy="186374"/>
            </a:xfrm>
            <a:prstGeom prst="rect">
              <a:avLst/>
            </a:prstGeom>
            <a:solidFill>
              <a:schemeClr val="tx2">
                <a:lumMod val="60000"/>
                <a:lumOff val="4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41" name="矩形 40">
              <a:extLst>
                <a:ext uri="{FF2B5EF4-FFF2-40B4-BE49-F238E27FC236}">
                  <a16:creationId xmlns:a16="http://schemas.microsoft.com/office/drawing/2014/main" id="{9763210C-D848-8F49-B452-DEC64591EA00}"/>
                </a:ext>
              </a:extLst>
            </p:cNvPr>
            <p:cNvSpPr/>
            <p:nvPr/>
          </p:nvSpPr>
          <p:spPr>
            <a:xfrm>
              <a:off x="1129087" y="2234516"/>
              <a:ext cx="209672" cy="186374"/>
            </a:xfrm>
            <a:prstGeom prst="rect">
              <a:avLst/>
            </a:prstGeom>
            <a:solidFill>
              <a:schemeClr val="tx2">
                <a:lumMod val="60000"/>
                <a:lumOff val="4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42" name="文本框 41">
              <a:extLst>
                <a:ext uri="{FF2B5EF4-FFF2-40B4-BE49-F238E27FC236}">
                  <a16:creationId xmlns:a16="http://schemas.microsoft.com/office/drawing/2014/main" id="{FE017850-7B0F-5A40-8383-C6B6306ECF69}"/>
                </a:ext>
              </a:extLst>
            </p:cNvPr>
            <p:cNvSpPr txBox="1"/>
            <p:nvPr/>
          </p:nvSpPr>
          <p:spPr>
            <a:xfrm>
              <a:off x="1370532" y="2096080"/>
              <a:ext cx="1869828" cy="367742"/>
            </a:xfrm>
            <a:prstGeom prst="rect">
              <a:avLst/>
            </a:prstGeom>
            <a:noFill/>
          </p:spPr>
          <p:txBody>
            <a:bodyPr wrap="none" rtlCol="0">
              <a:spAutoFit/>
            </a:bodyPr>
            <a:lstStyle/>
            <a:p>
              <a:r>
                <a:rPr lang="en-US" altLang="zh-CN" sz="2400" dirty="0">
                  <a:latin typeface="Arial" panose="020B0604020202020204" pitchFamily="34" charset="0"/>
                  <a:cs typeface="Arial" panose="020B0604020202020204" pitchFamily="34" charset="0"/>
                </a:rPr>
                <a:t>attribute value</a:t>
              </a:r>
              <a:endParaRPr lang="zh-CN" altLang="en-US" sz="2400" dirty="0">
                <a:latin typeface="Arial" panose="020B0604020202020204" pitchFamily="34" charset="0"/>
                <a:cs typeface="Arial" panose="020B0604020202020204" pitchFamily="34" charset="0"/>
              </a:endParaRPr>
            </a:p>
          </p:txBody>
        </p:sp>
        <p:sp>
          <p:nvSpPr>
            <p:cNvPr id="43" name="矩形 42">
              <a:extLst>
                <a:ext uri="{FF2B5EF4-FFF2-40B4-BE49-F238E27FC236}">
                  <a16:creationId xmlns:a16="http://schemas.microsoft.com/office/drawing/2014/main" id="{60328AC8-4343-E849-8F9E-BEB55F8FA3A5}"/>
                </a:ext>
              </a:extLst>
            </p:cNvPr>
            <p:cNvSpPr/>
            <p:nvPr/>
          </p:nvSpPr>
          <p:spPr>
            <a:xfrm>
              <a:off x="1125548" y="2591613"/>
              <a:ext cx="209672" cy="186374"/>
            </a:xfrm>
            <a:prstGeom prst="rect">
              <a:avLst/>
            </a:prstGeom>
            <a:solidFill>
              <a:srgbClr val="92D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dirty="0">
                <a:latin typeface="Arial" panose="020B0604020202020204" pitchFamily="34" charset="0"/>
                <a:cs typeface="Arial" panose="020B0604020202020204" pitchFamily="34" charset="0"/>
              </a:endParaRPr>
            </a:p>
          </p:txBody>
        </p:sp>
        <p:sp>
          <p:nvSpPr>
            <p:cNvPr id="44" name="文本框 43">
              <a:extLst>
                <a:ext uri="{FF2B5EF4-FFF2-40B4-BE49-F238E27FC236}">
                  <a16:creationId xmlns:a16="http://schemas.microsoft.com/office/drawing/2014/main" id="{B85B9313-5126-6949-81B6-BA40032E485E}"/>
                </a:ext>
              </a:extLst>
            </p:cNvPr>
            <p:cNvSpPr txBox="1"/>
            <p:nvPr/>
          </p:nvSpPr>
          <p:spPr>
            <a:xfrm>
              <a:off x="1370532" y="2416871"/>
              <a:ext cx="1718510" cy="367742"/>
            </a:xfrm>
            <a:prstGeom prst="rect">
              <a:avLst/>
            </a:prstGeom>
            <a:noFill/>
          </p:spPr>
          <p:txBody>
            <a:bodyPr wrap="none" rtlCol="0">
              <a:spAutoFit/>
            </a:bodyPr>
            <a:lstStyle/>
            <a:p>
              <a:r>
                <a:rPr lang="en-US" altLang="zh-CN" sz="2400" dirty="0">
                  <a:latin typeface="Arial" panose="020B0604020202020204" pitchFamily="34" charset="0"/>
                  <a:cs typeface="Arial" panose="020B0604020202020204" pitchFamily="34" charset="0"/>
                </a:rPr>
                <a:t>correct value</a:t>
              </a:r>
              <a:endParaRPr lang="zh-CN" altLang="en-US" sz="2400" dirty="0">
                <a:latin typeface="Arial" panose="020B0604020202020204" pitchFamily="34" charset="0"/>
                <a:cs typeface="Arial" panose="020B0604020202020204" pitchFamily="34" charset="0"/>
              </a:endParaRPr>
            </a:p>
          </p:txBody>
        </p:sp>
        <p:sp>
          <p:nvSpPr>
            <p:cNvPr id="45" name="矩形 44">
              <a:extLst>
                <a:ext uri="{FF2B5EF4-FFF2-40B4-BE49-F238E27FC236}">
                  <a16:creationId xmlns:a16="http://schemas.microsoft.com/office/drawing/2014/main" id="{2EEE843A-8E96-6447-9D90-18B9913DEB8D}"/>
                </a:ext>
              </a:extLst>
            </p:cNvPr>
            <p:cNvSpPr/>
            <p:nvPr/>
          </p:nvSpPr>
          <p:spPr>
            <a:xfrm>
              <a:off x="7801346" y="2234516"/>
              <a:ext cx="209672" cy="186374"/>
            </a:xfrm>
            <a:prstGeom prst="rect">
              <a:avLst/>
            </a:prstGeom>
            <a:solidFill>
              <a:srgbClr val="FF00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46" name="文本框 45">
              <a:extLst>
                <a:ext uri="{FF2B5EF4-FFF2-40B4-BE49-F238E27FC236}">
                  <a16:creationId xmlns:a16="http://schemas.microsoft.com/office/drawing/2014/main" id="{27888169-5F76-7447-A67D-44FDA4B0D479}"/>
                </a:ext>
              </a:extLst>
            </p:cNvPr>
            <p:cNvSpPr txBox="1"/>
            <p:nvPr/>
          </p:nvSpPr>
          <p:spPr>
            <a:xfrm>
              <a:off x="8042791" y="2096080"/>
              <a:ext cx="1734067" cy="367742"/>
            </a:xfrm>
            <a:prstGeom prst="rect">
              <a:avLst/>
            </a:prstGeom>
            <a:noFill/>
          </p:spPr>
          <p:txBody>
            <a:bodyPr wrap="none" rtlCol="0">
              <a:spAutoFit/>
            </a:bodyPr>
            <a:lstStyle/>
            <a:p>
              <a:r>
                <a:rPr lang="en-US" altLang="zh-CN" sz="2400" dirty="0">
                  <a:latin typeface="Arial" panose="020B0604020202020204" pitchFamily="34" charset="0"/>
                  <a:cs typeface="Arial" panose="020B0604020202020204" pitchFamily="34" charset="0"/>
                </a:rPr>
                <a:t>conflict value</a:t>
              </a:r>
              <a:endParaRPr lang="zh-CN" altLang="en-US" sz="2400" dirty="0">
                <a:latin typeface="Arial" panose="020B0604020202020204" pitchFamily="34" charset="0"/>
                <a:cs typeface="Arial" panose="020B0604020202020204" pitchFamily="34" charset="0"/>
              </a:endParaRPr>
            </a:p>
          </p:txBody>
        </p:sp>
        <p:sp>
          <p:nvSpPr>
            <p:cNvPr id="47" name="矩形 46">
              <a:extLst>
                <a:ext uri="{FF2B5EF4-FFF2-40B4-BE49-F238E27FC236}">
                  <a16:creationId xmlns:a16="http://schemas.microsoft.com/office/drawing/2014/main" id="{8FE520E9-B031-644E-8ED0-2888802DD34E}"/>
                </a:ext>
              </a:extLst>
            </p:cNvPr>
            <p:cNvSpPr/>
            <p:nvPr/>
          </p:nvSpPr>
          <p:spPr>
            <a:xfrm>
              <a:off x="7796818" y="2591613"/>
              <a:ext cx="209672" cy="186374"/>
            </a:xfrm>
            <a:prstGeom prst="rect">
              <a:avLst/>
            </a:prstGeom>
            <a:solidFill>
              <a:schemeClr val="bg1"/>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48" name="文本框 47">
              <a:extLst>
                <a:ext uri="{FF2B5EF4-FFF2-40B4-BE49-F238E27FC236}">
                  <a16:creationId xmlns:a16="http://schemas.microsoft.com/office/drawing/2014/main" id="{1198CA9E-5F07-3842-95D7-4792BB994668}"/>
                </a:ext>
              </a:extLst>
            </p:cNvPr>
            <p:cNvSpPr txBox="1"/>
            <p:nvPr/>
          </p:nvSpPr>
          <p:spPr>
            <a:xfrm>
              <a:off x="8042791" y="2416871"/>
              <a:ext cx="1810432" cy="367742"/>
            </a:xfrm>
            <a:prstGeom prst="rect">
              <a:avLst/>
            </a:prstGeom>
            <a:noFill/>
          </p:spPr>
          <p:txBody>
            <a:bodyPr wrap="none" rtlCol="0">
              <a:spAutoFit/>
            </a:bodyPr>
            <a:lstStyle/>
            <a:p>
              <a:r>
                <a:rPr lang="en-US" altLang="zh-CN" sz="2400" dirty="0">
                  <a:latin typeface="Arial" panose="020B0604020202020204" pitchFamily="34" charset="0"/>
                  <a:cs typeface="Arial" panose="020B0604020202020204" pitchFamily="34" charset="0"/>
                </a:rPr>
                <a:t>missing value</a:t>
              </a:r>
              <a:endParaRPr lang="zh-CN" altLang="en-US" sz="2400" dirty="0">
                <a:latin typeface="Arial" panose="020B0604020202020204" pitchFamily="34" charset="0"/>
                <a:cs typeface="Arial" panose="020B0604020202020204" pitchFamily="34" charset="0"/>
              </a:endParaRPr>
            </a:p>
          </p:txBody>
        </p:sp>
        <p:sp>
          <p:nvSpPr>
            <p:cNvPr id="49" name="文本框 48">
              <a:extLst>
                <a:ext uri="{FF2B5EF4-FFF2-40B4-BE49-F238E27FC236}">
                  <a16:creationId xmlns:a16="http://schemas.microsoft.com/office/drawing/2014/main" id="{35BFC5CA-C958-AC45-8BF7-AA05574A2A46}"/>
                </a:ext>
              </a:extLst>
            </p:cNvPr>
            <p:cNvSpPr txBox="1"/>
            <p:nvPr/>
          </p:nvSpPr>
          <p:spPr>
            <a:xfrm>
              <a:off x="4215891" y="2276260"/>
              <a:ext cx="2393799" cy="367742"/>
            </a:xfrm>
            <a:prstGeom prst="rect">
              <a:avLst/>
            </a:prstGeom>
            <a:noFill/>
          </p:spPr>
          <p:txBody>
            <a:bodyPr wrap="square" rtlCol="0">
              <a:spAutoFit/>
            </a:bodyPr>
            <a:lstStyle/>
            <a:p>
              <a:pPr algn="ctr"/>
              <a:r>
                <a:rPr lang="en-US" altLang="zh-CN" sz="2400" dirty="0">
                  <a:latin typeface="Arial" panose="020B0604020202020204" pitchFamily="34" charset="0"/>
                  <a:cs typeface="Arial" panose="020B0604020202020204" pitchFamily="34" charset="0"/>
                </a:rPr>
                <a:t>knowledge graph</a:t>
              </a:r>
              <a:endParaRPr lang="zh-CN" altLang="en-US" sz="2400" dirty="0">
                <a:latin typeface="Arial" panose="020B0604020202020204" pitchFamily="34" charset="0"/>
                <a:cs typeface="Arial" panose="020B0604020202020204" pitchFamily="34" charset="0"/>
              </a:endParaRPr>
            </a:p>
          </p:txBody>
        </p:sp>
        <p:sp>
          <p:nvSpPr>
            <p:cNvPr id="50" name="箭头: 右 13">
              <a:extLst>
                <a:ext uri="{FF2B5EF4-FFF2-40B4-BE49-F238E27FC236}">
                  <a16:creationId xmlns:a16="http://schemas.microsoft.com/office/drawing/2014/main" id="{1C02C1F2-2D33-FD48-8E4E-2B0A8E386C2D}"/>
                </a:ext>
              </a:extLst>
            </p:cNvPr>
            <p:cNvSpPr/>
            <p:nvPr/>
          </p:nvSpPr>
          <p:spPr>
            <a:xfrm rot="8727685">
              <a:off x="2933271" y="2867724"/>
              <a:ext cx="1330930" cy="100679"/>
            </a:xfrm>
            <a:prstGeom prst="rightArrow">
              <a:avLst>
                <a:gd name="adj1" fmla="val 46850"/>
                <a:gd name="adj2" fmla="val 78775"/>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cs typeface="Arial" panose="020B0604020202020204" pitchFamily="34" charset="0"/>
              </a:endParaRPr>
            </a:p>
          </p:txBody>
        </p:sp>
        <p:sp>
          <p:nvSpPr>
            <p:cNvPr id="51" name="箭头: 右 15">
              <a:extLst>
                <a:ext uri="{FF2B5EF4-FFF2-40B4-BE49-F238E27FC236}">
                  <a16:creationId xmlns:a16="http://schemas.microsoft.com/office/drawing/2014/main" id="{848BDF3D-7D15-7B42-A279-0C215651F9DD}"/>
                </a:ext>
              </a:extLst>
            </p:cNvPr>
            <p:cNvSpPr/>
            <p:nvPr/>
          </p:nvSpPr>
          <p:spPr>
            <a:xfrm rot="1686964">
              <a:off x="6482687" y="2865229"/>
              <a:ext cx="1433510" cy="97203"/>
            </a:xfrm>
            <a:prstGeom prst="rightArrow">
              <a:avLst>
                <a:gd name="adj1" fmla="val 46059"/>
                <a:gd name="adj2" fmla="val 73188"/>
              </a:avLst>
            </a:prstGeom>
            <a:solidFill>
              <a:srgbClr val="C000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cs typeface="Arial" panose="020B0604020202020204" pitchFamily="34" charset="0"/>
              </a:endParaRPr>
            </a:p>
          </p:txBody>
        </p:sp>
        <p:sp>
          <p:nvSpPr>
            <p:cNvPr id="52" name="文本框 51">
              <a:extLst>
                <a:ext uri="{FF2B5EF4-FFF2-40B4-BE49-F238E27FC236}">
                  <a16:creationId xmlns:a16="http://schemas.microsoft.com/office/drawing/2014/main" id="{C9E1BFC9-3143-EC46-AF07-4680E2EA74E3}"/>
                </a:ext>
              </a:extLst>
            </p:cNvPr>
            <p:cNvSpPr txBox="1"/>
            <p:nvPr/>
          </p:nvSpPr>
          <p:spPr>
            <a:xfrm>
              <a:off x="4468218" y="4491665"/>
              <a:ext cx="2111652" cy="367742"/>
            </a:xfrm>
            <a:prstGeom prst="rect">
              <a:avLst/>
            </a:prstGeom>
            <a:noFill/>
          </p:spPr>
          <p:txBody>
            <a:bodyPr wrap="none" rtlCol="0">
              <a:spAutoFit/>
            </a:bodyPr>
            <a:lstStyle/>
            <a:p>
              <a:r>
                <a:rPr lang="en-US" altLang="zh-CN" sz="2400" dirty="0">
                  <a:latin typeface="Arial" panose="020B0604020202020204" pitchFamily="34" charset="0"/>
                  <a:cs typeface="Arial" panose="020B0604020202020204" pitchFamily="34" charset="0"/>
                </a:rPr>
                <a:t>User verification</a:t>
              </a:r>
              <a:endParaRPr lang="zh-CN" altLang="en-US" sz="2400" dirty="0">
                <a:latin typeface="Arial" panose="020B0604020202020204" pitchFamily="34" charset="0"/>
                <a:cs typeface="Arial" panose="020B0604020202020204" pitchFamily="34" charset="0"/>
              </a:endParaRPr>
            </a:p>
          </p:txBody>
        </p:sp>
        <p:sp>
          <p:nvSpPr>
            <p:cNvPr id="53" name="矩形 52">
              <a:extLst>
                <a:ext uri="{FF2B5EF4-FFF2-40B4-BE49-F238E27FC236}">
                  <a16:creationId xmlns:a16="http://schemas.microsoft.com/office/drawing/2014/main" id="{CA513F8D-B2E3-7242-BDDE-29BADD4592CB}"/>
                </a:ext>
              </a:extLst>
            </p:cNvPr>
            <p:cNvSpPr/>
            <p:nvPr/>
          </p:nvSpPr>
          <p:spPr>
            <a:xfrm>
              <a:off x="4418324" y="4494412"/>
              <a:ext cx="2159905" cy="618066"/>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cs typeface="Arial" panose="020B0604020202020204" pitchFamily="34" charset="0"/>
              </a:endParaRPr>
            </a:p>
          </p:txBody>
        </p:sp>
        <p:sp>
          <p:nvSpPr>
            <p:cNvPr id="54" name="箭头: 右 13">
              <a:extLst>
                <a:ext uri="{FF2B5EF4-FFF2-40B4-BE49-F238E27FC236}">
                  <a16:creationId xmlns:a16="http://schemas.microsoft.com/office/drawing/2014/main" id="{68E51C5B-D988-1043-A0E5-46647D3784D0}"/>
                </a:ext>
              </a:extLst>
            </p:cNvPr>
            <p:cNvSpPr/>
            <p:nvPr/>
          </p:nvSpPr>
          <p:spPr>
            <a:xfrm rot="1737920">
              <a:off x="2717923" y="4263636"/>
              <a:ext cx="1709011" cy="103088"/>
            </a:xfrm>
            <a:prstGeom prst="rightArrow">
              <a:avLst>
                <a:gd name="adj1" fmla="val 40589"/>
                <a:gd name="adj2" fmla="val 78177"/>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cs typeface="Arial" panose="020B0604020202020204" pitchFamily="34" charset="0"/>
              </a:endParaRPr>
            </a:p>
          </p:txBody>
        </p:sp>
        <p:sp>
          <p:nvSpPr>
            <p:cNvPr id="55" name="箭头: 右 13">
              <a:extLst>
                <a:ext uri="{FF2B5EF4-FFF2-40B4-BE49-F238E27FC236}">
                  <a16:creationId xmlns:a16="http://schemas.microsoft.com/office/drawing/2014/main" id="{CF166067-0C8C-D04F-ACC9-70C4D26F7495}"/>
                </a:ext>
              </a:extLst>
            </p:cNvPr>
            <p:cNvSpPr/>
            <p:nvPr/>
          </p:nvSpPr>
          <p:spPr>
            <a:xfrm rot="5400000">
              <a:off x="5141474" y="4082849"/>
              <a:ext cx="627144" cy="102184"/>
            </a:xfrm>
            <a:prstGeom prst="rightArrow">
              <a:avLst>
                <a:gd name="adj1" fmla="val 41695"/>
                <a:gd name="adj2" fmla="val 7493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56" name="箭头: 右 13">
              <a:extLst>
                <a:ext uri="{FF2B5EF4-FFF2-40B4-BE49-F238E27FC236}">
                  <a16:creationId xmlns:a16="http://schemas.microsoft.com/office/drawing/2014/main" id="{633B4146-B065-564E-84C0-AF566B8C5CC1}"/>
                </a:ext>
              </a:extLst>
            </p:cNvPr>
            <p:cNvSpPr/>
            <p:nvPr/>
          </p:nvSpPr>
          <p:spPr>
            <a:xfrm rot="9022553">
              <a:off x="6547298" y="4218470"/>
              <a:ext cx="1811227" cy="116686"/>
            </a:xfrm>
            <a:prstGeom prst="rightArrow">
              <a:avLst>
                <a:gd name="adj1" fmla="val 42077"/>
                <a:gd name="adj2" fmla="val 87518"/>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cs typeface="Arial" panose="020B0604020202020204" pitchFamily="34" charset="0"/>
              </a:endParaRPr>
            </a:p>
          </p:txBody>
        </p:sp>
        <p:sp>
          <p:nvSpPr>
            <p:cNvPr id="57" name="文本框 56">
              <a:extLst>
                <a:ext uri="{FF2B5EF4-FFF2-40B4-BE49-F238E27FC236}">
                  <a16:creationId xmlns:a16="http://schemas.microsoft.com/office/drawing/2014/main" id="{A5B5F060-F85E-0C48-ACF2-0A2F05942581}"/>
                </a:ext>
              </a:extLst>
            </p:cNvPr>
            <p:cNvSpPr txBox="1"/>
            <p:nvPr/>
          </p:nvSpPr>
          <p:spPr>
            <a:xfrm>
              <a:off x="4835109" y="4720677"/>
              <a:ext cx="1297085" cy="367742"/>
            </a:xfrm>
            <a:prstGeom prst="rect">
              <a:avLst/>
            </a:prstGeom>
            <a:noFill/>
          </p:spPr>
          <p:txBody>
            <a:bodyPr wrap="none" rtlCol="0">
              <a:spAutoFit/>
            </a:bodyPr>
            <a:lstStyle/>
            <a:p>
              <a:r>
                <a:rPr lang="en-US" altLang="zh-CN" sz="2400" dirty="0">
                  <a:latin typeface="Arial" panose="020B0604020202020204" pitchFamily="34" charset="0"/>
                  <a:cs typeface="Arial" panose="020B0604020202020204" pitchFamily="34" charset="0"/>
                </a:rPr>
                <a:t>(optional)</a:t>
              </a:r>
              <a:endParaRPr lang="zh-CN" altLang="en-US" sz="2400" dirty="0">
                <a:latin typeface="Arial" panose="020B0604020202020204" pitchFamily="34" charset="0"/>
                <a:cs typeface="Arial" panose="020B0604020202020204" pitchFamily="34" charset="0"/>
              </a:endParaRPr>
            </a:p>
          </p:txBody>
        </p:sp>
      </p:grpSp>
      <p:grpSp>
        <p:nvGrpSpPr>
          <p:cNvPr id="165" name="组合 164">
            <a:extLst>
              <a:ext uri="{FF2B5EF4-FFF2-40B4-BE49-F238E27FC236}">
                <a16:creationId xmlns:a16="http://schemas.microsoft.com/office/drawing/2014/main" id="{6EF334CB-8F3F-264F-B707-113C65A85A9F}"/>
              </a:ext>
            </a:extLst>
          </p:cNvPr>
          <p:cNvGrpSpPr/>
          <p:nvPr/>
        </p:nvGrpSpPr>
        <p:grpSpPr>
          <a:xfrm>
            <a:off x="775855" y="1316050"/>
            <a:ext cx="9851348" cy="3126025"/>
            <a:chOff x="1047579" y="2073155"/>
            <a:chExt cx="8869579" cy="3357622"/>
          </a:xfrm>
        </p:grpSpPr>
        <p:sp>
          <p:nvSpPr>
            <p:cNvPr id="128" name="文本框 127">
              <a:extLst>
                <a:ext uri="{FF2B5EF4-FFF2-40B4-BE49-F238E27FC236}">
                  <a16:creationId xmlns:a16="http://schemas.microsoft.com/office/drawing/2014/main" id="{D9668B12-C327-2547-AB12-324BF4652DF7}"/>
                </a:ext>
              </a:extLst>
            </p:cNvPr>
            <p:cNvSpPr txBox="1"/>
            <p:nvPr/>
          </p:nvSpPr>
          <p:spPr>
            <a:xfrm>
              <a:off x="4714290" y="3113313"/>
              <a:ext cx="1378592" cy="826446"/>
            </a:xfrm>
            <a:prstGeom prst="rect">
              <a:avLst/>
            </a:prstGeom>
            <a:noFill/>
          </p:spPr>
          <p:txBody>
            <a:bodyPr wrap="none" rtlCol="0">
              <a:spAutoFit/>
            </a:bodyPr>
            <a:lstStyle/>
            <a:p>
              <a:pPr algn="ctr"/>
              <a:r>
                <a:rPr lang="en-US" altLang="zh-CN" sz="2200" dirty="0">
                  <a:solidFill>
                    <a:srgbClr val="FF0000"/>
                  </a:solidFill>
                  <a:latin typeface="Calibri" panose="020F0502020204030204" pitchFamily="34" charset="0"/>
                  <a:cs typeface="Calibri" panose="020F0502020204030204" pitchFamily="34" charset="0"/>
                </a:rPr>
                <a:t>Attribute</a:t>
              </a:r>
            </a:p>
            <a:p>
              <a:pPr algn="ctr"/>
              <a:r>
                <a:rPr lang="en-US" altLang="zh-CN" sz="2200" dirty="0">
                  <a:solidFill>
                    <a:srgbClr val="FF0000"/>
                  </a:solidFill>
                  <a:latin typeface="Calibri" panose="020F0502020204030204" pitchFamily="34" charset="0"/>
                  <a:cs typeface="Calibri" panose="020F0502020204030204" pitchFamily="34" charset="0"/>
                </a:rPr>
                <a:t>Assignment</a:t>
              </a:r>
              <a:endParaRPr lang="zh-CN" altLang="en-US" sz="2200" dirty="0">
                <a:solidFill>
                  <a:srgbClr val="FF0000"/>
                </a:solidFill>
                <a:latin typeface="Calibri" panose="020F0502020204030204" pitchFamily="34" charset="0"/>
                <a:cs typeface="Calibri" panose="020F0502020204030204" pitchFamily="34" charset="0"/>
              </a:endParaRPr>
            </a:p>
          </p:txBody>
        </p:sp>
        <p:sp>
          <p:nvSpPr>
            <p:cNvPr id="112" name="流程图: 磁盘 3">
              <a:extLst>
                <a:ext uri="{FF2B5EF4-FFF2-40B4-BE49-F238E27FC236}">
                  <a16:creationId xmlns:a16="http://schemas.microsoft.com/office/drawing/2014/main" id="{5996E66D-5ADF-FA4B-BDD3-B6FEEC935DD2}"/>
                </a:ext>
              </a:extLst>
            </p:cNvPr>
            <p:cNvSpPr/>
            <p:nvPr/>
          </p:nvSpPr>
          <p:spPr>
            <a:xfrm>
              <a:off x="1047579" y="2970344"/>
              <a:ext cx="818993" cy="1132716"/>
            </a:xfrm>
            <a:prstGeom prst="flowChartMagneticDisk">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13" name="文本框 112">
              <a:extLst>
                <a:ext uri="{FF2B5EF4-FFF2-40B4-BE49-F238E27FC236}">
                  <a16:creationId xmlns:a16="http://schemas.microsoft.com/office/drawing/2014/main" id="{AFBFF957-DF46-C94F-9244-409BF8905BC5}"/>
                </a:ext>
              </a:extLst>
            </p:cNvPr>
            <p:cNvSpPr txBox="1"/>
            <p:nvPr/>
          </p:nvSpPr>
          <p:spPr>
            <a:xfrm>
              <a:off x="1249973" y="4033135"/>
              <a:ext cx="479716" cy="462810"/>
            </a:xfrm>
            <a:prstGeom prst="rect">
              <a:avLst/>
            </a:prstGeom>
            <a:noFill/>
          </p:spPr>
          <p:txBody>
            <a:bodyPr wrap="square" rtlCol="0">
              <a:spAutoFit/>
            </a:bodyPr>
            <a:lstStyle/>
            <a:p>
              <a:r>
                <a:rPr lang="en-US" altLang="zh-CN" sz="2200" i="1" dirty="0">
                  <a:latin typeface="Calibri" panose="020F0502020204030204" pitchFamily="34" charset="0"/>
                  <a:cs typeface="Calibri" panose="020F0502020204030204" pitchFamily="34" charset="0"/>
                </a:rPr>
                <a:t>D</a:t>
              </a:r>
              <a:endParaRPr lang="zh-CN" altLang="en-US" sz="2200" i="1" baseline="-25000" dirty="0">
                <a:latin typeface="Calibri" panose="020F0502020204030204" pitchFamily="34" charset="0"/>
                <a:cs typeface="Calibri" panose="020F0502020204030204" pitchFamily="34" charset="0"/>
              </a:endParaRPr>
            </a:p>
          </p:txBody>
        </p:sp>
        <p:sp>
          <p:nvSpPr>
            <p:cNvPr id="114" name="流程图: 磁盘 5">
              <a:extLst>
                <a:ext uri="{FF2B5EF4-FFF2-40B4-BE49-F238E27FC236}">
                  <a16:creationId xmlns:a16="http://schemas.microsoft.com/office/drawing/2014/main" id="{C95EA396-28FA-1143-B23F-D67FF6FFC215}"/>
                </a:ext>
              </a:extLst>
            </p:cNvPr>
            <p:cNvSpPr/>
            <p:nvPr/>
          </p:nvSpPr>
          <p:spPr>
            <a:xfrm>
              <a:off x="3863016" y="3063457"/>
              <a:ext cx="663146" cy="864972"/>
            </a:xfrm>
            <a:prstGeom prst="flowChartMagneticDisk">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15" name="文本框 114">
              <a:extLst>
                <a:ext uri="{FF2B5EF4-FFF2-40B4-BE49-F238E27FC236}">
                  <a16:creationId xmlns:a16="http://schemas.microsoft.com/office/drawing/2014/main" id="{A7B6D716-323B-D34B-90B4-3E96AAAE1622}"/>
                </a:ext>
              </a:extLst>
            </p:cNvPr>
            <p:cNvSpPr txBox="1"/>
            <p:nvPr/>
          </p:nvSpPr>
          <p:spPr>
            <a:xfrm>
              <a:off x="3979011" y="3989944"/>
              <a:ext cx="644528" cy="462810"/>
            </a:xfrm>
            <a:prstGeom prst="rect">
              <a:avLst/>
            </a:prstGeom>
            <a:noFill/>
          </p:spPr>
          <p:txBody>
            <a:bodyPr wrap="square" rtlCol="0">
              <a:spAutoFit/>
            </a:bodyPr>
            <a:lstStyle/>
            <a:p>
              <a:r>
                <a:rPr lang="en-US" altLang="zh-CN" sz="2200" i="1" dirty="0">
                  <a:latin typeface="Calibri" panose="020F0502020204030204" pitchFamily="34" charset="0"/>
                  <a:cs typeface="Calibri" panose="020F0502020204030204" pitchFamily="34" charset="0"/>
                </a:rPr>
                <a:t>D</a:t>
              </a:r>
              <a:r>
                <a:rPr lang="en-US" altLang="zh-CN" sz="2200" i="1" baseline="-25000" dirty="0">
                  <a:latin typeface="Calibri" panose="020F0502020204030204" pitchFamily="34" charset="0"/>
                  <a:cs typeface="Calibri" panose="020F0502020204030204" pitchFamily="34" charset="0"/>
                </a:rPr>
                <a:t>V</a:t>
              </a:r>
              <a:endParaRPr lang="zh-CN" altLang="en-US" sz="2200" i="1" baseline="-25000" dirty="0">
                <a:latin typeface="Calibri" panose="020F0502020204030204" pitchFamily="34" charset="0"/>
                <a:cs typeface="Calibri" panose="020F0502020204030204" pitchFamily="34" charset="0"/>
              </a:endParaRPr>
            </a:p>
          </p:txBody>
        </p:sp>
        <p:sp>
          <p:nvSpPr>
            <p:cNvPr id="117" name="矩形 116">
              <a:extLst>
                <a:ext uri="{FF2B5EF4-FFF2-40B4-BE49-F238E27FC236}">
                  <a16:creationId xmlns:a16="http://schemas.microsoft.com/office/drawing/2014/main" id="{1A3AC296-CC76-CC43-85C9-10723F8C20D7}"/>
                </a:ext>
              </a:extLst>
            </p:cNvPr>
            <p:cNvSpPr/>
            <p:nvPr/>
          </p:nvSpPr>
          <p:spPr>
            <a:xfrm>
              <a:off x="4785606" y="3158833"/>
              <a:ext cx="1234573" cy="780532"/>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dirty="0">
                <a:latin typeface="Calibri" panose="020F0502020204030204" pitchFamily="34" charset="0"/>
                <a:cs typeface="Calibri" panose="020F0502020204030204" pitchFamily="34" charset="0"/>
              </a:endParaRPr>
            </a:p>
          </p:txBody>
        </p:sp>
        <p:sp>
          <p:nvSpPr>
            <p:cNvPr id="118" name="矩形 117">
              <a:extLst>
                <a:ext uri="{FF2B5EF4-FFF2-40B4-BE49-F238E27FC236}">
                  <a16:creationId xmlns:a16="http://schemas.microsoft.com/office/drawing/2014/main" id="{C7BF6AD4-4B53-0749-9629-BE7C8ED1BEE1}"/>
                </a:ext>
              </a:extLst>
            </p:cNvPr>
            <p:cNvSpPr/>
            <p:nvPr/>
          </p:nvSpPr>
          <p:spPr>
            <a:xfrm>
              <a:off x="7299278" y="3168549"/>
              <a:ext cx="1585635" cy="764453"/>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dirty="0">
                <a:latin typeface="Calibri" panose="020F0502020204030204" pitchFamily="34" charset="0"/>
                <a:cs typeface="Calibri" panose="020F0502020204030204" pitchFamily="34" charset="0"/>
              </a:endParaRPr>
            </a:p>
          </p:txBody>
        </p:sp>
        <p:sp>
          <p:nvSpPr>
            <p:cNvPr id="119" name="右箭头 118">
              <a:extLst>
                <a:ext uri="{FF2B5EF4-FFF2-40B4-BE49-F238E27FC236}">
                  <a16:creationId xmlns:a16="http://schemas.microsoft.com/office/drawing/2014/main" id="{C2413187-9F8C-1C4C-92FB-A5733DEE09D4}"/>
                </a:ext>
              </a:extLst>
            </p:cNvPr>
            <p:cNvSpPr/>
            <p:nvPr/>
          </p:nvSpPr>
          <p:spPr>
            <a:xfrm>
              <a:off x="1927338" y="3542003"/>
              <a:ext cx="430390" cy="53853"/>
            </a:xfrm>
            <a:prstGeom prst="rightArrow">
              <a:avLst/>
            </a:prstGeom>
            <a:solidFill>
              <a:srgbClr val="0070C0"/>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20" name="右箭头 119">
              <a:extLst>
                <a:ext uri="{FF2B5EF4-FFF2-40B4-BE49-F238E27FC236}">
                  <a16:creationId xmlns:a16="http://schemas.microsoft.com/office/drawing/2014/main" id="{15F702D9-00C7-DD44-9474-43B25462D1EE}"/>
                </a:ext>
              </a:extLst>
            </p:cNvPr>
            <p:cNvSpPr/>
            <p:nvPr/>
          </p:nvSpPr>
          <p:spPr>
            <a:xfrm>
              <a:off x="4560225" y="3530499"/>
              <a:ext cx="217306" cy="45719"/>
            </a:xfrm>
            <a:prstGeom prst="rightArrow">
              <a:avLst/>
            </a:prstGeom>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21" name="流程图: 磁盘 17">
              <a:extLst>
                <a:ext uri="{FF2B5EF4-FFF2-40B4-BE49-F238E27FC236}">
                  <a16:creationId xmlns:a16="http://schemas.microsoft.com/office/drawing/2014/main" id="{D01E9B04-7AEB-0C47-9132-8CA921B32357}"/>
                </a:ext>
              </a:extLst>
            </p:cNvPr>
            <p:cNvSpPr/>
            <p:nvPr/>
          </p:nvSpPr>
          <p:spPr>
            <a:xfrm>
              <a:off x="6298939" y="3087928"/>
              <a:ext cx="663146" cy="864972"/>
            </a:xfrm>
            <a:prstGeom prst="flowChartMagneticDisk">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22" name="文本框 121">
              <a:extLst>
                <a:ext uri="{FF2B5EF4-FFF2-40B4-BE49-F238E27FC236}">
                  <a16:creationId xmlns:a16="http://schemas.microsoft.com/office/drawing/2014/main" id="{03A28A54-C977-B943-8B36-6778ECD5CFEF}"/>
                </a:ext>
              </a:extLst>
            </p:cNvPr>
            <p:cNvSpPr txBox="1"/>
            <p:nvPr/>
          </p:nvSpPr>
          <p:spPr>
            <a:xfrm>
              <a:off x="6449121" y="3989944"/>
              <a:ext cx="548840" cy="462810"/>
            </a:xfrm>
            <a:prstGeom prst="rect">
              <a:avLst/>
            </a:prstGeom>
            <a:noFill/>
          </p:spPr>
          <p:txBody>
            <a:bodyPr wrap="square" rtlCol="0">
              <a:spAutoFit/>
            </a:bodyPr>
            <a:lstStyle/>
            <a:p>
              <a:r>
                <a:rPr lang="en-US" altLang="zh-CN" sz="2200" i="1" dirty="0">
                  <a:latin typeface="Calibri" panose="020F0502020204030204" pitchFamily="34" charset="0"/>
                  <a:cs typeface="Calibri" panose="020F0502020204030204" pitchFamily="34" charset="0"/>
                </a:rPr>
                <a:t>D</a:t>
              </a:r>
              <a:r>
                <a:rPr lang="en-US" altLang="zh-CN" sz="2200" i="1" baseline="-25000" dirty="0">
                  <a:latin typeface="Calibri" panose="020F0502020204030204" pitchFamily="34" charset="0"/>
                  <a:cs typeface="Calibri" panose="020F0502020204030204" pitchFamily="34" charset="0"/>
                </a:rPr>
                <a:t>V</a:t>
              </a:r>
              <a:endParaRPr lang="zh-CN" altLang="en-US" sz="2200" i="1" baseline="-25000" dirty="0">
                <a:latin typeface="Calibri" panose="020F0502020204030204" pitchFamily="34" charset="0"/>
                <a:cs typeface="Calibri" panose="020F0502020204030204" pitchFamily="34" charset="0"/>
              </a:endParaRPr>
            </a:p>
          </p:txBody>
        </p:sp>
        <p:sp>
          <p:nvSpPr>
            <p:cNvPr id="123" name="右箭头 122">
              <a:extLst>
                <a:ext uri="{FF2B5EF4-FFF2-40B4-BE49-F238E27FC236}">
                  <a16:creationId xmlns:a16="http://schemas.microsoft.com/office/drawing/2014/main" id="{551A390C-3D8A-BE4B-8F92-A9AD9F863549}"/>
                </a:ext>
              </a:extLst>
            </p:cNvPr>
            <p:cNvSpPr/>
            <p:nvPr/>
          </p:nvSpPr>
          <p:spPr>
            <a:xfrm>
              <a:off x="6051609" y="3530499"/>
              <a:ext cx="201466" cy="45719"/>
            </a:xfrm>
            <a:prstGeom prst="rightArrow">
              <a:avLst/>
            </a:prstGeom>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24" name="右箭头 123">
              <a:extLst>
                <a:ext uri="{FF2B5EF4-FFF2-40B4-BE49-F238E27FC236}">
                  <a16:creationId xmlns:a16="http://schemas.microsoft.com/office/drawing/2014/main" id="{00E34C97-BBE1-A044-B53C-9E1A0B96C32E}"/>
                </a:ext>
              </a:extLst>
            </p:cNvPr>
            <p:cNvSpPr/>
            <p:nvPr/>
          </p:nvSpPr>
          <p:spPr>
            <a:xfrm>
              <a:off x="6997961" y="3537528"/>
              <a:ext cx="231126" cy="45719"/>
            </a:xfrm>
            <a:prstGeom prst="rightArrow">
              <a:avLst/>
            </a:prstGeom>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25" name="流程图: 磁盘 21">
              <a:extLst>
                <a:ext uri="{FF2B5EF4-FFF2-40B4-BE49-F238E27FC236}">
                  <a16:creationId xmlns:a16="http://schemas.microsoft.com/office/drawing/2014/main" id="{3CEF89B6-3E28-9B4E-9806-CE0E1611A631}"/>
                </a:ext>
              </a:extLst>
            </p:cNvPr>
            <p:cNvSpPr/>
            <p:nvPr/>
          </p:nvSpPr>
          <p:spPr>
            <a:xfrm>
              <a:off x="9254012" y="3068031"/>
              <a:ext cx="663146" cy="864972"/>
            </a:xfrm>
            <a:prstGeom prst="flowChartMagneticDisk">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26" name="右箭头 125">
              <a:extLst>
                <a:ext uri="{FF2B5EF4-FFF2-40B4-BE49-F238E27FC236}">
                  <a16:creationId xmlns:a16="http://schemas.microsoft.com/office/drawing/2014/main" id="{5D2B2485-3458-C742-94CA-61742D9E25B0}"/>
                </a:ext>
              </a:extLst>
            </p:cNvPr>
            <p:cNvSpPr/>
            <p:nvPr/>
          </p:nvSpPr>
          <p:spPr>
            <a:xfrm flipV="1">
              <a:off x="8925421" y="3542635"/>
              <a:ext cx="288083" cy="45719"/>
            </a:xfrm>
            <a:prstGeom prst="rightArrow">
              <a:avLst/>
            </a:prstGeom>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29" name="文本框 128">
              <a:extLst>
                <a:ext uri="{FF2B5EF4-FFF2-40B4-BE49-F238E27FC236}">
                  <a16:creationId xmlns:a16="http://schemas.microsoft.com/office/drawing/2014/main" id="{2608802E-B28F-5447-9D9B-8F3FD00A62F0}"/>
                </a:ext>
              </a:extLst>
            </p:cNvPr>
            <p:cNvSpPr txBox="1"/>
            <p:nvPr/>
          </p:nvSpPr>
          <p:spPr>
            <a:xfrm>
              <a:off x="7259710" y="3134478"/>
              <a:ext cx="1620077" cy="826446"/>
            </a:xfrm>
            <a:prstGeom prst="rect">
              <a:avLst/>
            </a:prstGeom>
            <a:noFill/>
          </p:spPr>
          <p:txBody>
            <a:bodyPr wrap="none" rtlCol="0">
              <a:spAutoFit/>
            </a:bodyPr>
            <a:lstStyle/>
            <a:p>
              <a:pPr algn="ctr"/>
              <a:r>
                <a:rPr lang="en-US" altLang="zh-CN" sz="2200" dirty="0">
                  <a:latin typeface="Calibri" panose="020F0502020204030204" pitchFamily="34" charset="0"/>
                  <a:cs typeface="Calibri" panose="020F0502020204030204" pitchFamily="34" charset="0"/>
                </a:rPr>
                <a:t>Missing</a:t>
              </a:r>
              <a:r>
                <a:rPr lang="zh-CN" altLang="en-US" sz="2200" dirty="0">
                  <a:latin typeface="Calibri" panose="020F0502020204030204" pitchFamily="34" charset="0"/>
                  <a:cs typeface="Calibri" panose="020F0502020204030204" pitchFamily="34" charset="0"/>
                </a:rPr>
                <a:t> </a:t>
              </a:r>
              <a:r>
                <a:rPr lang="en-US" altLang="zh-CN" sz="2200" dirty="0">
                  <a:latin typeface="Calibri" panose="020F0502020204030204" pitchFamily="34" charset="0"/>
                  <a:cs typeface="Calibri" panose="020F0502020204030204" pitchFamily="34" charset="0"/>
                </a:rPr>
                <a:t>Value</a:t>
              </a:r>
            </a:p>
            <a:p>
              <a:pPr algn="ctr"/>
              <a:r>
                <a:rPr lang="en-US" altLang="zh-CN" sz="2200" dirty="0">
                  <a:latin typeface="Calibri" panose="020F0502020204030204" pitchFamily="34" charset="0"/>
                  <a:cs typeface="Calibri" panose="020F0502020204030204" pitchFamily="34" charset="0"/>
                </a:rPr>
                <a:t>Imputation</a:t>
              </a:r>
              <a:endParaRPr lang="zh-CN" altLang="en-US" sz="2200" dirty="0">
                <a:latin typeface="Calibri" panose="020F0502020204030204" pitchFamily="34" charset="0"/>
                <a:cs typeface="Calibri" panose="020F0502020204030204" pitchFamily="34" charset="0"/>
              </a:endParaRPr>
            </a:p>
          </p:txBody>
        </p:sp>
        <p:sp>
          <p:nvSpPr>
            <p:cNvPr id="130" name="右箭头 129">
              <a:extLst>
                <a:ext uri="{FF2B5EF4-FFF2-40B4-BE49-F238E27FC236}">
                  <a16:creationId xmlns:a16="http://schemas.microsoft.com/office/drawing/2014/main" id="{4EA10983-C670-534B-8663-A555D401A348}"/>
                </a:ext>
              </a:extLst>
            </p:cNvPr>
            <p:cNvSpPr/>
            <p:nvPr/>
          </p:nvSpPr>
          <p:spPr>
            <a:xfrm>
              <a:off x="3620942" y="3542003"/>
              <a:ext cx="192325" cy="45719"/>
            </a:xfrm>
            <a:prstGeom prst="rightArrow">
              <a:avLst/>
            </a:prstGeom>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31" name="箭头: 右 14">
              <a:extLst>
                <a:ext uri="{FF2B5EF4-FFF2-40B4-BE49-F238E27FC236}">
                  <a16:creationId xmlns:a16="http://schemas.microsoft.com/office/drawing/2014/main" id="{6C54C089-DE7C-6A49-8490-CE0ECB694C72}"/>
                </a:ext>
              </a:extLst>
            </p:cNvPr>
            <p:cNvSpPr/>
            <p:nvPr/>
          </p:nvSpPr>
          <p:spPr>
            <a:xfrm rot="5400000">
              <a:off x="5173806" y="2739652"/>
              <a:ext cx="562480" cy="102183"/>
            </a:xfrm>
            <a:prstGeom prst="right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32" name="文本框 131">
              <a:extLst>
                <a:ext uri="{FF2B5EF4-FFF2-40B4-BE49-F238E27FC236}">
                  <a16:creationId xmlns:a16="http://schemas.microsoft.com/office/drawing/2014/main" id="{0AF40339-D954-BE4B-AC41-A4B02F104211}"/>
                </a:ext>
              </a:extLst>
            </p:cNvPr>
            <p:cNvSpPr txBox="1"/>
            <p:nvPr/>
          </p:nvSpPr>
          <p:spPr>
            <a:xfrm rot="19352188">
              <a:off x="3094165" y="2390165"/>
              <a:ext cx="936727" cy="462810"/>
            </a:xfrm>
            <a:prstGeom prst="rect">
              <a:avLst/>
            </a:prstGeom>
            <a:noFill/>
          </p:spPr>
          <p:txBody>
            <a:bodyPr wrap="none" rtlCol="0">
              <a:spAutoFit/>
            </a:bodyPr>
            <a:lstStyle/>
            <a:p>
              <a:pPr algn="ctr"/>
              <a:r>
                <a:rPr lang="en-US" altLang="zh-CN" sz="2200" dirty="0">
                  <a:latin typeface="Calibri" panose="020F0502020204030204" pitchFamily="34" charset="0"/>
                  <a:cs typeface="Calibri" panose="020F0502020204030204" pitchFamily="34" charset="0"/>
                </a:rPr>
                <a:t>context</a:t>
              </a:r>
              <a:endParaRPr lang="zh-CN" altLang="en-US" sz="2200" dirty="0">
                <a:latin typeface="Calibri" panose="020F0502020204030204" pitchFamily="34" charset="0"/>
                <a:cs typeface="Calibri" panose="020F0502020204030204" pitchFamily="34" charset="0"/>
              </a:endParaRPr>
            </a:p>
          </p:txBody>
        </p:sp>
        <p:sp>
          <p:nvSpPr>
            <p:cNvPr id="133" name="文本框 132">
              <a:extLst>
                <a:ext uri="{FF2B5EF4-FFF2-40B4-BE49-F238E27FC236}">
                  <a16:creationId xmlns:a16="http://schemas.microsoft.com/office/drawing/2014/main" id="{98D263F1-6BBA-4A44-AB08-D53C3CC84076}"/>
                </a:ext>
              </a:extLst>
            </p:cNvPr>
            <p:cNvSpPr txBox="1"/>
            <p:nvPr/>
          </p:nvSpPr>
          <p:spPr>
            <a:xfrm rot="1587521">
              <a:off x="6477067" y="2223572"/>
              <a:ext cx="936727" cy="826446"/>
            </a:xfrm>
            <a:prstGeom prst="rect">
              <a:avLst/>
            </a:prstGeom>
            <a:noFill/>
          </p:spPr>
          <p:txBody>
            <a:bodyPr wrap="none" rtlCol="0">
              <a:spAutoFit/>
            </a:bodyPr>
            <a:lstStyle/>
            <a:p>
              <a:pPr algn="ctr"/>
              <a:r>
                <a:rPr lang="en-US" altLang="zh-CN" sz="2200" dirty="0">
                  <a:latin typeface="Calibri" panose="020F0502020204030204" pitchFamily="34" charset="0"/>
                  <a:cs typeface="Calibri" panose="020F0502020204030204" pitchFamily="34" charset="0"/>
                </a:rPr>
                <a:t>HER</a:t>
              </a:r>
            </a:p>
            <a:p>
              <a:pPr algn="ctr"/>
              <a:r>
                <a:rPr lang="en-US" altLang="zh-CN" sz="2200" dirty="0">
                  <a:latin typeface="Calibri" panose="020F0502020204030204" pitchFamily="34" charset="0"/>
                  <a:cs typeface="Calibri" panose="020F0502020204030204" pitchFamily="34" charset="0"/>
                </a:rPr>
                <a:t>context</a:t>
              </a:r>
              <a:endParaRPr lang="zh-CN" altLang="en-US" sz="2200" dirty="0">
                <a:latin typeface="Calibri" panose="020F0502020204030204" pitchFamily="34" charset="0"/>
                <a:cs typeface="Calibri" panose="020F0502020204030204" pitchFamily="34" charset="0"/>
              </a:endParaRPr>
            </a:p>
          </p:txBody>
        </p:sp>
        <p:sp>
          <p:nvSpPr>
            <p:cNvPr id="134" name="文本框 133">
              <a:extLst>
                <a:ext uri="{FF2B5EF4-FFF2-40B4-BE49-F238E27FC236}">
                  <a16:creationId xmlns:a16="http://schemas.microsoft.com/office/drawing/2014/main" id="{79290B3D-080E-F044-93A2-4F73498314D0}"/>
                </a:ext>
              </a:extLst>
            </p:cNvPr>
            <p:cNvSpPr txBox="1"/>
            <p:nvPr/>
          </p:nvSpPr>
          <p:spPr>
            <a:xfrm>
              <a:off x="4396159" y="2505090"/>
              <a:ext cx="1122453" cy="462810"/>
            </a:xfrm>
            <a:prstGeom prst="rect">
              <a:avLst/>
            </a:prstGeom>
            <a:noFill/>
          </p:spPr>
          <p:txBody>
            <a:bodyPr wrap="square" rtlCol="0">
              <a:spAutoFit/>
            </a:bodyPr>
            <a:lstStyle/>
            <a:p>
              <a:pPr algn="ctr"/>
              <a:r>
                <a:rPr lang="en-US" altLang="zh-CN" sz="2200" dirty="0">
                  <a:latin typeface="Calibri" panose="020F0502020204030204" pitchFamily="34" charset="0"/>
                  <a:cs typeface="Calibri" panose="020F0502020204030204" pitchFamily="34" charset="0"/>
                </a:rPr>
                <a:t>context</a:t>
              </a:r>
              <a:endParaRPr lang="zh-CN" altLang="en-US" sz="2200" dirty="0">
                <a:latin typeface="Calibri" panose="020F0502020204030204" pitchFamily="34" charset="0"/>
                <a:cs typeface="Calibri" panose="020F0502020204030204" pitchFamily="34" charset="0"/>
              </a:endParaRPr>
            </a:p>
          </p:txBody>
        </p:sp>
        <p:sp>
          <p:nvSpPr>
            <p:cNvPr id="135" name="文本框 134">
              <a:extLst>
                <a:ext uri="{FF2B5EF4-FFF2-40B4-BE49-F238E27FC236}">
                  <a16:creationId xmlns:a16="http://schemas.microsoft.com/office/drawing/2014/main" id="{AC6199D5-1273-FA4A-8081-195F50F5528D}"/>
                </a:ext>
              </a:extLst>
            </p:cNvPr>
            <p:cNvSpPr txBox="1"/>
            <p:nvPr/>
          </p:nvSpPr>
          <p:spPr>
            <a:xfrm>
              <a:off x="9347716" y="3946495"/>
              <a:ext cx="548840" cy="462810"/>
            </a:xfrm>
            <a:prstGeom prst="rect">
              <a:avLst/>
            </a:prstGeom>
            <a:noFill/>
          </p:spPr>
          <p:txBody>
            <a:bodyPr wrap="square" rtlCol="0">
              <a:spAutoFit/>
            </a:bodyPr>
            <a:lstStyle/>
            <a:p>
              <a:r>
                <a:rPr lang="en-US" altLang="zh-CN" sz="2200" i="1" dirty="0">
                  <a:latin typeface="Calibri" panose="020F0502020204030204" pitchFamily="34" charset="0"/>
                  <a:cs typeface="Calibri" panose="020F0502020204030204" pitchFamily="34" charset="0"/>
                </a:rPr>
                <a:t>D</a:t>
              </a:r>
              <a:r>
                <a:rPr lang="en-US" altLang="zh-CN" sz="2200" i="1" baseline="-25000" dirty="0">
                  <a:latin typeface="Calibri" panose="020F0502020204030204" pitchFamily="34" charset="0"/>
                  <a:cs typeface="Calibri" panose="020F0502020204030204" pitchFamily="34" charset="0"/>
                </a:rPr>
                <a:t>V</a:t>
              </a:r>
              <a:endParaRPr lang="zh-CN" altLang="en-US" sz="2200" i="1" baseline="-25000" dirty="0">
                <a:latin typeface="Calibri" panose="020F0502020204030204" pitchFamily="34" charset="0"/>
                <a:cs typeface="Calibri" panose="020F0502020204030204" pitchFamily="34" charset="0"/>
              </a:endParaRPr>
            </a:p>
          </p:txBody>
        </p:sp>
        <p:sp>
          <p:nvSpPr>
            <p:cNvPr id="136" name="矩形 135">
              <a:extLst>
                <a:ext uri="{FF2B5EF4-FFF2-40B4-BE49-F238E27FC236}">
                  <a16:creationId xmlns:a16="http://schemas.microsoft.com/office/drawing/2014/main" id="{FDEE674D-FDAF-6749-A8CF-17D9114A288E}"/>
                </a:ext>
              </a:extLst>
            </p:cNvPr>
            <p:cNvSpPr/>
            <p:nvPr/>
          </p:nvSpPr>
          <p:spPr>
            <a:xfrm>
              <a:off x="4091603" y="3664994"/>
              <a:ext cx="209672" cy="18637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37" name="矩形 136">
              <a:extLst>
                <a:ext uri="{FF2B5EF4-FFF2-40B4-BE49-F238E27FC236}">
                  <a16:creationId xmlns:a16="http://schemas.microsoft.com/office/drawing/2014/main" id="{E1FE8B5B-BBB6-174C-9A5F-C3C7EBD222A5}"/>
                </a:ext>
              </a:extLst>
            </p:cNvPr>
            <p:cNvSpPr/>
            <p:nvPr/>
          </p:nvSpPr>
          <p:spPr>
            <a:xfrm>
              <a:off x="3921706" y="3434161"/>
              <a:ext cx="209672" cy="18637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38" name="矩形 137">
              <a:extLst>
                <a:ext uri="{FF2B5EF4-FFF2-40B4-BE49-F238E27FC236}">
                  <a16:creationId xmlns:a16="http://schemas.microsoft.com/office/drawing/2014/main" id="{693E07B2-1B5B-1645-A3EC-3B2E1E538868}"/>
                </a:ext>
              </a:extLst>
            </p:cNvPr>
            <p:cNvSpPr/>
            <p:nvPr/>
          </p:nvSpPr>
          <p:spPr>
            <a:xfrm>
              <a:off x="4243988" y="3434161"/>
              <a:ext cx="209672" cy="186374"/>
            </a:xfrm>
            <a:prstGeom prst="rect">
              <a:avLst/>
            </a:prstGeom>
            <a:solidFill>
              <a:srgbClr val="FF00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39" name="矩形 138">
              <a:extLst>
                <a:ext uri="{FF2B5EF4-FFF2-40B4-BE49-F238E27FC236}">
                  <a16:creationId xmlns:a16="http://schemas.microsoft.com/office/drawing/2014/main" id="{79C262C9-8050-F344-ACA9-324BD69E7AC9}"/>
                </a:ext>
              </a:extLst>
            </p:cNvPr>
            <p:cNvSpPr/>
            <p:nvPr/>
          </p:nvSpPr>
          <p:spPr>
            <a:xfrm>
              <a:off x="6525676" y="3653884"/>
              <a:ext cx="209672" cy="18637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40" name="矩形 139">
              <a:extLst>
                <a:ext uri="{FF2B5EF4-FFF2-40B4-BE49-F238E27FC236}">
                  <a16:creationId xmlns:a16="http://schemas.microsoft.com/office/drawing/2014/main" id="{BB90C797-2B19-1A43-9C37-AEAD0EAA7E6A}"/>
                </a:ext>
              </a:extLst>
            </p:cNvPr>
            <p:cNvSpPr/>
            <p:nvPr/>
          </p:nvSpPr>
          <p:spPr>
            <a:xfrm>
              <a:off x="6363830" y="3413663"/>
              <a:ext cx="209672" cy="18637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41" name="矩形 140">
              <a:extLst>
                <a:ext uri="{FF2B5EF4-FFF2-40B4-BE49-F238E27FC236}">
                  <a16:creationId xmlns:a16="http://schemas.microsoft.com/office/drawing/2014/main" id="{4709A4F6-7142-ED41-B5F7-6A57E6791C25}"/>
                </a:ext>
              </a:extLst>
            </p:cNvPr>
            <p:cNvSpPr/>
            <p:nvPr/>
          </p:nvSpPr>
          <p:spPr>
            <a:xfrm>
              <a:off x="6696453" y="3415233"/>
              <a:ext cx="209672" cy="18637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42" name="矩形 141">
              <a:extLst>
                <a:ext uri="{FF2B5EF4-FFF2-40B4-BE49-F238E27FC236}">
                  <a16:creationId xmlns:a16="http://schemas.microsoft.com/office/drawing/2014/main" id="{EDF1700D-BC7A-6743-8AE7-07A5C8E95F8E}"/>
                </a:ext>
              </a:extLst>
            </p:cNvPr>
            <p:cNvSpPr/>
            <p:nvPr/>
          </p:nvSpPr>
          <p:spPr>
            <a:xfrm>
              <a:off x="9651048" y="3409481"/>
              <a:ext cx="209672" cy="18637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43" name="矩形 142">
              <a:extLst>
                <a:ext uri="{FF2B5EF4-FFF2-40B4-BE49-F238E27FC236}">
                  <a16:creationId xmlns:a16="http://schemas.microsoft.com/office/drawing/2014/main" id="{FFB2ADB7-D1CE-9C43-8879-3517A158304F}"/>
                </a:ext>
              </a:extLst>
            </p:cNvPr>
            <p:cNvSpPr/>
            <p:nvPr/>
          </p:nvSpPr>
          <p:spPr>
            <a:xfrm>
              <a:off x="9347716" y="3413663"/>
              <a:ext cx="209672" cy="18637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44" name="矩形 143">
              <a:extLst>
                <a:ext uri="{FF2B5EF4-FFF2-40B4-BE49-F238E27FC236}">
                  <a16:creationId xmlns:a16="http://schemas.microsoft.com/office/drawing/2014/main" id="{936FB11F-A986-254F-8EE6-AB3CA87F4E2F}"/>
                </a:ext>
              </a:extLst>
            </p:cNvPr>
            <p:cNvSpPr/>
            <p:nvPr/>
          </p:nvSpPr>
          <p:spPr>
            <a:xfrm>
              <a:off x="9517300" y="3647743"/>
              <a:ext cx="209672" cy="18637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45" name="矩形 144">
              <a:extLst>
                <a:ext uri="{FF2B5EF4-FFF2-40B4-BE49-F238E27FC236}">
                  <a16:creationId xmlns:a16="http://schemas.microsoft.com/office/drawing/2014/main" id="{2A3BA714-2972-1F49-A06F-6C848F52B488}"/>
                </a:ext>
              </a:extLst>
            </p:cNvPr>
            <p:cNvSpPr/>
            <p:nvPr/>
          </p:nvSpPr>
          <p:spPr>
            <a:xfrm>
              <a:off x="1160860" y="3435582"/>
              <a:ext cx="209672" cy="186374"/>
            </a:xfrm>
            <a:prstGeom prst="rect">
              <a:avLst/>
            </a:prstGeom>
            <a:solidFill>
              <a:schemeClr val="tx2">
                <a:lumMod val="60000"/>
                <a:lumOff val="4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46" name="矩形 145">
              <a:extLst>
                <a:ext uri="{FF2B5EF4-FFF2-40B4-BE49-F238E27FC236}">
                  <a16:creationId xmlns:a16="http://schemas.microsoft.com/office/drawing/2014/main" id="{E1EC80DB-3C50-FA4C-A08E-4BC79F319272}"/>
                </a:ext>
              </a:extLst>
            </p:cNvPr>
            <p:cNvSpPr/>
            <p:nvPr/>
          </p:nvSpPr>
          <p:spPr>
            <a:xfrm>
              <a:off x="1551355" y="3434161"/>
              <a:ext cx="209672" cy="186374"/>
            </a:xfrm>
            <a:prstGeom prst="rect">
              <a:avLst/>
            </a:prstGeom>
            <a:solidFill>
              <a:schemeClr val="tx2">
                <a:lumMod val="60000"/>
                <a:lumOff val="4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47" name="矩形 146">
              <a:extLst>
                <a:ext uri="{FF2B5EF4-FFF2-40B4-BE49-F238E27FC236}">
                  <a16:creationId xmlns:a16="http://schemas.microsoft.com/office/drawing/2014/main" id="{0FAA4102-69B7-9347-9B66-AA143DA134F5}"/>
                </a:ext>
              </a:extLst>
            </p:cNvPr>
            <p:cNvSpPr/>
            <p:nvPr/>
          </p:nvSpPr>
          <p:spPr>
            <a:xfrm>
              <a:off x="1361417" y="3695446"/>
              <a:ext cx="209672" cy="186374"/>
            </a:xfrm>
            <a:prstGeom prst="rect">
              <a:avLst/>
            </a:prstGeom>
            <a:solidFill>
              <a:schemeClr val="tx2">
                <a:lumMod val="60000"/>
                <a:lumOff val="4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48" name="矩形 147">
              <a:extLst>
                <a:ext uri="{FF2B5EF4-FFF2-40B4-BE49-F238E27FC236}">
                  <a16:creationId xmlns:a16="http://schemas.microsoft.com/office/drawing/2014/main" id="{3EA79458-8FCE-0645-816D-3DA5D813448A}"/>
                </a:ext>
              </a:extLst>
            </p:cNvPr>
            <p:cNvSpPr/>
            <p:nvPr/>
          </p:nvSpPr>
          <p:spPr>
            <a:xfrm>
              <a:off x="1129087" y="2234516"/>
              <a:ext cx="209672" cy="186374"/>
            </a:xfrm>
            <a:prstGeom prst="rect">
              <a:avLst/>
            </a:prstGeom>
            <a:solidFill>
              <a:schemeClr val="tx2">
                <a:lumMod val="60000"/>
                <a:lumOff val="4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49" name="文本框 148">
              <a:extLst>
                <a:ext uri="{FF2B5EF4-FFF2-40B4-BE49-F238E27FC236}">
                  <a16:creationId xmlns:a16="http://schemas.microsoft.com/office/drawing/2014/main" id="{35785BD1-7D81-9D41-886A-DBDDEC02DA3C}"/>
                </a:ext>
              </a:extLst>
            </p:cNvPr>
            <p:cNvSpPr txBox="1"/>
            <p:nvPr/>
          </p:nvSpPr>
          <p:spPr>
            <a:xfrm>
              <a:off x="1370532" y="2096080"/>
              <a:ext cx="1679424" cy="462810"/>
            </a:xfrm>
            <a:prstGeom prst="rect">
              <a:avLst/>
            </a:prstGeom>
            <a:noFill/>
          </p:spPr>
          <p:txBody>
            <a:bodyPr wrap="none" rtlCol="0">
              <a:spAutoFit/>
            </a:bodyPr>
            <a:lstStyle/>
            <a:p>
              <a:r>
                <a:rPr lang="en-US" altLang="zh-CN" sz="2200" dirty="0">
                  <a:latin typeface="Calibri" panose="020F0502020204030204" pitchFamily="34" charset="0"/>
                  <a:cs typeface="Calibri" panose="020F0502020204030204" pitchFamily="34" charset="0"/>
                </a:rPr>
                <a:t>attribute value</a:t>
              </a:r>
              <a:endParaRPr lang="zh-CN" altLang="en-US" sz="2200" dirty="0">
                <a:latin typeface="Calibri" panose="020F0502020204030204" pitchFamily="34" charset="0"/>
                <a:cs typeface="Calibri" panose="020F0502020204030204" pitchFamily="34" charset="0"/>
              </a:endParaRPr>
            </a:p>
          </p:txBody>
        </p:sp>
        <p:sp>
          <p:nvSpPr>
            <p:cNvPr id="150" name="矩形 149">
              <a:extLst>
                <a:ext uri="{FF2B5EF4-FFF2-40B4-BE49-F238E27FC236}">
                  <a16:creationId xmlns:a16="http://schemas.microsoft.com/office/drawing/2014/main" id="{D9851673-D005-3E45-9377-F61AF71F2D5D}"/>
                </a:ext>
              </a:extLst>
            </p:cNvPr>
            <p:cNvSpPr/>
            <p:nvPr/>
          </p:nvSpPr>
          <p:spPr>
            <a:xfrm>
              <a:off x="1125548" y="2591613"/>
              <a:ext cx="209672" cy="18637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51" name="文本框 150">
              <a:extLst>
                <a:ext uri="{FF2B5EF4-FFF2-40B4-BE49-F238E27FC236}">
                  <a16:creationId xmlns:a16="http://schemas.microsoft.com/office/drawing/2014/main" id="{250718ED-CC00-7B4C-8641-0E3B85A0B700}"/>
                </a:ext>
              </a:extLst>
            </p:cNvPr>
            <p:cNvSpPr txBox="1"/>
            <p:nvPr/>
          </p:nvSpPr>
          <p:spPr>
            <a:xfrm>
              <a:off x="1370532" y="2416871"/>
              <a:ext cx="1503636" cy="462810"/>
            </a:xfrm>
            <a:prstGeom prst="rect">
              <a:avLst/>
            </a:prstGeom>
            <a:noFill/>
          </p:spPr>
          <p:txBody>
            <a:bodyPr wrap="none" rtlCol="0">
              <a:spAutoFit/>
            </a:bodyPr>
            <a:lstStyle/>
            <a:p>
              <a:r>
                <a:rPr lang="en-US" altLang="zh-CN" sz="2200" dirty="0">
                  <a:latin typeface="Calibri" panose="020F0502020204030204" pitchFamily="34" charset="0"/>
                  <a:cs typeface="Calibri" panose="020F0502020204030204" pitchFamily="34" charset="0"/>
                </a:rPr>
                <a:t>correct value</a:t>
              </a:r>
              <a:endParaRPr lang="zh-CN" altLang="en-US" sz="2200" dirty="0">
                <a:latin typeface="Calibri" panose="020F0502020204030204" pitchFamily="34" charset="0"/>
                <a:cs typeface="Calibri" panose="020F0502020204030204" pitchFamily="34" charset="0"/>
              </a:endParaRPr>
            </a:p>
          </p:txBody>
        </p:sp>
        <p:sp>
          <p:nvSpPr>
            <p:cNvPr id="152" name="矩形 151">
              <a:extLst>
                <a:ext uri="{FF2B5EF4-FFF2-40B4-BE49-F238E27FC236}">
                  <a16:creationId xmlns:a16="http://schemas.microsoft.com/office/drawing/2014/main" id="{EA01D95C-5652-EF42-9607-2DFC677DD140}"/>
                </a:ext>
              </a:extLst>
            </p:cNvPr>
            <p:cNvSpPr/>
            <p:nvPr/>
          </p:nvSpPr>
          <p:spPr>
            <a:xfrm>
              <a:off x="7801346" y="2234516"/>
              <a:ext cx="209672" cy="186374"/>
            </a:xfrm>
            <a:prstGeom prst="rect">
              <a:avLst/>
            </a:prstGeom>
            <a:solidFill>
              <a:srgbClr val="FF00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53" name="文本框 152">
              <a:extLst>
                <a:ext uri="{FF2B5EF4-FFF2-40B4-BE49-F238E27FC236}">
                  <a16:creationId xmlns:a16="http://schemas.microsoft.com/office/drawing/2014/main" id="{033D381B-7EEA-4745-985F-E234192DB853}"/>
                </a:ext>
              </a:extLst>
            </p:cNvPr>
            <p:cNvSpPr txBox="1"/>
            <p:nvPr/>
          </p:nvSpPr>
          <p:spPr>
            <a:xfrm>
              <a:off x="8042791" y="2096080"/>
              <a:ext cx="1528575" cy="462810"/>
            </a:xfrm>
            <a:prstGeom prst="rect">
              <a:avLst/>
            </a:prstGeom>
            <a:noFill/>
          </p:spPr>
          <p:txBody>
            <a:bodyPr wrap="none" rtlCol="0">
              <a:spAutoFit/>
            </a:bodyPr>
            <a:lstStyle/>
            <a:p>
              <a:r>
                <a:rPr lang="en-US" altLang="zh-CN" sz="2200" dirty="0">
                  <a:latin typeface="Calibri" panose="020F0502020204030204" pitchFamily="34" charset="0"/>
                  <a:cs typeface="Calibri" panose="020F0502020204030204" pitchFamily="34" charset="0"/>
                </a:rPr>
                <a:t>conflict value</a:t>
              </a:r>
              <a:endParaRPr lang="zh-CN" altLang="en-US" sz="2200" dirty="0">
                <a:latin typeface="Calibri" panose="020F0502020204030204" pitchFamily="34" charset="0"/>
                <a:cs typeface="Calibri" panose="020F0502020204030204" pitchFamily="34" charset="0"/>
              </a:endParaRPr>
            </a:p>
          </p:txBody>
        </p:sp>
        <p:sp>
          <p:nvSpPr>
            <p:cNvPr id="154" name="矩形 153">
              <a:extLst>
                <a:ext uri="{FF2B5EF4-FFF2-40B4-BE49-F238E27FC236}">
                  <a16:creationId xmlns:a16="http://schemas.microsoft.com/office/drawing/2014/main" id="{407FD347-50FA-E04F-AF14-0976E148FC2D}"/>
                </a:ext>
              </a:extLst>
            </p:cNvPr>
            <p:cNvSpPr/>
            <p:nvPr/>
          </p:nvSpPr>
          <p:spPr>
            <a:xfrm>
              <a:off x="7796818" y="2591613"/>
              <a:ext cx="209672" cy="186374"/>
            </a:xfrm>
            <a:prstGeom prst="rect">
              <a:avLst/>
            </a:prstGeom>
            <a:solidFill>
              <a:schemeClr val="bg1"/>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55" name="文本框 154">
              <a:extLst>
                <a:ext uri="{FF2B5EF4-FFF2-40B4-BE49-F238E27FC236}">
                  <a16:creationId xmlns:a16="http://schemas.microsoft.com/office/drawing/2014/main" id="{52BDC406-1184-684E-A82B-322F363199AB}"/>
                </a:ext>
              </a:extLst>
            </p:cNvPr>
            <p:cNvSpPr txBox="1"/>
            <p:nvPr/>
          </p:nvSpPr>
          <p:spPr>
            <a:xfrm>
              <a:off x="8042791" y="2416871"/>
              <a:ext cx="1543759" cy="462810"/>
            </a:xfrm>
            <a:prstGeom prst="rect">
              <a:avLst/>
            </a:prstGeom>
            <a:noFill/>
          </p:spPr>
          <p:txBody>
            <a:bodyPr wrap="none" rtlCol="0">
              <a:spAutoFit/>
            </a:bodyPr>
            <a:lstStyle/>
            <a:p>
              <a:r>
                <a:rPr lang="en-US" altLang="zh-CN" sz="2200" dirty="0">
                  <a:latin typeface="Calibri" panose="020F0502020204030204" pitchFamily="34" charset="0"/>
                  <a:cs typeface="Calibri" panose="020F0502020204030204" pitchFamily="34" charset="0"/>
                </a:rPr>
                <a:t>missing value</a:t>
              </a:r>
              <a:endParaRPr lang="zh-CN" altLang="en-US" sz="2200" dirty="0">
                <a:latin typeface="Calibri" panose="020F0502020204030204" pitchFamily="34" charset="0"/>
                <a:cs typeface="Calibri" panose="020F0502020204030204" pitchFamily="34" charset="0"/>
              </a:endParaRPr>
            </a:p>
          </p:txBody>
        </p:sp>
        <p:sp>
          <p:nvSpPr>
            <p:cNvPr id="156" name="文本框 155">
              <a:extLst>
                <a:ext uri="{FF2B5EF4-FFF2-40B4-BE49-F238E27FC236}">
                  <a16:creationId xmlns:a16="http://schemas.microsoft.com/office/drawing/2014/main" id="{1FD0378C-201F-DB4A-A53C-A4368F3DD4B8}"/>
                </a:ext>
              </a:extLst>
            </p:cNvPr>
            <p:cNvSpPr txBox="1"/>
            <p:nvPr/>
          </p:nvSpPr>
          <p:spPr>
            <a:xfrm>
              <a:off x="4143379" y="2073155"/>
              <a:ext cx="2393799" cy="462810"/>
            </a:xfrm>
            <a:prstGeom prst="rect">
              <a:avLst/>
            </a:prstGeom>
            <a:noFill/>
          </p:spPr>
          <p:txBody>
            <a:bodyPr wrap="square" rtlCol="0">
              <a:spAutoFit/>
            </a:bodyPr>
            <a:lstStyle/>
            <a:p>
              <a:pPr algn="ctr"/>
              <a:r>
                <a:rPr lang="en-US" altLang="zh-CN" sz="2200" dirty="0">
                  <a:latin typeface="Calibri" panose="020F0502020204030204" pitchFamily="34" charset="0"/>
                  <a:cs typeface="Calibri" panose="020F0502020204030204" pitchFamily="34" charset="0"/>
                </a:rPr>
                <a:t>knowledge graph</a:t>
              </a:r>
              <a:endParaRPr lang="zh-CN" altLang="en-US" sz="2200" dirty="0">
                <a:latin typeface="Calibri" panose="020F0502020204030204" pitchFamily="34" charset="0"/>
                <a:cs typeface="Calibri" panose="020F0502020204030204" pitchFamily="34" charset="0"/>
              </a:endParaRPr>
            </a:p>
          </p:txBody>
        </p:sp>
        <p:sp>
          <p:nvSpPr>
            <p:cNvPr id="157" name="箭头: 右 13">
              <a:extLst>
                <a:ext uri="{FF2B5EF4-FFF2-40B4-BE49-F238E27FC236}">
                  <a16:creationId xmlns:a16="http://schemas.microsoft.com/office/drawing/2014/main" id="{AE62D04B-A943-5641-A432-BB1DCC667552}"/>
                </a:ext>
              </a:extLst>
            </p:cNvPr>
            <p:cNvSpPr/>
            <p:nvPr/>
          </p:nvSpPr>
          <p:spPr>
            <a:xfrm rot="8609773">
              <a:off x="3140448" y="2736915"/>
              <a:ext cx="1126758" cy="98736"/>
            </a:xfrm>
            <a:prstGeom prst="right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58" name="箭头: 右 15">
              <a:extLst>
                <a:ext uri="{FF2B5EF4-FFF2-40B4-BE49-F238E27FC236}">
                  <a16:creationId xmlns:a16="http://schemas.microsoft.com/office/drawing/2014/main" id="{6C3E7E34-063F-8D40-A0C7-C3E51F06563E}"/>
                </a:ext>
              </a:extLst>
            </p:cNvPr>
            <p:cNvSpPr/>
            <p:nvPr/>
          </p:nvSpPr>
          <p:spPr>
            <a:xfrm rot="1458399">
              <a:off x="6369074" y="2687346"/>
              <a:ext cx="1433510" cy="97203"/>
            </a:xfrm>
            <a:prstGeom prst="right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60" name="矩形 159">
              <a:extLst>
                <a:ext uri="{FF2B5EF4-FFF2-40B4-BE49-F238E27FC236}">
                  <a16:creationId xmlns:a16="http://schemas.microsoft.com/office/drawing/2014/main" id="{8E59B988-F775-374C-9233-4B30490ACE0C}"/>
                </a:ext>
              </a:extLst>
            </p:cNvPr>
            <p:cNvSpPr/>
            <p:nvPr/>
          </p:nvSpPr>
          <p:spPr>
            <a:xfrm>
              <a:off x="4418324" y="4762273"/>
              <a:ext cx="2159905" cy="668504"/>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dirty="0">
                <a:latin typeface="Calibri" panose="020F0502020204030204" pitchFamily="34" charset="0"/>
                <a:cs typeface="Calibri" panose="020F0502020204030204" pitchFamily="34" charset="0"/>
              </a:endParaRPr>
            </a:p>
          </p:txBody>
        </p:sp>
        <p:sp>
          <p:nvSpPr>
            <p:cNvPr id="161" name="箭头: 右 13">
              <a:extLst>
                <a:ext uri="{FF2B5EF4-FFF2-40B4-BE49-F238E27FC236}">
                  <a16:creationId xmlns:a16="http://schemas.microsoft.com/office/drawing/2014/main" id="{7DDAD9F0-5EB5-B442-8761-6C53F8D5A491}"/>
                </a:ext>
              </a:extLst>
            </p:cNvPr>
            <p:cNvSpPr/>
            <p:nvPr/>
          </p:nvSpPr>
          <p:spPr>
            <a:xfrm rot="1737920">
              <a:off x="2700765" y="4543138"/>
              <a:ext cx="1709011" cy="103088"/>
            </a:xfrm>
            <a:prstGeom prst="right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62" name="箭头: 右 13">
              <a:extLst>
                <a:ext uri="{FF2B5EF4-FFF2-40B4-BE49-F238E27FC236}">
                  <a16:creationId xmlns:a16="http://schemas.microsoft.com/office/drawing/2014/main" id="{372829D8-E29E-A045-8C8F-1008118EB7AB}"/>
                </a:ext>
              </a:extLst>
            </p:cNvPr>
            <p:cNvSpPr/>
            <p:nvPr/>
          </p:nvSpPr>
          <p:spPr>
            <a:xfrm rot="5400000">
              <a:off x="5116337" y="4295809"/>
              <a:ext cx="677418" cy="102184"/>
            </a:xfrm>
            <a:prstGeom prst="right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63" name="箭头: 右 13">
              <a:extLst>
                <a:ext uri="{FF2B5EF4-FFF2-40B4-BE49-F238E27FC236}">
                  <a16:creationId xmlns:a16="http://schemas.microsoft.com/office/drawing/2014/main" id="{916A2A9A-5A59-7044-8755-52E034B3317F}"/>
                </a:ext>
              </a:extLst>
            </p:cNvPr>
            <p:cNvSpPr/>
            <p:nvPr/>
          </p:nvSpPr>
          <p:spPr>
            <a:xfrm rot="9022553">
              <a:off x="6599557" y="4549062"/>
              <a:ext cx="1852461" cy="116686"/>
            </a:xfrm>
            <a:prstGeom prst="right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grpSp>
      <p:sp>
        <p:nvSpPr>
          <p:cNvPr id="167" name="文本框 166">
            <a:extLst>
              <a:ext uri="{FF2B5EF4-FFF2-40B4-BE49-F238E27FC236}">
                <a16:creationId xmlns:a16="http://schemas.microsoft.com/office/drawing/2014/main" id="{6426A0AB-4423-0547-A7EF-C987D8E7599C}"/>
              </a:ext>
            </a:extLst>
          </p:cNvPr>
          <p:cNvSpPr txBox="1"/>
          <p:nvPr/>
        </p:nvSpPr>
        <p:spPr>
          <a:xfrm>
            <a:off x="4538989" y="3747314"/>
            <a:ext cx="2374450" cy="769441"/>
          </a:xfrm>
          <a:prstGeom prst="rect">
            <a:avLst/>
          </a:prstGeom>
          <a:noFill/>
        </p:spPr>
        <p:txBody>
          <a:bodyPr wrap="square" rtlCol="0">
            <a:spAutoFit/>
          </a:bodyPr>
          <a:lstStyle/>
          <a:p>
            <a:pPr algn="ctr"/>
            <a:r>
              <a:rPr lang="en-US" altLang="zh-CN" sz="2200" dirty="0">
                <a:latin typeface="Calibri" panose="020F0502020204030204" pitchFamily="34" charset="0"/>
                <a:cs typeface="Calibri" panose="020F0502020204030204" pitchFamily="34" charset="0"/>
              </a:rPr>
              <a:t>User verification</a:t>
            </a:r>
          </a:p>
          <a:p>
            <a:pPr algn="ctr"/>
            <a:r>
              <a:rPr lang="en-US" altLang="zh-CN" sz="2200" dirty="0">
                <a:latin typeface="Calibri" panose="020F0502020204030204" pitchFamily="34" charset="0"/>
                <a:cs typeface="Calibri" panose="020F0502020204030204" pitchFamily="34" charset="0"/>
              </a:rPr>
              <a:t>(optional)</a:t>
            </a:r>
            <a:endParaRPr lang="zh-CN" altLang="en-US" sz="2200" dirty="0">
              <a:latin typeface="Calibri" panose="020F0502020204030204" pitchFamily="34" charset="0"/>
              <a:cs typeface="Calibri" panose="020F0502020204030204" pitchFamily="34" charset="0"/>
            </a:endParaRPr>
          </a:p>
        </p:txBody>
      </p:sp>
      <p:sp>
        <p:nvSpPr>
          <p:cNvPr id="164" name="矩形 163">
            <a:extLst>
              <a:ext uri="{FF2B5EF4-FFF2-40B4-BE49-F238E27FC236}">
                <a16:creationId xmlns:a16="http://schemas.microsoft.com/office/drawing/2014/main" id="{60C3CD3B-99A4-0447-9895-87FBEEFD218D}"/>
              </a:ext>
            </a:extLst>
          </p:cNvPr>
          <p:cNvSpPr/>
          <p:nvPr/>
        </p:nvSpPr>
        <p:spPr>
          <a:xfrm>
            <a:off x="2276016" y="2467665"/>
            <a:ext cx="1338186" cy="605942"/>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dirty="0">
              <a:latin typeface="Calibri" panose="020F0502020204030204" pitchFamily="34" charset="0"/>
              <a:cs typeface="Calibri" panose="020F0502020204030204" pitchFamily="34" charset="0"/>
            </a:endParaRPr>
          </a:p>
        </p:txBody>
      </p:sp>
      <p:sp>
        <p:nvSpPr>
          <p:cNvPr id="172" name="文本框 171">
            <a:extLst>
              <a:ext uri="{FF2B5EF4-FFF2-40B4-BE49-F238E27FC236}">
                <a16:creationId xmlns:a16="http://schemas.microsoft.com/office/drawing/2014/main" id="{9598DD18-B331-BA45-B6BA-CE01EE425F63}"/>
              </a:ext>
            </a:extLst>
          </p:cNvPr>
          <p:cNvSpPr txBox="1"/>
          <p:nvPr/>
        </p:nvSpPr>
        <p:spPr>
          <a:xfrm>
            <a:off x="2287106" y="2524660"/>
            <a:ext cx="1395758" cy="430887"/>
          </a:xfrm>
          <a:prstGeom prst="rect">
            <a:avLst/>
          </a:prstGeom>
          <a:noFill/>
        </p:spPr>
        <p:txBody>
          <a:bodyPr wrap="square" rtlCol="0">
            <a:spAutoFit/>
          </a:bodyPr>
          <a:lstStyle/>
          <a:p>
            <a:r>
              <a:rPr lang="en-US" altLang="zh-CN" sz="2200" dirty="0" err="1">
                <a:latin typeface="Calibri" panose="020F0502020204030204" pitchFamily="34" charset="0"/>
                <a:cs typeface="Calibri" panose="020F0502020204030204" pitchFamily="34" charset="0"/>
              </a:rPr>
              <a:t>DecideTS</a:t>
            </a:r>
            <a:endParaRPr lang="zh-CN" altLang="en-US" sz="2200" dirty="0">
              <a:latin typeface="Calibri" panose="020F0502020204030204" pitchFamily="34" charset="0"/>
              <a:cs typeface="Calibri" panose="020F0502020204030204" pitchFamily="34" charset="0"/>
            </a:endParaRPr>
          </a:p>
        </p:txBody>
      </p:sp>
      <p:graphicFrame>
        <p:nvGraphicFramePr>
          <p:cNvPr id="173" name="表格 172">
            <a:extLst>
              <a:ext uri="{FF2B5EF4-FFF2-40B4-BE49-F238E27FC236}">
                <a16:creationId xmlns:a16="http://schemas.microsoft.com/office/drawing/2014/main" id="{DA235181-FD28-164B-9109-698C4CD3D2C8}"/>
              </a:ext>
            </a:extLst>
          </p:cNvPr>
          <p:cNvGraphicFramePr/>
          <p:nvPr>
            <p:custDataLst>
              <p:tags r:id="rId1"/>
            </p:custDataLst>
          </p:nvPr>
        </p:nvGraphicFramePr>
        <p:xfrm>
          <a:off x="622671" y="4844253"/>
          <a:ext cx="10776626" cy="1790336"/>
        </p:xfrm>
        <a:graphic>
          <a:graphicData uri="http://schemas.openxmlformats.org/drawingml/2006/table">
            <a:tbl>
              <a:tblPr firstRow="1" bandRow="1">
                <a:tableStyleId>{5C22544A-7EE6-4342-B048-85BDC9FD1C3A}</a:tableStyleId>
              </a:tblPr>
              <a:tblGrid>
                <a:gridCol w="650132">
                  <a:extLst>
                    <a:ext uri="{9D8B030D-6E8A-4147-A177-3AD203B41FA5}">
                      <a16:colId xmlns:a16="http://schemas.microsoft.com/office/drawing/2014/main" val="20000"/>
                    </a:ext>
                  </a:extLst>
                </a:gridCol>
                <a:gridCol w="1303506">
                  <a:extLst>
                    <a:ext uri="{9D8B030D-6E8A-4147-A177-3AD203B41FA5}">
                      <a16:colId xmlns:a16="http://schemas.microsoft.com/office/drawing/2014/main" val="20001"/>
                    </a:ext>
                  </a:extLst>
                </a:gridCol>
                <a:gridCol w="1410511">
                  <a:extLst>
                    <a:ext uri="{9D8B030D-6E8A-4147-A177-3AD203B41FA5}">
                      <a16:colId xmlns:a16="http://schemas.microsoft.com/office/drawing/2014/main" val="20002"/>
                    </a:ext>
                  </a:extLst>
                </a:gridCol>
                <a:gridCol w="953311">
                  <a:extLst>
                    <a:ext uri="{9D8B030D-6E8A-4147-A177-3AD203B41FA5}">
                      <a16:colId xmlns:a16="http://schemas.microsoft.com/office/drawing/2014/main" val="20003"/>
                    </a:ext>
                  </a:extLst>
                </a:gridCol>
                <a:gridCol w="963038">
                  <a:extLst>
                    <a:ext uri="{9D8B030D-6E8A-4147-A177-3AD203B41FA5}">
                      <a16:colId xmlns:a16="http://schemas.microsoft.com/office/drawing/2014/main" val="20004"/>
                    </a:ext>
                  </a:extLst>
                </a:gridCol>
                <a:gridCol w="865762">
                  <a:extLst>
                    <a:ext uri="{9D8B030D-6E8A-4147-A177-3AD203B41FA5}">
                      <a16:colId xmlns:a16="http://schemas.microsoft.com/office/drawing/2014/main" val="20005"/>
                    </a:ext>
                  </a:extLst>
                </a:gridCol>
                <a:gridCol w="1780161">
                  <a:extLst>
                    <a:ext uri="{9D8B030D-6E8A-4147-A177-3AD203B41FA5}">
                      <a16:colId xmlns:a16="http://schemas.microsoft.com/office/drawing/2014/main" val="20006"/>
                    </a:ext>
                  </a:extLst>
                </a:gridCol>
                <a:gridCol w="1196502">
                  <a:extLst>
                    <a:ext uri="{9D8B030D-6E8A-4147-A177-3AD203B41FA5}">
                      <a16:colId xmlns:a16="http://schemas.microsoft.com/office/drawing/2014/main" val="20007"/>
                    </a:ext>
                  </a:extLst>
                </a:gridCol>
                <a:gridCol w="1653703">
                  <a:extLst>
                    <a:ext uri="{9D8B030D-6E8A-4147-A177-3AD203B41FA5}">
                      <a16:colId xmlns:a16="http://schemas.microsoft.com/office/drawing/2014/main" val="20008"/>
                    </a:ext>
                  </a:extLst>
                </a:gridCol>
              </a:tblGrid>
              <a:tr h="454296">
                <a:tc>
                  <a:txBody>
                    <a:bodyPr/>
                    <a:lstStyle/>
                    <a:p>
                      <a:pPr marL="97790" algn="ctr">
                        <a:lnSpc>
                          <a:spcPct val="100000"/>
                        </a:lnSpc>
                        <a:spcBef>
                          <a:spcPts val="290"/>
                        </a:spcBef>
                      </a:pPr>
                      <a:r>
                        <a:rPr sz="2000" b="1" dirty="0">
                          <a:latin typeface="Times New Roman" panose="02020603050405020304"/>
                          <a:cs typeface="Times New Roman" panose="02020603050405020304"/>
                        </a:rPr>
                        <a:t>tid</a:t>
                      </a:r>
                    </a:p>
                  </a:txBody>
                  <a:tcPr marL="0" marR="0" marT="38726" marB="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lstStyle/>
                    <a:p>
                      <a:pPr marL="98425" algn="ctr">
                        <a:lnSpc>
                          <a:spcPct val="100000"/>
                        </a:lnSpc>
                        <a:spcBef>
                          <a:spcPts val="290"/>
                        </a:spcBef>
                      </a:pPr>
                      <a:r>
                        <a:rPr lang="en-US" sz="2000" b="1" dirty="0">
                          <a:latin typeface="Times New Roman" panose="02020603050405020304"/>
                          <a:cs typeface="Times New Roman" panose="02020603050405020304"/>
                        </a:rPr>
                        <a:t>name</a:t>
                      </a:r>
                    </a:p>
                  </a:txBody>
                  <a:tcPr marL="0" marR="0" marT="38726" marB="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lstStyle/>
                    <a:p>
                      <a:pPr marL="98425" algn="ctr">
                        <a:lnSpc>
                          <a:spcPct val="100000"/>
                        </a:lnSpc>
                        <a:spcBef>
                          <a:spcPts val="290"/>
                        </a:spcBef>
                      </a:pPr>
                      <a:r>
                        <a:rPr lang="en-US" sz="2000" b="1" dirty="0">
                          <a:latin typeface="Times New Roman" panose="02020603050405020304"/>
                          <a:cs typeface="Times New Roman" panose="02020603050405020304"/>
                        </a:rPr>
                        <a:t>nationality</a:t>
                      </a:r>
                    </a:p>
                  </a:txBody>
                  <a:tcPr marL="0" marR="0" marT="38726" marB="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lstStyle/>
                    <a:p>
                      <a:pPr marL="98425" algn="ctr">
                        <a:lnSpc>
                          <a:spcPct val="100000"/>
                        </a:lnSpc>
                        <a:spcBef>
                          <a:spcPts val="290"/>
                        </a:spcBef>
                      </a:pPr>
                      <a:r>
                        <a:rPr sz="2000" b="1" spc="-5" dirty="0">
                          <a:latin typeface="Times New Roman" panose="02020603050405020304"/>
                          <a:cs typeface="Times New Roman" panose="02020603050405020304"/>
                        </a:rPr>
                        <a:t>born</a:t>
                      </a:r>
                    </a:p>
                  </a:txBody>
                  <a:tcPr marL="0" marR="0" marT="38726" marB="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lstStyle/>
                    <a:p>
                      <a:pPr marL="99060" algn="ctr">
                        <a:lnSpc>
                          <a:spcPct val="100000"/>
                        </a:lnSpc>
                        <a:spcBef>
                          <a:spcPts val="290"/>
                        </a:spcBef>
                      </a:pPr>
                      <a:r>
                        <a:rPr sz="2000" b="1" dirty="0">
                          <a:latin typeface="Times New Roman" panose="02020603050405020304"/>
                          <a:cs typeface="Times New Roman" panose="02020603050405020304"/>
                        </a:rPr>
                        <a:t>college</a:t>
                      </a:r>
                    </a:p>
                  </a:txBody>
                  <a:tcPr marL="0" marR="0" marT="38726" marB="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lstStyle/>
                    <a:p>
                      <a:pPr marL="97790" algn="ctr">
                        <a:lnSpc>
                          <a:spcPct val="100000"/>
                        </a:lnSpc>
                        <a:spcBef>
                          <a:spcPts val="290"/>
                        </a:spcBef>
                      </a:pPr>
                      <a:r>
                        <a:rPr lang="en-US" sz="2000" b="1" dirty="0">
                          <a:latin typeface="Times New Roman" panose="02020603050405020304"/>
                          <a:cs typeface="Times New Roman" panose="02020603050405020304"/>
                        </a:rPr>
                        <a:t>film</a:t>
                      </a:r>
                    </a:p>
                  </a:txBody>
                  <a:tcPr marL="0" marR="0" marT="38726" marB="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lstStyle/>
                    <a:p>
                      <a:pPr marL="97790" algn="ctr">
                        <a:lnSpc>
                          <a:spcPct val="100000"/>
                        </a:lnSpc>
                        <a:spcBef>
                          <a:spcPts val="290"/>
                        </a:spcBef>
                        <a:buClrTx/>
                        <a:buSzTx/>
                        <a:buFontTx/>
                        <a:buNone/>
                      </a:pPr>
                      <a:r>
                        <a:rPr lang="en-US" altLang="en-US" sz="2000" b="1" dirty="0">
                          <a:latin typeface="Times New Roman" panose="02020603050405020304"/>
                          <a:cs typeface="Times New Roman" panose="02020603050405020304"/>
                        </a:rPr>
                        <a:t>filmFestival</a:t>
                      </a:r>
                    </a:p>
                  </a:txBody>
                  <a:tcPr marL="0" marR="0" marT="38726" marB="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lstStyle/>
                    <a:p>
                      <a:pPr marL="97790" algn="ctr">
                        <a:lnSpc>
                          <a:spcPct val="100000"/>
                        </a:lnSpc>
                        <a:spcBef>
                          <a:spcPts val="290"/>
                        </a:spcBef>
                        <a:buClrTx/>
                        <a:buSzTx/>
                        <a:buFontTx/>
                        <a:buNone/>
                      </a:pPr>
                      <a:r>
                        <a:rPr lang="en-US" altLang="en-US" sz="2000" b="1" dirty="0">
                          <a:latin typeface="Times New Roman" panose="02020603050405020304"/>
                          <a:cs typeface="Times New Roman" panose="02020603050405020304"/>
                        </a:rPr>
                        <a:t>festCity</a:t>
                      </a:r>
                    </a:p>
                  </a:txBody>
                  <a:tcPr marL="0" marR="0" marT="38726" marB="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lstStyle/>
                    <a:p>
                      <a:pPr marL="97790" algn="ctr">
                        <a:lnSpc>
                          <a:spcPct val="100000"/>
                        </a:lnSpc>
                        <a:spcBef>
                          <a:spcPts val="290"/>
                        </a:spcBef>
                        <a:buClrTx/>
                        <a:buSzTx/>
                        <a:buFontTx/>
                        <a:buNone/>
                      </a:pPr>
                      <a:r>
                        <a:rPr lang="en-US" altLang="en-US" sz="2000" b="1" dirty="0">
                          <a:latin typeface="Times New Roman" panose="02020603050405020304"/>
                          <a:cs typeface="Times New Roman" panose="02020603050405020304"/>
                        </a:rPr>
                        <a:t>festCountry</a:t>
                      </a:r>
                    </a:p>
                  </a:txBody>
                  <a:tcPr marL="0" marR="0" marT="38726" marB="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10000"/>
                  </a:ext>
                </a:extLst>
              </a:tr>
              <a:tr h="544663">
                <a:tc>
                  <a:txBody>
                    <a:bodyPr/>
                    <a:lstStyle/>
                    <a:p>
                      <a:pPr algn="ctr">
                        <a:buNone/>
                      </a:pPr>
                      <a:r>
                        <a:rPr lang="en-US" altLang="zh-CN" sz="2000" i="1" kern="0" dirty="0">
                          <a:latin typeface="Times New Roman" panose="02020603050405020304" pitchFamily="18" charset="0"/>
                          <a:cs typeface="Times New Roman" panose="02020603050405020304" pitchFamily="18" charset="0"/>
                          <a:sym typeface="+mn-ea"/>
                        </a:rPr>
                        <a:t>t</a:t>
                      </a:r>
                      <a:r>
                        <a:rPr lang="en-US" altLang="zh-CN" sz="2000" i="1" kern="0" baseline="-25000" dirty="0">
                          <a:latin typeface="Times New Roman" panose="02020603050405020304" pitchFamily="18" charset="0"/>
                          <a:cs typeface="Times New Roman" panose="02020603050405020304" pitchFamily="18" charset="0"/>
                          <a:sym typeface="+mn-ea"/>
                        </a:rPr>
                        <a:t>a</a:t>
                      </a:r>
                      <a:endParaRPr lang="en-US" altLang="zh-CN" sz="2000" kern="0" baseline="-25000" dirty="0">
                        <a:latin typeface="Times New Roman" panose="02020603050405020304" pitchFamily="18" charset="0"/>
                        <a:cs typeface="Times New Roman" panose="02020603050405020304" pitchFamily="18" charset="0"/>
                        <a:sym typeface="+mn-ea"/>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solidFill>
                      <a:schemeClr val="bg1">
                        <a:alpha val="50000"/>
                      </a:schemeClr>
                    </a:solidFill>
                  </a:tcPr>
                </a:tc>
                <a:tc>
                  <a:txBody>
                    <a:bodyPr/>
                    <a:lstStyle/>
                    <a:p>
                      <a:pPr algn="ctr">
                        <a:buClrTx/>
                        <a:buSzTx/>
                        <a:buFontTx/>
                        <a:buNone/>
                      </a:pPr>
                      <a:r>
                        <a:rPr lang="en-US" altLang="zh-CN" sz="2000" b="0" kern="0" dirty="0">
                          <a:latin typeface="Times New Roman" panose="02020603050405020304" pitchFamily="18" charset="0"/>
                          <a:cs typeface="Times New Roman" panose="02020603050405020304" pitchFamily="18" charset="0"/>
                        </a:rPr>
                        <a:t>Noemi Schneider</a:t>
                      </a:r>
                    </a:p>
                  </a:txBody>
                  <a:tcPr marL="12700" marR="12700" marT="12700" anchor="ctr">
                    <a:lnL w="12700" cmpd="sng">
                      <a:solidFill>
                        <a:schemeClr val="tx1"/>
                      </a:solidFill>
                      <a:prstDash val="soli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solidFill>
                      <a:schemeClr val="bg1">
                        <a:alpha val="50000"/>
                      </a:schemeClr>
                    </a:solidFill>
                  </a:tcPr>
                </a:tc>
                <a:tc>
                  <a:txBody>
                    <a:bodyPr/>
                    <a:lstStyle/>
                    <a:p>
                      <a:pPr algn="ctr">
                        <a:buClrTx/>
                        <a:buSzTx/>
                        <a:buFontTx/>
                        <a:buNone/>
                      </a:pPr>
                      <a:r>
                        <a:rPr lang="en-US" altLang="zh-CN" sz="2000" b="0" kern="0" dirty="0">
                          <a:latin typeface="Times New Roman" panose="02020603050405020304" pitchFamily="18" charset="0"/>
                          <a:cs typeface="Times New Roman" panose="02020603050405020304" pitchFamily="18" charset="0"/>
                        </a:rPr>
                        <a:t>null</a:t>
                      </a:r>
                    </a:p>
                  </a:txBody>
                  <a:tcPr marL="12700" marR="12700" marT="12700" anchor="ctr">
                    <a:lnL w="12700" cmpd="sng">
                      <a:solidFill>
                        <a:schemeClr val="tx1"/>
                      </a:solidFill>
                      <a:prstDash val="soli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000" b="0" kern="0" dirty="0">
                          <a:latin typeface="Times New Roman" panose="02020603050405020304" pitchFamily="18" charset="0"/>
                          <a:cs typeface="Times New Roman" panose="02020603050405020304" pitchFamily="18" charset="0"/>
                        </a:rPr>
                        <a:t>null</a:t>
                      </a:r>
                    </a:p>
                  </a:txBody>
                  <a:tcPr marL="12700" marR="12700" marT="12700" anchor="ctr">
                    <a:lnL w="12700" cmpd="sng">
                      <a:solidFill>
                        <a:schemeClr val="tx1"/>
                      </a:solidFill>
                      <a:prstDash val="soli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noFill/>
                  </a:tcPr>
                </a:tc>
                <a:tc>
                  <a:txBody>
                    <a:bodyPr/>
                    <a:lstStyle/>
                    <a:p>
                      <a:pPr algn="ctr">
                        <a:buClrTx/>
                        <a:buSzTx/>
                        <a:buFontTx/>
                        <a:buNone/>
                      </a:pPr>
                      <a:r>
                        <a:rPr lang="en-US" altLang="zh-CN" sz="2000" b="0" kern="0" dirty="0">
                          <a:latin typeface="Times New Roman" panose="02020603050405020304" pitchFamily="18" charset="0"/>
                          <a:cs typeface="Times New Roman" panose="02020603050405020304" pitchFamily="18" charset="0"/>
                        </a:rPr>
                        <a:t>null</a:t>
                      </a:r>
                    </a:p>
                  </a:txBody>
                  <a:tcPr marL="12700" marR="12700" marT="12700" anchor="ctr">
                    <a:lnL w="12700" cmpd="sng">
                      <a:solidFill>
                        <a:schemeClr val="tx1"/>
                      </a:solidFill>
                      <a:prstDash val="soli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solidFill>
                      <a:schemeClr val="bg1">
                        <a:alpha val="50000"/>
                      </a:schemeClr>
                    </a:solidFill>
                  </a:tcPr>
                </a:tc>
                <a:tc>
                  <a:txBody>
                    <a:bodyPr/>
                    <a:lstStyle/>
                    <a:p>
                      <a:pPr algn="ctr">
                        <a:buClrTx/>
                        <a:buSzTx/>
                        <a:buFontTx/>
                        <a:buNone/>
                      </a:pPr>
                      <a:r>
                        <a:rPr lang="en-US" altLang="zh-CN" sz="2000" b="0" kern="0" dirty="0">
                          <a:latin typeface="Times New Roman" panose="02020603050405020304" pitchFamily="18" charset="0"/>
                          <a:cs typeface="Times New Roman" panose="02020603050405020304" pitchFamily="18" charset="0"/>
                        </a:rPr>
                        <a:t>Sturm</a:t>
                      </a:r>
                    </a:p>
                  </a:txBody>
                  <a:tcPr marL="12700" marR="12700" marT="12700" anchor="ctr">
                    <a:lnL w="12700" cmpd="sng">
                      <a:solidFill>
                        <a:schemeClr val="tx1"/>
                      </a:solidFill>
                      <a:prstDash val="soli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solidFill>
                      <a:srgbClr val="92D050">
                        <a:alpha val="50000"/>
                      </a:srgbClr>
                    </a:solidFill>
                  </a:tcPr>
                </a:tc>
                <a:tc>
                  <a:txBody>
                    <a:bodyPr/>
                    <a:lstStyle/>
                    <a:p>
                      <a:pPr algn="ctr">
                        <a:buClrTx/>
                        <a:buSzTx/>
                        <a:buFontTx/>
                        <a:buNone/>
                      </a:pPr>
                      <a:r>
                        <a:rPr lang="en-US" altLang="zh-CN" sz="2000" b="0" kern="0" dirty="0">
                          <a:latin typeface="Times New Roman" panose="02020603050405020304" pitchFamily="18" charset="0"/>
                          <a:cs typeface="Times New Roman" panose="02020603050405020304" pitchFamily="18" charset="0"/>
                        </a:rPr>
                        <a:t>null</a:t>
                      </a:r>
                    </a:p>
                  </a:txBody>
                  <a:tcPr marL="12700" marR="12700" marT="12700" anchor="ctr">
                    <a:lnL w="12700" cmpd="sng">
                      <a:solidFill>
                        <a:schemeClr val="tx1"/>
                      </a:solidFill>
                      <a:prstDash val="soli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noFill/>
                  </a:tcPr>
                </a:tc>
                <a:tc>
                  <a:txBody>
                    <a:bodyPr/>
                    <a:lstStyle/>
                    <a:p>
                      <a:pPr algn="ctr">
                        <a:buClrTx/>
                        <a:buSzTx/>
                        <a:buFontTx/>
                        <a:buNone/>
                      </a:pPr>
                      <a:r>
                        <a:rPr lang="en-US" altLang="zh-CN" sz="2000" b="0" kern="0" dirty="0">
                          <a:latin typeface="Times New Roman" panose="02020603050405020304" pitchFamily="18" charset="0"/>
                          <a:cs typeface="Times New Roman" panose="02020603050405020304" pitchFamily="18" charset="0"/>
                        </a:rPr>
                        <a:t>null</a:t>
                      </a:r>
                    </a:p>
                  </a:txBody>
                  <a:tcPr marL="12700" marR="12700" marT="12700" anchor="ctr">
                    <a:lnL w="12700" cmpd="sng">
                      <a:solidFill>
                        <a:schemeClr val="tx1"/>
                      </a:solidFill>
                      <a:prstDash val="soli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noFill/>
                  </a:tcPr>
                </a:tc>
                <a:tc>
                  <a:txBody>
                    <a:bodyPr/>
                    <a:lstStyle/>
                    <a:p>
                      <a:pPr algn="ctr">
                        <a:buClrTx/>
                        <a:buSzTx/>
                        <a:buFontTx/>
                        <a:buNone/>
                      </a:pPr>
                      <a:r>
                        <a:rPr lang="en-US" altLang="zh-CN" sz="2000" b="0" kern="0" dirty="0">
                          <a:latin typeface="Times New Roman" panose="02020603050405020304" pitchFamily="18" charset="0"/>
                          <a:cs typeface="Times New Roman" panose="02020603050405020304" pitchFamily="18" charset="0"/>
                        </a:rPr>
                        <a:t>null</a:t>
                      </a:r>
                    </a:p>
                  </a:txBody>
                  <a:tcPr marL="12700" marR="12700" marT="12700" anchor="ctr">
                    <a:lnL w="12700" cmpd="sng">
                      <a:solidFill>
                        <a:schemeClr val="tx1"/>
                      </a:solidFill>
                      <a:prstDash val="soli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solidFill>
                      <a:schemeClr val="bg1">
                        <a:alpha val="50000"/>
                      </a:schemeClr>
                    </a:solidFill>
                  </a:tcPr>
                </a:tc>
                <a:extLst>
                  <a:ext uri="{0D108BD9-81ED-4DB2-BD59-A6C34878D82A}">
                    <a16:rowId xmlns:a16="http://schemas.microsoft.com/office/drawing/2014/main" val="10001"/>
                  </a:ext>
                </a:extLst>
              </a:tr>
              <a:tr h="54466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000" i="1" kern="0" dirty="0">
                          <a:latin typeface="Times New Roman" panose="02020603050405020304" pitchFamily="18" charset="0"/>
                          <a:cs typeface="Times New Roman" panose="02020603050405020304" pitchFamily="18" charset="0"/>
                          <a:sym typeface="+mn-ea"/>
                        </a:rPr>
                        <a:t>t</a:t>
                      </a:r>
                      <a:r>
                        <a:rPr lang="en-US" altLang="zh-CN" sz="2000" i="1" kern="0" baseline="-25000" dirty="0">
                          <a:latin typeface="Times New Roman" panose="02020603050405020304" pitchFamily="18" charset="0"/>
                          <a:cs typeface="Times New Roman" panose="02020603050405020304" pitchFamily="18" charset="0"/>
                          <a:sym typeface="+mn-ea"/>
                        </a:rPr>
                        <a:t>b</a:t>
                      </a:r>
                      <a:endParaRPr lang="en-US" altLang="zh-CN" sz="2000" kern="0" baseline="-25000" dirty="0">
                        <a:latin typeface="Times New Roman" panose="02020603050405020304" pitchFamily="18" charset="0"/>
                        <a:cs typeface="Times New Roman" panose="02020603050405020304" pitchFamily="18" charset="0"/>
                        <a:sym typeface="+mn-ea"/>
                      </a:endParaRPr>
                    </a:p>
                  </a:txBody>
                  <a:tcP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solidFill>
                      <a:schemeClr val="bg1">
                        <a:alpha val="5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000" b="0" kern="0" dirty="0">
                          <a:latin typeface="Times New Roman" panose="02020603050405020304" pitchFamily="18" charset="0"/>
                          <a:cs typeface="Times New Roman" panose="02020603050405020304" pitchFamily="18" charset="0"/>
                        </a:rPr>
                        <a:t>Noemi Schneider</a:t>
                      </a:r>
                    </a:p>
                  </a:txBody>
                  <a:tcPr marL="12700" marR="12700" marT="12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solidFill>
                      <a:schemeClr val="bg1">
                        <a:alpha val="50000"/>
                      </a:schemeClr>
                    </a:solidFill>
                  </a:tcPr>
                </a:tc>
                <a:tc>
                  <a:txBody>
                    <a:bodyPr/>
                    <a:lstStyle/>
                    <a:p>
                      <a:pPr algn="ctr">
                        <a:buClrTx/>
                        <a:buSzTx/>
                        <a:buFontTx/>
                        <a:buNone/>
                      </a:pPr>
                      <a:r>
                        <a:rPr lang="en-US" altLang="zh-CN" sz="2000" b="0" kern="0" dirty="0">
                          <a:latin typeface="Times New Roman" panose="02020603050405020304" pitchFamily="18" charset="0"/>
                          <a:cs typeface="Times New Roman" panose="02020603050405020304" pitchFamily="18" charset="0"/>
                        </a:rPr>
                        <a:t>null</a:t>
                      </a:r>
                    </a:p>
                  </a:txBody>
                  <a:tcPr marL="12700" marR="12700" marT="12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noFill/>
                  </a:tcPr>
                </a:tc>
                <a:tc>
                  <a:txBody>
                    <a:bodyPr/>
                    <a:lstStyle/>
                    <a:p>
                      <a:pPr algn="ctr">
                        <a:buClrTx/>
                        <a:buSzTx/>
                        <a:buFontTx/>
                        <a:buNone/>
                      </a:pPr>
                      <a:r>
                        <a:rPr lang="en-US" altLang="zh-CN" sz="2000" b="0" kern="0" dirty="0">
                          <a:latin typeface="Times New Roman" panose="02020603050405020304" pitchFamily="18" charset="0"/>
                          <a:cs typeface="Times New Roman" panose="02020603050405020304" pitchFamily="18" charset="0"/>
                        </a:rPr>
                        <a:t>null</a:t>
                      </a:r>
                    </a:p>
                  </a:txBody>
                  <a:tcPr marL="12700" marR="12700" marT="12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noFill/>
                  </a:tcPr>
                </a:tc>
                <a:tc>
                  <a:txBody>
                    <a:bodyPr/>
                    <a:lstStyle/>
                    <a:p>
                      <a:pPr algn="ctr">
                        <a:buClrTx/>
                        <a:buSzTx/>
                        <a:buFontTx/>
                        <a:buNone/>
                      </a:pPr>
                      <a:r>
                        <a:rPr lang="en-US" altLang="zh-CN" sz="2000" b="0" kern="0" dirty="0">
                          <a:latin typeface="Times New Roman" panose="02020603050405020304" pitchFamily="18" charset="0"/>
                          <a:cs typeface="Times New Roman" panose="02020603050405020304" pitchFamily="18" charset="0"/>
                        </a:rPr>
                        <a:t>null</a:t>
                      </a:r>
                    </a:p>
                  </a:txBody>
                  <a:tcPr marL="12700" marR="12700" marT="12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noFill/>
                  </a:tcPr>
                </a:tc>
                <a:tc>
                  <a:txBody>
                    <a:bodyPr/>
                    <a:lstStyle/>
                    <a:p>
                      <a:pPr algn="ctr">
                        <a:buClrTx/>
                        <a:buSzTx/>
                        <a:buFontTx/>
                        <a:buNone/>
                      </a:pPr>
                      <a:r>
                        <a:rPr lang="en-US" altLang="zh-CN" sz="2000" b="0" kern="0" dirty="0">
                          <a:latin typeface="Times New Roman" panose="02020603050405020304" pitchFamily="18" charset="0"/>
                          <a:cs typeface="Times New Roman" panose="02020603050405020304" pitchFamily="18" charset="0"/>
                        </a:rPr>
                        <a:t>null</a:t>
                      </a:r>
                    </a:p>
                  </a:txBody>
                  <a:tcPr marL="12700" marR="12700" marT="12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noFill/>
                  </a:tcPr>
                </a:tc>
                <a:tc>
                  <a:txBody>
                    <a:bodyPr/>
                    <a:lstStyle/>
                    <a:p>
                      <a:pPr algn="ctr">
                        <a:buClrTx/>
                        <a:buSzTx/>
                        <a:buFontTx/>
                        <a:buNone/>
                      </a:pPr>
                      <a:r>
                        <a:rPr lang="en-US" altLang="zh-CN" sz="2000" b="0" kern="0" dirty="0">
                          <a:latin typeface="Times New Roman" panose="02020603050405020304" pitchFamily="18" charset="0"/>
                          <a:cs typeface="Times New Roman" panose="02020603050405020304" pitchFamily="18" charset="0"/>
                        </a:rPr>
                        <a:t>DOK.fest</a:t>
                      </a:r>
                    </a:p>
                  </a:txBody>
                  <a:tcPr marL="12700" marR="12700" marT="12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solidFill>
                      <a:srgbClr val="FFFF9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000" b="0" kern="0" dirty="0">
                          <a:latin typeface="Times New Roman" panose="02020603050405020304" pitchFamily="18" charset="0"/>
                          <a:cs typeface="Times New Roman" panose="02020603050405020304" pitchFamily="18" charset="0"/>
                        </a:rPr>
                        <a:t>Munich</a:t>
                      </a:r>
                    </a:p>
                  </a:txBody>
                  <a:tcPr marL="12700" marR="12700" marT="12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solidFill>
                      <a:srgbClr val="FFFF9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000" b="0" kern="0" dirty="0">
                          <a:latin typeface="Times New Roman" panose="02020603050405020304" pitchFamily="18" charset="0"/>
                          <a:cs typeface="Times New Roman" panose="02020603050405020304" pitchFamily="18" charset="0"/>
                        </a:rPr>
                        <a:t>null</a:t>
                      </a:r>
                    </a:p>
                  </a:txBody>
                  <a:tcPr marL="12700" marR="12700" marT="12700" anchor="ctr">
                    <a:lnL w="12700" cap="flat" cmpd="sng" algn="ctr">
                      <a:solidFill>
                        <a:schemeClr val="tx1"/>
                      </a:solidFill>
                      <a:prstDash val="solid"/>
                      <a:round/>
                      <a:headEnd type="none" w="med" len="med"/>
                      <a:tailEnd type="none" w="med" len="me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alpha val="50000"/>
                      </a:schemeClr>
                    </a:solidFill>
                  </a:tcPr>
                </a:tc>
                <a:extLst>
                  <a:ext uri="{0D108BD9-81ED-4DB2-BD59-A6C34878D82A}">
                    <a16:rowId xmlns:a16="http://schemas.microsoft.com/office/drawing/2014/main" val="1243588035"/>
                  </a:ext>
                </a:extLst>
              </a:tr>
            </a:tbl>
          </a:graphicData>
        </a:graphic>
      </p:graphicFrame>
      <p:sp>
        <p:nvSpPr>
          <p:cNvPr id="111" name="矩形 110">
            <a:extLst>
              <a:ext uri="{FF2B5EF4-FFF2-40B4-BE49-F238E27FC236}">
                <a16:creationId xmlns:a16="http://schemas.microsoft.com/office/drawing/2014/main" id="{AC83D3C5-7C83-2A45-B514-8AE45E8C82DC}"/>
              </a:ext>
            </a:extLst>
          </p:cNvPr>
          <p:cNvSpPr/>
          <p:nvPr/>
        </p:nvSpPr>
        <p:spPr>
          <a:xfrm>
            <a:off x="1278990" y="5937743"/>
            <a:ext cx="1309465" cy="683644"/>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16" name="矩形 115">
            <a:extLst>
              <a:ext uri="{FF2B5EF4-FFF2-40B4-BE49-F238E27FC236}">
                <a16:creationId xmlns:a16="http://schemas.microsoft.com/office/drawing/2014/main" id="{2D0C7391-9E99-6140-A557-AD6F829D57CF}"/>
              </a:ext>
            </a:extLst>
          </p:cNvPr>
          <p:cNvSpPr/>
          <p:nvPr/>
        </p:nvSpPr>
        <p:spPr>
          <a:xfrm>
            <a:off x="6775290" y="5950629"/>
            <a:ext cx="1770073" cy="683644"/>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59" name="矩形 158">
            <a:extLst>
              <a:ext uri="{FF2B5EF4-FFF2-40B4-BE49-F238E27FC236}">
                <a16:creationId xmlns:a16="http://schemas.microsoft.com/office/drawing/2014/main" id="{21075A76-2959-D94B-B5FB-C07D81B5529B}"/>
              </a:ext>
            </a:extLst>
          </p:cNvPr>
          <p:cNvSpPr/>
          <p:nvPr/>
        </p:nvSpPr>
        <p:spPr>
          <a:xfrm>
            <a:off x="8545363" y="5950629"/>
            <a:ext cx="1175412" cy="683644"/>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aphicFrame>
        <p:nvGraphicFramePr>
          <p:cNvPr id="127" name="表格 126">
            <a:extLst>
              <a:ext uri="{FF2B5EF4-FFF2-40B4-BE49-F238E27FC236}">
                <a16:creationId xmlns:a16="http://schemas.microsoft.com/office/drawing/2014/main" id="{61600CF6-1E89-FE42-85B4-A0BE6C2814CF}"/>
              </a:ext>
            </a:extLst>
          </p:cNvPr>
          <p:cNvGraphicFramePr/>
          <p:nvPr>
            <p:custDataLst>
              <p:tags r:id="rId2"/>
            </p:custDataLst>
          </p:nvPr>
        </p:nvGraphicFramePr>
        <p:xfrm>
          <a:off x="622671" y="161733"/>
          <a:ext cx="10776626" cy="668020"/>
        </p:xfrm>
        <a:graphic>
          <a:graphicData uri="http://schemas.openxmlformats.org/drawingml/2006/table">
            <a:tbl>
              <a:tblPr firstRow="1" bandRow="1">
                <a:tableStyleId>{5C22544A-7EE6-4342-B048-85BDC9FD1C3A}</a:tableStyleId>
              </a:tblPr>
              <a:tblGrid>
                <a:gridCol w="650132">
                  <a:extLst>
                    <a:ext uri="{9D8B030D-6E8A-4147-A177-3AD203B41FA5}">
                      <a16:colId xmlns:a16="http://schemas.microsoft.com/office/drawing/2014/main" val="20000"/>
                    </a:ext>
                  </a:extLst>
                </a:gridCol>
                <a:gridCol w="1303506">
                  <a:extLst>
                    <a:ext uri="{9D8B030D-6E8A-4147-A177-3AD203B41FA5}">
                      <a16:colId xmlns:a16="http://schemas.microsoft.com/office/drawing/2014/main" val="20001"/>
                    </a:ext>
                  </a:extLst>
                </a:gridCol>
                <a:gridCol w="1410511">
                  <a:extLst>
                    <a:ext uri="{9D8B030D-6E8A-4147-A177-3AD203B41FA5}">
                      <a16:colId xmlns:a16="http://schemas.microsoft.com/office/drawing/2014/main" val="20002"/>
                    </a:ext>
                  </a:extLst>
                </a:gridCol>
                <a:gridCol w="953311">
                  <a:extLst>
                    <a:ext uri="{9D8B030D-6E8A-4147-A177-3AD203B41FA5}">
                      <a16:colId xmlns:a16="http://schemas.microsoft.com/office/drawing/2014/main" val="20003"/>
                    </a:ext>
                  </a:extLst>
                </a:gridCol>
                <a:gridCol w="963038">
                  <a:extLst>
                    <a:ext uri="{9D8B030D-6E8A-4147-A177-3AD203B41FA5}">
                      <a16:colId xmlns:a16="http://schemas.microsoft.com/office/drawing/2014/main" val="20004"/>
                    </a:ext>
                  </a:extLst>
                </a:gridCol>
                <a:gridCol w="865762">
                  <a:extLst>
                    <a:ext uri="{9D8B030D-6E8A-4147-A177-3AD203B41FA5}">
                      <a16:colId xmlns:a16="http://schemas.microsoft.com/office/drawing/2014/main" val="20005"/>
                    </a:ext>
                  </a:extLst>
                </a:gridCol>
                <a:gridCol w="1780161">
                  <a:extLst>
                    <a:ext uri="{9D8B030D-6E8A-4147-A177-3AD203B41FA5}">
                      <a16:colId xmlns:a16="http://schemas.microsoft.com/office/drawing/2014/main" val="20006"/>
                    </a:ext>
                  </a:extLst>
                </a:gridCol>
                <a:gridCol w="1196502">
                  <a:extLst>
                    <a:ext uri="{9D8B030D-6E8A-4147-A177-3AD203B41FA5}">
                      <a16:colId xmlns:a16="http://schemas.microsoft.com/office/drawing/2014/main" val="20007"/>
                    </a:ext>
                  </a:extLst>
                </a:gridCol>
                <a:gridCol w="1653703">
                  <a:extLst>
                    <a:ext uri="{9D8B030D-6E8A-4147-A177-3AD203B41FA5}">
                      <a16:colId xmlns:a16="http://schemas.microsoft.com/office/drawing/2014/main" val="20008"/>
                    </a:ext>
                  </a:extLst>
                </a:gridCol>
              </a:tblGrid>
              <a:tr h="544663">
                <a:tc>
                  <a:txBody>
                    <a:bodyPr/>
                    <a:lstStyle/>
                    <a:p>
                      <a:pPr algn="ctr">
                        <a:buNone/>
                      </a:pPr>
                      <a:r>
                        <a:rPr lang="en-US" altLang="zh-CN" sz="2000" b="0" i="1" kern="0" dirty="0">
                          <a:solidFill>
                            <a:schemeClr val="tx1"/>
                          </a:solidFill>
                          <a:latin typeface="Times New Roman" panose="02020603050405020304" pitchFamily="18" charset="0"/>
                          <a:cs typeface="Times New Roman" panose="02020603050405020304" pitchFamily="18" charset="0"/>
                          <a:sym typeface="+mn-ea"/>
                        </a:rPr>
                        <a:t>t</a:t>
                      </a:r>
                      <a:r>
                        <a:rPr lang="en-US" altLang="zh-CN" sz="2000" b="0" kern="0" baseline="-25000" dirty="0">
                          <a:solidFill>
                            <a:schemeClr val="tx1"/>
                          </a:solidFill>
                          <a:latin typeface="Times New Roman" panose="02020603050405020304" pitchFamily="18" charset="0"/>
                          <a:cs typeface="Times New Roman" panose="02020603050405020304" pitchFamily="18" charset="0"/>
                          <a:sym typeface="+mn-ea"/>
                        </a:rPr>
                        <a:t>s</a:t>
                      </a:r>
                    </a:p>
                  </a:txBody>
                  <a:tcPr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solidFill>
                      <a:schemeClr val="bg1">
                        <a:alpha val="50000"/>
                      </a:schemeClr>
                    </a:solidFill>
                  </a:tcPr>
                </a:tc>
                <a:tc>
                  <a:txBody>
                    <a:bodyPr/>
                    <a:lstStyle/>
                    <a:p>
                      <a:pPr algn="ctr">
                        <a:buClrTx/>
                        <a:buSzTx/>
                        <a:buFontTx/>
                        <a:buNone/>
                      </a:pPr>
                      <a:r>
                        <a:rPr lang="en-US" altLang="zh-CN" sz="2000" b="0" kern="0" dirty="0">
                          <a:solidFill>
                            <a:schemeClr val="tx1"/>
                          </a:solidFill>
                          <a:latin typeface="Times New Roman" panose="02020603050405020304" pitchFamily="18" charset="0"/>
                          <a:cs typeface="Times New Roman" panose="02020603050405020304" pitchFamily="18" charset="0"/>
                        </a:rPr>
                        <a:t>Noemi Schneider</a:t>
                      </a:r>
                    </a:p>
                  </a:txBody>
                  <a:tcPr marL="12700" marR="12700" marT="12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solidFill>
                      <a:schemeClr val="bg1">
                        <a:alpha val="50000"/>
                      </a:schemeClr>
                    </a:solidFill>
                  </a:tcPr>
                </a:tc>
                <a:tc>
                  <a:txBody>
                    <a:bodyPr/>
                    <a:lstStyle/>
                    <a:p>
                      <a:pPr algn="ctr">
                        <a:buClrTx/>
                        <a:buSzTx/>
                        <a:buFontTx/>
                        <a:buNone/>
                      </a:pPr>
                      <a:r>
                        <a:rPr lang="en-US" altLang="zh-CN" sz="2000" b="0" kern="0" dirty="0">
                          <a:solidFill>
                            <a:schemeClr val="tx1"/>
                          </a:solidFill>
                          <a:latin typeface="Times New Roman" panose="02020603050405020304" pitchFamily="18" charset="0"/>
                          <a:cs typeface="Times New Roman" panose="02020603050405020304" pitchFamily="18" charset="0"/>
                        </a:rPr>
                        <a:t>Swiss</a:t>
                      </a:r>
                    </a:p>
                  </a:txBody>
                  <a:tcPr marL="12700" marR="12700" marT="12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solidFill>
                      <a:srgbClr val="92D050">
                        <a:alpha val="50000"/>
                      </a:srgbClr>
                    </a:solidFill>
                  </a:tcPr>
                </a:tc>
                <a:tc>
                  <a:txBody>
                    <a:bodyPr/>
                    <a:lstStyle/>
                    <a:p>
                      <a:pPr algn="ctr">
                        <a:buClrTx/>
                        <a:buSzTx/>
                        <a:buFontTx/>
                        <a:buNone/>
                      </a:pPr>
                      <a:r>
                        <a:rPr lang="en-US" altLang="zh-CN" sz="2000" b="0" kern="0" dirty="0">
                          <a:solidFill>
                            <a:schemeClr val="tx1"/>
                          </a:solidFill>
                          <a:latin typeface="Times New Roman" panose="02020603050405020304" pitchFamily="18" charset="0"/>
                          <a:cs typeface="Times New Roman" panose="02020603050405020304" pitchFamily="18" charset="0"/>
                        </a:rPr>
                        <a:t>2013</a:t>
                      </a:r>
                    </a:p>
                  </a:txBody>
                  <a:tcPr marL="12700" marR="12700" marT="12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solidFill>
                      <a:srgbClr val="FF0000">
                        <a:alpha val="58000"/>
                      </a:srgbClr>
                    </a:solidFill>
                  </a:tcPr>
                </a:tc>
                <a:tc>
                  <a:txBody>
                    <a:bodyPr/>
                    <a:lstStyle/>
                    <a:p>
                      <a:pPr algn="ctr">
                        <a:buClrTx/>
                        <a:buSzTx/>
                        <a:buFontTx/>
                        <a:buNone/>
                      </a:pPr>
                      <a:r>
                        <a:rPr lang="en-US" altLang="zh-CN" sz="2000" b="0" kern="0" dirty="0">
                          <a:solidFill>
                            <a:schemeClr val="tx1"/>
                          </a:solidFill>
                          <a:latin typeface="Times New Roman" panose="02020603050405020304" pitchFamily="18" charset="0"/>
                          <a:cs typeface="Times New Roman" panose="02020603050405020304" pitchFamily="18" charset="0"/>
                        </a:rPr>
                        <a:t>null</a:t>
                      </a:r>
                    </a:p>
                  </a:txBody>
                  <a:tcPr marL="12700" marR="12700" marT="12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solidFill>
                      <a:schemeClr val="bg1">
                        <a:alpha val="50000"/>
                      </a:schemeClr>
                    </a:solidFill>
                  </a:tcPr>
                </a:tc>
                <a:tc>
                  <a:txBody>
                    <a:bodyPr/>
                    <a:lstStyle/>
                    <a:p>
                      <a:pPr algn="ctr">
                        <a:buClrTx/>
                        <a:buSzTx/>
                        <a:buFontTx/>
                        <a:buNone/>
                      </a:pPr>
                      <a:r>
                        <a:rPr lang="en-US" altLang="zh-CN" sz="2000" b="0" kern="0" dirty="0">
                          <a:solidFill>
                            <a:schemeClr val="tx1"/>
                          </a:solidFill>
                          <a:latin typeface="Times New Roman" panose="02020603050405020304" pitchFamily="18" charset="0"/>
                          <a:cs typeface="Times New Roman" panose="02020603050405020304" pitchFamily="18" charset="0"/>
                        </a:rPr>
                        <a:t>Sturm</a:t>
                      </a:r>
                    </a:p>
                  </a:txBody>
                  <a:tcPr marL="12700" marR="12700" marT="12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solidFill>
                      <a:srgbClr val="92D050">
                        <a:alpha val="50000"/>
                      </a:srgbClr>
                    </a:solidFill>
                  </a:tcPr>
                </a:tc>
                <a:tc>
                  <a:txBody>
                    <a:bodyPr/>
                    <a:lstStyle/>
                    <a:p>
                      <a:pPr algn="ctr">
                        <a:buClrTx/>
                        <a:buSzTx/>
                        <a:buFontTx/>
                        <a:buNone/>
                      </a:pPr>
                      <a:r>
                        <a:rPr lang="en-US" altLang="zh-CN" sz="2000" b="0" kern="0" dirty="0">
                          <a:solidFill>
                            <a:schemeClr val="tx1"/>
                          </a:solidFill>
                          <a:latin typeface="Times New Roman" panose="02020603050405020304" pitchFamily="18" charset="0"/>
                          <a:cs typeface="Times New Roman" panose="02020603050405020304" pitchFamily="18" charset="0"/>
                        </a:rPr>
                        <a:t>DOK.fest</a:t>
                      </a:r>
                    </a:p>
                  </a:txBody>
                  <a:tcPr marL="12700" marR="12700" marT="12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solidFill>
                      <a:srgbClr val="FFFF00">
                        <a:alpha val="50000"/>
                      </a:srgbClr>
                    </a:solidFill>
                  </a:tcPr>
                </a:tc>
                <a:tc>
                  <a:txBody>
                    <a:bodyPr/>
                    <a:lstStyle/>
                    <a:p>
                      <a:pPr algn="ctr">
                        <a:buClrTx/>
                        <a:buSzTx/>
                        <a:buFontTx/>
                        <a:buNone/>
                      </a:pPr>
                      <a:r>
                        <a:rPr lang="en-US" altLang="zh-CN" sz="2000" b="0" kern="0" dirty="0">
                          <a:solidFill>
                            <a:schemeClr val="tx1"/>
                          </a:solidFill>
                          <a:latin typeface="Times New Roman" panose="02020603050405020304" pitchFamily="18" charset="0"/>
                          <a:cs typeface="Times New Roman" panose="02020603050405020304" pitchFamily="18" charset="0"/>
                        </a:rPr>
                        <a:t>Munich</a:t>
                      </a:r>
                    </a:p>
                  </a:txBody>
                  <a:tcPr marL="12700" marR="12700" marT="12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solidFill>
                      <a:srgbClr val="FFFF00">
                        <a:alpha val="50000"/>
                      </a:srgbClr>
                    </a:solidFill>
                  </a:tcPr>
                </a:tc>
                <a:tc>
                  <a:txBody>
                    <a:bodyPr/>
                    <a:lstStyle/>
                    <a:p>
                      <a:pPr algn="ctr">
                        <a:buClrTx/>
                        <a:buSzTx/>
                        <a:buFontTx/>
                        <a:buNone/>
                      </a:pPr>
                      <a:r>
                        <a:rPr lang="en-US" altLang="zh-CN" sz="2000" b="0" kern="0" dirty="0">
                          <a:solidFill>
                            <a:schemeClr val="tx1"/>
                          </a:solidFill>
                          <a:latin typeface="Times New Roman" panose="02020603050405020304" pitchFamily="18" charset="0"/>
                          <a:cs typeface="Times New Roman" panose="02020603050405020304" pitchFamily="18" charset="0"/>
                        </a:rPr>
                        <a:t>null</a:t>
                      </a:r>
                    </a:p>
                  </a:txBody>
                  <a:tcPr marL="12700" marR="12700" marT="12700" anchor="ctr">
                    <a:lnL w="12700" cap="flat" cmpd="sng" algn="ctr">
                      <a:solidFill>
                        <a:schemeClr val="tx1"/>
                      </a:solidFill>
                      <a:prstDash val="solid"/>
                      <a:round/>
                      <a:headEnd type="none" w="med" len="med"/>
                      <a:tailEnd type="none" w="med" len="me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alpha val="5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7569988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a16="http://schemas.microsoft.com/office/drawing/2014/main" id="{43EEEA5D-A90B-844B-835F-18BE5CF33AF6}"/>
              </a:ext>
            </a:extLst>
          </p:cNvPr>
          <p:cNvGrpSpPr/>
          <p:nvPr/>
        </p:nvGrpSpPr>
        <p:grpSpPr>
          <a:xfrm>
            <a:off x="16510869" y="11132060"/>
            <a:ext cx="10053863" cy="3786805"/>
            <a:chOff x="1047579" y="2096080"/>
            <a:chExt cx="8869579" cy="3016398"/>
          </a:xfrm>
        </p:grpSpPr>
        <p:sp>
          <p:nvSpPr>
            <p:cNvPr id="5" name="流程图: 磁盘 3">
              <a:extLst>
                <a:ext uri="{FF2B5EF4-FFF2-40B4-BE49-F238E27FC236}">
                  <a16:creationId xmlns:a16="http://schemas.microsoft.com/office/drawing/2014/main" id="{D7E48E61-9E8A-6446-A808-4354DEB628EB}"/>
                </a:ext>
              </a:extLst>
            </p:cNvPr>
            <p:cNvSpPr/>
            <p:nvPr/>
          </p:nvSpPr>
          <p:spPr>
            <a:xfrm>
              <a:off x="1047579" y="2970344"/>
              <a:ext cx="818993" cy="1132716"/>
            </a:xfrm>
            <a:prstGeom prst="flowChartMagneticDisk">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6" name="文本框 5">
              <a:extLst>
                <a:ext uri="{FF2B5EF4-FFF2-40B4-BE49-F238E27FC236}">
                  <a16:creationId xmlns:a16="http://schemas.microsoft.com/office/drawing/2014/main" id="{1CC565DD-3285-344D-B7EF-4624145C90BA}"/>
                </a:ext>
              </a:extLst>
            </p:cNvPr>
            <p:cNvSpPr txBox="1"/>
            <p:nvPr/>
          </p:nvSpPr>
          <p:spPr>
            <a:xfrm>
              <a:off x="1249973" y="4033134"/>
              <a:ext cx="479716" cy="367742"/>
            </a:xfrm>
            <a:prstGeom prst="rect">
              <a:avLst/>
            </a:prstGeom>
            <a:noFill/>
          </p:spPr>
          <p:txBody>
            <a:bodyPr wrap="square" rtlCol="0">
              <a:spAutoFit/>
            </a:bodyPr>
            <a:lstStyle/>
            <a:p>
              <a:r>
                <a:rPr lang="en-US" altLang="zh-CN" sz="2400" i="1" dirty="0">
                  <a:latin typeface="Arial" panose="020B0604020202020204" pitchFamily="34" charset="0"/>
                  <a:cs typeface="Arial" panose="020B0604020202020204" pitchFamily="34" charset="0"/>
                </a:rPr>
                <a:t>D</a:t>
              </a:r>
              <a:endParaRPr lang="zh-CN" altLang="en-US" sz="2400" i="1" baseline="-25000" dirty="0">
                <a:latin typeface="Arial" panose="020B0604020202020204" pitchFamily="34" charset="0"/>
                <a:cs typeface="Arial" panose="020B0604020202020204" pitchFamily="34" charset="0"/>
              </a:endParaRPr>
            </a:p>
          </p:txBody>
        </p:sp>
        <p:sp>
          <p:nvSpPr>
            <p:cNvPr id="7" name="流程图: 磁盘 5">
              <a:extLst>
                <a:ext uri="{FF2B5EF4-FFF2-40B4-BE49-F238E27FC236}">
                  <a16:creationId xmlns:a16="http://schemas.microsoft.com/office/drawing/2014/main" id="{67F71050-C949-9342-BE1C-BF03AF49F059}"/>
                </a:ext>
              </a:extLst>
            </p:cNvPr>
            <p:cNvSpPr/>
            <p:nvPr/>
          </p:nvSpPr>
          <p:spPr>
            <a:xfrm>
              <a:off x="3863016" y="3063457"/>
              <a:ext cx="663146" cy="864972"/>
            </a:xfrm>
            <a:prstGeom prst="flowChartMagneticDisk">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8" name="文本框 7">
              <a:extLst>
                <a:ext uri="{FF2B5EF4-FFF2-40B4-BE49-F238E27FC236}">
                  <a16:creationId xmlns:a16="http://schemas.microsoft.com/office/drawing/2014/main" id="{E601C5CD-7A00-3D4F-B065-E206AC93D861}"/>
                </a:ext>
              </a:extLst>
            </p:cNvPr>
            <p:cNvSpPr txBox="1"/>
            <p:nvPr/>
          </p:nvSpPr>
          <p:spPr>
            <a:xfrm>
              <a:off x="3979011" y="3989944"/>
              <a:ext cx="644528" cy="367742"/>
            </a:xfrm>
            <a:prstGeom prst="rect">
              <a:avLst/>
            </a:prstGeom>
            <a:noFill/>
          </p:spPr>
          <p:txBody>
            <a:bodyPr wrap="square" rtlCol="0">
              <a:spAutoFit/>
            </a:bodyPr>
            <a:lstStyle/>
            <a:p>
              <a:r>
                <a:rPr lang="en-US" altLang="zh-CN" sz="2400" i="1" dirty="0">
                  <a:latin typeface="Arial" panose="020B0604020202020204" pitchFamily="34" charset="0"/>
                  <a:cs typeface="Arial" panose="020B0604020202020204" pitchFamily="34" charset="0"/>
                </a:rPr>
                <a:t>D</a:t>
              </a:r>
              <a:r>
                <a:rPr lang="en-US" altLang="zh-CN" sz="2400" i="1" baseline="-25000" dirty="0">
                  <a:latin typeface="Arial" panose="020B0604020202020204" pitchFamily="34" charset="0"/>
                  <a:cs typeface="Arial" panose="020B0604020202020204" pitchFamily="34" charset="0"/>
                </a:rPr>
                <a:t>V</a:t>
              </a:r>
              <a:endParaRPr lang="zh-CN" altLang="en-US" sz="2400" i="1" baseline="-25000" dirty="0">
                <a:latin typeface="Arial" panose="020B0604020202020204" pitchFamily="34" charset="0"/>
                <a:cs typeface="Arial" panose="020B0604020202020204" pitchFamily="34" charset="0"/>
              </a:endParaRPr>
            </a:p>
          </p:txBody>
        </p:sp>
        <p:sp>
          <p:nvSpPr>
            <p:cNvPr id="9" name="矩形 8">
              <a:extLst>
                <a:ext uri="{FF2B5EF4-FFF2-40B4-BE49-F238E27FC236}">
                  <a16:creationId xmlns:a16="http://schemas.microsoft.com/office/drawing/2014/main" id="{13291CDF-7875-B444-ABC2-9B49C0606865}"/>
                </a:ext>
              </a:extLst>
            </p:cNvPr>
            <p:cNvSpPr/>
            <p:nvPr/>
          </p:nvSpPr>
          <p:spPr>
            <a:xfrm>
              <a:off x="2230886" y="3331487"/>
              <a:ext cx="1372174" cy="486748"/>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cs typeface="Arial" panose="020B0604020202020204" pitchFamily="34" charset="0"/>
              </a:endParaRPr>
            </a:p>
          </p:txBody>
        </p:sp>
        <p:sp>
          <p:nvSpPr>
            <p:cNvPr id="10" name="矩形 9">
              <a:extLst>
                <a:ext uri="{FF2B5EF4-FFF2-40B4-BE49-F238E27FC236}">
                  <a16:creationId xmlns:a16="http://schemas.microsoft.com/office/drawing/2014/main" id="{3AB8136D-959B-E043-8748-3A6956E06C2D}"/>
                </a:ext>
              </a:extLst>
            </p:cNvPr>
            <p:cNvSpPr/>
            <p:nvPr/>
          </p:nvSpPr>
          <p:spPr>
            <a:xfrm>
              <a:off x="4825691" y="3322527"/>
              <a:ext cx="1194488" cy="428368"/>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cs typeface="Arial" panose="020B0604020202020204" pitchFamily="34" charset="0"/>
              </a:endParaRPr>
            </a:p>
          </p:txBody>
        </p:sp>
        <p:sp>
          <p:nvSpPr>
            <p:cNvPr id="11" name="矩形 10">
              <a:extLst>
                <a:ext uri="{FF2B5EF4-FFF2-40B4-BE49-F238E27FC236}">
                  <a16:creationId xmlns:a16="http://schemas.microsoft.com/office/drawing/2014/main" id="{1F5339BC-4B8A-2540-BF5F-32D46A6D5C76}"/>
                </a:ext>
              </a:extLst>
            </p:cNvPr>
            <p:cNvSpPr/>
            <p:nvPr/>
          </p:nvSpPr>
          <p:spPr>
            <a:xfrm>
              <a:off x="7299278" y="3318703"/>
              <a:ext cx="1585635" cy="428368"/>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cs typeface="Arial" panose="020B0604020202020204" pitchFamily="34" charset="0"/>
              </a:endParaRPr>
            </a:p>
          </p:txBody>
        </p:sp>
        <p:sp>
          <p:nvSpPr>
            <p:cNvPr id="12" name="右箭头 11">
              <a:extLst>
                <a:ext uri="{FF2B5EF4-FFF2-40B4-BE49-F238E27FC236}">
                  <a16:creationId xmlns:a16="http://schemas.microsoft.com/office/drawing/2014/main" id="{1646D397-C5C3-664F-9674-2483CA925F49}"/>
                </a:ext>
              </a:extLst>
            </p:cNvPr>
            <p:cNvSpPr/>
            <p:nvPr/>
          </p:nvSpPr>
          <p:spPr>
            <a:xfrm>
              <a:off x="1927338" y="3542003"/>
              <a:ext cx="253799" cy="45719"/>
            </a:xfrm>
            <a:prstGeom prst="rightArrow">
              <a:avLst/>
            </a:prstGeom>
            <a:solidFill>
              <a:srgbClr val="0070C0"/>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13" name="右箭头 12">
              <a:extLst>
                <a:ext uri="{FF2B5EF4-FFF2-40B4-BE49-F238E27FC236}">
                  <a16:creationId xmlns:a16="http://schemas.microsoft.com/office/drawing/2014/main" id="{5382E006-259A-5041-B915-8DED1D4306E5}"/>
                </a:ext>
              </a:extLst>
            </p:cNvPr>
            <p:cNvSpPr/>
            <p:nvPr/>
          </p:nvSpPr>
          <p:spPr>
            <a:xfrm>
              <a:off x="4560225" y="3530499"/>
              <a:ext cx="217306" cy="45719"/>
            </a:xfrm>
            <a:prstGeom prst="rightArrow">
              <a:avLst/>
            </a:prstGeom>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14" name="流程图: 磁盘 17">
              <a:extLst>
                <a:ext uri="{FF2B5EF4-FFF2-40B4-BE49-F238E27FC236}">
                  <a16:creationId xmlns:a16="http://schemas.microsoft.com/office/drawing/2014/main" id="{2B6461C0-B8B9-6441-9C9F-518F66F8E252}"/>
                </a:ext>
              </a:extLst>
            </p:cNvPr>
            <p:cNvSpPr/>
            <p:nvPr/>
          </p:nvSpPr>
          <p:spPr>
            <a:xfrm>
              <a:off x="6298939" y="3087928"/>
              <a:ext cx="663146" cy="864972"/>
            </a:xfrm>
            <a:prstGeom prst="flowChartMagneticDisk">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15" name="文本框 14">
              <a:extLst>
                <a:ext uri="{FF2B5EF4-FFF2-40B4-BE49-F238E27FC236}">
                  <a16:creationId xmlns:a16="http://schemas.microsoft.com/office/drawing/2014/main" id="{F52C504F-D8A5-6C40-9EA4-6C9A486E592E}"/>
                </a:ext>
              </a:extLst>
            </p:cNvPr>
            <p:cNvSpPr txBox="1"/>
            <p:nvPr/>
          </p:nvSpPr>
          <p:spPr>
            <a:xfrm>
              <a:off x="6449121" y="3989944"/>
              <a:ext cx="548840" cy="367742"/>
            </a:xfrm>
            <a:prstGeom prst="rect">
              <a:avLst/>
            </a:prstGeom>
            <a:noFill/>
          </p:spPr>
          <p:txBody>
            <a:bodyPr wrap="square" rtlCol="0">
              <a:spAutoFit/>
            </a:bodyPr>
            <a:lstStyle/>
            <a:p>
              <a:r>
                <a:rPr lang="en-US" altLang="zh-CN" sz="2400" i="1" dirty="0">
                  <a:latin typeface="Arial" panose="020B0604020202020204" pitchFamily="34" charset="0"/>
                  <a:cs typeface="Arial" panose="020B0604020202020204" pitchFamily="34" charset="0"/>
                </a:rPr>
                <a:t>D</a:t>
              </a:r>
              <a:r>
                <a:rPr lang="en-US" altLang="zh-CN" sz="2400" i="1" baseline="-25000" dirty="0">
                  <a:latin typeface="Arial" panose="020B0604020202020204" pitchFamily="34" charset="0"/>
                  <a:cs typeface="Arial" panose="020B0604020202020204" pitchFamily="34" charset="0"/>
                </a:rPr>
                <a:t>V</a:t>
              </a:r>
              <a:endParaRPr lang="zh-CN" altLang="en-US" sz="2400" i="1" baseline="-25000" dirty="0">
                <a:latin typeface="Arial" panose="020B0604020202020204" pitchFamily="34" charset="0"/>
                <a:cs typeface="Arial" panose="020B0604020202020204" pitchFamily="34" charset="0"/>
              </a:endParaRPr>
            </a:p>
          </p:txBody>
        </p:sp>
        <p:sp>
          <p:nvSpPr>
            <p:cNvPr id="16" name="右箭头 15">
              <a:extLst>
                <a:ext uri="{FF2B5EF4-FFF2-40B4-BE49-F238E27FC236}">
                  <a16:creationId xmlns:a16="http://schemas.microsoft.com/office/drawing/2014/main" id="{91254B43-8713-CD47-B46C-32EBE4B7E597}"/>
                </a:ext>
              </a:extLst>
            </p:cNvPr>
            <p:cNvSpPr/>
            <p:nvPr/>
          </p:nvSpPr>
          <p:spPr>
            <a:xfrm>
              <a:off x="6051609" y="3530499"/>
              <a:ext cx="201466" cy="45719"/>
            </a:xfrm>
            <a:prstGeom prst="rightArrow">
              <a:avLst/>
            </a:prstGeom>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17" name="右箭头 16">
              <a:extLst>
                <a:ext uri="{FF2B5EF4-FFF2-40B4-BE49-F238E27FC236}">
                  <a16:creationId xmlns:a16="http://schemas.microsoft.com/office/drawing/2014/main" id="{670824B0-360C-8649-B4DA-41F0C1921BB2}"/>
                </a:ext>
              </a:extLst>
            </p:cNvPr>
            <p:cNvSpPr/>
            <p:nvPr/>
          </p:nvSpPr>
          <p:spPr>
            <a:xfrm>
              <a:off x="6997961" y="3537528"/>
              <a:ext cx="231126" cy="45719"/>
            </a:xfrm>
            <a:prstGeom prst="rightArrow">
              <a:avLst/>
            </a:prstGeom>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18" name="流程图: 磁盘 21">
              <a:extLst>
                <a:ext uri="{FF2B5EF4-FFF2-40B4-BE49-F238E27FC236}">
                  <a16:creationId xmlns:a16="http://schemas.microsoft.com/office/drawing/2014/main" id="{E3E919DD-F082-224E-8CD7-CD8A5EC63B19}"/>
                </a:ext>
              </a:extLst>
            </p:cNvPr>
            <p:cNvSpPr/>
            <p:nvPr/>
          </p:nvSpPr>
          <p:spPr>
            <a:xfrm>
              <a:off x="9254012" y="3068031"/>
              <a:ext cx="663146" cy="864972"/>
            </a:xfrm>
            <a:prstGeom prst="flowChartMagneticDisk">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19" name="右箭头 18">
              <a:extLst>
                <a:ext uri="{FF2B5EF4-FFF2-40B4-BE49-F238E27FC236}">
                  <a16:creationId xmlns:a16="http://schemas.microsoft.com/office/drawing/2014/main" id="{AAD78F7B-E500-804D-AAAC-126766C9DB23}"/>
                </a:ext>
              </a:extLst>
            </p:cNvPr>
            <p:cNvSpPr/>
            <p:nvPr/>
          </p:nvSpPr>
          <p:spPr>
            <a:xfrm flipV="1">
              <a:off x="8925421" y="3542635"/>
              <a:ext cx="288083" cy="45719"/>
            </a:xfrm>
            <a:prstGeom prst="rightArrow">
              <a:avLst/>
            </a:prstGeom>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20" name="文本框 19">
              <a:extLst>
                <a:ext uri="{FF2B5EF4-FFF2-40B4-BE49-F238E27FC236}">
                  <a16:creationId xmlns:a16="http://schemas.microsoft.com/office/drawing/2014/main" id="{E1005305-95F0-2549-A824-32A307E53B72}"/>
                </a:ext>
              </a:extLst>
            </p:cNvPr>
            <p:cNvSpPr txBox="1"/>
            <p:nvPr/>
          </p:nvSpPr>
          <p:spPr>
            <a:xfrm>
              <a:off x="2213410" y="3391234"/>
              <a:ext cx="1356480" cy="367742"/>
            </a:xfrm>
            <a:prstGeom prst="rect">
              <a:avLst/>
            </a:prstGeom>
            <a:noFill/>
          </p:spPr>
          <p:txBody>
            <a:bodyPr wrap="none" rtlCol="0">
              <a:spAutoFit/>
            </a:bodyPr>
            <a:lstStyle/>
            <a:p>
              <a:r>
                <a:rPr lang="en-US" altLang="zh-CN" sz="2400" dirty="0" err="1">
                  <a:latin typeface="Arial" panose="020B0604020202020204" pitchFamily="34" charset="0"/>
                  <a:cs typeface="Arial" panose="020B0604020202020204" pitchFamily="34" charset="0"/>
                </a:rPr>
                <a:t>DecideTS</a:t>
              </a:r>
              <a:endParaRPr lang="zh-CN" altLang="en-US" sz="2400" dirty="0">
                <a:latin typeface="Arial" panose="020B0604020202020204" pitchFamily="34" charset="0"/>
                <a:cs typeface="Arial" panose="020B0604020202020204" pitchFamily="34" charset="0"/>
              </a:endParaRPr>
            </a:p>
          </p:txBody>
        </p:sp>
        <p:sp>
          <p:nvSpPr>
            <p:cNvPr id="21" name="文本框 20">
              <a:extLst>
                <a:ext uri="{FF2B5EF4-FFF2-40B4-BE49-F238E27FC236}">
                  <a16:creationId xmlns:a16="http://schemas.microsoft.com/office/drawing/2014/main" id="{34D02895-5C7B-9247-A29E-6DFAF86945FB}"/>
                </a:ext>
              </a:extLst>
            </p:cNvPr>
            <p:cNvSpPr txBox="1"/>
            <p:nvPr/>
          </p:nvSpPr>
          <p:spPr>
            <a:xfrm>
              <a:off x="4864220" y="3342787"/>
              <a:ext cx="1130212" cy="367742"/>
            </a:xfrm>
            <a:prstGeom prst="rect">
              <a:avLst/>
            </a:prstGeom>
            <a:noFill/>
          </p:spPr>
          <p:txBody>
            <a:bodyPr wrap="none" rtlCol="0">
              <a:spAutoFit/>
            </a:bodyPr>
            <a:lstStyle/>
            <a:p>
              <a:r>
                <a:rPr lang="en-US" altLang="zh-CN" sz="2400" dirty="0">
                  <a:latin typeface="Arial" panose="020B0604020202020204" pitchFamily="34" charset="0"/>
                  <a:cs typeface="Arial" panose="020B0604020202020204" pitchFamily="34" charset="0"/>
                </a:rPr>
                <a:t>Splitting</a:t>
              </a:r>
              <a:endParaRPr lang="zh-CN" altLang="en-US" sz="2400" dirty="0">
                <a:latin typeface="Arial" panose="020B0604020202020204" pitchFamily="34" charset="0"/>
                <a:cs typeface="Arial" panose="020B0604020202020204" pitchFamily="34" charset="0"/>
              </a:endParaRPr>
            </a:p>
          </p:txBody>
        </p:sp>
        <p:sp>
          <p:nvSpPr>
            <p:cNvPr id="22" name="文本框 21">
              <a:extLst>
                <a:ext uri="{FF2B5EF4-FFF2-40B4-BE49-F238E27FC236}">
                  <a16:creationId xmlns:a16="http://schemas.microsoft.com/office/drawing/2014/main" id="{CB387DB0-F7D7-DC4F-8926-BBD94A6D06E9}"/>
                </a:ext>
              </a:extLst>
            </p:cNvPr>
            <p:cNvSpPr txBox="1"/>
            <p:nvPr/>
          </p:nvSpPr>
          <p:spPr>
            <a:xfrm>
              <a:off x="7320707" y="3350072"/>
              <a:ext cx="1538910" cy="367742"/>
            </a:xfrm>
            <a:prstGeom prst="rect">
              <a:avLst/>
            </a:prstGeom>
            <a:noFill/>
          </p:spPr>
          <p:txBody>
            <a:bodyPr wrap="none" rtlCol="0">
              <a:spAutoFit/>
            </a:bodyPr>
            <a:lstStyle/>
            <a:p>
              <a:r>
                <a:rPr lang="en-US" altLang="zh-CN" sz="2400" dirty="0">
                  <a:latin typeface="Arial" panose="020B0604020202020204" pitchFamily="34" charset="0"/>
                  <a:cs typeface="Arial" panose="020B0604020202020204" pitchFamily="34" charset="0"/>
                </a:rPr>
                <a:t>Completing</a:t>
              </a:r>
              <a:endParaRPr lang="zh-CN" altLang="en-US" sz="2400" dirty="0">
                <a:latin typeface="Arial" panose="020B0604020202020204" pitchFamily="34" charset="0"/>
                <a:cs typeface="Arial" panose="020B0604020202020204" pitchFamily="34" charset="0"/>
              </a:endParaRPr>
            </a:p>
          </p:txBody>
        </p:sp>
        <p:sp>
          <p:nvSpPr>
            <p:cNvPr id="23" name="右箭头 22">
              <a:extLst>
                <a:ext uri="{FF2B5EF4-FFF2-40B4-BE49-F238E27FC236}">
                  <a16:creationId xmlns:a16="http://schemas.microsoft.com/office/drawing/2014/main" id="{AE985EDE-2EAD-294F-A188-C3C999A8DFA0}"/>
                </a:ext>
              </a:extLst>
            </p:cNvPr>
            <p:cNvSpPr/>
            <p:nvPr/>
          </p:nvSpPr>
          <p:spPr>
            <a:xfrm>
              <a:off x="3620942" y="3542003"/>
              <a:ext cx="192325" cy="45719"/>
            </a:xfrm>
            <a:prstGeom prst="rightArrow">
              <a:avLst/>
            </a:prstGeom>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24" name="箭头: 右 14">
              <a:extLst>
                <a:ext uri="{FF2B5EF4-FFF2-40B4-BE49-F238E27FC236}">
                  <a16:creationId xmlns:a16="http://schemas.microsoft.com/office/drawing/2014/main" id="{688DFE5C-9DAC-1046-ACC8-C1FF96339C08}"/>
                </a:ext>
              </a:extLst>
            </p:cNvPr>
            <p:cNvSpPr/>
            <p:nvPr/>
          </p:nvSpPr>
          <p:spPr>
            <a:xfrm rot="5400000">
              <a:off x="5173806" y="2933107"/>
              <a:ext cx="562480" cy="102183"/>
            </a:xfrm>
            <a:prstGeom prst="rightArrow">
              <a:avLst>
                <a:gd name="adj1" fmla="val 41689"/>
                <a:gd name="adj2" fmla="val 74929"/>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25" name="文本框 24">
              <a:extLst>
                <a:ext uri="{FF2B5EF4-FFF2-40B4-BE49-F238E27FC236}">
                  <a16:creationId xmlns:a16="http://schemas.microsoft.com/office/drawing/2014/main" id="{6BD44C0C-96B6-4C45-B179-2A67C9EB78A0}"/>
                </a:ext>
              </a:extLst>
            </p:cNvPr>
            <p:cNvSpPr txBox="1"/>
            <p:nvPr/>
          </p:nvSpPr>
          <p:spPr>
            <a:xfrm rot="19496348">
              <a:off x="2982125" y="2542030"/>
              <a:ext cx="1038290" cy="367742"/>
            </a:xfrm>
            <a:prstGeom prst="rect">
              <a:avLst/>
            </a:prstGeom>
            <a:noFill/>
          </p:spPr>
          <p:txBody>
            <a:bodyPr wrap="none" rtlCol="0">
              <a:spAutoFit/>
            </a:bodyPr>
            <a:lstStyle/>
            <a:p>
              <a:pPr algn="ctr"/>
              <a:r>
                <a:rPr lang="en-US" altLang="zh-CN" sz="2400" dirty="0">
                  <a:latin typeface="Arial" panose="020B0604020202020204" pitchFamily="34" charset="0"/>
                  <a:cs typeface="Arial" panose="020B0604020202020204" pitchFamily="34" charset="0"/>
                </a:rPr>
                <a:t>context</a:t>
              </a:r>
              <a:endParaRPr lang="zh-CN" altLang="en-US" sz="2400" dirty="0">
                <a:latin typeface="Arial" panose="020B0604020202020204" pitchFamily="34" charset="0"/>
                <a:cs typeface="Arial" panose="020B0604020202020204" pitchFamily="34" charset="0"/>
              </a:endParaRPr>
            </a:p>
          </p:txBody>
        </p:sp>
        <p:sp>
          <p:nvSpPr>
            <p:cNvPr id="26" name="文本框 25">
              <a:extLst>
                <a:ext uri="{FF2B5EF4-FFF2-40B4-BE49-F238E27FC236}">
                  <a16:creationId xmlns:a16="http://schemas.microsoft.com/office/drawing/2014/main" id="{06413117-FD4D-9742-91DB-ED15B8647EDA}"/>
                </a:ext>
              </a:extLst>
            </p:cNvPr>
            <p:cNvSpPr txBox="1"/>
            <p:nvPr/>
          </p:nvSpPr>
          <p:spPr>
            <a:xfrm rot="1767626">
              <a:off x="6539898" y="2505133"/>
              <a:ext cx="1038290" cy="661935"/>
            </a:xfrm>
            <a:prstGeom prst="rect">
              <a:avLst/>
            </a:prstGeom>
            <a:noFill/>
          </p:spPr>
          <p:txBody>
            <a:bodyPr wrap="none" rtlCol="0">
              <a:spAutoFit/>
            </a:bodyPr>
            <a:lstStyle/>
            <a:p>
              <a:pPr algn="ctr"/>
              <a:r>
                <a:rPr lang="en-US" altLang="zh-CN" sz="2400" dirty="0">
                  <a:latin typeface="Arial" panose="020B0604020202020204" pitchFamily="34" charset="0"/>
                  <a:cs typeface="Arial" panose="020B0604020202020204" pitchFamily="34" charset="0"/>
                </a:rPr>
                <a:t>HER</a:t>
              </a:r>
            </a:p>
            <a:p>
              <a:pPr algn="ctr"/>
              <a:r>
                <a:rPr lang="en-US" altLang="zh-CN" sz="2400" dirty="0">
                  <a:latin typeface="Arial" panose="020B0604020202020204" pitchFamily="34" charset="0"/>
                  <a:cs typeface="Arial" panose="020B0604020202020204" pitchFamily="34" charset="0"/>
                </a:rPr>
                <a:t>context</a:t>
              </a:r>
              <a:endParaRPr lang="zh-CN" altLang="en-US" sz="2400" dirty="0">
                <a:latin typeface="Arial" panose="020B0604020202020204" pitchFamily="34" charset="0"/>
                <a:cs typeface="Arial" panose="020B0604020202020204" pitchFamily="34" charset="0"/>
              </a:endParaRPr>
            </a:p>
          </p:txBody>
        </p:sp>
        <p:sp>
          <p:nvSpPr>
            <p:cNvPr id="27" name="文本框 26">
              <a:extLst>
                <a:ext uri="{FF2B5EF4-FFF2-40B4-BE49-F238E27FC236}">
                  <a16:creationId xmlns:a16="http://schemas.microsoft.com/office/drawing/2014/main" id="{4143093C-DF1C-794B-9263-4FEB6E4F82CD}"/>
                </a:ext>
              </a:extLst>
            </p:cNvPr>
            <p:cNvSpPr txBox="1"/>
            <p:nvPr/>
          </p:nvSpPr>
          <p:spPr>
            <a:xfrm>
              <a:off x="4383685" y="2772952"/>
              <a:ext cx="1122453" cy="367742"/>
            </a:xfrm>
            <a:prstGeom prst="rect">
              <a:avLst/>
            </a:prstGeom>
            <a:noFill/>
          </p:spPr>
          <p:txBody>
            <a:bodyPr wrap="square" rtlCol="0">
              <a:spAutoFit/>
            </a:bodyPr>
            <a:lstStyle/>
            <a:p>
              <a:pPr algn="ctr"/>
              <a:r>
                <a:rPr lang="en-US" altLang="zh-CN" sz="2400" dirty="0">
                  <a:latin typeface="Arial" panose="020B0604020202020204" pitchFamily="34" charset="0"/>
                  <a:cs typeface="Arial" panose="020B0604020202020204" pitchFamily="34" charset="0"/>
                </a:rPr>
                <a:t>context</a:t>
              </a:r>
              <a:endParaRPr lang="zh-CN" altLang="en-US" sz="2400" dirty="0">
                <a:latin typeface="Arial" panose="020B0604020202020204" pitchFamily="34" charset="0"/>
                <a:cs typeface="Arial" panose="020B0604020202020204" pitchFamily="34" charset="0"/>
              </a:endParaRPr>
            </a:p>
          </p:txBody>
        </p:sp>
        <p:sp>
          <p:nvSpPr>
            <p:cNvPr id="28" name="文本框 27">
              <a:extLst>
                <a:ext uri="{FF2B5EF4-FFF2-40B4-BE49-F238E27FC236}">
                  <a16:creationId xmlns:a16="http://schemas.microsoft.com/office/drawing/2014/main" id="{1E37C049-80A2-234E-80A0-AF854CCF9AF9}"/>
                </a:ext>
              </a:extLst>
            </p:cNvPr>
            <p:cNvSpPr txBox="1"/>
            <p:nvPr/>
          </p:nvSpPr>
          <p:spPr>
            <a:xfrm>
              <a:off x="9347716" y="3946495"/>
              <a:ext cx="548840" cy="367742"/>
            </a:xfrm>
            <a:prstGeom prst="rect">
              <a:avLst/>
            </a:prstGeom>
            <a:noFill/>
          </p:spPr>
          <p:txBody>
            <a:bodyPr wrap="square" rtlCol="0">
              <a:spAutoFit/>
            </a:bodyPr>
            <a:lstStyle/>
            <a:p>
              <a:r>
                <a:rPr lang="en-US" altLang="zh-CN" sz="2400" i="1" dirty="0">
                  <a:latin typeface="Arial" panose="020B0604020202020204" pitchFamily="34" charset="0"/>
                  <a:cs typeface="Arial" panose="020B0604020202020204" pitchFamily="34" charset="0"/>
                </a:rPr>
                <a:t>D</a:t>
              </a:r>
              <a:r>
                <a:rPr lang="en-US" altLang="zh-CN" sz="2400" i="1" baseline="-25000" dirty="0">
                  <a:latin typeface="Arial" panose="020B0604020202020204" pitchFamily="34" charset="0"/>
                  <a:cs typeface="Arial" panose="020B0604020202020204" pitchFamily="34" charset="0"/>
                </a:rPr>
                <a:t>V</a:t>
              </a:r>
              <a:endParaRPr lang="zh-CN" altLang="en-US" sz="2400" i="1" baseline="-25000" dirty="0">
                <a:latin typeface="Arial" panose="020B0604020202020204" pitchFamily="34" charset="0"/>
                <a:cs typeface="Arial" panose="020B0604020202020204" pitchFamily="34" charset="0"/>
              </a:endParaRPr>
            </a:p>
          </p:txBody>
        </p:sp>
        <p:sp>
          <p:nvSpPr>
            <p:cNvPr id="29" name="矩形 28">
              <a:extLst>
                <a:ext uri="{FF2B5EF4-FFF2-40B4-BE49-F238E27FC236}">
                  <a16:creationId xmlns:a16="http://schemas.microsoft.com/office/drawing/2014/main" id="{DF9E3008-C4D1-8B43-80B0-9EFEF1530BD9}"/>
                </a:ext>
              </a:extLst>
            </p:cNvPr>
            <p:cNvSpPr/>
            <p:nvPr/>
          </p:nvSpPr>
          <p:spPr>
            <a:xfrm>
              <a:off x="4091603" y="3664994"/>
              <a:ext cx="209672" cy="18637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30" name="矩形 29">
              <a:extLst>
                <a:ext uri="{FF2B5EF4-FFF2-40B4-BE49-F238E27FC236}">
                  <a16:creationId xmlns:a16="http://schemas.microsoft.com/office/drawing/2014/main" id="{32A4E62B-B782-2F45-B7ED-41883BD401CD}"/>
                </a:ext>
              </a:extLst>
            </p:cNvPr>
            <p:cNvSpPr/>
            <p:nvPr/>
          </p:nvSpPr>
          <p:spPr>
            <a:xfrm>
              <a:off x="3921706" y="3434161"/>
              <a:ext cx="209672" cy="186374"/>
            </a:xfrm>
            <a:prstGeom prst="rect">
              <a:avLst/>
            </a:prstGeom>
            <a:solidFill>
              <a:srgbClr val="92D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dirty="0">
                <a:latin typeface="Arial" panose="020B0604020202020204" pitchFamily="34" charset="0"/>
                <a:cs typeface="Arial" panose="020B0604020202020204" pitchFamily="34" charset="0"/>
              </a:endParaRPr>
            </a:p>
          </p:txBody>
        </p:sp>
        <p:sp>
          <p:nvSpPr>
            <p:cNvPr id="31" name="矩形 30">
              <a:extLst>
                <a:ext uri="{FF2B5EF4-FFF2-40B4-BE49-F238E27FC236}">
                  <a16:creationId xmlns:a16="http://schemas.microsoft.com/office/drawing/2014/main" id="{875B9D05-C915-7545-B52C-CFC4CDB406D6}"/>
                </a:ext>
              </a:extLst>
            </p:cNvPr>
            <p:cNvSpPr/>
            <p:nvPr/>
          </p:nvSpPr>
          <p:spPr>
            <a:xfrm>
              <a:off x="4243988" y="3434161"/>
              <a:ext cx="209672" cy="186374"/>
            </a:xfrm>
            <a:prstGeom prst="rect">
              <a:avLst/>
            </a:prstGeom>
            <a:solidFill>
              <a:srgbClr val="FF00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dirty="0">
                <a:latin typeface="Arial" panose="020B0604020202020204" pitchFamily="34" charset="0"/>
                <a:cs typeface="Arial" panose="020B0604020202020204" pitchFamily="34" charset="0"/>
              </a:endParaRPr>
            </a:p>
          </p:txBody>
        </p:sp>
        <p:sp>
          <p:nvSpPr>
            <p:cNvPr id="32" name="矩形 31">
              <a:extLst>
                <a:ext uri="{FF2B5EF4-FFF2-40B4-BE49-F238E27FC236}">
                  <a16:creationId xmlns:a16="http://schemas.microsoft.com/office/drawing/2014/main" id="{04EF9452-19BE-9240-B137-6BDB0A8864EF}"/>
                </a:ext>
              </a:extLst>
            </p:cNvPr>
            <p:cNvSpPr/>
            <p:nvPr/>
          </p:nvSpPr>
          <p:spPr>
            <a:xfrm>
              <a:off x="6525676" y="3653884"/>
              <a:ext cx="209672" cy="18637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33" name="矩形 32">
              <a:extLst>
                <a:ext uri="{FF2B5EF4-FFF2-40B4-BE49-F238E27FC236}">
                  <a16:creationId xmlns:a16="http://schemas.microsoft.com/office/drawing/2014/main" id="{966C69EB-1D63-A74C-B263-05AACEF84C19}"/>
                </a:ext>
              </a:extLst>
            </p:cNvPr>
            <p:cNvSpPr/>
            <p:nvPr/>
          </p:nvSpPr>
          <p:spPr>
            <a:xfrm>
              <a:off x="6363830" y="3424374"/>
              <a:ext cx="209672" cy="186374"/>
            </a:xfrm>
            <a:prstGeom prst="rect">
              <a:avLst/>
            </a:prstGeom>
            <a:solidFill>
              <a:srgbClr val="92D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dirty="0">
                <a:latin typeface="Arial" panose="020B0604020202020204" pitchFamily="34" charset="0"/>
                <a:cs typeface="Arial" panose="020B0604020202020204" pitchFamily="34" charset="0"/>
              </a:endParaRPr>
            </a:p>
          </p:txBody>
        </p:sp>
        <p:sp>
          <p:nvSpPr>
            <p:cNvPr id="34" name="矩形 33">
              <a:extLst>
                <a:ext uri="{FF2B5EF4-FFF2-40B4-BE49-F238E27FC236}">
                  <a16:creationId xmlns:a16="http://schemas.microsoft.com/office/drawing/2014/main" id="{4A389B39-A2EF-6D41-A84D-0D6ADD66F174}"/>
                </a:ext>
              </a:extLst>
            </p:cNvPr>
            <p:cNvSpPr/>
            <p:nvPr/>
          </p:nvSpPr>
          <p:spPr>
            <a:xfrm>
              <a:off x="6696453" y="3425944"/>
              <a:ext cx="209672" cy="186374"/>
            </a:xfrm>
            <a:prstGeom prst="rect">
              <a:avLst/>
            </a:prstGeom>
            <a:solidFill>
              <a:srgbClr val="92D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dirty="0">
                <a:latin typeface="Arial" panose="020B0604020202020204" pitchFamily="34" charset="0"/>
                <a:cs typeface="Arial" panose="020B0604020202020204" pitchFamily="34" charset="0"/>
              </a:endParaRPr>
            </a:p>
          </p:txBody>
        </p:sp>
        <p:sp>
          <p:nvSpPr>
            <p:cNvPr id="35" name="矩形 34">
              <a:extLst>
                <a:ext uri="{FF2B5EF4-FFF2-40B4-BE49-F238E27FC236}">
                  <a16:creationId xmlns:a16="http://schemas.microsoft.com/office/drawing/2014/main" id="{294A191B-2B6C-124B-B0A2-8DC8CD463D4E}"/>
                </a:ext>
              </a:extLst>
            </p:cNvPr>
            <p:cNvSpPr/>
            <p:nvPr/>
          </p:nvSpPr>
          <p:spPr>
            <a:xfrm>
              <a:off x="9622744" y="3409481"/>
              <a:ext cx="209672" cy="186374"/>
            </a:xfrm>
            <a:prstGeom prst="rect">
              <a:avLst/>
            </a:prstGeom>
            <a:solidFill>
              <a:srgbClr val="92D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36" name="矩形 35">
              <a:extLst>
                <a:ext uri="{FF2B5EF4-FFF2-40B4-BE49-F238E27FC236}">
                  <a16:creationId xmlns:a16="http://schemas.microsoft.com/office/drawing/2014/main" id="{F8C54612-5935-AB4C-A240-BC8216027F55}"/>
                </a:ext>
              </a:extLst>
            </p:cNvPr>
            <p:cNvSpPr/>
            <p:nvPr/>
          </p:nvSpPr>
          <p:spPr>
            <a:xfrm>
              <a:off x="9319411" y="3413663"/>
              <a:ext cx="209672" cy="186374"/>
            </a:xfrm>
            <a:prstGeom prst="rect">
              <a:avLst/>
            </a:prstGeom>
            <a:solidFill>
              <a:srgbClr val="92D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dirty="0">
                <a:latin typeface="Arial" panose="020B0604020202020204" pitchFamily="34" charset="0"/>
                <a:cs typeface="Arial" panose="020B0604020202020204" pitchFamily="34" charset="0"/>
              </a:endParaRPr>
            </a:p>
          </p:txBody>
        </p:sp>
        <p:sp>
          <p:nvSpPr>
            <p:cNvPr id="37" name="矩形 36">
              <a:extLst>
                <a:ext uri="{FF2B5EF4-FFF2-40B4-BE49-F238E27FC236}">
                  <a16:creationId xmlns:a16="http://schemas.microsoft.com/office/drawing/2014/main" id="{FDCB0600-5ACE-F544-8982-217BD92643AD}"/>
                </a:ext>
              </a:extLst>
            </p:cNvPr>
            <p:cNvSpPr/>
            <p:nvPr/>
          </p:nvSpPr>
          <p:spPr>
            <a:xfrm>
              <a:off x="9488996" y="3647743"/>
              <a:ext cx="209672" cy="186374"/>
            </a:xfrm>
            <a:prstGeom prst="rect">
              <a:avLst/>
            </a:prstGeom>
            <a:solidFill>
              <a:srgbClr val="92D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dirty="0">
                <a:latin typeface="Arial" panose="020B0604020202020204" pitchFamily="34" charset="0"/>
                <a:cs typeface="Arial" panose="020B0604020202020204" pitchFamily="34" charset="0"/>
              </a:endParaRPr>
            </a:p>
          </p:txBody>
        </p:sp>
        <p:sp>
          <p:nvSpPr>
            <p:cNvPr id="38" name="矩形 37">
              <a:extLst>
                <a:ext uri="{FF2B5EF4-FFF2-40B4-BE49-F238E27FC236}">
                  <a16:creationId xmlns:a16="http://schemas.microsoft.com/office/drawing/2014/main" id="{F64D5E64-007A-B241-9F20-7E9855A6B5B9}"/>
                </a:ext>
              </a:extLst>
            </p:cNvPr>
            <p:cNvSpPr/>
            <p:nvPr/>
          </p:nvSpPr>
          <p:spPr>
            <a:xfrm>
              <a:off x="1160860" y="3435582"/>
              <a:ext cx="209672" cy="186374"/>
            </a:xfrm>
            <a:prstGeom prst="rect">
              <a:avLst/>
            </a:prstGeom>
            <a:solidFill>
              <a:schemeClr val="tx2">
                <a:lumMod val="60000"/>
                <a:lumOff val="4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39" name="矩形 38">
              <a:extLst>
                <a:ext uri="{FF2B5EF4-FFF2-40B4-BE49-F238E27FC236}">
                  <a16:creationId xmlns:a16="http://schemas.microsoft.com/office/drawing/2014/main" id="{F4C4365C-EAB9-954B-9E86-8A5C6B76CEF9}"/>
                </a:ext>
              </a:extLst>
            </p:cNvPr>
            <p:cNvSpPr/>
            <p:nvPr/>
          </p:nvSpPr>
          <p:spPr>
            <a:xfrm>
              <a:off x="1551355" y="3434161"/>
              <a:ext cx="209672" cy="186374"/>
            </a:xfrm>
            <a:prstGeom prst="rect">
              <a:avLst/>
            </a:prstGeom>
            <a:solidFill>
              <a:schemeClr val="tx2">
                <a:lumMod val="60000"/>
                <a:lumOff val="4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40" name="矩形 39">
              <a:extLst>
                <a:ext uri="{FF2B5EF4-FFF2-40B4-BE49-F238E27FC236}">
                  <a16:creationId xmlns:a16="http://schemas.microsoft.com/office/drawing/2014/main" id="{B85B30E2-1BDA-F34B-B032-03252CD89B81}"/>
                </a:ext>
              </a:extLst>
            </p:cNvPr>
            <p:cNvSpPr/>
            <p:nvPr/>
          </p:nvSpPr>
          <p:spPr>
            <a:xfrm>
              <a:off x="1361417" y="3695446"/>
              <a:ext cx="209672" cy="186374"/>
            </a:xfrm>
            <a:prstGeom prst="rect">
              <a:avLst/>
            </a:prstGeom>
            <a:solidFill>
              <a:schemeClr val="tx2">
                <a:lumMod val="60000"/>
                <a:lumOff val="4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41" name="矩形 40">
              <a:extLst>
                <a:ext uri="{FF2B5EF4-FFF2-40B4-BE49-F238E27FC236}">
                  <a16:creationId xmlns:a16="http://schemas.microsoft.com/office/drawing/2014/main" id="{9763210C-D848-8F49-B452-DEC64591EA00}"/>
                </a:ext>
              </a:extLst>
            </p:cNvPr>
            <p:cNvSpPr/>
            <p:nvPr/>
          </p:nvSpPr>
          <p:spPr>
            <a:xfrm>
              <a:off x="1129087" y="2234516"/>
              <a:ext cx="209672" cy="186374"/>
            </a:xfrm>
            <a:prstGeom prst="rect">
              <a:avLst/>
            </a:prstGeom>
            <a:solidFill>
              <a:schemeClr val="tx2">
                <a:lumMod val="60000"/>
                <a:lumOff val="4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42" name="文本框 41">
              <a:extLst>
                <a:ext uri="{FF2B5EF4-FFF2-40B4-BE49-F238E27FC236}">
                  <a16:creationId xmlns:a16="http://schemas.microsoft.com/office/drawing/2014/main" id="{FE017850-7B0F-5A40-8383-C6B6306ECF69}"/>
                </a:ext>
              </a:extLst>
            </p:cNvPr>
            <p:cNvSpPr txBox="1"/>
            <p:nvPr/>
          </p:nvSpPr>
          <p:spPr>
            <a:xfrm>
              <a:off x="1370532" y="2096080"/>
              <a:ext cx="1869828" cy="367742"/>
            </a:xfrm>
            <a:prstGeom prst="rect">
              <a:avLst/>
            </a:prstGeom>
            <a:noFill/>
          </p:spPr>
          <p:txBody>
            <a:bodyPr wrap="none" rtlCol="0">
              <a:spAutoFit/>
            </a:bodyPr>
            <a:lstStyle/>
            <a:p>
              <a:r>
                <a:rPr lang="en-US" altLang="zh-CN" sz="2400" dirty="0">
                  <a:latin typeface="Arial" panose="020B0604020202020204" pitchFamily="34" charset="0"/>
                  <a:cs typeface="Arial" panose="020B0604020202020204" pitchFamily="34" charset="0"/>
                </a:rPr>
                <a:t>attribute value</a:t>
              </a:r>
              <a:endParaRPr lang="zh-CN" altLang="en-US" sz="2400" dirty="0">
                <a:latin typeface="Arial" panose="020B0604020202020204" pitchFamily="34" charset="0"/>
                <a:cs typeface="Arial" panose="020B0604020202020204" pitchFamily="34" charset="0"/>
              </a:endParaRPr>
            </a:p>
          </p:txBody>
        </p:sp>
        <p:sp>
          <p:nvSpPr>
            <p:cNvPr id="43" name="矩形 42">
              <a:extLst>
                <a:ext uri="{FF2B5EF4-FFF2-40B4-BE49-F238E27FC236}">
                  <a16:creationId xmlns:a16="http://schemas.microsoft.com/office/drawing/2014/main" id="{60328AC8-4343-E849-8F9E-BEB55F8FA3A5}"/>
                </a:ext>
              </a:extLst>
            </p:cNvPr>
            <p:cNvSpPr/>
            <p:nvPr/>
          </p:nvSpPr>
          <p:spPr>
            <a:xfrm>
              <a:off x="1125548" y="2591613"/>
              <a:ext cx="209672" cy="186374"/>
            </a:xfrm>
            <a:prstGeom prst="rect">
              <a:avLst/>
            </a:prstGeom>
            <a:solidFill>
              <a:srgbClr val="92D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dirty="0">
                <a:latin typeface="Arial" panose="020B0604020202020204" pitchFamily="34" charset="0"/>
                <a:cs typeface="Arial" panose="020B0604020202020204" pitchFamily="34" charset="0"/>
              </a:endParaRPr>
            </a:p>
          </p:txBody>
        </p:sp>
        <p:sp>
          <p:nvSpPr>
            <p:cNvPr id="44" name="文本框 43">
              <a:extLst>
                <a:ext uri="{FF2B5EF4-FFF2-40B4-BE49-F238E27FC236}">
                  <a16:creationId xmlns:a16="http://schemas.microsoft.com/office/drawing/2014/main" id="{B85B9313-5126-6949-81B6-BA40032E485E}"/>
                </a:ext>
              </a:extLst>
            </p:cNvPr>
            <p:cNvSpPr txBox="1"/>
            <p:nvPr/>
          </p:nvSpPr>
          <p:spPr>
            <a:xfrm>
              <a:off x="1370532" y="2416871"/>
              <a:ext cx="1718510" cy="367742"/>
            </a:xfrm>
            <a:prstGeom prst="rect">
              <a:avLst/>
            </a:prstGeom>
            <a:noFill/>
          </p:spPr>
          <p:txBody>
            <a:bodyPr wrap="none" rtlCol="0">
              <a:spAutoFit/>
            </a:bodyPr>
            <a:lstStyle/>
            <a:p>
              <a:r>
                <a:rPr lang="en-US" altLang="zh-CN" sz="2400" dirty="0">
                  <a:latin typeface="Arial" panose="020B0604020202020204" pitchFamily="34" charset="0"/>
                  <a:cs typeface="Arial" panose="020B0604020202020204" pitchFamily="34" charset="0"/>
                </a:rPr>
                <a:t>correct value</a:t>
              </a:r>
              <a:endParaRPr lang="zh-CN" altLang="en-US" sz="2400" dirty="0">
                <a:latin typeface="Arial" panose="020B0604020202020204" pitchFamily="34" charset="0"/>
                <a:cs typeface="Arial" panose="020B0604020202020204" pitchFamily="34" charset="0"/>
              </a:endParaRPr>
            </a:p>
          </p:txBody>
        </p:sp>
        <p:sp>
          <p:nvSpPr>
            <p:cNvPr id="45" name="矩形 44">
              <a:extLst>
                <a:ext uri="{FF2B5EF4-FFF2-40B4-BE49-F238E27FC236}">
                  <a16:creationId xmlns:a16="http://schemas.microsoft.com/office/drawing/2014/main" id="{2EEE843A-8E96-6447-9D90-18B9913DEB8D}"/>
                </a:ext>
              </a:extLst>
            </p:cNvPr>
            <p:cNvSpPr/>
            <p:nvPr/>
          </p:nvSpPr>
          <p:spPr>
            <a:xfrm>
              <a:off x="7801346" y="2234516"/>
              <a:ext cx="209672" cy="186374"/>
            </a:xfrm>
            <a:prstGeom prst="rect">
              <a:avLst/>
            </a:prstGeom>
            <a:solidFill>
              <a:srgbClr val="FF00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46" name="文本框 45">
              <a:extLst>
                <a:ext uri="{FF2B5EF4-FFF2-40B4-BE49-F238E27FC236}">
                  <a16:creationId xmlns:a16="http://schemas.microsoft.com/office/drawing/2014/main" id="{27888169-5F76-7447-A67D-44FDA4B0D479}"/>
                </a:ext>
              </a:extLst>
            </p:cNvPr>
            <p:cNvSpPr txBox="1"/>
            <p:nvPr/>
          </p:nvSpPr>
          <p:spPr>
            <a:xfrm>
              <a:off x="8042791" y="2096080"/>
              <a:ext cx="1734067" cy="367742"/>
            </a:xfrm>
            <a:prstGeom prst="rect">
              <a:avLst/>
            </a:prstGeom>
            <a:noFill/>
          </p:spPr>
          <p:txBody>
            <a:bodyPr wrap="none" rtlCol="0">
              <a:spAutoFit/>
            </a:bodyPr>
            <a:lstStyle/>
            <a:p>
              <a:r>
                <a:rPr lang="en-US" altLang="zh-CN" sz="2400" dirty="0">
                  <a:latin typeface="Arial" panose="020B0604020202020204" pitchFamily="34" charset="0"/>
                  <a:cs typeface="Arial" panose="020B0604020202020204" pitchFamily="34" charset="0"/>
                </a:rPr>
                <a:t>conflict value</a:t>
              </a:r>
              <a:endParaRPr lang="zh-CN" altLang="en-US" sz="2400" dirty="0">
                <a:latin typeface="Arial" panose="020B0604020202020204" pitchFamily="34" charset="0"/>
                <a:cs typeface="Arial" panose="020B0604020202020204" pitchFamily="34" charset="0"/>
              </a:endParaRPr>
            </a:p>
          </p:txBody>
        </p:sp>
        <p:sp>
          <p:nvSpPr>
            <p:cNvPr id="47" name="矩形 46">
              <a:extLst>
                <a:ext uri="{FF2B5EF4-FFF2-40B4-BE49-F238E27FC236}">
                  <a16:creationId xmlns:a16="http://schemas.microsoft.com/office/drawing/2014/main" id="{8FE520E9-B031-644E-8ED0-2888802DD34E}"/>
                </a:ext>
              </a:extLst>
            </p:cNvPr>
            <p:cNvSpPr/>
            <p:nvPr/>
          </p:nvSpPr>
          <p:spPr>
            <a:xfrm>
              <a:off x="7796818" y="2591613"/>
              <a:ext cx="209672" cy="186374"/>
            </a:xfrm>
            <a:prstGeom prst="rect">
              <a:avLst/>
            </a:prstGeom>
            <a:solidFill>
              <a:schemeClr val="bg1"/>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48" name="文本框 47">
              <a:extLst>
                <a:ext uri="{FF2B5EF4-FFF2-40B4-BE49-F238E27FC236}">
                  <a16:creationId xmlns:a16="http://schemas.microsoft.com/office/drawing/2014/main" id="{1198CA9E-5F07-3842-95D7-4792BB994668}"/>
                </a:ext>
              </a:extLst>
            </p:cNvPr>
            <p:cNvSpPr txBox="1"/>
            <p:nvPr/>
          </p:nvSpPr>
          <p:spPr>
            <a:xfrm>
              <a:off x="8042791" y="2416871"/>
              <a:ext cx="1810432" cy="367742"/>
            </a:xfrm>
            <a:prstGeom prst="rect">
              <a:avLst/>
            </a:prstGeom>
            <a:noFill/>
          </p:spPr>
          <p:txBody>
            <a:bodyPr wrap="none" rtlCol="0">
              <a:spAutoFit/>
            </a:bodyPr>
            <a:lstStyle/>
            <a:p>
              <a:r>
                <a:rPr lang="en-US" altLang="zh-CN" sz="2400" dirty="0">
                  <a:latin typeface="Arial" panose="020B0604020202020204" pitchFamily="34" charset="0"/>
                  <a:cs typeface="Arial" panose="020B0604020202020204" pitchFamily="34" charset="0"/>
                </a:rPr>
                <a:t>missing value</a:t>
              </a:r>
              <a:endParaRPr lang="zh-CN" altLang="en-US" sz="2400" dirty="0">
                <a:latin typeface="Arial" panose="020B0604020202020204" pitchFamily="34" charset="0"/>
                <a:cs typeface="Arial" panose="020B0604020202020204" pitchFamily="34" charset="0"/>
              </a:endParaRPr>
            </a:p>
          </p:txBody>
        </p:sp>
        <p:sp>
          <p:nvSpPr>
            <p:cNvPr id="49" name="文本框 48">
              <a:extLst>
                <a:ext uri="{FF2B5EF4-FFF2-40B4-BE49-F238E27FC236}">
                  <a16:creationId xmlns:a16="http://schemas.microsoft.com/office/drawing/2014/main" id="{35BFC5CA-C958-AC45-8BF7-AA05574A2A46}"/>
                </a:ext>
              </a:extLst>
            </p:cNvPr>
            <p:cNvSpPr txBox="1"/>
            <p:nvPr/>
          </p:nvSpPr>
          <p:spPr>
            <a:xfrm>
              <a:off x="4215891" y="2276260"/>
              <a:ext cx="2393799" cy="367742"/>
            </a:xfrm>
            <a:prstGeom prst="rect">
              <a:avLst/>
            </a:prstGeom>
            <a:noFill/>
          </p:spPr>
          <p:txBody>
            <a:bodyPr wrap="square" rtlCol="0">
              <a:spAutoFit/>
            </a:bodyPr>
            <a:lstStyle/>
            <a:p>
              <a:pPr algn="ctr"/>
              <a:r>
                <a:rPr lang="en-US" altLang="zh-CN" sz="2400" dirty="0">
                  <a:latin typeface="Arial" panose="020B0604020202020204" pitchFamily="34" charset="0"/>
                  <a:cs typeface="Arial" panose="020B0604020202020204" pitchFamily="34" charset="0"/>
                </a:rPr>
                <a:t>knowledge graph</a:t>
              </a:r>
              <a:endParaRPr lang="zh-CN" altLang="en-US" sz="2400" dirty="0">
                <a:latin typeface="Arial" panose="020B0604020202020204" pitchFamily="34" charset="0"/>
                <a:cs typeface="Arial" panose="020B0604020202020204" pitchFamily="34" charset="0"/>
              </a:endParaRPr>
            </a:p>
          </p:txBody>
        </p:sp>
        <p:sp>
          <p:nvSpPr>
            <p:cNvPr id="50" name="箭头: 右 13">
              <a:extLst>
                <a:ext uri="{FF2B5EF4-FFF2-40B4-BE49-F238E27FC236}">
                  <a16:creationId xmlns:a16="http://schemas.microsoft.com/office/drawing/2014/main" id="{1C02C1F2-2D33-FD48-8E4E-2B0A8E386C2D}"/>
                </a:ext>
              </a:extLst>
            </p:cNvPr>
            <p:cNvSpPr/>
            <p:nvPr/>
          </p:nvSpPr>
          <p:spPr>
            <a:xfrm rot="8727685">
              <a:off x="2933271" y="2867724"/>
              <a:ext cx="1330930" cy="100679"/>
            </a:xfrm>
            <a:prstGeom prst="rightArrow">
              <a:avLst>
                <a:gd name="adj1" fmla="val 46850"/>
                <a:gd name="adj2" fmla="val 78775"/>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cs typeface="Arial" panose="020B0604020202020204" pitchFamily="34" charset="0"/>
              </a:endParaRPr>
            </a:p>
          </p:txBody>
        </p:sp>
        <p:sp>
          <p:nvSpPr>
            <p:cNvPr id="51" name="箭头: 右 15">
              <a:extLst>
                <a:ext uri="{FF2B5EF4-FFF2-40B4-BE49-F238E27FC236}">
                  <a16:creationId xmlns:a16="http://schemas.microsoft.com/office/drawing/2014/main" id="{848BDF3D-7D15-7B42-A279-0C215651F9DD}"/>
                </a:ext>
              </a:extLst>
            </p:cNvPr>
            <p:cNvSpPr/>
            <p:nvPr/>
          </p:nvSpPr>
          <p:spPr>
            <a:xfrm rot="1686964">
              <a:off x="6482687" y="2865229"/>
              <a:ext cx="1433510" cy="97203"/>
            </a:xfrm>
            <a:prstGeom prst="rightArrow">
              <a:avLst>
                <a:gd name="adj1" fmla="val 46059"/>
                <a:gd name="adj2" fmla="val 73188"/>
              </a:avLst>
            </a:prstGeom>
            <a:solidFill>
              <a:srgbClr val="C000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cs typeface="Arial" panose="020B0604020202020204" pitchFamily="34" charset="0"/>
              </a:endParaRPr>
            </a:p>
          </p:txBody>
        </p:sp>
        <p:sp>
          <p:nvSpPr>
            <p:cNvPr id="52" name="文本框 51">
              <a:extLst>
                <a:ext uri="{FF2B5EF4-FFF2-40B4-BE49-F238E27FC236}">
                  <a16:creationId xmlns:a16="http://schemas.microsoft.com/office/drawing/2014/main" id="{C9E1BFC9-3143-EC46-AF07-4680E2EA74E3}"/>
                </a:ext>
              </a:extLst>
            </p:cNvPr>
            <p:cNvSpPr txBox="1"/>
            <p:nvPr/>
          </p:nvSpPr>
          <p:spPr>
            <a:xfrm>
              <a:off x="4468218" y="4491665"/>
              <a:ext cx="2111652" cy="367742"/>
            </a:xfrm>
            <a:prstGeom prst="rect">
              <a:avLst/>
            </a:prstGeom>
            <a:noFill/>
          </p:spPr>
          <p:txBody>
            <a:bodyPr wrap="none" rtlCol="0">
              <a:spAutoFit/>
            </a:bodyPr>
            <a:lstStyle/>
            <a:p>
              <a:r>
                <a:rPr lang="en-US" altLang="zh-CN" sz="2400" dirty="0">
                  <a:latin typeface="Arial" panose="020B0604020202020204" pitchFamily="34" charset="0"/>
                  <a:cs typeface="Arial" panose="020B0604020202020204" pitchFamily="34" charset="0"/>
                </a:rPr>
                <a:t>User verification</a:t>
              </a:r>
              <a:endParaRPr lang="zh-CN" altLang="en-US" sz="2400" dirty="0">
                <a:latin typeface="Arial" panose="020B0604020202020204" pitchFamily="34" charset="0"/>
                <a:cs typeface="Arial" panose="020B0604020202020204" pitchFamily="34" charset="0"/>
              </a:endParaRPr>
            </a:p>
          </p:txBody>
        </p:sp>
        <p:sp>
          <p:nvSpPr>
            <p:cNvPr id="53" name="矩形 52">
              <a:extLst>
                <a:ext uri="{FF2B5EF4-FFF2-40B4-BE49-F238E27FC236}">
                  <a16:creationId xmlns:a16="http://schemas.microsoft.com/office/drawing/2014/main" id="{CA513F8D-B2E3-7242-BDDE-29BADD4592CB}"/>
                </a:ext>
              </a:extLst>
            </p:cNvPr>
            <p:cNvSpPr/>
            <p:nvPr/>
          </p:nvSpPr>
          <p:spPr>
            <a:xfrm>
              <a:off x="4418324" y="4494412"/>
              <a:ext cx="2159905" cy="618066"/>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cs typeface="Arial" panose="020B0604020202020204" pitchFamily="34" charset="0"/>
              </a:endParaRPr>
            </a:p>
          </p:txBody>
        </p:sp>
        <p:sp>
          <p:nvSpPr>
            <p:cNvPr id="54" name="箭头: 右 13">
              <a:extLst>
                <a:ext uri="{FF2B5EF4-FFF2-40B4-BE49-F238E27FC236}">
                  <a16:creationId xmlns:a16="http://schemas.microsoft.com/office/drawing/2014/main" id="{68E51C5B-D988-1043-A0E5-46647D3784D0}"/>
                </a:ext>
              </a:extLst>
            </p:cNvPr>
            <p:cNvSpPr/>
            <p:nvPr/>
          </p:nvSpPr>
          <p:spPr>
            <a:xfrm rot="1737920">
              <a:off x="2717923" y="4263636"/>
              <a:ext cx="1709011" cy="103088"/>
            </a:xfrm>
            <a:prstGeom prst="rightArrow">
              <a:avLst>
                <a:gd name="adj1" fmla="val 40589"/>
                <a:gd name="adj2" fmla="val 78177"/>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cs typeface="Arial" panose="020B0604020202020204" pitchFamily="34" charset="0"/>
              </a:endParaRPr>
            </a:p>
          </p:txBody>
        </p:sp>
        <p:sp>
          <p:nvSpPr>
            <p:cNvPr id="55" name="箭头: 右 13">
              <a:extLst>
                <a:ext uri="{FF2B5EF4-FFF2-40B4-BE49-F238E27FC236}">
                  <a16:creationId xmlns:a16="http://schemas.microsoft.com/office/drawing/2014/main" id="{CF166067-0C8C-D04F-ACC9-70C4D26F7495}"/>
                </a:ext>
              </a:extLst>
            </p:cNvPr>
            <p:cNvSpPr/>
            <p:nvPr/>
          </p:nvSpPr>
          <p:spPr>
            <a:xfrm rot="5400000">
              <a:off x="5141474" y="4082849"/>
              <a:ext cx="627144" cy="102184"/>
            </a:xfrm>
            <a:prstGeom prst="rightArrow">
              <a:avLst>
                <a:gd name="adj1" fmla="val 41695"/>
                <a:gd name="adj2" fmla="val 7493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56" name="箭头: 右 13">
              <a:extLst>
                <a:ext uri="{FF2B5EF4-FFF2-40B4-BE49-F238E27FC236}">
                  <a16:creationId xmlns:a16="http://schemas.microsoft.com/office/drawing/2014/main" id="{633B4146-B065-564E-84C0-AF566B8C5CC1}"/>
                </a:ext>
              </a:extLst>
            </p:cNvPr>
            <p:cNvSpPr/>
            <p:nvPr/>
          </p:nvSpPr>
          <p:spPr>
            <a:xfrm rot="9022553">
              <a:off x="6547298" y="4218470"/>
              <a:ext cx="1811227" cy="116686"/>
            </a:xfrm>
            <a:prstGeom prst="rightArrow">
              <a:avLst>
                <a:gd name="adj1" fmla="val 42077"/>
                <a:gd name="adj2" fmla="val 87518"/>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cs typeface="Arial" panose="020B0604020202020204" pitchFamily="34" charset="0"/>
              </a:endParaRPr>
            </a:p>
          </p:txBody>
        </p:sp>
        <p:sp>
          <p:nvSpPr>
            <p:cNvPr id="57" name="文本框 56">
              <a:extLst>
                <a:ext uri="{FF2B5EF4-FFF2-40B4-BE49-F238E27FC236}">
                  <a16:creationId xmlns:a16="http://schemas.microsoft.com/office/drawing/2014/main" id="{A5B5F060-F85E-0C48-ACF2-0A2F05942581}"/>
                </a:ext>
              </a:extLst>
            </p:cNvPr>
            <p:cNvSpPr txBox="1"/>
            <p:nvPr/>
          </p:nvSpPr>
          <p:spPr>
            <a:xfrm>
              <a:off x="4835109" y="4720677"/>
              <a:ext cx="1297085" cy="367742"/>
            </a:xfrm>
            <a:prstGeom prst="rect">
              <a:avLst/>
            </a:prstGeom>
            <a:noFill/>
          </p:spPr>
          <p:txBody>
            <a:bodyPr wrap="none" rtlCol="0">
              <a:spAutoFit/>
            </a:bodyPr>
            <a:lstStyle/>
            <a:p>
              <a:r>
                <a:rPr lang="en-US" altLang="zh-CN" sz="2400" dirty="0">
                  <a:latin typeface="Arial" panose="020B0604020202020204" pitchFamily="34" charset="0"/>
                  <a:cs typeface="Arial" panose="020B0604020202020204" pitchFamily="34" charset="0"/>
                </a:rPr>
                <a:t>(optional)</a:t>
              </a:r>
              <a:endParaRPr lang="zh-CN" altLang="en-US" sz="2400" dirty="0">
                <a:latin typeface="Arial" panose="020B0604020202020204" pitchFamily="34" charset="0"/>
                <a:cs typeface="Arial" panose="020B0604020202020204" pitchFamily="34" charset="0"/>
              </a:endParaRPr>
            </a:p>
          </p:txBody>
        </p:sp>
      </p:grpSp>
      <p:grpSp>
        <p:nvGrpSpPr>
          <p:cNvPr id="165" name="组合 164">
            <a:extLst>
              <a:ext uri="{FF2B5EF4-FFF2-40B4-BE49-F238E27FC236}">
                <a16:creationId xmlns:a16="http://schemas.microsoft.com/office/drawing/2014/main" id="{6EF334CB-8F3F-264F-B707-113C65A85A9F}"/>
              </a:ext>
            </a:extLst>
          </p:cNvPr>
          <p:cNvGrpSpPr/>
          <p:nvPr/>
        </p:nvGrpSpPr>
        <p:grpSpPr>
          <a:xfrm>
            <a:off x="775855" y="1316050"/>
            <a:ext cx="9851348" cy="3126025"/>
            <a:chOff x="1047579" y="2073155"/>
            <a:chExt cx="8869579" cy="3357622"/>
          </a:xfrm>
        </p:grpSpPr>
        <p:sp>
          <p:nvSpPr>
            <p:cNvPr id="128" name="文本框 127">
              <a:extLst>
                <a:ext uri="{FF2B5EF4-FFF2-40B4-BE49-F238E27FC236}">
                  <a16:creationId xmlns:a16="http://schemas.microsoft.com/office/drawing/2014/main" id="{D9668B12-C327-2547-AB12-324BF4652DF7}"/>
                </a:ext>
              </a:extLst>
            </p:cNvPr>
            <p:cNvSpPr txBox="1"/>
            <p:nvPr/>
          </p:nvSpPr>
          <p:spPr>
            <a:xfrm>
              <a:off x="4714290" y="3113313"/>
              <a:ext cx="1378592" cy="826446"/>
            </a:xfrm>
            <a:prstGeom prst="rect">
              <a:avLst/>
            </a:prstGeom>
            <a:noFill/>
          </p:spPr>
          <p:txBody>
            <a:bodyPr wrap="none" rtlCol="0">
              <a:spAutoFit/>
            </a:bodyPr>
            <a:lstStyle/>
            <a:p>
              <a:pPr algn="ctr"/>
              <a:r>
                <a:rPr lang="en-US" altLang="zh-CN" sz="2200" dirty="0">
                  <a:solidFill>
                    <a:srgbClr val="FF0000"/>
                  </a:solidFill>
                  <a:latin typeface="Calibri" panose="020F0502020204030204" pitchFamily="34" charset="0"/>
                  <a:cs typeface="Calibri" panose="020F0502020204030204" pitchFamily="34" charset="0"/>
                </a:rPr>
                <a:t>Attribute</a:t>
              </a:r>
            </a:p>
            <a:p>
              <a:pPr algn="ctr"/>
              <a:r>
                <a:rPr lang="en-US" altLang="zh-CN" sz="2200" dirty="0">
                  <a:solidFill>
                    <a:srgbClr val="FF0000"/>
                  </a:solidFill>
                  <a:latin typeface="Calibri" panose="020F0502020204030204" pitchFamily="34" charset="0"/>
                  <a:cs typeface="Calibri" panose="020F0502020204030204" pitchFamily="34" charset="0"/>
                </a:rPr>
                <a:t>Assignment</a:t>
              </a:r>
              <a:endParaRPr lang="zh-CN" altLang="en-US" sz="2200" dirty="0">
                <a:solidFill>
                  <a:srgbClr val="FF0000"/>
                </a:solidFill>
                <a:latin typeface="Calibri" panose="020F0502020204030204" pitchFamily="34" charset="0"/>
                <a:cs typeface="Calibri" panose="020F0502020204030204" pitchFamily="34" charset="0"/>
              </a:endParaRPr>
            </a:p>
          </p:txBody>
        </p:sp>
        <p:sp>
          <p:nvSpPr>
            <p:cNvPr id="112" name="流程图: 磁盘 3">
              <a:extLst>
                <a:ext uri="{FF2B5EF4-FFF2-40B4-BE49-F238E27FC236}">
                  <a16:creationId xmlns:a16="http://schemas.microsoft.com/office/drawing/2014/main" id="{5996E66D-5ADF-FA4B-BDD3-B6FEEC935DD2}"/>
                </a:ext>
              </a:extLst>
            </p:cNvPr>
            <p:cNvSpPr/>
            <p:nvPr/>
          </p:nvSpPr>
          <p:spPr>
            <a:xfrm>
              <a:off x="1047579" y="2970344"/>
              <a:ext cx="818993" cy="1132716"/>
            </a:xfrm>
            <a:prstGeom prst="flowChartMagneticDisk">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13" name="文本框 112">
              <a:extLst>
                <a:ext uri="{FF2B5EF4-FFF2-40B4-BE49-F238E27FC236}">
                  <a16:creationId xmlns:a16="http://schemas.microsoft.com/office/drawing/2014/main" id="{AFBFF957-DF46-C94F-9244-409BF8905BC5}"/>
                </a:ext>
              </a:extLst>
            </p:cNvPr>
            <p:cNvSpPr txBox="1"/>
            <p:nvPr/>
          </p:nvSpPr>
          <p:spPr>
            <a:xfrm>
              <a:off x="1249973" y="4033135"/>
              <a:ext cx="479716" cy="462810"/>
            </a:xfrm>
            <a:prstGeom prst="rect">
              <a:avLst/>
            </a:prstGeom>
            <a:noFill/>
          </p:spPr>
          <p:txBody>
            <a:bodyPr wrap="square" rtlCol="0">
              <a:spAutoFit/>
            </a:bodyPr>
            <a:lstStyle/>
            <a:p>
              <a:r>
                <a:rPr lang="en-US" altLang="zh-CN" sz="2200" i="1" dirty="0">
                  <a:latin typeface="Calibri" panose="020F0502020204030204" pitchFamily="34" charset="0"/>
                  <a:cs typeface="Calibri" panose="020F0502020204030204" pitchFamily="34" charset="0"/>
                </a:rPr>
                <a:t>D</a:t>
              </a:r>
              <a:endParaRPr lang="zh-CN" altLang="en-US" sz="2200" i="1" baseline="-25000" dirty="0">
                <a:latin typeface="Calibri" panose="020F0502020204030204" pitchFamily="34" charset="0"/>
                <a:cs typeface="Calibri" panose="020F0502020204030204" pitchFamily="34" charset="0"/>
              </a:endParaRPr>
            </a:p>
          </p:txBody>
        </p:sp>
        <p:sp>
          <p:nvSpPr>
            <p:cNvPr id="114" name="流程图: 磁盘 5">
              <a:extLst>
                <a:ext uri="{FF2B5EF4-FFF2-40B4-BE49-F238E27FC236}">
                  <a16:creationId xmlns:a16="http://schemas.microsoft.com/office/drawing/2014/main" id="{C95EA396-28FA-1143-B23F-D67FF6FFC215}"/>
                </a:ext>
              </a:extLst>
            </p:cNvPr>
            <p:cNvSpPr/>
            <p:nvPr/>
          </p:nvSpPr>
          <p:spPr>
            <a:xfrm>
              <a:off x="3863016" y="3063457"/>
              <a:ext cx="663146" cy="864972"/>
            </a:xfrm>
            <a:prstGeom prst="flowChartMagneticDisk">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15" name="文本框 114">
              <a:extLst>
                <a:ext uri="{FF2B5EF4-FFF2-40B4-BE49-F238E27FC236}">
                  <a16:creationId xmlns:a16="http://schemas.microsoft.com/office/drawing/2014/main" id="{A7B6D716-323B-D34B-90B4-3E96AAAE1622}"/>
                </a:ext>
              </a:extLst>
            </p:cNvPr>
            <p:cNvSpPr txBox="1"/>
            <p:nvPr/>
          </p:nvSpPr>
          <p:spPr>
            <a:xfrm>
              <a:off x="3979011" y="3989944"/>
              <a:ext cx="644528" cy="462810"/>
            </a:xfrm>
            <a:prstGeom prst="rect">
              <a:avLst/>
            </a:prstGeom>
            <a:noFill/>
          </p:spPr>
          <p:txBody>
            <a:bodyPr wrap="square" rtlCol="0">
              <a:spAutoFit/>
            </a:bodyPr>
            <a:lstStyle/>
            <a:p>
              <a:r>
                <a:rPr lang="en-US" altLang="zh-CN" sz="2200" i="1" dirty="0">
                  <a:latin typeface="Calibri" panose="020F0502020204030204" pitchFamily="34" charset="0"/>
                  <a:cs typeface="Calibri" panose="020F0502020204030204" pitchFamily="34" charset="0"/>
                </a:rPr>
                <a:t>D</a:t>
              </a:r>
              <a:r>
                <a:rPr lang="en-US" altLang="zh-CN" sz="2200" i="1" baseline="-25000" dirty="0">
                  <a:latin typeface="Calibri" panose="020F0502020204030204" pitchFamily="34" charset="0"/>
                  <a:cs typeface="Calibri" panose="020F0502020204030204" pitchFamily="34" charset="0"/>
                </a:rPr>
                <a:t>V</a:t>
              </a:r>
              <a:endParaRPr lang="zh-CN" altLang="en-US" sz="2200" i="1" baseline="-25000" dirty="0">
                <a:latin typeface="Calibri" panose="020F0502020204030204" pitchFamily="34" charset="0"/>
                <a:cs typeface="Calibri" panose="020F0502020204030204" pitchFamily="34" charset="0"/>
              </a:endParaRPr>
            </a:p>
          </p:txBody>
        </p:sp>
        <p:sp>
          <p:nvSpPr>
            <p:cNvPr id="117" name="矩形 116">
              <a:extLst>
                <a:ext uri="{FF2B5EF4-FFF2-40B4-BE49-F238E27FC236}">
                  <a16:creationId xmlns:a16="http://schemas.microsoft.com/office/drawing/2014/main" id="{1A3AC296-CC76-CC43-85C9-10723F8C20D7}"/>
                </a:ext>
              </a:extLst>
            </p:cNvPr>
            <p:cNvSpPr/>
            <p:nvPr/>
          </p:nvSpPr>
          <p:spPr>
            <a:xfrm>
              <a:off x="4785606" y="3158833"/>
              <a:ext cx="1234573" cy="780532"/>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dirty="0">
                <a:latin typeface="Calibri" panose="020F0502020204030204" pitchFamily="34" charset="0"/>
                <a:cs typeface="Calibri" panose="020F0502020204030204" pitchFamily="34" charset="0"/>
              </a:endParaRPr>
            </a:p>
          </p:txBody>
        </p:sp>
        <p:sp>
          <p:nvSpPr>
            <p:cNvPr id="118" name="矩形 117">
              <a:extLst>
                <a:ext uri="{FF2B5EF4-FFF2-40B4-BE49-F238E27FC236}">
                  <a16:creationId xmlns:a16="http://schemas.microsoft.com/office/drawing/2014/main" id="{C7BF6AD4-4B53-0749-9629-BE7C8ED1BEE1}"/>
                </a:ext>
              </a:extLst>
            </p:cNvPr>
            <p:cNvSpPr/>
            <p:nvPr/>
          </p:nvSpPr>
          <p:spPr>
            <a:xfrm>
              <a:off x="7299278" y="3168549"/>
              <a:ext cx="1585635" cy="764453"/>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dirty="0">
                <a:latin typeface="Calibri" panose="020F0502020204030204" pitchFamily="34" charset="0"/>
                <a:cs typeface="Calibri" panose="020F0502020204030204" pitchFamily="34" charset="0"/>
              </a:endParaRPr>
            </a:p>
          </p:txBody>
        </p:sp>
        <p:sp>
          <p:nvSpPr>
            <p:cNvPr id="119" name="右箭头 118">
              <a:extLst>
                <a:ext uri="{FF2B5EF4-FFF2-40B4-BE49-F238E27FC236}">
                  <a16:creationId xmlns:a16="http://schemas.microsoft.com/office/drawing/2014/main" id="{C2413187-9F8C-1C4C-92FB-A5733DEE09D4}"/>
                </a:ext>
              </a:extLst>
            </p:cNvPr>
            <p:cNvSpPr/>
            <p:nvPr/>
          </p:nvSpPr>
          <p:spPr>
            <a:xfrm>
              <a:off x="1927338" y="3542003"/>
              <a:ext cx="430390" cy="53853"/>
            </a:xfrm>
            <a:prstGeom prst="rightArrow">
              <a:avLst/>
            </a:prstGeom>
            <a:solidFill>
              <a:srgbClr val="0070C0"/>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20" name="右箭头 119">
              <a:extLst>
                <a:ext uri="{FF2B5EF4-FFF2-40B4-BE49-F238E27FC236}">
                  <a16:creationId xmlns:a16="http://schemas.microsoft.com/office/drawing/2014/main" id="{15F702D9-00C7-DD44-9474-43B25462D1EE}"/>
                </a:ext>
              </a:extLst>
            </p:cNvPr>
            <p:cNvSpPr/>
            <p:nvPr/>
          </p:nvSpPr>
          <p:spPr>
            <a:xfrm>
              <a:off x="4560225" y="3530499"/>
              <a:ext cx="217306" cy="45719"/>
            </a:xfrm>
            <a:prstGeom prst="rightArrow">
              <a:avLst/>
            </a:prstGeom>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21" name="流程图: 磁盘 17">
              <a:extLst>
                <a:ext uri="{FF2B5EF4-FFF2-40B4-BE49-F238E27FC236}">
                  <a16:creationId xmlns:a16="http://schemas.microsoft.com/office/drawing/2014/main" id="{D01E9B04-7AEB-0C47-9132-8CA921B32357}"/>
                </a:ext>
              </a:extLst>
            </p:cNvPr>
            <p:cNvSpPr/>
            <p:nvPr/>
          </p:nvSpPr>
          <p:spPr>
            <a:xfrm>
              <a:off x="6298939" y="3087928"/>
              <a:ext cx="663146" cy="864972"/>
            </a:xfrm>
            <a:prstGeom prst="flowChartMagneticDisk">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22" name="文本框 121">
              <a:extLst>
                <a:ext uri="{FF2B5EF4-FFF2-40B4-BE49-F238E27FC236}">
                  <a16:creationId xmlns:a16="http://schemas.microsoft.com/office/drawing/2014/main" id="{03A28A54-C977-B943-8B36-6778ECD5CFEF}"/>
                </a:ext>
              </a:extLst>
            </p:cNvPr>
            <p:cNvSpPr txBox="1"/>
            <p:nvPr/>
          </p:nvSpPr>
          <p:spPr>
            <a:xfrm>
              <a:off x="6449121" y="3989944"/>
              <a:ext cx="548840" cy="462810"/>
            </a:xfrm>
            <a:prstGeom prst="rect">
              <a:avLst/>
            </a:prstGeom>
            <a:noFill/>
          </p:spPr>
          <p:txBody>
            <a:bodyPr wrap="square" rtlCol="0">
              <a:spAutoFit/>
            </a:bodyPr>
            <a:lstStyle/>
            <a:p>
              <a:r>
                <a:rPr lang="en-US" altLang="zh-CN" sz="2200" i="1" dirty="0">
                  <a:latin typeface="Calibri" panose="020F0502020204030204" pitchFamily="34" charset="0"/>
                  <a:cs typeface="Calibri" panose="020F0502020204030204" pitchFamily="34" charset="0"/>
                </a:rPr>
                <a:t>D</a:t>
              </a:r>
              <a:r>
                <a:rPr lang="en-US" altLang="zh-CN" sz="2200" i="1" baseline="-25000" dirty="0">
                  <a:latin typeface="Calibri" panose="020F0502020204030204" pitchFamily="34" charset="0"/>
                  <a:cs typeface="Calibri" panose="020F0502020204030204" pitchFamily="34" charset="0"/>
                </a:rPr>
                <a:t>V</a:t>
              </a:r>
              <a:endParaRPr lang="zh-CN" altLang="en-US" sz="2200" i="1" baseline="-25000" dirty="0">
                <a:latin typeface="Calibri" panose="020F0502020204030204" pitchFamily="34" charset="0"/>
                <a:cs typeface="Calibri" panose="020F0502020204030204" pitchFamily="34" charset="0"/>
              </a:endParaRPr>
            </a:p>
          </p:txBody>
        </p:sp>
        <p:sp>
          <p:nvSpPr>
            <p:cNvPr id="123" name="右箭头 122">
              <a:extLst>
                <a:ext uri="{FF2B5EF4-FFF2-40B4-BE49-F238E27FC236}">
                  <a16:creationId xmlns:a16="http://schemas.microsoft.com/office/drawing/2014/main" id="{551A390C-3D8A-BE4B-8F92-A9AD9F863549}"/>
                </a:ext>
              </a:extLst>
            </p:cNvPr>
            <p:cNvSpPr/>
            <p:nvPr/>
          </p:nvSpPr>
          <p:spPr>
            <a:xfrm>
              <a:off x="6051609" y="3530499"/>
              <a:ext cx="201466" cy="45719"/>
            </a:xfrm>
            <a:prstGeom prst="rightArrow">
              <a:avLst/>
            </a:prstGeom>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24" name="右箭头 123">
              <a:extLst>
                <a:ext uri="{FF2B5EF4-FFF2-40B4-BE49-F238E27FC236}">
                  <a16:creationId xmlns:a16="http://schemas.microsoft.com/office/drawing/2014/main" id="{00E34C97-BBE1-A044-B53C-9E1A0B96C32E}"/>
                </a:ext>
              </a:extLst>
            </p:cNvPr>
            <p:cNvSpPr/>
            <p:nvPr/>
          </p:nvSpPr>
          <p:spPr>
            <a:xfrm>
              <a:off x="6997961" y="3537528"/>
              <a:ext cx="231126" cy="45719"/>
            </a:xfrm>
            <a:prstGeom prst="rightArrow">
              <a:avLst/>
            </a:prstGeom>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25" name="流程图: 磁盘 21">
              <a:extLst>
                <a:ext uri="{FF2B5EF4-FFF2-40B4-BE49-F238E27FC236}">
                  <a16:creationId xmlns:a16="http://schemas.microsoft.com/office/drawing/2014/main" id="{3CEF89B6-3E28-9B4E-9806-CE0E1611A631}"/>
                </a:ext>
              </a:extLst>
            </p:cNvPr>
            <p:cNvSpPr/>
            <p:nvPr/>
          </p:nvSpPr>
          <p:spPr>
            <a:xfrm>
              <a:off x="9254012" y="3068031"/>
              <a:ext cx="663146" cy="864972"/>
            </a:xfrm>
            <a:prstGeom prst="flowChartMagneticDisk">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26" name="右箭头 125">
              <a:extLst>
                <a:ext uri="{FF2B5EF4-FFF2-40B4-BE49-F238E27FC236}">
                  <a16:creationId xmlns:a16="http://schemas.microsoft.com/office/drawing/2014/main" id="{5D2B2485-3458-C742-94CA-61742D9E25B0}"/>
                </a:ext>
              </a:extLst>
            </p:cNvPr>
            <p:cNvSpPr/>
            <p:nvPr/>
          </p:nvSpPr>
          <p:spPr>
            <a:xfrm flipV="1">
              <a:off x="8925421" y="3542635"/>
              <a:ext cx="288083" cy="45719"/>
            </a:xfrm>
            <a:prstGeom prst="rightArrow">
              <a:avLst/>
            </a:prstGeom>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29" name="文本框 128">
              <a:extLst>
                <a:ext uri="{FF2B5EF4-FFF2-40B4-BE49-F238E27FC236}">
                  <a16:creationId xmlns:a16="http://schemas.microsoft.com/office/drawing/2014/main" id="{2608802E-B28F-5447-9D9B-8F3FD00A62F0}"/>
                </a:ext>
              </a:extLst>
            </p:cNvPr>
            <p:cNvSpPr txBox="1"/>
            <p:nvPr/>
          </p:nvSpPr>
          <p:spPr>
            <a:xfrm>
              <a:off x="7259710" y="3134478"/>
              <a:ext cx="1620077" cy="826446"/>
            </a:xfrm>
            <a:prstGeom prst="rect">
              <a:avLst/>
            </a:prstGeom>
            <a:noFill/>
          </p:spPr>
          <p:txBody>
            <a:bodyPr wrap="none" rtlCol="0">
              <a:spAutoFit/>
            </a:bodyPr>
            <a:lstStyle/>
            <a:p>
              <a:pPr algn="ctr"/>
              <a:r>
                <a:rPr lang="en-US" altLang="zh-CN" sz="2200" dirty="0">
                  <a:latin typeface="Calibri" panose="020F0502020204030204" pitchFamily="34" charset="0"/>
                  <a:cs typeface="Calibri" panose="020F0502020204030204" pitchFamily="34" charset="0"/>
                </a:rPr>
                <a:t>Missing</a:t>
              </a:r>
              <a:r>
                <a:rPr lang="zh-CN" altLang="en-US" sz="2200" dirty="0">
                  <a:latin typeface="Calibri" panose="020F0502020204030204" pitchFamily="34" charset="0"/>
                  <a:cs typeface="Calibri" panose="020F0502020204030204" pitchFamily="34" charset="0"/>
                </a:rPr>
                <a:t> </a:t>
              </a:r>
              <a:r>
                <a:rPr lang="en-US" altLang="zh-CN" sz="2200" dirty="0">
                  <a:latin typeface="Calibri" panose="020F0502020204030204" pitchFamily="34" charset="0"/>
                  <a:cs typeface="Calibri" panose="020F0502020204030204" pitchFamily="34" charset="0"/>
                </a:rPr>
                <a:t>Value</a:t>
              </a:r>
            </a:p>
            <a:p>
              <a:pPr algn="ctr"/>
              <a:r>
                <a:rPr lang="en-US" altLang="zh-CN" sz="2200" dirty="0">
                  <a:latin typeface="Calibri" panose="020F0502020204030204" pitchFamily="34" charset="0"/>
                  <a:cs typeface="Calibri" panose="020F0502020204030204" pitchFamily="34" charset="0"/>
                </a:rPr>
                <a:t>Imputation</a:t>
              </a:r>
              <a:endParaRPr lang="zh-CN" altLang="en-US" sz="2200" dirty="0">
                <a:latin typeface="Calibri" panose="020F0502020204030204" pitchFamily="34" charset="0"/>
                <a:cs typeface="Calibri" panose="020F0502020204030204" pitchFamily="34" charset="0"/>
              </a:endParaRPr>
            </a:p>
          </p:txBody>
        </p:sp>
        <p:sp>
          <p:nvSpPr>
            <p:cNvPr id="130" name="右箭头 129">
              <a:extLst>
                <a:ext uri="{FF2B5EF4-FFF2-40B4-BE49-F238E27FC236}">
                  <a16:creationId xmlns:a16="http://schemas.microsoft.com/office/drawing/2014/main" id="{4EA10983-C670-534B-8663-A555D401A348}"/>
                </a:ext>
              </a:extLst>
            </p:cNvPr>
            <p:cNvSpPr/>
            <p:nvPr/>
          </p:nvSpPr>
          <p:spPr>
            <a:xfrm>
              <a:off x="3620942" y="3542003"/>
              <a:ext cx="192325" cy="45719"/>
            </a:xfrm>
            <a:prstGeom prst="rightArrow">
              <a:avLst/>
            </a:prstGeom>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31" name="箭头: 右 14">
              <a:extLst>
                <a:ext uri="{FF2B5EF4-FFF2-40B4-BE49-F238E27FC236}">
                  <a16:creationId xmlns:a16="http://schemas.microsoft.com/office/drawing/2014/main" id="{6C54C089-DE7C-6A49-8490-CE0ECB694C72}"/>
                </a:ext>
              </a:extLst>
            </p:cNvPr>
            <p:cNvSpPr/>
            <p:nvPr/>
          </p:nvSpPr>
          <p:spPr>
            <a:xfrm rot="5400000">
              <a:off x="5173806" y="2739652"/>
              <a:ext cx="562480" cy="102183"/>
            </a:xfrm>
            <a:prstGeom prst="right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32" name="文本框 131">
              <a:extLst>
                <a:ext uri="{FF2B5EF4-FFF2-40B4-BE49-F238E27FC236}">
                  <a16:creationId xmlns:a16="http://schemas.microsoft.com/office/drawing/2014/main" id="{0AF40339-D954-BE4B-AC41-A4B02F104211}"/>
                </a:ext>
              </a:extLst>
            </p:cNvPr>
            <p:cNvSpPr txBox="1"/>
            <p:nvPr/>
          </p:nvSpPr>
          <p:spPr>
            <a:xfrm rot="19352188">
              <a:off x="3094165" y="2390165"/>
              <a:ext cx="936727" cy="462810"/>
            </a:xfrm>
            <a:prstGeom prst="rect">
              <a:avLst/>
            </a:prstGeom>
            <a:noFill/>
          </p:spPr>
          <p:txBody>
            <a:bodyPr wrap="none" rtlCol="0">
              <a:spAutoFit/>
            </a:bodyPr>
            <a:lstStyle/>
            <a:p>
              <a:pPr algn="ctr"/>
              <a:r>
                <a:rPr lang="en-US" altLang="zh-CN" sz="2200" dirty="0">
                  <a:latin typeface="Calibri" panose="020F0502020204030204" pitchFamily="34" charset="0"/>
                  <a:cs typeface="Calibri" panose="020F0502020204030204" pitchFamily="34" charset="0"/>
                </a:rPr>
                <a:t>context</a:t>
              </a:r>
              <a:endParaRPr lang="zh-CN" altLang="en-US" sz="2200" dirty="0">
                <a:latin typeface="Calibri" panose="020F0502020204030204" pitchFamily="34" charset="0"/>
                <a:cs typeface="Calibri" panose="020F0502020204030204" pitchFamily="34" charset="0"/>
              </a:endParaRPr>
            </a:p>
          </p:txBody>
        </p:sp>
        <p:sp>
          <p:nvSpPr>
            <p:cNvPr id="133" name="文本框 132">
              <a:extLst>
                <a:ext uri="{FF2B5EF4-FFF2-40B4-BE49-F238E27FC236}">
                  <a16:creationId xmlns:a16="http://schemas.microsoft.com/office/drawing/2014/main" id="{98D263F1-6BBA-4A44-AB08-D53C3CC84076}"/>
                </a:ext>
              </a:extLst>
            </p:cNvPr>
            <p:cNvSpPr txBox="1"/>
            <p:nvPr/>
          </p:nvSpPr>
          <p:spPr>
            <a:xfrm rot="1587521">
              <a:off x="6477067" y="2223572"/>
              <a:ext cx="936727" cy="826446"/>
            </a:xfrm>
            <a:prstGeom prst="rect">
              <a:avLst/>
            </a:prstGeom>
            <a:noFill/>
          </p:spPr>
          <p:txBody>
            <a:bodyPr wrap="none" rtlCol="0">
              <a:spAutoFit/>
            </a:bodyPr>
            <a:lstStyle/>
            <a:p>
              <a:pPr algn="ctr"/>
              <a:r>
                <a:rPr lang="en-US" altLang="zh-CN" sz="2200" dirty="0">
                  <a:latin typeface="Calibri" panose="020F0502020204030204" pitchFamily="34" charset="0"/>
                  <a:cs typeface="Calibri" panose="020F0502020204030204" pitchFamily="34" charset="0"/>
                </a:rPr>
                <a:t>HER</a:t>
              </a:r>
            </a:p>
            <a:p>
              <a:pPr algn="ctr"/>
              <a:r>
                <a:rPr lang="en-US" altLang="zh-CN" sz="2200" dirty="0">
                  <a:latin typeface="Calibri" panose="020F0502020204030204" pitchFamily="34" charset="0"/>
                  <a:cs typeface="Calibri" panose="020F0502020204030204" pitchFamily="34" charset="0"/>
                </a:rPr>
                <a:t>context</a:t>
              </a:r>
              <a:endParaRPr lang="zh-CN" altLang="en-US" sz="2200" dirty="0">
                <a:latin typeface="Calibri" panose="020F0502020204030204" pitchFamily="34" charset="0"/>
                <a:cs typeface="Calibri" panose="020F0502020204030204" pitchFamily="34" charset="0"/>
              </a:endParaRPr>
            </a:p>
          </p:txBody>
        </p:sp>
        <p:sp>
          <p:nvSpPr>
            <p:cNvPr id="134" name="文本框 133">
              <a:extLst>
                <a:ext uri="{FF2B5EF4-FFF2-40B4-BE49-F238E27FC236}">
                  <a16:creationId xmlns:a16="http://schemas.microsoft.com/office/drawing/2014/main" id="{79290B3D-080E-F044-93A2-4F73498314D0}"/>
                </a:ext>
              </a:extLst>
            </p:cNvPr>
            <p:cNvSpPr txBox="1"/>
            <p:nvPr/>
          </p:nvSpPr>
          <p:spPr>
            <a:xfrm>
              <a:off x="4396159" y="2505090"/>
              <a:ext cx="1122453" cy="462810"/>
            </a:xfrm>
            <a:prstGeom prst="rect">
              <a:avLst/>
            </a:prstGeom>
            <a:noFill/>
          </p:spPr>
          <p:txBody>
            <a:bodyPr wrap="square" rtlCol="0">
              <a:spAutoFit/>
            </a:bodyPr>
            <a:lstStyle/>
            <a:p>
              <a:pPr algn="ctr"/>
              <a:r>
                <a:rPr lang="en-US" altLang="zh-CN" sz="2200" dirty="0">
                  <a:latin typeface="Calibri" panose="020F0502020204030204" pitchFamily="34" charset="0"/>
                  <a:cs typeface="Calibri" panose="020F0502020204030204" pitchFamily="34" charset="0"/>
                </a:rPr>
                <a:t>context</a:t>
              </a:r>
              <a:endParaRPr lang="zh-CN" altLang="en-US" sz="2200" dirty="0">
                <a:latin typeface="Calibri" panose="020F0502020204030204" pitchFamily="34" charset="0"/>
                <a:cs typeface="Calibri" panose="020F0502020204030204" pitchFamily="34" charset="0"/>
              </a:endParaRPr>
            </a:p>
          </p:txBody>
        </p:sp>
        <p:sp>
          <p:nvSpPr>
            <p:cNvPr id="135" name="文本框 134">
              <a:extLst>
                <a:ext uri="{FF2B5EF4-FFF2-40B4-BE49-F238E27FC236}">
                  <a16:creationId xmlns:a16="http://schemas.microsoft.com/office/drawing/2014/main" id="{AC6199D5-1273-FA4A-8081-195F50F5528D}"/>
                </a:ext>
              </a:extLst>
            </p:cNvPr>
            <p:cNvSpPr txBox="1"/>
            <p:nvPr/>
          </p:nvSpPr>
          <p:spPr>
            <a:xfrm>
              <a:off x="9347716" y="3946495"/>
              <a:ext cx="548840" cy="462810"/>
            </a:xfrm>
            <a:prstGeom prst="rect">
              <a:avLst/>
            </a:prstGeom>
            <a:noFill/>
          </p:spPr>
          <p:txBody>
            <a:bodyPr wrap="square" rtlCol="0">
              <a:spAutoFit/>
            </a:bodyPr>
            <a:lstStyle/>
            <a:p>
              <a:r>
                <a:rPr lang="en-US" altLang="zh-CN" sz="2200" i="1" dirty="0">
                  <a:latin typeface="Calibri" panose="020F0502020204030204" pitchFamily="34" charset="0"/>
                  <a:cs typeface="Calibri" panose="020F0502020204030204" pitchFamily="34" charset="0"/>
                </a:rPr>
                <a:t>D</a:t>
              </a:r>
              <a:r>
                <a:rPr lang="en-US" altLang="zh-CN" sz="2200" i="1" baseline="-25000" dirty="0">
                  <a:latin typeface="Calibri" panose="020F0502020204030204" pitchFamily="34" charset="0"/>
                  <a:cs typeface="Calibri" panose="020F0502020204030204" pitchFamily="34" charset="0"/>
                </a:rPr>
                <a:t>V</a:t>
              </a:r>
              <a:endParaRPr lang="zh-CN" altLang="en-US" sz="2200" i="1" baseline="-25000" dirty="0">
                <a:latin typeface="Calibri" panose="020F0502020204030204" pitchFamily="34" charset="0"/>
                <a:cs typeface="Calibri" panose="020F0502020204030204" pitchFamily="34" charset="0"/>
              </a:endParaRPr>
            </a:p>
          </p:txBody>
        </p:sp>
        <p:sp>
          <p:nvSpPr>
            <p:cNvPr id="136" name="矩形 135">
              <a:extLst>
                <a:ext uri="{FF2B5EF4-FFF2-40B4-BE49-F238E27FC236}">
                  <a16:creationId xmlns:a16="http://schemas.microsoft.com/office/drawing/2014/main" id="{FDEE674D-FDAF-6749-A8CF-17D9114A288E}"/>
                </a:ext>
              </a:extLst>
            </p:cNvPr>
            <p:cNvSpPr/>
            <p:nvPr/>
          </p:nvSpPr>
          <p:spPr>
            <a:xfrm>
              <a:off x="4091603" y="3664994"/>
              <a:ext cx="209672" cy="18637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37" name="矩形 136">
              <a:extLst>
                <a:ext uri="{FF2B5EF4-FFF2-40B4-BE49-F238E27FC236}">
                  <a16:creationId xmlns:a16="http://schemas.microsoft.com/office/drawing/2014/main" id="{E1FE8B5B-BBB6-174C-9A5F-C3C7EBD222A5}"/>
                </a:ext>
              </a:extLst>
            </p:cNvPr>
            <p:cNvSpPr/>
            <p:nvPr/>
          </p:nvSpPr>
          <p:spPr>
            <a:xfrm>
              <a:off x="3921706" y="3434161"/>
              <a:ext cx="209672" cy="18637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38" name="矩形 137">
              <a:extLst>
                <a:ext uri="{FF2B5EF4-FFF2-40B4-BE49-F238E27FC236}">
                  <a16:creationId xmlns:a16="http://schemas.microsoft.com/office/drawing/2014/main" id="{693E07B2-1B5B-1645-A3EC-3B2E1E538868}"/>
                </a:ext>
              </a:extLst>
            </p:cNvPr>
            <p:cNvSpPr/>
            <p:nvPr/>
          </p:nvSpPr>
          <p:spPr>
            <a:xfrm>
              <a:off x="4243988" y="3434161"/>
              <a:ext cx="209672" cy="186374"/>
            </a:xfrm>
            <a:prstGeom prst="rect">
              <a:avLst/>
            </a:prstGeom>
            <a:solidFill>
              <a:srgbClr val="FF00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39" name="矩形 138">
              <a:extLst>
                <a:ext uri="{FF2B5EF4-FFF2-40B4-BE49-F238E27FC236}">
                  <a16:creationId xmlns:a16="http://schemas.microsoft.com/office/drawing/2014/main" id="{79C262C9-8050-F344-ACA9-324BD69E7AC9}"/>
                </a:ext>
              </a:extLst>
            </p:cNvPr>
            <p:cNvSpPr/>
            <p:nvPr/>
          </p:nvSpPr>
          <p:spPr>
            <a:xfrm>
              <a:off x="6525676" y="3653884"/>
              <a:ext cx="209672" cy="18637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40" name="矩形 139">
              <a:extLst>
                <a:ext uri="{FF2B5EF4-FFF2-40B4-BE49-F238E27FC236}">
                  <a16:creationId xmlns:a16="http://schemas.microsoft.com/office/drawing/2014/main" id="{BB90C797-2B19-1A43-9C37-AEAD0EAA7E6A}"/>
                </a:ext>
              </a:extLst>
            </p:cNvPr>
            <p:cNvSpPr/>
            <p:nvPr/>
          </p:nvSpPr>
          <p:spPr>
            <a:xfrm>
              <a:off x="6363830" y="3413663"/>
              <a:ext cx="209672" cy="18637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41" name="矩形 140">
              <a:extLst>
                <a:ext uri="{FF2B5EF4-FFF2-40B4-BE49-F238E27FC236}">
                  <a16:creationId xmlns:a16="http://schemas.microsoft.com/office/drawing/2014/main" id="{4709A4F6-7142-ED41-B5F7-6A57E6791C25}"/>
                </a:ext>
              </a:extLst>
            </p:cNvPr>
            <p:cNvSpPr/>
            <p:nvPr/>
          </p:nvSpPr>
          <p:spPr>
            <a:xfrm>
              <a:off x="6696453" y="3415233"/>
              <a:ext cx="209672" cy="18637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42" name="矩形 141">
              <a:extLst>
                <a:ext uri="{FF2B5EF4-FFF2-40B4-BE49-F238E27FC236}">
                  <a16:creationId xmlns:a16="http://schemas.microsoft.com/office/drawing/2014/main" id="{EDF1700D-BC7A-6743-8AE7-07A5C8E95F8E}"/>
                </a:ext>
              </a:extLst>
            </p:cNvPr>
            <p:cNvSpPr/>
            <p:nvPr/>
          </p:nvSpPr>
          <p:spPr>
            <a:xfrm>
              <a:off x="9651048" y="3409481"/>
              <a:ext cx="209672" cy="18637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43" name="矩形 142">
              <a:extLst>
                <a:ext uri="{FF2B5EF4-FFF2-40B4-BE49-F238E27FC236}">
                  <a16:creationId xmlns:a16="http://schemas.microsoft.com/office/drawing/2014/main" id="{FFB2ADB7-D1CE-9C43-8879-3517A158304F}"/>
                </a:ext>
              </a:extLst>
            </p:cNvPr>
            <p:cNvSpPr/>
            <p:nvPr/>
          </p:nvSpPr>
          <p:spPr>
            <a:xfrm>
              <a:off x="9347716" y="3413663"/>
              <a:ext cx="209672" cy="18637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44" name="矩形 143">
              <a:extLst>
                <a:ext uri="{FF2B5EF4-FFF2-40B4-BE49-F238E27FC236}">
                  <a16:creationId xmlns:a16="http://schemas.microsoft.com/office/drawing/2014/main" id="{936FB11F-A986-254F-8EE6-AB3CA87F4E2F}"/>
                </a:ext>
              </a:extLst>
            </p:cNvPr>
            <p:cNvSpPr/>
            <p:nvPr/>
          </p:nvSpPr>
          <p:spPr>
            <a:xfrm>
              <a:off x="9517300" y="3647743"/>
              <a:ext cx="209672" cy="18637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45" name="矩形 144">
              <a:extLst>
                <a:ext uri="{FF2B5EF4-FFF2-40B4-BE49-F238E27FC236}">
                  <a16:creationId xmlns:a16="http://schemas.microsoft.com/office/drawing/2014/main" id="{2A3BA714-2972-1F49-A06F-6C848F52B488}"/>
                </a:ext>
              </a:extLst>
            </p:cNvPr>
            <p:cNvSpPr/>
            <p:nvPr/>
          </p:nvSpPr>
          <p:spPr>
            <a:xfrm>
              <a:off x="1160860" y="3435582"/>
              <a:ext cx="209672" cy="186374"/>
            </a:xfrm>
            <a:prstGeom prst="rect">
              <a:avLst/>
            </a:prstGeom>
            <a:solidFill>
              <a:schemeClr val="tx2">
                <a:lumMod val="60000"/>
                <a:lumOff val="4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46" name="矩形 145">
              <a:extLst>
                <a:ext uri="{FF2B5EF4-FFF2-40B4-BE49-F238E27FC236}">
                  <a16:creationId xmlns:a16="http://schemas.microsoft.com/office/drawing/2014/main" id="{E1EC80DB-3C50-FA4C-A08E-4BC79F319272}"/>
                </a:ext>
              </a:extLst>
            </p:cNvPr>
            <p:cNvSpPr/>
            <p:nvPr/>
          </p:nvSpPr>
          <p:spPr>
            <a:xfrm>
              <a:off x="1551355" y="3434161"/>
              <a:ext cx="209672" cy="186374"/>
            </a:xfrm>
            <a:prstGeom prst="rect">
              <a:avLst/>
            </a:prstGeom>
            <a:solidFill>
              <a:schemeClr val="tx2">
                <a:lumMod val="60000"/>
                <a:lumOff val="4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47" name="矩形 146">
              <a:extLst>
                <a:ext uri="{FF2B5EF4-FFF2-40B4-BE49-F238E27FC236}">
                  <a16:creationId xmlns:a16="http://schemas.microsoft.com/office/drawing/2014/main" id="{0FAA4102-69B7-9347-9B66-AA143DA134F5}"/>
                </a:ext>
              </a:extLst>
            </p:cNvPr>
            <p:cNvSpPr/>
            <p:nvPr/>
          </p:nvSpPr>
          <p:spPr>
            <a:xfrm>
              <a:off x="1361417" y="3695446"/>
              <a:ext cx="209672" cy="186374"/>
            </a:xfrm>
            <a:prstGeom prst="rect">
              <a:avLst/>
            </a:prstGeom>
            <a:solidFill>
              <a:schemeClr val="tx2">
                <a:lumMod val="60000"/>
                <a:lumOff val="4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48" name="矩形 147">
              <a:extLst>
                <a:ext uri="{FF2B5EF4-FFF2-40B4-BE49-F238E27FC236}">
                  <a16:creationId xmlns:a16="http://schemas.microsoft.com/office/drawing/2014/main" id="{3EA79458-8FCE-0645-816D-3DA5D813448A}"/>
                </a:ext>
              </a:extLst>
            </p:cNvPr>
            <p:cNvSpPr/>
            <p:nvPr/>
          </p:nvSpPr>
          <p:spPr>
            <a:xfrm>
              <a:off x="1129087" y="2234516"/>
              <a:ext cx="209672" cy="186374"/>
            </a:xfrm>
            <a:prstGeom prst="rect">
              <a:avLst/>
            </a:prstGeom>
            <a:solidFill>
              <a:schemeClr val="tx2">
                <a:lumMod val="60000"/>
                <a:lumOff val="4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49" name="文本框 148">
              <a:extLst>
                <a:ext uri="{FF2B5EF4-FFF2-40B4-BE49-F238E27FC236}">
                  <a16:creationId xmlns:a16="http://schemas.microsoft.com/office/drawing/2014/main" id="{35785BD1-7D81-9D41-886A-DBDDEC02DA3C}"/>
                </a:ext>
              </a:extLst>
            </p:cNvPr>
            <p:cNvSpPr txBox="1"/>
            <p:nvPr/>
          </p:nvSpPr>
          <p:spPr>
            <a:xfrm>
              <a:off x="1370532" y="2096080"/>
              <a:ext cx="1679424" cy="462810"/>
            </a:xfrm>
            <a:prstGeom prst="rect">
              <a:avLst/>
            </a:prstGeom>
            <a:noFill/>
          </p:spPr>
          <p:txBody>
            <a:bodyPr wrap="none" rtlCol="0">
              <a:spAutoFit/>
            </a:bodyPr>
            <a:lstStyle/>
            <a:p>
              <a:r>
                <a:rPr lang="en-US" altLang="zh-CN" sz="2200" dirty="0">
                  <a:latin typeface="Calibri" panose="020F0502020204030204" pitchFamily="34" charset="0"/>
                  <a:cs typeface="Calibri" panose="020F0502020204030204" pitchFamily="34" charset="0"/>
                </a:rPr>
                <a:t>attribute value</a:t>
              </a:r>
              <a:endParaRPr lang="zh-CN" altLang="en-US" sz="2200" dirty="0">
                <a:latin typeface="Calibri" panose="020F0502020204030204" pitchFamily="34" charset="0"/>
                <a:cs typeface="Calibri" panose="020F0502020204030204" pitchFamily="34" charset="0"/>
              </a:endParaRPr>
            </a:p>
          </p:txBody>
        </p:sp>
        <p:sp>
          <p:nvSpPr>
            <p:cNvPr id="150" name="矩形 149">
              <a:extLst>
                <a:ext uri="{FF2B5EF4-FFF2-40B4-BE49-F238E27FC236}">
                  <a16:creationId xmlns:a16="http://schemas.microsoft.com/office/drawing/2014/main" id="{D9851673-D005-3E45-9377-F61AF71F2D5D}"/>
                </a:ext>
              </a:extLst>
            </p:cNvPr>
            <p:cNvSpPr/>
            <p:nvPr/>
          </p:nvSpPr>
          <p:spPr>
            <a:xfrm>
              <a:off x="1125548" y="2591613"/>
              <a:ext cx="209672" cy="18637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51" name="文本框 150">
              <a:extLst>
                <a:ext uri="{FF2B5EF4-FFF2-40B4-BE49-F238E27FC236}">
                  <a16:creationId xmlns:a16="http://schemas.microsoft.com/office/drawing/2014/main" id="{250718ED-CC00-7B4C-8641-0E3B85A0B700}"/>
                </a:ext>
              </a:extLst>
            </p:cNvPr>
            <p:cNvSpPr txBox="1"/>
            <p:nvPr/>
          </p:nvSpPr>
          <p:spPr>
            <a:xfrm>
              <a:off x="1370532" y="2416871"/>
              <a:ext cx="1503636" cy="462810"/>
            </a:xfrm>
            <a:prstGeom prst="rect">
              <a:avLst/>
            </a:prstGeom>
            <a:noFill/>
          </p:spPr>
          <p:txBody>
            <a:bodyPr wrap="none" rtlCol="0">
              <a:spAutoFit/>
            </a:bodyPr>
            <a:lstStyle/>
            <a:p>
              <a:r>
                <a:rPr lang="en-US" altLang="zh-CN" sz="2200" dirty="0">
                  <a:latin typeface="Calibri" panose="020F0502020204030204" pitchFamily="34" charset="0"/>
                  <a:cs typeface="Calibri" panose="020F0502020204030204" pitchFamily="34" charset="0"/>
                </a:rPr>
                <a:t>correct value</a:t>
              </a:r>
              <a:endParaRPr lang="zh-CN" altLang="en-US" sz="2200" dirty="0">
                <a:latin typeface="Calibri" panose="020F0502020204030204" pitchFamily="34" charset="0"/>
                <a:cs typeface="Calibri" panose="020F0502020204030204" pitchFamily="34" charset="0"/>
              </a:endParaRPr>
            </a:p>
          </p:txBody>
        </p:sp>
        <p:sp>
          <p:nvSpPr>
            <p:cNvPr id="152" name="矩形 151">
              <a:extLst>
                <a:ext uri="{FF2B5EF4-FFF2-40B4-BE49-F238E27FC236}">
                  <a16:creationId xmlns:a16="http://schemas.microsoft.com/office/drawing/2014/main" id="{EA01D95C-5652-EF42-9607-2DFC677DD140}"/>
                </a:ext>
              </a:extLst>
            </p:cNvPr>
            <p:cNvSpPr/>
            <p:nvPr/>
          </p:nvSpPr>
          <p:spPr>
            <a:xfrm>
              <a:off x="7801346" y="2234516"/>
              <a:ext cx="209672" cy="186374"/>
            </a:xfrm>
            <a:prstGeom prst="rect">
              <a:avLst/>
            </a:prstGeom>
            <a:solidFill>
              <a:srgbClr val="FF00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53" name="文本框 152">
              <a:extLst>
                <a:ext uri="{FF2B5EF4-FFF2-40B4-BE49-F238E27FC236}">
                  <a16:creationId xmlns:a16="http://schemas.microsoft.com/office/drawing/2014/main" id="{033D381B-7EEA-4745-985F-E234192DB853}"/>
                </a:ext>
              </a:extLst>
            </p:cNvPr>
            <p:cNvSpPr txBox="1"/>
            <p:nvPr/>
          </p:nvSpPr>
          <p:spPr>
            <a:xfrm>
              <a:off x="8042791" y="2096080"/>
              <a:ext cx="1528575" cy="462810"/>
            </a:xfrm>
            <a:prstGeom prst="rect">
              <a:avLst/>
            </a:prstGeom>
            <a:noFill/>
          </p:spPr>
          <p:txBody>
            <a:bodyPr wrap="none" rtlCol="0">
              <a:spAutoFit/>
            </a:bodyPr>
            <a:lstStyle/>
            <a:p>
              <a:r>
                <a:rPr lang="en-US" altLang="zh-CN" sz="2200" dirty="0">
                  <a:latin typeface="Calibri" panose="020F0502020204030204" pitchFamily="34" charset="0"/>
                  <a:cs typeface="Calibri" panose="020F0502020204030204" pitchFamily="34" charset="0"/>
                </a:rPr>
                <a:t>conflict value</a:t>
              </a:r>
              <a:endParaRPr lang="zh-CN" altLang="en-US" sz="2200" dirty="0">
                <a:latin typeface="Calibri" panose="020F0502020204030204" pitchFamily="34" charset="0"/>
                <a:cs typeface="Calibri" panose="020F0502020204030204" pitchFamily="34" charset="0"/>
              </a:endParaRPr>
            </a:p>
          </p:txBody>
        </p:sp>
        <p:sp>
          <p:nvSpPr>
            <p:cNvPr id="154" name="矩形 153">
              <a:extLst>
                <a:ext uri="{FF2B5EF4-FFF2-40B4-BE49-F238E27FC236}">
                  <a16:creationId xmlns:a16="http://schemas.microsoft.com/office/drawing/2014/main" id="{407FD347-50FA-E04F-AF14-0976E148FC2D}"/>
                </a:ext>
              </a:extLst>
            </p:cNvPr>
            <p:cNvSpPr/>
            <p:nvPr/>
          </p:nvSpPr>
          <p:spPr>
            <a:xfrm>
              <a:off x="7796818" y="2591613"/>
              <a:ext cx="209672" cy="186374"/>
            </a:xfrm>
            <a:prstGeom prst="rect">
              <a:avLst/>
            </a:prstGeom>
            <a:solidFill>
              <a:schemeClr val="bg1"/>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55" name="文本框 154">
              <a:extLst>
                <a:ext uri="{FF2B5EF4-FFF2-40B4-BE49-F238E27FC236}">
                  <a16:creationId xmlns:a16="http://schemas.microsoft.com/office/drawing/2014/main" id="{52BDC406-1184-684E-A82B-322F363199AB}"/>
                </a:ext>
              </a:extLst>
            </p:cNvPr>
            <p:cNvSpPr txBox="1"/>
            <p:nvPr/>
          </p:nvSpPr>
          <p:spPr>
            <a:xfrm>
              <a:off x="8042791" y="2416871"/>
              <a:ext cx="1543759" cy="462810"/>
            </a:xfrm>
            <a:prstGeom prst="rect">
              <a:avLst/>
            </a:prstGeom>
            <a:noFill/>
          </p:spPr>
          <p:txBody>
            <a:bodyPr wrap="none" rtlCol="0">
              <a:spAutoFit/>
            </a:bodyPr>
            <a:lstStyle/>
            <a:p>
              <a:r>
                <a:rPr lang="en-US" altLang="zh-CN" sz="2200" dirty="0">
                  <a:latin typeface="Calibri" panose="020F0502020204030204" pitchFamily="34" charset="0"/>
                  <a:cs typeface="Calibri" panose="020F0502020204030204" pitchFamily="34" charset="0"/>
                </a:rPr>
                <a:t>missing value</a:t>
              </a:r>
              <a:endParaRPr lang="zh-CN" altLang="en-US" sz="2200" dirty="0">
                <a:latin typeface="Calibri" panose="020F0502020204030204" pitchFamily="34" charset="0"/>
                <a:cs typeface="Calibri" panose="020F0502020204030204" pitchFamily="34" charset="0"/>
              </a:endParaRPr>
            </a:p>
          </p:txBody>
        </p:sp>
        <p:sp>
          <p:nvSpPr>
            <p:cNvPr id="156" name="文本框 155">
              <a:extLst>
                <a:ext uri="{FF2B5EF4-FFF2-40B4-BE49-F238E27FC236}">
                  <a16:creationId xmlns:a16="http://schemas.microsoft.com/office/drawing/2014/main" id="{1FD0378C-201F-DB4A-A53C-A4368F3DD4B8}"/>
                </a:ext>
              </a:extLst>
            </p:cNvPr>
            <p:cNvSpPr txBox="1"/>
            <p:nvPr/>
          </p:nvSpPr>
          <p:spPr>
            <a:xfrm>
              <a:off x="4143379" y="2073155"/>
              <a:ext cx="2393799" cy="462810"/>
            </a:xfrm>
            <a:prstGeom prst="rect">
              <a:avLst/>
            </a:prstGeom>
            <a:noFill/>
          </p:spPr>
          <p:txBody>
            <a:bodyPr wrap="square" rtlCol="0">
              <a:spAutoFit/>
            </a:bodyPr>
            <a:lstStyle/>
            <a:p>
              <a:pPr algn="ctr"/>
              <a:r>
                <a:rPr lang="en-US" altLang="zh-CN" sz="2200" dirty="0">
                  <a:latin typeface="Calibri" panose="020F0502020204030204" pitchFamily="34" charset="0"/>
                  <a:cs typeface="Calibri" panose="020F0502020204030204" pitchFamily="34" charset="0"/>
                </a:rPr>
                <a:t>knowledge graph</a:t>
              </a:r>
              <a:endParaRPr lang="zh-CN" altLang="en-US" sz="2200" dirty="0">
                <a:latin typeface="Calibri" panose="020F0502020204030204" pitchFamily="34" charset="0"/>
                <a:cs typeface="Calibri" panose="020F0502020204030204" pitchFamily="34" charset="0"/>
              </a:endParaRPr>
            </a:p>
          </p:txBody>
        </p:sp>
        <p:sp>
          <p:nvSpPr>
            <p:cNvPr id="157" name="箭头: 右 13">
              <a:extLst>
                <a:ext uri="{FF2B5EF4-FFF2-40B4-BE49-F238E27FC236}">
                  <a16:creationId xmlns:a16="http://schemas.microsoft.com/office/drawing/2014/main" id="{AE62D04B-A943-5641-A432-BB1DCC667552}"/>
                </a:ext>
              </a:extLst>
            </p:cNvPr>
            <p:cNvSpPr/>
            <p:nvPr/>
          </p:nvSpPr>
          <p:spPr>
            <a:xfrm rot="8609773">
              <a:off x="3140448" y="2736915"/>
              <a:ext cx="1126758" cy="98736"/>
            </a:xfrm>
            <a:prstGeom prst="right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58" name="箭头: 右 15">
              <a:extLst>
                <a:ext uri="{FF2B5EF4-FFF2-40B4-BE49-F238E27FC236}">
                  <a16:creationId xmlns:a16="http://schemas.microsoft.com/office/drawing/2014/main" id="{6C3E7E34-063F-8D40-A0C7-C3E51F06563E}"/>
                </a:ext>
              </a:extLst>
            </p:cNvPr>
            <p:cNvSpPr/>
            <p:nvPr/>
          </p:nvSpPr>
          <p:spPr>
            <a:xfrm rot="1458399">
              <a:off x="6369074" y="2687346"/>
              <a:ext cx="1433510" cy="97203"/>
            </a:xfrm>
            <a:prstGeom prst="right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60" name="矩形 159">
              <a:extLst>
                <a:ext uri="{FF2B5EF4-FFF2-40B4-BE49-F238E27FC236}">
                  <a16:creationId xmlns:a16="http://schemas.microsoft.com/office/drawing/2014/main" id="{8E59B988-F775-374C-9233-4B30490ACE0C}"/>
                </a:ext>
              </a:extLst>
            </p:cNvPr>
            <p:cNvSpPr/>
            <p:nvPr/>
          </p:nvSpPr>
          <p:spPr>
            <a:xfrm>
              <a:off x="4418324" y="4762273"/>
              <a:ext cx="2159905" cy="668504"/>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dirty="0">
                <a:latin typeface="Calibri" panose="020F0502020204030204" pitchFamily="34" charset="0"/>
                <a:cs typeface="Calibri" panose="020F0502020204030204" pitchFamily="34" charset="0"/>
              </a:endParaRPr>
            </a:p>
          </p:txBody>
        </p:sp>
        <p:sp>
          <p:nvSpPr>
            <p:cNvPr id="161" name="箭头: 右 13">
              <a:extLst>
                <a:ext uri="{FF2B5EF4-FFF2-40B4-BE49-F238E27FC236}">
                  <a16:creationId xmlns:a16="http://schemas.microsoft.com/office/drawing/2014/main" id="{7DDAD9F0-5EB5-B442-8761-6C53F8D5A491}"/>
                </a:ext>
              </a:extLst>
            </p:cNvPr>
            <p:cNvSpPr/>
            <p:nvPr/>
          </p:nvSpPr>
          <p:spPr>
            <a:xfrm rot="1737920">
              <a:off x="2700765" y="4543138"/>
              <a:ext cx="1709011" cy="103088"/>
            </a:xfrm>
            <a:prstGeom prst="right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62" name="箭头: 右 13">
              <a:extLst>
                <a:ext uri="{FF2B5EF4-FFF2-40B4-BE49-F238E27FC236}">
                  <a16:creationId xmlns:a16="http://schemas.microsoft.com/office/drawing/2014/main" id="{372829D8-E29E-A045-8C8F-1008118EB7AB}"/>
                </a:ext>
              </a:extLst>
            </p:cNvPr>
            <p:cNvSpPr/>
            <p:nvPr/>
          </p:nvSpPr>
          <p:spPr>
            <a:xfrm rot="5400000">
              <a:off x="5116337" y="4295809"/>
              <a:ext cx="677418" cy="102184"/>
            </a:xfrm>
            <a:prstGeom prst="right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63" name="箭头: 右 13">
              <a:extLst>
                <a:ext uri="{FF2B5EF4-FFF2-40B4-BE49-F238E27FC236}">
                  <a16:creationId xmlns:a16="http://schemas.microsoft.com/office/drawing/2014/main" id="{916A2A9A-5A59-7044-8755-52E034B3317F}"/>
                </a:ext>
              </a:extLst>
            </p:cNvPr>
            <p:cNvSpPr/>
            <p:nvPr/>
          </p:nvSpPr>
          <p:spPr>
            <a:xfrm rot="9022553">
              <a:off x="6599557" y="4549062"/>
              <a:ext cx="1852461" cy="116686"/>
            </a:xfrm>
            <a:prstGeom prst="right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grpSp>
      <p:sp>
        <p:nvSpPr>
          <p:cNvPr id="167" name="文本框 166">
            <a:extLst>
              <a:ext uri="{FF2B5EF4-FFF2-40B4-BE49-F238E27FC236}">
                <a16:creationId xmlns:a16="http://schemas.microsoft.com/office/drawing/2014/main" id="{6426A0AB-4423-0547-A7EF-C987D8E7599C}"/>
              </a:ext>
            </a:extLst>
          </p:cNvPr>
          <p:cNvSpPr txBox="1"/>
          <p:nvPr/>
        </p:nvSpPr>
        <p:spPr>
          <a:xfrm>
            <a:off x="4538989" y="3747314"/>
            <a:ext cx="2374450" cy="769441"/>
          </a:xfrm>
          <a:prstGeom prst="rect">
            <a:avLst/>
          </a:prstGeom>
          <a:noFill/>
        </p:spPr>
        <p:txBody>
          <a:bodyPr wrap="square" rtlCol="0">
            <a:spAutoFit/>
          </a:bodyPr>
          <a:lstStyle/>
          <a:p>
            <a:pPr algn="ctr"/>
            <a:r>
              <a:rPr lang="en-US" altLang="zh-CN" sz="2200" dirty="0">
                <a:latin typeface="Calibri" panose="020F0502020204030204" pitchFamily="34" charset="0"/>
                <a:cs typeface="Calibri" panose="020F0502020204030204" pitchFamily="34" charset="0"/>
              </a:rPr>
              <a:t>User verification</a:t>
            </a:r>
          </a:p>
          <a:p>
            <a:pPr algn="ctr"/>
            <a:r>
              <a:rPr lang="en-US" altLang="zh-CN" sz="2200" dirty="0">
                <a:latin typeface="Calibri" panose="020F0502020204030204" pitchFamily="34" charset="0"/>
                <a:cs typeface="Calibri" panose="020F0502020204030204" pitchFamily="34" charset="0"/>
              </a:rPr>
              <a:t>(optional)</a:t>
            </a:r>
            <a:endParaRPr lang="zh-CN" altLang="en-US" sz="2200" dirty="0">
              <a:latin typeface="Calibri" panose="020F0502020204030204" pitchFamily="34" charset="0"/>
              <a:cs typeface="Calibri" panose="020F0502020204030204" pitchFamily="34" charset="0"/>
            </a:endParaRPr>
          </a:p>
        </p:txBody>
      </p:sp>
      <p:sp>
        <p:nvSpPr>
          <p:cNvPr id="164" name="矩形 163">
            <a:extLst>
              <a:ext uri="{FF2B5EF4-FFF2-40B4-BE49-F238E27FC236}">
                <a16:creationId xmlns:a16="http://schemas.microsoft.com/office/drawing/2014/main" id="{60C3CD3B-99A4-0447-9895-87FBEEFD218D}"/>
              </a:ext>
            </a:extLst>
          </p:cNvPr>
          <p:cNvSpPr/>
          <p:nvPr/>
        </p:nvSpPr>
        <p:spPr>
          <a:xfrm>
            <a:off x="2276016" y="2467665"/>
            <a:ext cx="1338186" cy="605942"/>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dirty="0">
              <a:latin typeface="Calibri" panose="020F0502020204030204" pitchFamily="34" charset="0"/>
              <a:cs typeface="Calibri" panose="020F0502020204030204" pitchFamily="34" charset="0"/>
            </a:endParaRPr>
          </a:p>
        </p:txBody>
      </p:sp>
      <p:sp>
        <p:nvSpPr>
          <p:cNvPr id="172" name="文本框 171">
            <a:extLst>
              <a:ext uri="{FF2B5EF4-FFF2-40B4-BE49-F238E27FC236}">
                <a16:creationId xmlns:a16="http://schemas.microsoft.com/office/drawing/2014/main" id="{9598DD18-B331-BA45-B6BA-CE01EE425F63}"/>
              </a:ext>
            </a:extLst>
          </p:cNvPr>
          <p:cNvSpPr txBox="1"/>
          <p:nvPr/>
        </p:nvSpPr>
        <p:spPr>
          <a:xfrm>
            <a:off x="2287106" y="2524660"/>
            <a:ext cx="1395758" cy="430887"/>
          </a:xfrm>
          <a:prstGeom prst="rect">
            <a:avLst/>
          </a:prstGeom>
          <a:noFill/>
        </p:spPr>
        <p:txBody>
          <a:bodyPr wrap="square" rtlCol="0">
            <a:spAutoFit/>
          </a:bodyPr>
          <a:lstStyle/>
          <a:p>
            <a:r>
              <a:rPr lang="en-US" altLang="zh-CN" sz="2200" dirty="0" err="1">
                <a:latin typeface="Calibri" panose="020F0502020204030204" pitchFamily="34" charset="0"/>
                <a:cs typeface="Calibri" panose="020F0502020204030204" pitchFamily="34" charset="0"/>
              </a:rPr>
              <a:t>DecideTS</a:t>
            </a:r>
            <a:endParaRPr lang="zh-CN" altLang="en-US" sz="2200" dirty="0">
              <a:latin typeface="Calibri" panose="020F0502020204030204" pitchFamily="34" charset="0"/>
              <a:cs typeface="Calibri" panose="020F0502020204030204" pitchFamily="34" charset="0"/>
            </a:endParaRPr>
          </a:p>
        </p:txBody>
      </p:sp>
      <p:graphicFrame>
        <p:nvGraphicFramePr>
          <p:cNvPr id="173" name="表格 172">
            <a:extLst>
              <a:ext uri="{FF2B5EF4-FFF2-40B4-BE49-F238E27FC236}">
                <a16:creationId xmlns:a16="http://schemas.microsoft.com/office/drawing/2014/main" id="{DA235181-FD28-164B-9109-698C4CD3D2C8}"/>
              </a:ext>
            </a:extLst>
          </p:cNvPr>
          <p:cNvGraphicFramePr/>
          <p:nvPr>
            <p:custDataLst>
              <p:tags r:id="rId1"/>
            </p:custDataLst>
          </p:nvPr>
        </p:nvGraphicFramePr>
        <p:xfrm>
          <a:off x="622671" y="4844253"/>
          <a:ext cx="10776626" cy="1790336"/>
        </p:xfrm>
        <a:graphic>
          <a:graphicData uri="http://schemas.openxmlformats.org/drawingml/2006/table">
            <a:tbl>
              <a:tblPr firstRow="1" bandRow="1">
                <a:tableStyleId>{5C22544A-7EE6-4342-B048-85BDC9FD1C3A}</a:tableStyleId>
              </a:tblPr>
              <a:tblGrid>
                <a:gridCol w="650132">
                  <a:extLst>
                    <a:ext uri="{9D8B030D-6E8A-4147-A177-3AD203B41FA5}">
                      <a16:colId xmlns:a16="http://schemas.microsoft.com/office/drawing/2014/main" val="20000"/>
                    </a:ext>
                  </a:extLst>
                </a:gridCol>
                <a:gridCol w="1303506">
                  <a:extLst>
                    <a:ext uri="{9D8B030D-6E8A-4147-A177-3AD203B41FA5}">
                      <a16:colId xmlns:a16="http://schemas.microsoft.com/office/drawing/2014/main" val="20001"/>
                    </a:ext>
                  </a:extLst>
                </a:gridCol>
                <a:gridCol w="1410511">
                  <a:extLst>
                    <a:ext uri="{9D8B030D-6E8A-4147-A177-3AD203B41FA5}">
                      <a16:colId xmlns:a16="http://schemas.microsoft.com/office/drawing/2014/main" val="20002"/>
                    </a:ext>
                  </a:extLst>
                </a:gridCol>
                <a:gridCol w="953311">
                  <a:extLst>
                    <a:ext uri="{9D8B030D-6E8A-4147-A177-3AD203B41FA5}">
                      <a16:colId xmlns:a16="http://schemas.microsoft.com/office/drawing/2014/main" val="20003"/>
                    </a:ext>
                  </a:extLst>
                </a:gridCol>
                <a:gridCol w="963038">
                  <a:extLst>
                    <a:ext uri="{9D8B030D-6E8A-4147-A177-3AD203B41FA5}">
                      <a16:colId xmlns:a16="http://schemas.microsoft.com/office/drawing/2014/main" val="20004"/>
                    </a:ext>
                  </a:extLst>
                </a:gridCol>
                <a:gridCol w="865762">
                  <a:extLst>
                    <a:ext uri="{9D8B030D-6E8A-4147-A177-3AD203B41FA5}">
                      <a16:colId xmlns:a16="http://schemas.microsoft.com/office/drawing/2014/main" val="20005"/>
                    </a:ext>
                  </a:extLst>
                </a:gridCol>
                <a:gridCol w="1780161">
                  <a:extLst>
                    <a:ext uri="{9D8B030D-6E8A-4147-A177-3AD203B41FA5}">
                      <a16:colId xmlns:a16="http://schemas.microsoft.com/office/drawing/2014/main" val="20006"/>
                    </a:ext>
                  </a:extLst>
                </a:gridCol>
                <a:gridCol w="1196502">
                  <a:extLst>
                    <a:ext uri="{9D8B030D-6E8A-4147-A177-3AD203B41FA5}">
                      <a16:colId xmlns:a16="http://schemas.microsoft.com/office/drawing/2014/main" val="20007"/>
                    </a:ext>
                  </a:extLst>
                </a:gridCol>
                <a:gridCol w="1653703">
                  <a:extLst>
                    <a:ext uri="{9D8B030D-6E8A-4147-A177-3AD203B41FA5}">
                      <a16:colId xmlns:a16="http://schemas.microsoft.com/office/drawing/2014/main" val="20008"/>
                    </a:ext>
                  </a:extLst>
                </a:gridCol>
              </a:tblGrid>
              <a:tr h="454296">
                <a:tc>
                  <a:txBody>
                    <a:bodyPr/>
                    <a:lstStyle/>
                    <a:p>
                      <a:pPr marL="97790" algn="ctr">
                        <a:lnSpc>
                          <a:spcPct val="100000"/>
                        </a:lnSpc>
                        <a:spcBef>
                          <a:spcPts val="290"/>
                        </a:spcBef>
                      </a:pPr>
                      <a:r>
                        <a:rPr sz="2000" b="1" dirty="0">
                          <a:latin typeface="Times New Roman" panose="02020603050405020304"/>
                          <a:cs typeface="Times New Roman" panose="02020603050405020304"/>
                        </a:rPr>
                        <a:t>tid</a:t>
                      </a:r>
                    </a:p>
                  </a:txBody>
                  <a:tcPr marL="0" marR="0" marT="38726" marB="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lstStyle/>
                    <a:p>
                      <a:pPr marL="98425" algn="ctr">
                        <a:lnSpc>
                          <a:spcPct val="100000"/>
                        </a:lnSpc>
                        <a:spcBef>
                          <a:spcPts val="290"/>
                        </a:spcBef>
                      </a:pPr>
                      <a:r>
                        <a:rPr lang="en-US" sz="2000" b="1" dirty="0">
                          <a:latin typeface="Times New Roman" panose="02020603050405020304"/>
                          <a:cs typeface="Times New Roman" panose="02020603050405020304"/>
                        </a:rPr>
                        <a:t>name</a:t>
                      </a:r>
                    </a:p>
                  </a:txBody>
                  <a:tcPr marL="0" marR="0" marT="38726" marB="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lstStyle/>
                    <a:p>
                      <a:pPr marL="98425" algn="ctr">
                        <a:lnSpc>
                          <a:spcPct val="100000"/>
                        </a:lnSpc>
                        <a:spcBef>
                          <a:spcPts val="290"/>
                        </a:spcBef>
                      </a:pPr>
                      <a:r>
                        <a:rPr lang="en-US" sz="2000" b="1" dirty="0">
                          <a:latin typeface="Times New Roman" panose="02020603050405020304"/>
                          <a:cs typeface="Times New Roman" panose="02020603050405020304"/>
                        </a:rPr>
                        <a:t>nationality</a:t>
                      </a:r>
                    </a:p>
                  </a:txBody>
                  <a:tcPr marL="0" marR="0" marT="38726" marB="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lstStyle/>
                    <a:p>
                      <a:pPr marL="98425" algn="ctr">
                        <a:lnSpc>
                          <a:spcPct val="100000"/>
                        </a:lnSpc>
                        <a:spcBef>
                          <a:spcPts val="290"/>
                        </a:spcBef>
                      </a:pPr>
                      <a:r>
                        <a:rPr sz="2000" b="1" spc="-5" dirty="0">
                          <a:latin typeface="Times New Roman" panose="02020603050405020304"/>
                          <a:cs typeface="Times New Roman" panose="02020603050405020304"/>
                        </a:rPr>
                        <a:t>born</a:t>
                      </a:r>
                    </a:p>
                  </a:txBody>
                  <a:tcPr marL="0" marR="0" marT="38726" marB="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lstStyle/>
                    <a:p>
                      <a:pPr marL="99060" algn="ctr">
                        <a:lnSpc>
                          <a:spcPct val="100000"/>
                        </a:lnSpc>
                        <a:spcBef>
                          <a:spcPts val="290"/>
                        </a:spcBef>
                      </a:pPr>
                      <a:r>
                        <a:rPr sz="2000" b="1" dirty="0">
                          <a:latin typeface="Times New Roman" panose="02020603050405020304"/>
                          <a:cs typeface="Times New Roman" panose="02020603050405020304"/>
                        </a:rPr>
                        <a:t>college</a:t>
                      </a:r>
                    </a:p>
                  </a:txBody>
                  <a:tcPr marL="0" marR="0" marT="38726" marB="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lstStyle/>
                    <a:p>
                      <a:pPr marL="97790" algn="ctr">
                        <a:lnSpc>
                          <a:spcPct val="100000"/>
                        </a:lnSpc>
                        <a:spcBef>
                          <a:spcPts val="290"/>
                        </a:spcBef>
                      </a:pPr>
                      <a:r>
                        <a:rPr lang="en-US" sz="2000" b="1" dirty="0">
                          <a:latin typeface="Times New Roman" panose="02020603050405020304"/>
                          <a:cs typeface="Times New Roman" panose="02020603050405020304"/>
                        </a:rPr>
                        <a:t>film</a:t>
                      </a:r>
                    </a:p>
                  </a:txBody>
                  <a:tcPr marL="0" marR="0" marT="38726" marB="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lstStyle/>
                    <a:p>
                      <a:pPr marL="97790" algn="ctr">
                        <a:lnSpc>
                          <a:spcPct val="100000"/>
                        </a:lnSpc>
                        <a:spcBef>
                          <a:spcPts val="290"/>
                        </a:spcBef>
                        <a:buClrTx/>
                        <a:buSzTx/>
                        <a:buFontTx/>
                        <a:buNone/>
                      </a:pPr>
                      <a:r>
                        <a:rPr lang="en-US" altLang="en-US" sz="2000" b="1" dirty="0">
                          <a:latin typeface="Times New Roman" panose="02020603050405020304"/>
                          <a:cs typeface="Times New Roman" panose="02020603050405020304"/>
                        </a:rPr>
                        <a:t>filmFestival</a:t>
                      </a:r>
                    </a:p>
                  </a:txBody>
                  <a:tcPr marL="0" marR="0" marT="38726" marB="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lstStyle/>
                    <a:p>
                      <a:pPr marL="97790" algn="ctr">
                        <a:lnSpc>
                          <a:spcPct val="100000"/>
                        </a:lnSpc>
                        <a:spcBef>
                          <a:spcPts val="290"/>
                        </a:spcBef>
                        <a:buClrTx/>
                        <a:buSzTx/>
                        <a:buFontTx/>
                        <a:buNone/>
                      </a:pPr>
                      <a:r>
                        <a:rPr lang="en-US" altLang="en-US" sz="2000" b="1" dirty="0">
                          <a:latin typeface="Times New Roman" panose="02020603050405020304"/>
                          <a:cs typeface="Times New Roman" panose="02020603050405020304"/>
                        </a:rPr>
                        <a:t>festCity</a:t>
                      </a:r>
                    </a:p>
                  </a:txBody>
                  <a:tcPr marL="0" marR="0" marT="38726" marB="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lstStyle/>
                    <a:p>
                      <a:pPr marL="97790" algn="ctr">
                        <a:lnSpc>
                          <a:spcPct val="100000"/>
                        </a:lnSpc>
                        <a:spcBef>
                          <a:spcPts val="290"/>
                        </a:spcBef>
                        <a:buClrTx/>
                        <a:buSzTx/>
                        <a:buFontTx/>
                        <a:buNone/>
                      </a:pPr>
                      <a:r>
                        <a:rPr lang="en-US" altLang="en-US" sz="2000" b="1" dirty="0">
                          <a:latin typeface="Times New Roman" panose="02020603050405020304"/>
                          <a:cs typeface="Times New Roman" panose="02020603050405020304"/>
                        </a:rPr>
                        <a:t>festCountry</a:t>
                      </a:r>
                    </a:p>
                  </a:txBody>
                  <a:tcPr marL="0" marR="0" marT="38726" marB="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10000"/>
                  </a:ext>
                </a:extLst>
              </a:tr>
              <a:tr h="544663">
                <a:tc>
                  <a:txBody>
                    <a:bodyPr/>
                    <a:lstStyle/>
                    <a:p>
                      <a:pPr algn="ctr">
                        <a:buNone/>
                      </a:pPr>
                      <a:r>
                        <a:rPr lang="en-US" altLang="zh-CN" sz="2000" i="1" kern="0" dirty="0">
                          <a:latin typeface="Times New Roman" panose="02020603050405020304" pitchFamily="18" charset="0"/>
                          <a:cs typeface="Times New Roman" panose="02020603050405020304" pitchFamily="18" charset="0"/>
                          <a:sym typeface="+mn-ea"/>
                        </a:rPr>
                        <a:t>t</a:t>
                      </a:r>
                      <a:r>
                        <a:rPr lang="en-US" altLang="zh-CN" sz="2000" i="1" kern="0" baseline="-25000" dirty="0">
                          <a:latin typeface="Times New Roman" panose="02020603050405020304" pitchFamily="18" charset="0"/>
                          <a:cs typeface="Times New Roman" panose="02020603050405020304" pitchFamily="18" charset="0"/>
                          <a:sym typeface="+mn-ea"/>
                        </a:rPr>
                        <a:t>a</a:t>
                      </a:r>
                      <a:endParaRPr lang="en-US" altLang="zh-CN" sz="2000" kern="0" baseline="-25000" dirty="0">
                        <a:latin typeface="Times New Roman" panose="02020603050405020304" pitchFamily="18" charset="0"/>
                        <a:cs typeface="Times New Roman" panose="02020603050405020304" pitchFamily="18" charset="0"/>
                        <a:sym typeface="+mn-ea"/>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solidFill>
                      <a:schemeClr val="bg1">
                        <a:alpha val="50000"/>
                      </a:schemeClr>
                    </a:solidFill>
                  </a:tcPr>
                </a:tc>
                <a:tc>
                  <a:txBody>
                    <a:bodyPr/>
                    <a:lstStyle/>
                    <a:p>
                      <a:pPr algn="ctr">
                        <a:buClrTx/>
                        <a:buSzTx/>
                        <a:buFontTx/>
                        <a:buNone/>
                      </a:pPr>
                      <a:r>
                        <a:rPr lang="en-US" altLang="zh-CN" sz="2000" b="0" kern="0" dirty="0">
                          <a:latin typeface="Times New Roman" panose="02020603050405020304" pitchFamily="18" charset="0"/>
                          <a:cs typeface="Times New Roman" panose="02020603050405020304" pitchFamily="18" charset="0"/>
                        </a:rPr>
                        <a:t>Noemi Schneider</a:t>
                      </a:r>
                    </a:p>
                  </a:txBody>
                  <a:tcPr marL="12700" marR="12700" marT="12700" anchor="ctr">
                    <a:lnL w="12700" cmpd="sng">
                      <a:solidFill>
                        <a:schemeClr val="tx1"/>
                      </a:solidFill>
                      <a:prstDash val="soli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solidFill>
                      <a:schemeClr val="bg1">
                        <a:alpha val="50000"/>
                      </a:schemeClr>
                    </a:solidFill>
                  </a:tcPr>
                </a:tc>
                <a:tc>
                  <a:txBody>
                    <a:bodyPr/>
                    <a:lstStyle/>
                    <a:p>
                      <a:pPr algn="ctr">
                        <a:buClrTx/>
                        <a:buSzTx/>
                        <a:buFontTx/>
                        <a:buNone/>
                      </a:pPr>
                      <a:r>
                        <a:rPr lang="en-US" altLang="zh-CN" sz="2000" b="0" kern="0" dirty="0">
                          <a:latin typeface="Times New Roman" panose="02020603050405020304" pitchFamily="18" charset="0"/>
                          <a:cs typeface="Times New Roman" panose="02020603050405020304" pitchFamily="18" charset="0"/>
                        </a:rPr>
                        <a:t>null</a:t>
                      </a:r>
                    </a:p>
                  </a:txBody>
                  <a:tcPr marL="12700" marR="12700" marT="12700" anchor="ctr">
                    <a:lnL w="12700" cmpd="sng">
                      <a:solidFill>
                        <a:schemeClr val="tx1"/>
                      </a:solidFill>
                      <a:prstDash val="soli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000" b="0" kern="0" dirty="0">
                          <a:latin typeface="Times New Roman" panose="02020603050405020304" pitchFamily="18" charset="0"/>
                          <a:cs typeface="Times New Roman" panose="02020603050405020304" pitchFamily="18" charset="0"/>
                        </a:rPr>
                        <a:t>null</a:t>
                      </a:r>
                    </a:p>
                  </a:txBody>
                  <a:tcPr marL="12700" marR="12700" marT="12700" anchor="ctr">
                    <a:lnL w="12700" cmpd="sng">
                      <a:solidFill>
                        <a:schemeClr val="tx1"/>
                      </a:solidFill>
                      <a:prstDash val="soli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noFill/>
                  </a:tcPr>
                </a:tc>
                <a:tc>
                  <a:txBody>
                    <a:bodyPr/>
                    <a:lstStyle/>
                    <a:p>
                      <a:pPr algn="ctr">
                        <a:buClrTx/>
                        <a:buSzTx/>
                        <a:buFontTx/>
                        <a:buNone/>
                      </a:pPr>
                      <a:r>
                        <a:rPr lang="en-US" altLang="zh-CN" sz="2000" b="0" kern="0" dirty="0">
                          <a:latin typeface="Times New Roman" panose="02020603050405020304" pitchFamily="18" charset="0"/>
                          <a:cs typeface="Times New Roman" panose="02020603050405020304" pitchFamily="18" charset="0"/>
                        </a:rPr>
                        <a:t>null</a:t>
                      </a:r>
                    </a:p>
                  </a:txBody>
                  <a:tcPr marL="12700" marR="12700" marT="12700" anchor="ctr">
                    <a:lnL w="12700" cmpd="sng">
                      <a:solidFill>
                        <a:schemeClr val="tx1"/>
                      </a:solidFill>
                      <a:prstDash val="soli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solidFill>
                      <a:schemeClr val="bg1">
                        <a:alpha val="50000"/>
                      </a:schemeClr>
                    </a:solidFill>
                  </a:tcPr>
                </a:tc>
                <a:tc>
                  <a:txBody>
                    <a:bodyPr/>
                    <a:lstStyle/>
                    <a:p>
                      <a:pPr algn="ctr">
                        <a:buClrTx/>
                        <a:buSzTx/>
                        <a:buFontTx/>
                        <a:buNone/>
                      </a:pPr>
                      <a:r>
                        <a:rPr lang="en-US" altLang="zh-CN" sz="2000" b="0" kern="0" dirty="0">
                          <a:latin typeface="Times New Roman" panose="02020603050405020304" pitchFamily="18" charset="0"/>
                          <a:cs typeface="Times New Roman" panose="02020603050405020304" pitchFamily="18" charset="0"/>
                        </a:rPr>
                        <a:t>Sturm</a:t>
                      </a:r>
                    </a:p>
                  </a:txBody>
                  <a:tcPr marL="12700" marR="12700" marT="12700" anchor="ctr">
                    <a:lnL w="12700" cmpd="sng">
                      <a:solidFill>
                        <a:schemeClr val="tx1"/>
                      </a:solidFill>
                      <a:prstDash val="soli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solidFill>
                      <a:srgbClr val="92D050">
                        <a:alpha val="50000"/>
                      </a:srgbClr>
                    </a:solidFill>
                  </a:tcPr>
                </a:tc>
                <a:tc>
                  <a:txBody>
                    <a:bodyPr/>
                    <a:lstStyle/>
                    <a:p>
                      <a:pPr algn="ctr">
                        <a:buClrTx/>
                        <a:buSzTx/>
                        <a:buFontTx/>
                        <a:buNone/>
                      </a:pPr>
                      <a:r>
                        <a:rPr lang="en-US" altLang="zh-CN" sz="2000" b="0" kern="0" dirty="0">
                          <a:latin typeface="Times New Roman" panose="02020603050405020304" pitchFamily="18" charset="0"/>
                          <a:cs typeface="Times New Roman" panose="02020603050405020304" pitchFamily="18" charset="0"/>
                        </a:rPr>
                        <a:t>null</a:t>
                      </a:r>
                    </a:p>
                  </a:txBody>
                  <a:tcPr marL="12700" marR="12700" marT="12700" anchor="ctr">
                    <a:lnL w="12700" cmpd="sng">
                      <a:solidFill>
                        <a:schemeClr val="tx1"/>
                      </a:solidFill>
                      <a:prstDash val="soli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noFill/>
                  </a:tcPr>
                </a:tc>
                <a:tc>
                  <a:txBody>
                    <a:bodyPr/>
                    <a:lstStyle/>
                    <a:p>
                      <a:pPr algn="ctr">
                        <a:buClrTx/>
                        <a:buSzTx/>
                        <a:buFontTx/>
                        <a:buNone/>
                      </a:pPr>
                      <a:r>
                        <a:rPr lang="en-US" altLang="zh-CN" sz="2000" b="0" kern="0" dirty="0">
                          <a:latin typeface="Times New Roman" panose="02020603050405020304" pitchFamily="18" charset="0"/>
                          <a:cs typeface="Times New Roman" panose="02020603050405020304" pitchFamily="18" charset="0"/>
                        </a:rPr>
                        <a:t>null</a:t>
                      </a:r>
                    </a:p>
                  </a:txBody>
                  <a:tcPr marL="12700" marR="12700" marT="12700" anchor="ctr">
                    <a:lnL w="12700" cmpd="sng">
                      <a:solidFill>
                        <a:schemeClr val="tx1"/>
                      </a:solidFill>
                      <a:prstDash val="soli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noFill/>
                  </a:tcPr>
                </a:tc>
                <a:tc>
                  <a:txBody>
                    <a:bodyPr/>
                    <a:lstStyle/>
                    <a:p>
                      <a:pPr algn="ctr">
                        <a:buClrTx/>
                        <a:buSzTx/>
                        <a:buFontTx/>
                        <a:buNone/>
                      </a:pPr>
                      <a:r>
                        <a:rPr lang="en-US" altLang="zh-CN" sz="2000" b="0" kern="0" dirty="0">
                          <a:latin typeface="Times New Roman" panose="02020603050405020304" pitchFamily="18" charset="0"/>
                          <a:cs typeface="Times New Roman" panose="02020603050405020304" pitchFamily="18" charset="0"/>
                        </a:rPr>
                        <a:t>null</a:t>
                      </a:r>
                    </a:p>
                  </a:txBody>
                  <a:tcPr marL="12700" marR="12700" marT="12700" anchor="ctr">
                    <a:lnL w="12700" cmpd="sng">
                      <a:solidFill>
                        <a:schemeClr val="tx1"/>
                      </a:solidFill>
                      <a:prstDash val="soli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solidFill>
                      <a:schemeClr val="bg1">
                        <a:alpha val="50000"/>
                      </a:schemeClr>
                    </a:solidFill>
                  </a:tcPr>
                </a:tc>
                <a:extLst>
                  <a:ext uri="{0D108BD9-81ED-4DB2-BD59-A6C34878D82A}">
                    <a16:rowId xmlns:a16="http://schemas.microsoft.com/office/drawing/2014/main" val="10001"/>
                  </a:ext>
                </a:extLst>
              </a:tr>
              <a:tr h="54466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000" i="1" kern="0" dirty="0">
                          <a:latin typeface="Times New Roman" panose="02020603050405020304" pitchFamily="18" charset="0"/>
                          <a:cs typeface="Times New Roman" panose="02020603050405020304" pitchFamily="18" charset="0"/>
                          <a:sym typeface="+mn-ea"/>
                        </a:rPr>
                        <a:t>t</a:t>
                      </a:r>
                      <a:r>
                        <a:rPr lang="en-US" altLang="zh-CN" sz="2000" i="1" kern="0" baseline="-25000" dirty="0">
                          <a:latin typeface="Times New Roman" panose="02020603050405020304" pitchFamily="18" charset="0"/>
                          <a:cs typeface="Times New Roman" panose="02020603050405020304" pitchFamily="18" charset="0"/>
                          <a:sym typeface="+mn-ea"/>
                        </a:rPr>
                        <a:t>b</a:t>
                      </a:r>
                      <a:endParaRPr lang="en-US" altLang="zh-CN" sz="2000" kern="0" baseline="-25000" dirty="0">
                        <a:latin typeface="Times New Roman" panose="02020603050405020304" pitchFamily="18" charset="0"/>
                        <a:cs typeface="Times New Roman" panose="02020603050405020304" pitchFamily="18" charset="0"/>
                        <a:sym typeface="+mn-ea"/>
                      </a:endParaRPr>
                    </a:p>
                  </a:txBody>
                  <a:tcP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solidFill>
                      <a:schemeClr val="bg1">
                        <a:alpha val="5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000" b="0" kern="0" dirty="0">
                          <a:latin typeface="Times New Roman" panose="02020603050405020304" pitchFamily="18" charset="0"/>
                          <a:cs typeface="Times New Roman" panose="02020603050405020304" pitchFamily="18" charset="0"/>
                        </a:rPr>
                        <a:t>Noemi Schneider</a:t>
                      </a:r>
                    </a:p>
                  </a:txBody>
                  <a:tcPr marL="12700" marR="12700" marT="12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solidFill>
                      <a:schemeClr val="bg1">
                        <a:alpha val="50000"/>
                      </a:schemeClr>
                    </a:solidFill>
                  </a:tcPr>
                </a:tc>
                <a:tc>
                  <a:txBody>
                    <a:bodyPr/>
                    <a:lstStyle/>
                    <a:p>
                      <a:pPr algn="ctr">
                        <a:buClrTx/>
                        <a:buSzTx/>
                        <a:buFontTx/>
                        <a:buNone/>
                      </a:pPr>
                      <a:r>
                        <a:rPr lang="en-US" altLang="zh-CN" sz="2000" b="0" kern="0" dirty="0">
                          <a:latin typeface="Times New Roman" panose="02020603050405020304" pitchFamily="18" charset="0"/>
                          <a:cs typeface="Times New Roman" panose="02020603050405020304" pitchFamily="18" charset="0"/>
                        </a:rPr>
                        <a:t>null</a:t>
                      </a:r>
                    </a:p>
                  </a:txBody>
                  <a:tcPr marL="12700" marR="12700" marT="12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noFill/>
                  </a:tcPr>
                </a:tc>
                <a:tc>
                  <a:txBody>
                    <a:bodyPr/>
                    <a:lstStyle/>
                    <a:p>
                      <a:pPr algn="ctr">
                        <a:buClrTx/>
                        <a:buSzTx/>
                        <a:buFontTx/>
                        <a:buNone/>
                      </a:pPr>
                      <a:r>
                        <a:rPr lang="en-US" altLang="zh-CN" sz="2000" b="0" kern="0" dirty="0">
                          <a:latin typeface="Times New Roman" panose="02020603050405020304" pitchFamily="18" charset="0"/>
                          <a:cs typeface="Times New Roman" panose="02020603050405020304" pitchFamily="18" charset="0"/>
                        </a:rPr>
                        <a:t>null</a:t>
                      </a:r>
                    </a:p>
                  </a:txBody>
                  <a:tcPr marL="12700" marR="12700" marT="12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noFill/>
                  </a:tcPr>
                </a:tc>
                <a:tc>
                  <a:txBody>
                    <a:bodyPr/>
                    <a:lstStyle/>
                    <a:p>
                      <a:pPr algn="ctr">
                        <a:buClrTx/>
                        <a:buSzTx/>
                        <a:buFontTx/>
                        <a:buNone/>
                      </a:pPr>
                      <a:r>
                        <a:rPr lang="en-US" altLang="zh-CN" sz="2000" b="0" kern="0" dirty="0">
                          <a:latin typeface="Times New Roman" panose="02020603050405020304" pitchFamily="18" charset="0"/>
                          <a:cs typeface="Times New Roman" panose="02020603050405020304" pitchFamily="18" charset="0"/>
                        </a:rPr>
                        <a:t>null</a:t>
                      </a:r>
                    </a:p>
                  </a:txBody>
                  <a:tcPr marL="12700" marR="12700" marT="12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noFill/>
                  </a:tcPr>
                </a:tc>
                <a:tc>
                  <a:txBody>
                    <a:bodyPr/>
                    <a:lstStyle/>
                    <a:p>
                      <a:pPr algn="ctr">
                        <a:buClrTx/>
                        <a:buSzTx/>
                        <a:buFontTx/>
                        <a:buNone/>
                      </a:pPr>
                      <a:r>
                        <a:rPr lang="en-US" altLang="zh-CN" sz="2000" b="0" kern="0" dirty="0">
                          <a:latin typeface="Times New Roman" panose="02020603050405020304" pitchFamily="18" charset="0"/>
                          <a:cs typeface="Times New Roman" panose="02020603050405020304" pitchFamily="18" charset="0"/>
                        </a:rPr>
                        <a:t>null</a:t>
                      </a:r>
                    </a:p>
                  </a:txBody>
                  <a:tcPr marL="12700" marR="12700" marT="12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noFill/>
                  </a:tcPr>
                </a:tc>
                <a:tc>
                  <a:txBody>
                    <a:bodyPr/>
                    <a:lstStyle/>
                    <a:p>
                      <a:pPr algn="ctr">
                        <a:buClrTx/>
                        <a:buSzTx/>
                        <a:buFontTx/>
                        <a:buNone/>
                      </a:pPr>
                      <a:r>
                        <a:rPr lang="en-US" altLang="zh-CN" sz="2000" b="0" kern="0" dirty="0">
                          <a:latin typeface="Times New Roman" panose="02020603050405020304" pitchFamily="18" charset="0"/>
                          <a:cs typeface="Times New Roman" panose="02020603050405020304" pitchFamily="18" charset="0"/>
                        </a:rPr>
                        <a:t>DOK.fest</a:t>
                      </a:r>
                    </a:p>
                  </a:txBody>
                  <a:tcPr marL="12700" marR="12700" marT="12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solidFill>
                      <a:srgbClr val="FFFF9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000" b="0" kern="0" dirty="0">
                          <a:latin typeface="Times New Roman" panose="02020603050405020304" pitchFamily="18" charset="0"/>
                          <a:cs typeface="Times New Roman" panose="02020603050405020304" pitchFamily="18" charset="0"/>
                        </a:rPr>
                        <a:t>Munich</a:t>
                      </a:r>
                    </a:p>
                  </a:txBody>
                  <a:tcPr marL="12700" marR="12700" marT="12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solidFill>
                      <a:srgbClr val="FFFF9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000" b="0" kern="0" dirty="0">
                          <a:latin typeface="Times New Roman" panose="02020603050405020304" pitchFamily="18" charset="0"/>
                          <a:cs typeface="Times New Roman" panose="02020603050405020304" pitchFamily="18" charset="0"/>
                        </a:rPr>
                        <a:t>null</a:t>
                      </a:r>
                    </a:p>
                  </a:txBody>
                  <a:tcPr marL="12700" marR="12700" marT="12700" anchor="ctr">
                    <a:lnL w="12700" cap="flat" cmpd="sng" algn="ctr">
                      <a:solidFill>
                        <a:schemeClr val="tx1"/>
                      </a:solidFill>
                      <a:prstDash val="solid"/>
                      <a:round/>
                      <a:headEnd type="none" w="med" len="med"/>
                      <a:tailEnd type="none" w="med" len="me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alpha val="50000"/>
                      </a:schemeClr>
                    </a:solidFill>
                  </a:tcPr>
                </a:tc>
                <a:extLst>
                  <a:ext uri="{0D108BD9-81ED-4DB2-BD59-A6C34878D82A}">
                    <a16:rowId xmlns:a16="http://schemas.microsoft.com/office/drawing/2014/main" val="1243588035"/>
                  </a:ext>
                </a:extLst>
              </a:tr>
            </a:tbl>
          </a:graphicData>
        </a:graphic>
      </p:graphicFrame>
      <p:sp>
        <p:nvSpPr>
          <p:cNvPr id="111" name="矩形 110">
            <a:extLst>
              <a:ext uri="{FF2B5EF4-FFF2-40B4-BE49-F238E27FC236}">
                <a16:creationId xmlns:a16="http://schemas.microsoft.com/office/drawing/2014/main" id="{AC83D3C5-7C83-2A45-B514-8AE45E8C82DC}"/>
              </a:ext>
            </a:extLst>
          </p:cNvPr>
          <p:cNvSpPr/>
          <p:nvPr/>
        </p:nvSpPr>
        <p:spPr>
          <a:xfrm>
            <a:off x="1278990" y="5304696"/>
            <a:ext cx="1309465" cy="683644"/>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16" name="矩形 115">
            <a:extLst>
              <a:ext uri="{FF2B5EF4-FFF2-40B4-BE49-F238E27FC236}">
                <a16:creationId xmlns:a16="http://schemas.microsoft.com/office/drawing/2014/main" id="{2D0C7391-9E99-6140-A557-AD6F829D57CF}"/>
              </a:ext>
            </a:extLst>
          </p:cNvPr>
          <p:cNvSpPr/>
          <p:nvPr/>
        </p:nvSpPr>
        <p:spPr>
          <a:xfrm>
            <a:off x="5905531" y="5304691"/>
            <a:ext cx="869760" cy="683644"/>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59" name="矩形 158">
            <a:extLst>
              <a:ext uri="{FF2B5EF4-FFF2-40B4-BE49-F238E27FC236}">
                <a16:creationId xmlns:a16="http://schemas.microsoft.com/office/drawing/2014/main" id="{21075A76-2959-D94B-B5FB-C07D81B5529B}"/>
              </a:ext>
            </a:extLst>
          </p:cNvPr>
          <p:cNvSpPr/>
          <p:nvPr/>
        </p:nvSpPr>
        <p:spPr>
          <a:xfrm>
            <a:off x="2595694" y="5304691"/>
            <a:ext cx="1372423" cy="683644"/>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aphicFrame>
        <p:nvGraphicFramePr>
          <p:cNvPr id="127" name="表格 126">
            <a:extLst>
              <a:ext uri="{FF2B5EF4-FFF2-40B4-BE49-F238E27FC236}">
                <a16:creationId xmlns:a16="http://schemas.microsoft.com/office/drawing/2014/main" id="{9F04FF3A-E3C7-464A-8131-254272FB0D45}"/>
              </a:ext>
            </a:extLst>
          </p:cNvPr>
          <p:cNvGraphicFramePr/>
          <p:nvPr>
            <p:custDataLst>
              <p:tags r:id="rId2"/>
            </p:custDataLst>
          </p:nvPr>
        </p:nvGraphicFramePr>
        <p:xfrm>
          <a:off x="622671" y="161733"/>
          <a:ext cx="10776626" cy="668020"/>
        </p:xfrm>
        <a:graphic>
          <a:graphicData uri="http://schemas.openxmlformats.org/drawingml/2006/table">
            <a:tbl>
              <a:tblPr firstRow="1" bandRow="1">
                <a:tableStyleId>{5C22544A-7EE6-4342-B048-85BDC9FD1C3A}</a:tableStyleId>
              </a:tblPr>
              <a:tblGrid>
                <a:gridCol w="650132">
                  <a:extLst>
                    <a:ext uri="{9D8B030D-6E8A-4147-A177-3AD203B41FA5}">
                      <a16:colId xmlns:a16="http://schemas.microsoft.com/office/drawing/2014/main" val="20000"/>
                    </a:ext>
                  </a:extLst>
                </a:gridCol>
                <a:gridCol w="1303506">
                  <a:extLst>
                    <a:ext uri="{9D8B030D-6E8A-4147-A177-3AD203B41FA5}">
                      <a16:colId xmlns:a16="http://schemas.microsoft.com/office/drawing/2014/main" val="20001"/>
                    </a:ext>
                  </a:extLst>
                </a:gridCol>
                <a:gridCol w="1410511">
                  <a:extLst>
                    <a:ext uri="{9D8B030D-6E8A-4147-A177-3AD203B41FA5}">
                      <a16:colId xmlns:a16="http://schemas.microsoft.com/office/drawing/2014/main" val="20002"/>
                    </a:ext>
                  </a:extLst>
                </a:gridCol>
                <a:gridCol w="953311">
                  <a:extLst>
                    <a:ext uri="{9D8B030D-6E8A-4147-A177-3AD203B41FA5}">
                      <a16:colId xmlns:a16="http://schemas.microsoft.com/office/drawing/2014/main" val="20003"/>
                    </a:ext>
                  </a:extLst>
                </a:gridCol>
                <a:gridCol w="963038">
                  <a:extLst>
                    <a:ext uri="{9D8B030D-6E8A-4147-A177-3AD203B41FA5}">
                      <a16:colId xmlns:a16="http://schemas.microsoft.com/office/drawing/2014/main" val="20004"/>
                    </a:ext>
                  </a:extLst>
                </a:gridCol>
                <a:gridCol w="865762">
                  <a:extLst>
                    <a:ext uri="{9D8B030D-6E8A-4147-A177-3AD203B41FA5}">
                      <a16:colId xmlns:a16="http://schemas.microsoft.com/office/drawing/2014/main" val="20005"/>
                    </a:ext>
                  </a:extLst>
                </a:gridCol>
                <a:gridCol w="1780161">
                  <a:extLst>
                    <a:ext uri="{9D8B030D-6E8A-4147-A177-3AD203B41FA5}">
                      <a16:colId xmlns:a16="http://schemas.microsoft.com/office/drawing/2014/main" val="20006"/>
                    </a:ext>
                  </a:extLst>
                </a:gridCol>
                <a:gridCol w="1196502">
                  <a:extLst>
                    <a:ext uri="{9D8B030D-6E8A-4147-A177-3AD203B41FA5}">
                      <a16:colId xmlns:a16="http://schemas.microsoft.com/office/drawing/2014/main" val="20007"/>
                    </a:ext>
                  </a:extLst>
                </a:gridCol>
                <a:gridCol w="1653703">
                  <a:extLst>
                    <a:ext uri="{9D8B030D-6E8A-4147-A177-3AD203B41FA5}">
                      <a16:colId xmlns:a16="http://schemas.microsoft.com/office/drawing/2014/main" val="20008"/>
                    </a:ext>
                  </a:extLst>
                </a:gridCol>
              </a:tblGrid>
              <a:tr h="544663">
                <a:tc>
                  <a:txBody>
                    <a:bodyPr/>
                    <a:lstStyle/>
                    <a:p>
                      <a:pPr algn="ctr">
                        <a:buNone/>
                      </a:pPr>
                      <a:r>
                        <a:rPr lang="en-US" altLang="zh-CN" sz="2000" b="0" i="1" kern="0" dirty="0">
                          <a:solidFill>
                            <a:schemeClr val="tx1"/>
                          </a:solidFill>
                          <a:latin typeface="Times New Roman" panose="02020603050405020304" pitchFamily="18" charset="0"/>
                          <a:cs typeface="Times New Roman" panose="02020603050405020304" pitchFamily="18" charset="0"/>
                          <a:sym typeface="+mn-ea"/>
                        </a:rPr>
                        <a:t>t</a:t>
                      </a:r>
                      <a:r>
                        <a:rPr lang="en-US" altLang="zh-CN" sz="2000" b="0" kern="0" baseline="-25000" dirty="0">
                          <a:solidFill>
                            <a:schemeClr val="tx1"/>
                          </a:solidFill>
                          <a:latin typeface="Times New Roman" panose="02020603050405020304" pitchFamily="18" charset="0"/>
                          <a:cs typeface="Times New Roman" panose="02020603050405020304" pitchFamily="18" charset="0"/>
                          <a:sym typeface="+mn-ea"/>
                        </a:rPr>
                        <a:t>s</a:t>
                      </a:r>
                    </a:p>
                  </a:txBody>
                  <a:tcPr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solidFill>
                      <a:schemeClr val="bg1">
                        <a:alpha val="50000"/>
                      </a:schemeClr>
                    </a:solidFill>
                  </a:tcPr>
                </a:tc>
                <a:tc>
                  <a:txBody>
                    <a:bodyPr/>
                    <a:lstStyle/>
                    <a:p>
                      <a:pPr algn="ctr">
                        <a:buClrTx/>
                        <a:buSzTx/>
                        <a:buFontTx/>
                        <a:buNone/>
                      </a:pPr>
                      <a:r>
                        <a:rPr lang="en-US" altLang="zh-CN" sz="2000" b="0" kern="0" dirty="0">
                          <a:solidFill>
                            <a:schemeClr val="tx1"/>
                          </a:solidFill>
                          <a:latin typeface="Times New Roman" panose="02020603050405020304" pitchFamily="18" charset="0"/>
                          <a:cs typeface="Times New Roman" panose="02020603050405020304" pitchFamily="18" charset="0"/>
                        </a:rPr>
                        <a:t>Noemi Schneider</a:t>
                      </a:r>
                    </a:p>
                  </a:txBody>
                  <a:tcPr marL="12700" marR="12700" marT="12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solidFill>
                      <a:schemeClr val="bg1">
                        <a:alpha val="50000"/>
                      </a:schemeClr>
                    </a:solidFill>
                  </a:tcPr>
                </a:tc>
                <a:tc>
                  <a:txBody>
                    <a:bodyPr/>
                    <a:lstStyle/>
                    <a:p>
                      <a:pPr algn="ctr">
                        <a:buClrTx/>
                        <a:buSzTx/>
                        <a:buFontTx/>
                        <a:buNone/>
                      </a:pPr>
                      <a:r>
                        <a:rPr lang="en-US" altLang="zh-CN" sz="2000" b="0" kern="0" dirty="0">
                          <a:solidFill>
                            <a:schemeClr val="tx1"/>
                          </a:solidFill>
                          <a:latin typeface="Times New Roman" panose="02020603050405020304" pitchFamily="18" charset="0"/>
                          <a:cs typeface="Times New Roman" panose="02020603050405020304" pitchFamily="18" charset="0"/>
                        </a:rPr>
                        <a:t>Swiss</a:t>
                      </a:r>
                    </a:p>
                  </a:txBody>
                  <a:tcPr marL="12700" marR="12700" marT="12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solidFill>
                      <a:srgbClr val="92D050">
                        <a:alpha val="50000"/>
                      </a:srgbClr>
                    </a:solidFill>
                  </a:tcPr>
                </a:tc>
                <a:tc>
                  <a:txBody>
                    <a:bodyPr/>
                    <a:lstStyle/>
                    <a:p>
                      <a:pPr algn="ctr">
                        <a:buClrTx/>
                        <a:buSzTx/>
                        <a:buFontTx/>
                        <a:buNone/>
                      </a:pPr>
                      <a:r>
                        <a:rPr lang="en-US" altLang="zh-CN" sz="2000" b="0" kern="0" dirty="0">
                          <a:solidFill>
                            <a:schemeClr val="tx1"/>
                          </a:solidFill>
                          <a:latin typeface="Times New Roman" panose="02020603050405020304" pitchFamily="18" charset="0"/>
                          <a:cs typeface="Times New Roman" panose="02020603050405020304" pitchFamily="18" charset="0"/>
                        </a:rPr>
                        <a:t>2013</a:t>
                      </a:r>
                    </a:p>
                  </a:txBody>
                  <a:tcPr marL="12700" marR="12700" marT="12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solidFill>
                      <a:srgbClr val="FF0000">
                        <a:alpha val="58000"/>
                      </a:srgbClr>
                    </a:solidFill>
                  </a:tcPr>
                </a:tc>
                <a:tc>
                  <a:txBody>
                    <a:bodyPr/>
                    <a:lstStyle/>
                    <a:p>
                      <a:pPr algn="ctr">
                        <a:buClrTx/>
                        <a:buSzTx/>
                        <a:buFontTx/>
                        <a:buNone/>
                      </a:pPr>
                      <a:r>
                        <a:rPr lang="en-US" altLang="zh-CN" sz="2000" b="0" kern="0" dirty="0">
                          <a:solidFill>
                            <a:schemeClr val="tx1"/>
                          </a:solidFill>
                          <a:latin typeface="Times New Roman" panose="02020603050405020304" pitchFamily="18" charset="0"/>
                          <a:cs typeface="Times New Roman" panose="02020603050405020304" pitchFamily="18" charset="0"/>
                        </a:rPr>
                        <a:t>null</a:t>
                      </a:r>
                    </a:p>
                  </a:txBody>
                  <a:tcPr marL="12700" marR="12700" marT="12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solidFill>
                      <a:schemeClr val="bg1">
                        <a:alpha val="50000"/>
                      </a:schemeClr>
                    </a:solidFill>
                  </a:tcPr>
                </a:tc>
                <a:tc>
                  <a:txBody>
                    <a:bodyPr/>
                    <a:lstStyle/>
                    <a:p>
                      <a:pPr algn="ctr">
                        <a:buClrTx/>
                        <a:buSzTx/>
                        <a:buFontTx/>
                        <a:buNone/>
                      </a:pPr>
                      <a:r>
                        <a:rPr lang="en-US" altLang="zh-CN" sz="2000" b="0" kern="0" dirty="0">
                          <a:solidFill>
                            <a:schemeClr val="tx1"/>
                          </a:solidFill>
                          <a:latin typeface="Times New Roman" panose="02020603050405020304" pitchFamily="18" charset="0"/>
                          <a:cs typeface="Times New Roman" panose="02020603050405020304" pitchFamily="18" charset="0"/>
                        </a:rPr>
                        <a:t>Sturm</a:t>
                      </a:r>
                    </a:p>
                  </a:txBody>
                  <a:tcPr marL="12700" marR="12700" marT="12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solidFill>
                      <a:srgbClr val="92D050">
                        <a:alpha val="50000"/>
                      </a:srgbClr>
                    </a:solidFill>
                  </a:tcPr>
                </a:tc>
                <a:tc>
                  <a:txBody>
                    <a:bodyPr/>
                    <a:lstStyle/>
                    <a:p>
                      <a:pPr algn="ctr">
                        <a:buClrTx/>
                        <a:buSzTx/>
                        <a:buFontTx/>
                        <a:buNone/>
                      </a:pPr>
                      <a:r>
                        <a:rPr lang="en-US" altLang="zh-CN" sz="2000" b="0" kern="0" dirty="0">
                          <a:solidFill>
                            <a:schemeClr val="tx1"/>
                          </a:solidFill>
                          <a:latin typeface="Times New Roman" panose="02020603050405020304" pitchFamily="18" charset="0"/>
                          <a:cs typeface="Times New Roman" panose="02020603050405020304" pitchFamily="18" charset="0"/>
                        </a:rPr>
                        <a:t>DOK.fest</a:t>
                      </a:r>
                    </a:p>
                  </a:txBody>
                  <a:tcPr marL="12700" marR="12700" marT="12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solidFill>
                      <a:srgbClr val="FFFF00">
                        <a:alpha val="50000"/>
                      </a:srgbClr>
                    </a:solidFill>
                  </a:tcPr>
                </a:tc>
                <a:tc>
                  <a:txBody>
                    <a:bodyPr/>
                    <a:lstStyle/>
                    <a:p>
                      <a:pPr algn="ctr">
                        <a:buClrTx/>
                        <a:buSzTx/>
                        <a:buFontTx/>
                        <a:buNone/>
                      </a:pPr>
                      <a:r>
                        <a:rPr lang="en-US" altLang="zh-CN" sz="2000" b="0" kern="0" dirty="0">
                          <a:solidFill>
                            <a:schemeClr val="tx1"/>
                          </a:solidFill>
                          <a:latin typeface="Times New Roman" panose="02020603050405020304" pitchFamily="18" charset="0"/>
                          <a:cs typeface="Times New Roman" panose="02020603050405020304" pitchFamily="18" charset="0"/>
                        </a:rPr>
                        <a:t>Munich</a:t>
                      </a:r>
                    </a:p>
                  </a:txBody>
                  <a:tcPr marL="12700" marR="12700" marT="12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solidFill>
                      <a:srgbClr val="FFFF00">
                        <a:alpha val="50000"/>
                      </a:srgbClr>
                    </a:solidFill>
                  </a:tcPr>
                </a:tc>
                <a:tc>
                  <a:txBody>
                    <a:bodyPr/>
                    <a:lstStyle/>
                    <a:p>
                      <a:pPr algn="ctr">
                        <a:buClrTx/>
                        <a:buSzTx/>
                        <a:buFontTx/>
                        <a:buNone/>
                      </a:pPr>
                      <a:r>
                        <a:rPr lang="en-US" altLang="zh-CN" sz="2000" b="0" kern="0" dirty="0">
                          <a:solidFill>
                            <a:schemeClr val="tx1"/>
                          </a:solidFill>
                          <a:latin typeface="Times New Roman" panose="02020603050405020304" pitchFamily="18" charset="0"/>
                          <a:cs typeface="Times New Roman" panose="02020603050405020304" pitchFamily="18" charset="0"/>
                        </a:rPr>
                        <a:t>null</a:t>
                      </a:r>
                    </a:p>
                  </a:txBody>
                  <a:tcPr marL="12700" marR="12700" marT="12700" anchor="ctr">
                    <a:lnL w="12700" cap="flat" cmpd="sng" algn="ctr">
                      <a:solidFill>
                        <a:schemeClr val="tx1"/>
                      </a:solidFill>
                      <a:prstDash val="solid"/>
                      <a:round/>
                      <a:headEnd type="none" w="med" len="med"/>
                      <a:tailEnd type="none" w="med" len="me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alpha val="5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40951905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a16="http://schemas.microsoft.com/office/drawing/2014/main" id="{43EEEA5D-A90B-844B-835F-18BE5CF33AF6}"/>
              </a:ext>
            </a:extLst>
          </p:cNvPr>
          <p:cNvGrpSpPr/>
          <p:nvPr/>
        </p:nvGrpSpPr>
        <p:grpSpPr>
          <a:xfrm>
            <a:off x="16510869" y="11132060"/>
            <a:ext cx="10053863" cy="3786805"/>
            <a:chOff x="1047579" y="2096080"/>
            <a:chExt cx="8869579" cy="3016398"/>
          </a:xfrm>
        </p:grpSpPr>
        <p:sp>
          <p:nvSpPr>
            <p:cNvPr id="5" name="流程图: 磁盘 3">
              <a:extLst>
                <a:ext uri="{FF2B5EF4-FFF2-40B4-BE49-F238E27FC236}">
                  <a16:creationId xmlns:a16="http://schemas.microsoft.com/office/drawing/2014/main" id="{D7E48E61-9E8A-6446-A808-4354DEB628EB}"/>
                </a:ext>
              </a:extLst>
            </p:cNvPr>
            <p:cNvSpPr/>
            <p:nvPr/>
          </p:nvSpPr>
          <p:spPr>
            <a:xfrm>
              <a:off x="1047579" y="2970344"/>
              <a:ext cx="818993" cy="1132716"/>
            </a:xfrm>
            <a:prstGeom prst="flowChartMagneticDisk">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6" name="文本框 5">
              <a:extLst>
                <a:ext uri="{FF2B5EF4-FFF2-40B4-BE49-F238E27FC236}">
                  <a16:creationId xmlns:a16="http://schemas.microsoft.com/office/drawing/2014/main" id="{1CC565DD-3285-344D-B7EF-4624145C90BA}"/>
                </a:ext>
              </a:extLst>
            </p:cNvPr>
            <p:cNvSpPr txBox="1"/>
            <p:nvPr/>
          </p:nvSpPr>
          <p:spPr>
            <a:xfrm>
              <a:off x="1249973" y="4033134"/>
              <a:ext cx="479716" cy="367742"/>
            </a:xfrm>
            <a:prstGeom prst="rect">
              <a:avLst/>
            </a:prstGeom>
            <a:noFill/>
          </p:spPr>
          <p:txBody>
            <a:bodyPr wrap="square" rtlCol="0">
              <a:spAutoFit/>
            </a:bodyPr>
            <a:lstStyle/>
            <a:p>
              <a:r>
                <a:rPr lang="en-US" altLang="zh-CN" sz="2400" i="1" dirty="0">
                  <a:latin typeface="Arial" panose="020B0604020202020204" pitchFamily="34" charset="0"/>
                  <a:cs typeface="Arial" panose="020B0604020202020204" pitchFamily="34" charset="0"/>
                </a:rPr>
                <a:t>D</a:t>
              </a:r>
              <a:endParaRPr lang="zh-CN" altLang="en-US" sz="2400" i="1" baseline="-25000" dirty="0">
                <a:latin typeface="Arial" panose="020B0604020202020204" pitchFamily="34" charset="0"/>
                <a:cs typeface="Arial" panose="020B0604020202020204" pitchFamily="34" charset="0"/>
              </a:endParaRPr>
            </a:p>
          </p:txBody>
        </p:sp>
        <p:sp>
          <p:nvSpPr>
            <p:cNvPr id="7" name="流程图: 磁盘 5">
              <a:extLst>
                <a:ext uri="{FF2B5EF4-FFF2-40B4-BE49-F238E27FC236}">
                  <a16:creationId xmlns:a16="http://schemas.microsoft.com/office/drawing/2014/main" id="{67F71050-C949-9342-BE1C-BF03AF49F059}"/>
                </a:ext>
              </a:extLst>
            </p:cNvPr>
            <p:cNvSpPr/>
            <p:nvPr/>
          </p:nvSpPr>
          <p:spPr>
            <a:xfrm>
              <a:off x="3863016" y="3063457"/>
              <a:ext cx="663146" cy="864972"/>
            </a:xfrm>
            <a:prstGeom prst="flowChartMagneticDisk">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8" name="文本框 7">
              <a:extLst>
                <a:ext uri="{FF2B5EF4-FFF2-40B4-BE49-F238E27FC236}">
                  <a16:creationId xmlns:a16="http://schemas.microsoft.com/office/drawing/2014/main" id="{E601C5CD-7A00-3D4F-B065-E206AC93D861}"/>
                </a:ext>
              </a:extLst>
            </p:cNvPr>
            <p:cNvSpPr txBox="1"/>
            <p:nvPr/>
          </p:nvSpPr>
          <p:spPr>
            <a:xfrm>
              <a:off x="3979011" y="3989944"/>
              <a:ext cx="644528" cy="367742"/>
            </a:xfrm>
            <a:prstGeom prst="rect">
              <a:avLst/>
            </a:prstGeom>
            <a:noFill/>
          </p:spPr>
          <p:txBody>
            <a:bodyPr wrap="square" rtlCol="0">
              <a:spAutoFit/>
            </a:bodyPr>
            <a:lstStyle/>
            <a:p>
              <a:r>
                <a:rPr lang="en-US" altLang="zh-CN" sz="2400" i="1" dirty="0">
                  <a:latin typeface="Arial" panose="020B0604020202020204" pitchFamily="34" charset="0"/>
                  <a:cs typeface="Arial" panose="020B0604020202020204" pitchFamily="34" charset="0"/>
                </a:rPr>
                <a:t>D</a:t>
              </a:r>
              <a:r>
                <a:rPr lang="en-US" altLang="zh-CN" sz="2400" i="1" baseline="-25000" dirty="0">
                  <a:latin typeface="Arial" panose="020B0604020202020204" pitchFamily="34" charset="0"/>
                  <a:cs typeface="Arial" panose="020B0604020202020204" pitchFamily="34" charset="0"/>
                </a:rPr>
                <a:t>V</a:t>
              </a:r>
              <a:endParaRPr lang="zh-CN" altLang="en-US" sz="2400" i="1" baseline="-25000" dirty="0">
                <a:latin typeface="Arial" panose="020B0604020202020204" pitchFamily="34" charset="0"/>
                <a:cs typeface="Arial" panose="020B0604020202020204" pitchFamily="34" charset="0"/>
              </a:endParaRPr>
            </a:p>
          </p:txBody>
        </p:sp>
        <p:sp>
          <p:nvSpPr>
            <p:cNvPr id="9" name="矩形 8">
              <a:extLst>
                <a:ext uri="{FF2B5EF4-FFF2-40B4-BE49-F238E27FC236}">
                  <a16:creationId xmlns:a16="http://schemas.microsoft.com/office/drawing/2014/main" id="{13291CDF-7875-B444-ABC2-9B49C0606865}"/>
                </a:ext>
              </a:extLst>
            </p:cNvPr>
            <p:cNvSpPr/>
            <p:nvPr/>
          </p:nvSpPr>
          <p:spPr>
            <a:xfrm>
              <a:off x="2230886" y="3331487"/>
              <a:ext cx="1372174" cy="486748"/>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cs typeface="Arial" panose="020B0604020202020204" pitchFamily="34" charset="0"/>
              </a:endParaRPr>
            </a:p>
          </p:txBody>
        </p:sp>
        <p:sp>
          <p:nvSpPr>
            <p:cNvPr id="10" name="矩形 9">
              <a:extLst>
                <a:ext uri="{FF2B5EF4-FFF2-40B4-BE49-F238E27FC236}">
                  <a16:creationId xmlns:a16="http://schemas.microsoft.com/office/drawing/2014/main" id="{3AB8136D-959B-E043-8748-3A6956E06C2D}"/>
                </a:ext>
              </a:extLst>
            </p:cNvPr>
            <p:cNvSpPr/>
            <p:nvPr/>
          </p:nvSpPr>
          <p:spPr>
            <a:xfrm>
              <a:off x="4825691" y="3322527"/>
              <a:ext cx="1194488" cy="428368"/>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cs typeface="Arial" panose="020B0604020202020204" pitchFamily="34" charset="0"/>
              </a:endParaRPr>
            </a:p>
          </p:txBody>
        </p:sp>
        <p:sp>
          <p:nvSpPr>
            <p:cNvPr id="11" name="矩形 10">
              <a:extLst>
                <a:ext uri="{FF2B5EF4-FFF2-40B4-BE49-F238E27FC236}">
                  <a16:creationId xmlns:a16="http://schemas.microsoft.com/office/drawing/2014/main" id="{1F5339BC-4B8A-2540-BF5F-32D46A6D5C76}"/>
                </a:ext>
              </a:extLst>
            </p:cNvPr>
            <p:cNvSpPr/>
            <p:nvPr/>
          </p:nvSpPr>
          <p:spPr>
            <a:xfrm>
              <a:off x="7299278" y="3318703"/>
              <a:ext cx="1585635" cy="428368"/>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cs typeface="Arial" panose="020B0604020202020204" pitchFamily="34" charset="0"/>
              </a:endParaRPr>
            </a:p>
          </p:txBody>
        </p:sp>
        <p:sp>
          <p:nvSpPr>
            <p:cNvPr id="12" name="右箭头 11">
              <a:extLst>
                <a:ext uri="{FF2B5EF4-FFF2-40B4-BE49-F238E27FC236}">
                  <a16:creationId xmlns:a16="http://schemas.microsoft.com/office/drawing/2014/main" id="{1646D397-C5C3-664F-9674-2483CA925F49}"/>
                </a:ext>
              </a:extLst>
            </p:cNvPr>
            <p:cNvSpPr/>
            <p:nvPr/>
          </p:nvSpPr>
          <p:spPr>
            <a:xfrm>
              <a:off x="1927338" y="3542003"/>
              <a:ext cx="253799" cy="45719"/>
            </a:xfrm>
            <a:prstGeom prst="rightArrow">
              <a:avLst/>
            </a:prstGeom>
            <a:solidFill>
              <a:srgbClr val="0070C0"/>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13" name="右箭头 12">
              <a:extLst>
                <a:ext uri="{FF2B5EF4-FFF2-40B4-BE49-F238E27FC236}">
                  <a16:creationId xmlns:a16="http://schemas.microsoft.com/office/drawing/2014/main" id="{5382E006-259A-5041-B915-8DED1D4306E5}"/>
                </a:ext>
              </a:extLst>
            </p:cNvPr>
            <p:cNvSpPr/>
            <p:nvPr/>
          </p:nvSpPr>
          <p:spPr>
            <a:xfrm>
              <a:off x="4560225" y="3530499"/>
              <a:ext cx="217306" cy="45719"/>
            </a:xfrm>
            <a:prstGeom prst="rightArrow">
              <a:avLst/>
            </a:prstGeom>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14" name="流程图: 磁盘 17">
              <a:extLst>
                <a:ext uri="{FF2B5EF4-FFF2-40B4-BE49-F238E27FC236}">
                  <a16:creationId xmlns:a16="http://schemas.microsoft.com/office/drawing/2014/main" id="{2B6461C0-B8B9-6441-9C9F-518F66F8E252}"/>
                </a:ext>
              </a:extLst>
            </p:cNvPr>
            <p:cNvSpPr/>
            <p:nvPr/>
          </p:nvSpPr>
          <p:spPr>
            <a:xfrm>
              <a:off x="6298939" y="3087928"/>
              <a:ext cx="663146" cy="864972"/>
            </a:xfrm>
            <a:prstGeom prst="flowChartMagneticDisk">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15" name="文本框 14">
              <a:extLst>
                <a:ext uri="{FF2B5EF4-FFF2-40B4-BE49-F238E27FC236}">
                  <a16:creationId xmlns:a16="http://schemas.microsoft.com/office/drawing/2014/main" id="{F52C504F-D8A5-6C40-9EA4-6C9A486E592E}"/>
                </a:ext>
              </a:extLst>
            </p:cNvPr>
            <p:cNvSpPr txBox="1"/>
            <p:nvPr/>
          </p:nvSpPr>
          <p:spPr>
            <a:xfrm>
              <a:off x="6449121" y="3989944"/>
              <a:ext cx="548840" cy="367742"/>
            </a:xfrm>
            <a:prstGeom prst="rect">
              <a:avLst/>
            </a:prstGeom>
            <a:noFill/>
          </p:spPr>
          <p:txBody>
            <a:bodyPr wrap="square" rtlCol="0">
              <a:spAutoFit/>
            </a:bodyPr>
            <a:lstStyle/>
            <a:p>
              <a:r>
                <a:rPr lang="en-US" altLang="zh-CN" sz="2400" i="1" dirty="0">
                  <a:latin typeface="Arial" panose="020B0604020202020204" pitchFamily="34" charset="0"/>
                  <a:cs typeface="Arial" panose="020B0604020202020204" pitchFamily="34" charset="0"/>
                </a:rPr>
                <a:t>D</a:t>
              </a:r>
              <a:r>
                <a:rPr lang="en-US" altLang="zh-CN" sz="2400" i="1" baseline="-25000" dirty="0">
                  <a:latin typeface="Arial" panose="020B0604020202020204" pitchFamily="34" charset="0"/>
                  <a:cs typeface="Arial" panose="020B0604020202020204" pitchFamily="34" charset="0"/>
                </a:rPr>
                <a:t>V</a:t>
              </a:r>
              <a:endParaRPr lang="zh-CN" altLang="en-US" sz="2400" i="1" baseline="-25000" dirty="0">
                <a:latin typeface="Arial" panose="020B0604020202020204" pitchFamily="34" charset="0"/>
                <a:cs typeface="Arial" panose="020B0604020202020204" pitchFamily="34" charset="0"/>
              </a:endParaRPr>
            </a:p>
          </p:txBody>
        </p:sp>
        <p:sp>
          <p:nvSpPr>
            <p:cNvPr id="16" name="右箭头 15">
              <a:extLst>
                <a:ext uri="{FF2B5EF4-FFF2-40B4-BE49-F238E27FC236}">
                  <a16:creationId xmlns:a16="http://schemas.microsoft.com/office/drawing/2014/main" id="{91254B43-8713-CD47-B46C-32EBE4B7E597}"/>
                </a:ext>
              </a:extLst>
            </p:cNvPr>
            <p:cNvSpPr/>
            <p:nvPr/>
          </p:nvSpPr>
          <p:spPr>
            <a:xfrm>
              <a:off x="6051609" y="3530499"/>
              <a:ext cx="201466" cy="45719"/>
            </a:xfrm>
            <a:prstGeom prst="rightArrow">
              <a:avLst/>
            </a:prstGeom>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17" name="右箭头 16">
              <a:extLst>
                <a:ext uri="{FF2B5EF4-FFF2-40B4-BE49-F238E27FC236}">
                  <a16:creationId xmlns:a16="http://schemas.microsoft.com/office/drawing/2014/main" id="{670824B0-360C-8649-B4DA-41F0C1921BB2}"/>
                </a:ext>
              </a:extLst>
            </p:cNvPr>
            <p:cNvSpPr/>
            <p:nvPr/>
          </p:nvSpPr>
          <p:spPr>
            <a:xfrm>
              <a:off x="6997961" y="3537528"/>
              <a:ext cx="231126" cy="45719"/>
            </a:xfrm>
            <a:prstGeom prst="rightArrow">
              <a:avLst/>
            </a:prstGeom>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18" name="流程图: 磁盘 21">
              <a:extLst>
                <a:ext uri="{FF2B5EF4-FFF2-40B4-BE49-F238E27FC236}">
                  <a16:creationId xmlns:a16="http://schemas.microsoft.com/office/drawing/2014/main" id="{E3E919DD-F082-224E-8CD7-CD8A5EC63B19}"/>
                </a:ext>
              </a:extLst>
            </p:cNvPr>
            <p:cNvSpPr/>
            <p:nvPr/>
          </p:nvSpPr>
          <p:spPr>
            <a:xfrm>
              <a:off x="9254012" y="3068031"/>
              <a:ext cx="663146" cy="864972"/>
            </a:xfrm>
            <a:prstGeom prst="flowChartMagneticDisk">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19" name="右箭头 18">
              <a:extLst>
                <a:ext uri="{FF2B5EF4-FFF2-40B4-BE49-F238E27FC236}">
                  <a16:creationId xmlns:a16="http://schemas.microsoft.com/office/drawing/2014/main" id="{AAD78F7B-E500-804D-AAAC-126766C9DB23}"/>
                </a:ext>
              </a:extLst>
            </p:cNvPr>
            <p:cNvSpPr/>
            <p:nvPr/>
          </p:nvSpPr>
          <p:spPr>
            <a:xfrm flipV="1">
              <a:off x="8925421" y="3542635"/>
              <a:ext cx="288083" cy="45719"/>
            </a:xfrm>
            <a:prstGeom prst="rightArrow">
              <a:avLst/>
            </a:prstGeom>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20" name="文本框 19">
              <a:extLst>
                <a:ext uri="{FF2B5EF4-FFF2-40B4-BE49-F238E27FC236}">
                  <a16:creationId xmlns:a16="http://schemas.microsoft.com/office/drawing/2014/main" id="{E1005305-95F0-2549-A824-32A307E53B72}"/>
                </a:ext>
              </a:extLst>
            </p:cNvPr>
            <p:cNvSpPr txBox="1"/>
            <p:nvPr/>
          </p:nvSpPr>
          <p:spPr>
            <a:xfrm>
              <a:off x="2213410" y="3391234"/>
              <a:ext cx="1356480" cy="367742"/>
            </a:xfrm>
            <a:prstGeom prst="rect">
              <a:avLst/>
            </a:prstGeom>
            <a:noFill/>
          </p:spPr>
          <p:txBody>
            <a:bodyPr wrap="none" rtlCol="0">
              <a:spAutoFit/>
            </a:bodyPr>
            <a:lstStyle/>
            <a:p>
              <a:r>
                <a:rPr lang="en-US" altLang="zh-CN" sz="2400" dirty="0" err="1">
                  <a:latin typeface="Arial" panose="020B0604020202020204" pitchFamily="34" charset="0"/>
                  <a:cs typeface="Arial" panose="020B0604020202020204" pitchFamily="34" charset="0"/>
                </a:rPr>
                <a:t>DecideTS</a:t>
              </a:r>
              <a:endParaRPr lang="zh-CN" altLang="en-US" sz="2400" dirty="0">
                <a:latin typeface="Arial" panose="020B0604020202020204" pitchFamily="34" charset="0"/>
                <a:cs typeface="Arial" panose="020B0604020202020204" pitchFamily="34" charset="0"/>
              </a:endParaRPr>
            </a:p>
          </p:txBody>
        </p:sp>
        <p:sp>
          <p:nvSpPr>
            <p:cNvPr id="21" name="文本框 20">
              <a:extLst>
                <a:ext uri="{FF2B5EF4-FFF2-40B4-BE49-F238E27FC236}">
                  <a16:creationId xmlns:a16="http://schemas.microsoft.com/office/drawing/2014/main" id="{34D02895-5C7B-9247-A29E-6DFAF86945FB}"/>
                </a:ext>
              </a:extLst>
            </p:cNvPr>
            <p:cNvSpPr txBox="1"/>
            <p:nvPr/>
          </p:nvSpPr>
          <p:spPr>
            <a:xfrm>
              <a:off x="4864220" y="3342787"/>
              <a:ext cx="1130212" cy="367742"/>
            </a:xfrm>
            <a:prstGeom prst="rect">
              <a:avLst/>
            </a:prstGeom>
            <a:noFill/>
          </p:spPr>
          <p:txBody>
            <a:bodyPr wrap="none" rtlCol="0">
              <a:spAutoFit/>
            </a:bodyPr>
            <a:lstStyle/>
            <a:p>
              <a:r>
                <a:rPr lang="en-US" altLang="zh-CN" sz="2400" dirty="0">
                  <a:latin typeface="Arial" panose="020B0604020202020204" pitchFamily="34" charset="0"/>
                  <a:cs typeface="Arial" panose="020B0604020202020204" pitchFamily="34" charset="0"/>
                </a:rPr>
                <a:t>Splitting</a:t>
              </a:r>
              <a:endParaRPr lang="zh-CN" altLang="en-US" sz="2400" dirty="0">
                <a:latin typeface="Arial" panose="020B0604020202020204" pitchFamily="34" charset="0"/>
                <a:cs typeface="Arial" panose="020B0604020202020204" pitchFamily="34" charset="0"/>
              </a:endParaRPr>
            </a:p>
          </p:txBody>
        </p:sp>
        <p:sp>
          <p:nvSpPr>
            <p:cNvPr id="22" name="文本框 21">
              <a:extLst>
                <a:ext uri="{FF2B5EF4-FFF2-40B4-BE49-F238E27FC236}">
                  <a16:creationId xmlns:a16="http://schemas.microsoft.com/office/drawing/2014/main" id="{CB387DB0-F7D7-DC4F-8926-BBD94A6D06E9}"/>
                </a:ext>
              </a:extLst>
            </p:cNvPr>
            <p:cNvSpPr txBox="1"/>
            <p:nvPr/>
          </p:nvSpPr>
          <p:spPr>
            <a:xfrm>
              <a:off x="7320707" y="3350072"/>
              <a:ext cx="1538910" cy="367742"/>
            </a:xfrm>
            <a:prstGeom prst="rect">
              <a:avLst/>
            </a:prstGeom>
            <a:noFill/>
          </p:spPr>
          <p:txBody>
            <a:bodyPr wrap="none" rtlCol="0">
              <a:spAutoFit/>
            </a:bodyPr>
            <a:lstStyle/>
            <a:p>
              <a:r>
                <a:rPr lang="en-US" altLang="zh-CN" sz="2400" dirty="0">
                  <a:latin typeface="Arial" panose="020B0604020202020204" pitchFamily="34" charset="0"/>
                  <a:cs typeface="Arial" panose="020B0604020202020204" pitchFamily="34" charset="0"/>
                </a:rPr>
                <a:t>Completing</a:t>
              </a:r>
              <a:endParaRPr lang="zh-CN" altLang="en-US" sz="2400" dirty="0">
                <a:latin typeface="Arial" panose="020B0604020202020204" pitchFamily="34" charset="0"/>
                <a:cs typeface="Arial" panose="020B0604020202020204" pitchFamily="34" charset="0"/>
              </a:endParaRPr>
            </a:p>
          </p:txBody>
        </p:sp>
        <p:sp>
          <p:nvSpPr>
            <p:cNvPr id="23" name="右箭头 22">
              <a:extLst>
                <a:ext uri="{FF2B5EF4-FFF2-40B4-BE49-F238E27FC236}">
                  <a16:creationId xmlns:a16="http://schemas.microsoft.com/office/drawing/2014/main" id="{AE985EDE-2EAD-294F-A188-C3C999A8DFA0}"/>
                </a:ext>
              </a:extLst>
            </p:cNvPr>
            <p:cNvSpPr/>
            <p:nvPr/>
          </p:nvSpPr>
          <p:spPr>
            <a:xfrm>
              <a:off x="3620942" y="3542003"/>
              <a:ext cx="192325" cy="45719"/>
            </a:xfrm>
            <a:prstGeom prst="rightArrow">
              <a:avLst/>
            </a:prstGeom>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24" name="箭头: 右 14">
              <a:extLst>
                <a:ext uri="{FF2B5EF4-FFF2-40B4-BE49-F238E27FC236}">
                  <a16:creationId xmlns:a16="http://schemas.microsoft.com/office/drawing/2014/main" id="{688DFE5C-9DAC-1046-ACC8-C1FF96339C08}"/>
                </a:ext>
              </a:extLst>
            </p:cNvPr>
            <p:cNvSpPr/>
            <p:nvPr/>
          </p:nvSpPr>
          <p:spPr>
            <a:xfrm rot="5400000">
              <a:off x="5173806" y="2933107"/>
              <a:ext cx="562480" cy="102183"/>
            </a:xfrm>
            <a:prstGeom prst="rightArrow">
              <a:avLst>
                <a:gd name="adj1" fmla="val 41689"/>
                <a:gd name="adj2" fmla="val 74929"/>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25" name="文本框 24">
              <a:extLst>
                <a:ext uri="{FF2B5EF4-FFF2-40B4-BE49-F238E27FC236}">
                  <a16:creationId xmlns:a16="http://schemas.microsoft.com/office/drawing/2014/main" id="{6BD44C0C-96B6-4C45-B179-2A67C9EB78A0}"/>
                </a:ext>
              </a:extLst>
            </p:cNvPr>
            <p:cNvSpPr txBox="1"/>
            <p:nvPr/>
          </p:nvSpPr>
          <p:spPr>
            <a:xfrm rot="19496348">
              <a:off x="2982125" y="2542030"/>
              <a:ext cx="1038290" cy="367742"/>
            </a:xfrm>
            <a:prstGeom prst="rect">
              <a:avLst/>
            </a:prstGeom>
            <a:noFill/>
          </p:spPr>
          <p:txBody>
            <a:bodyPr wrap="none" rtlCol="0">
              <a:spAutoFit/>
            </a:bodyPr>
            <a:lstStyle/>
            <a:p>
              <a:pPr algn="ctr"/>
              <a:r>
                <a:rPr lang="en-US" altLang="zh-CN" sz="2400" dirty="0">
                  <a:latin typeface="Arial" panose="020B0604020202020204" pitchFamily="34" charset="0"/>
                  <a:cs typeface="Arial" panose="020B0604020202020204" pitchFamily="34" charset="0"/>
                </a:rPr>
                <a:t>context</a:t>
              </a:r>
              <a:endParaRPr lang="zh-CN" altLang="en-US" sz="2400" dirty="0">
                <a:latin typeface="Arial" panose="020B0604020202020204" pitchFamily="34" charset="0"/>
                <a:cs typeface="Arial" panose="020B0604020202020204" pitchFamily="34" charset="0"/>
              </a:endParaRPr>
            </a:p>
          </p:txBody>
        </p:sp>
        <p:sp>
          <p:nvSpPr>
            <p:cNvPr id="26" name="文本框 25">
              <a:extLst>
                <a:ext uri="{FF2B5EF4-FFF2-40B4-BE49-F238E27FC236}">
                  <a16:creationId xmlns:a16="http://schemas.microsoft.com/office/drawing/2014/main" id="{06413117-FD4D-9742-91DB-ED15B8647EDA}"/>
                </a:ext>
              </a:extLst>
            </p:cNvPr>
            <p:cNvSpPr txBox="1"/>
            <p:nvPr/>
          </p:nvSpPr>
          <p:spPr>
            <a:xfrm rot="1767626">
              <a:off x="6539898" y="2505133"/>
              <a:ext cx="1038290" cy="661935"/>
            </a:xfrm>
            <a:prstGeom prst="rect">
              <a:avLst/>
            </a:prstGeom>
            <a:noFill/>
          </p:spPr>
          <p:txBody>
            <a:bodyPr wrap="none" rtlCol="0">
              <a:spAutoFit/>
            </a:bodyPr>
            <a:lstStyle/>
            <a:p>
              <a:pPr algn="ctr"/>
              <a:r>
                <a:rPr lang="en-US" altLang="zh-CN" sz="2400" dirty="0">
                  <a:latin typeface="Arial" panose="020B0604020202020204" pitchFamily="34" charset="0"/>
                  <a:cs typeface="Arial" panose="020B0604020202020204" pitchFamily="34" charset="0"/>
                </a:rPr>
                <a:t>HER</a:t>
              </a:r>
            </a:p>
            <a:p>
              <a:pPr algn="ctr"/>
              <a:r>
                <a:rPr lang="en-US" altLang="zh-CN" sz="2400" dirty="0">
                  <a:latin typeface="Arial" panose="020B0604020202020204" pitchFamily="34" charset="0"/>
                  <a:cs typeface="Arial" panose="020B0604020202020204" pitchFamily="34" charset="0"/>
                </a:rPr>
                <a:t>context</a:t>
              </a:r>
              <a:endParaRPr lang="zh-CN" altLang="en-US" sz="2400" dirty="0">
                <a:latin typeface="Arial" panose="020B0604020202020204" pitchFamily="34" charset="0"/>
                <a:cs typeface="Arial" panose="020B0604020202020204" pitchFamily="34" charset="0"/>
              </a:endParaRPr>
            </a:p>
          </p:txBody>
        </p:sp>
        <p:sp>
          <p:nvSpPr>
            <p:cNvPr id="27" name="文本框 26">
              <a:extLst>
                <a:ext uri="{FF2B5EF4-FFF2-40B4-BE49-F238E27FC236}">
                  <a16:creationId xmlns:a16="http://schemas.microsoft.com/office/drawing/2014/main" id="{4143093C-DF1C-794B-9263-4FEB6E4F82CD}"/>
                </a:ext>
              </a:extLst>
            </p:cNvPr>
            <p:cNvSpPr txBox="1"/>
            <p:nvPr/>
          </p:nvSpPr>
          <p:spPr>
            <a:xfrm>
              <a:off x="4383685" y="2772952"/>
              <a:ext cx="1122453" cy="367742"/>
            </a:xfrm>
            <a:prstGeom prst="rect">
              <a:avLst/>
            </a:prstGeom>
            <a:noFill/>
          </p:spPr>
          <p:txBody>
            <a:bodyPr wrap="square" rtlCol="0">
              <a:spAutoFit/>
            </a:bodyPr>
            <a:lstStyle/>
            <a:p>
              <a:pPr algn="ctr"/>
              <a:r>
                <a:rPr lang="en-US" altLang="zh-CN" sz="2400" dirty="0">
                  <a:latin typeface="Arial" panose="020B0604020202020204" pitchFamily="34" charset="0"/>
                  <a:cs typeface="Arial" panose="020B0604020202020204" pitchFamily="34" charset="0"/>
                </a:rPr>
                <a:t>context</a:t>
              </a:r>
              <a:endParaRPr lang="zh-CN" altLang="en-US" sz="2400" dirty="0">
                <a:latin typeface="Arial" panose="020B0604020202020204" pitchFamily="34" charset="0"/>
                <a:cs typeface="Arial" panose="020B0604020202020204" pitchFamily="34" charset="0"/>
              </a:endParaRPr>
            </a:p>
          </p:txBody>
        </p:sp>
        <p:sp>
          <p:nvSpPr>
            <p:cNvPr id="28" name="文本框 27">
              <a:extLst>
                <a:ext uri="{FF2B5EF4-FFF2-40B4-BE49-F238E27FC236}">
                  <a16:creationId xmlns:a16="http://schemas.microsoft.com/office/drawing/2014/main" id="{1E37C049-80A2-234E-80A0-AF854CCF9AF9}"/>
                </a:ext>
              </a:extLst>
            </p:cNvPr>
            <p:cNvSpPr txBox="1"/>
            <p:nvPr/>
          </p:nvSpPr>
          <p:spPr>
            <a:xfrm>
              <a:off x="9347716" y="3946495"/>
              <a:ext cx="548840" cy="367742"/>
            </a:xfrm>
            <a:prstGeom prst="rect">
              <a:avLst/>
            </a:prstGeom>
            <a:noFill/>
          </p:spPr>
          <p:txBody>
            <a:bodyPr wrap="square" rtlCol="0">
              <a:spAutoFit/>
            </a:bodyPr>
            <a:lstStyle/>
            <a:p>
              <a:r>
                <a:rPr lang="en-US" altLang="zh-CN" sz="2400" i="1" dirty="0">
                  <a:latin typeface="Arial" panose="020B0604020202020204" pitchFamily="34" charset="0"/>
                  <a:cs typeface="Arial" panose="020B0604020202020204" pitchFamily="34" charset="0"/>
                </a:rPr>
                <a:t>D</a:t>
              </a:r>
              <a:r>
                <a:rPr lang="en-US" altLang="zh-CN" sz="2400" i="1" baseline="-25000" dirty="0">
                  <a:latin typeface="Arial" panose="020B0604020202020204" pitchFamily="34" charset="0"/>
                  <a:cs typeface="Arial" panose="020B0604020202020204" pitchFamily="34" charset="0"/>
                </a:rPr>
                <a:t>V</a:t>
              </a:r>
              <a:endParaRPr lang="zh-CN" altLang="en-US" sz="2400" i="1" baseline="-25000" dirty="0">
                <a:latin typeface="Arial" panose="020B0604020202020204" pitchFamily="34" charset="0"/>
                <a:cs typeface="Arial" panose="020B0604020202020204" pitchFamily="34" charset="0"/>
              </a:endParaRPr>
            </a:p>
          </p:txBody>
        </p:sp>
        <p:sp>
          <p:nvSpPr>
            <p:cNvPr id="29" name="矩形 28">
              <a:extLst>
                <a:ext uri="{FF2B5EF4-FFF2-40B4-BE49-F238E27FC236}">
                  <a16:creationId xmlns:a16="http://schemas.microsoft.com/office/drawing/2014/main" id="{DF9E3008-C4D1-8B43-80B0-9EFEF1530BD9}"/>
                </a:ext>
              </a:extLst>
            </p:cNvPr>
            <p:cNvSpPr/>
            <p:nvPr/>
          </p:nvSpPr>
          <p:spPr>
            <a:xfrm>
              <a:off x="4091603" y="3664994"/>
              <a:ext cx="209672" cy="18637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30" name="矩形 29">
              <a:extLst>
                <a:ext uri="{FF2B5EF4-FFF2-40B4-BE49-F238E27FC236}">
                  <a16:creationId xmlns:a16="http://schemas.microsoft.com/office/drawing/2014/main" id="{32A4E62B-B782-2F45-B7ED-41883BD401CD}"/>
                </a:ext>
              </a:extLst>
            </p:cNvPr>
            <p:cNvSpPr/>
            <p:nvPr/>
          </p:nvSpPr>
          <p:spPr>
            <a:xfrm>
              <a:off x="3921706" y="3434161"/>
              <a:ext cx="209672" cy="186374"/>
            </a:xfrm>
            <a:prstGeom prst="rect">
              <a:avLst/>
            </a:prstGeom>
            <a:solidFill>
              <a:srgbClr val="92D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dirty="0">
                <a:latin typeface="Arial" panose="020B0604020202020204" pitchFamily="34" charset="0"/>
                <a:cs typeface="Arial" panose="020B0604020202020204" pitchFamily="34" charset="0"/>
              </a:endParaRPr>
            </a:p>
          </p:txBody>
        </p:sp>
        <p:sp>
          <p:nvSpPr>
            <p:cNvPr id="31" name="矩形 30">
              <a:extLst>
                <a:ext uri="{FF2B5EF4-FFF2-40B4-BE49-F238E27FC236}">
                  <a16:creationId xmlns:a16="http://schemas.microsoft.com/office/drawing/2014/main" id="{875B9D05-C915-7545-B52C-CFC4CDB406D6}"/>
                </a:ext>
              </a:extLst>
            </p:cNvPr>
            <p:cNvSpPr/>
            <p:nvPr/>
          </p:nvSpPr>
          <p:spPr>
            <a:xfrm>
              <a:off x="4243988" y="3434161"/>
              <a:ext cx="209672" cy="186374"/>
            </a:xfrm>
            <a:prstGeom prst="rect">
              <a:avLst/>
            </a:prstGeom>
            <a:solidFill>
              <a:srgbClr val="FF00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dirty="0">
                <a:latin typeface="Arial" panose="020B0604020202020204" pitchFamily="34" charset="0"/>
                <a:cs typeface="Arial" panose="020B0604020202020204" pitchFamily="34" charset="0"/>
              </a:endParaRPr>
            </a:p>
          </p:txBody>
        </p:sp>
        <p:sp>
          <p:nvSpPr>
            <p:cNvPr id="32" name="矩形 31">
              <a:extLst>
                <a:ext uri="{FF2B5EF4-FFF2-40B4-BE49-F238E27FC236}">
                  <a16:creationId xmlns:a16="http://schemas.microsoft.com/office/drawing/2014/main" id="{04EF9452-19BE-9240-B137-6BDB0A8864EF}"/>
                </a:ext>
              </a:extLst>
            </p:cNvPr>
            <p:cNvSpPr/>
            <p:nvPr/>
          </p:nvSpPr>
          <p:spPr>
            <a:xfrm>
              <a:off x="6525676" y="3653884"/>
              <a:ext cx="209672" cy="18637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33" name="矩形 32">
              <a:extLst>
                <a:ext uri="{FF2B5EF4-FFF2-40B4-BE49-F238E27FC236}">
                  <a16:creationId xmlns:a16="http://schemas.microsoft.com/office/drawing/2014/main" id="{966C69EB-1D63-A74C-B263-05AACEF84C19}"/>
                </a:ext>
              </a:extLst>
            </p:cNvPr>
            <p:cNvSpPr/>
            <p:nvPr/>
          </p:nvSpPr>
          <p:spPr>
            <a:xfrm>
              <a:off x="6363830" y="3424374"/>
              <a:ext cx="209672" cy="186374"/>
            </a:xfrm>
            <a:prstGeom prst="rect">
              <a:avLst/>
            </a:prstGeom>
            <a:solidFill>
              <a:srgbClr val="92D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dirty="0">
                <a:latin typeface="Arial" panose="020B0604020202020204" pitchFamily="34" charset="0"/>
                <a:cs typeface="Arial" panose="020B0604020202020204" pitchFamily="34" charset="0"/>
              </a:endParaRPr>
            </a:p>
          </p:txBody>
        </p:sp>
        <p:sp>
          <p:nvSpPr>
            <p:cNvPr id="34" name="矩形 33">
              <a:extLst>
                <a:ext uri="{FF2B5EF4-FFF2-40B4-BE49-F238E27FC236}">
                  <a16:creationId xmlns:a16="http://schemas.microsoft.com/office/drawing/2014/main" id="{4A389B39-A2EF-6D41-A84D-0D6ADD66F174}"/>
                </a:ext>
              </a:extLst>
            </p:cNvPr>
            <p:cNvSpPr/>
            <p:nvPr/>
          </p:nvSpPr>
          <p:spPr>
            <a:xfrm>
              <a:off x="6696453" y="3425944"/>
              <a:ext cx="209672" cy="186374"/>
            </a:xfrm>
            <a:prstGeom prst="rect">
              <a:avLst/>
            </a:prstGeom>
            <a:solidFill>
              <a:srgbClr val="92D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dirty="0">
                <a:latin typeface="Arial" panose="020B0604020202020204" pitchFamily="34" charset="0"/>
                <a:cs typeface="Arial" panose="020B0604020202020204" pitchFamily="34" charset="0"/>
              </a:endParaRPr>
            </a:p>
          </p:txBody>
        </p:sp>
        <p:sp>
          <p:nvSpPr>
            <p:cNvPr id="35" name="矩形 34">
              <a:extLst>
                <a:ext uri="{FF2B5EF4-FFF2-40B4-BE49-F238E27FC236}">
                  <a16:creationId xmlns:a16="http://schemas.microsoft.com/office/drawing/2014/main" id="{294A191B-2B6C-124B-B0A2-8DC8CD463D4E}"/>
                </a:ext>
              </a:extLst>
            </p:cNvPr>
            <p:cNvSpPr/>
            <p:nvPr/>
          </p:nvSpPr>
          <p:spPr>
            <a:xfrm>
              <a:off x="9622744" y="3409481"/>
              <a:ext cx="209672" cy="186374"/>
            </a:xfrm>
            <a:prstGeom prst="rect">
              <a:avLst/>
            </a:prstGeom>
            <a:solidFill>
              <a:srgbClr val="92D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36" name="矩形 35">
              <a:extLst>
                <a:ext uri="{FF2B5EF4-FFF2-40B4-BE49-F238E27FC236}">
                  <a16:creationId xmlns:a16="http://schemas.microsoft.com/office/drawing/2014/main" id="{F8C54612-5935-AB4C-A240-BC8216027F55}"/>
                </a:ext>
              </a:extLst>
            </p:cNvPr>
            <p:cNvSpPr/>
            <p:nvPr/>
          </p:nvSpPr>
          <p:spPr>
            <a:xfrm>
              <a:off x="9319411" y="3413663"/>
              <a:ext cx="209672" cy="186374"/>
            </a:xfrm>
            <a:prstGeom prst="rect">
              <a:avLst/>
            </a:prstGeom>
            <a:solidFill>
              <a:srgbClr val="92D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dirty="0">
                <a:latin typeface="Arial" panose="020B0604020202020204" pitchFamily="34" charset="0"/>
                <a:cs typeface="Arial" panose="020B0604020202020204" pitchFamily="34" charset="0"/>
              </a:endParaRPr>
            </a:p>
          </p:txBody>
        </p:sp>
        <p:sp>
          <p:nvSpPr>
            <p:cNvPr id="37" name="矩形 36">
              <a:extLst>
                <a:ext uri="{FF2B5EF4-FFF2-40B4-BE49-F238E27FC236}">
                  <a16:creationId xmlns:a16="http://schemas.microsoft.com/office/drawing/2014/main" id="{FDCB0600-5ACE-F544-8982-217BD92643AD}"/>
                </a:ext>
              </a:extLst>
            </p:cNvPr>
            <p:cNvSpPr/>
            <p:nvPr/>
          </p:nvSpPr>
          <p:spPr>
            <a:xfrm>
              <a:off x="9488996" y="3647743"/>
              <a:ext cx="209672" cy="186374"/>
            </a:xfrm>
            <a:prstGeom prst="rect">
              <a:avLst/>
            </a:prstGeom>
            <a:solidFill>
              <a:srgbClr val="92D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dirty="0">
                <a:latin typeface="Arial" panose="020B0604020202020204" pitchFamily="34" charset="0"/>
                <a:cs typeface="Arial" panose="020B0604020202020204" pitchFamily="34" charset="0"/>
              </a:endParaRPr>
            </a:p>
          </p:txBody>
        </p:sp>
        <p:sp>
          <p:nvSpPr>
            <p:cNvPr id="38" name="矩形 37">
              <a:extLst>
                <a:ext uri="{FF2B5EF4-FFF2-40B4-BE49-F238E27FC236}">
                  <a16:creationId xmlns:a16="http://schemas.microsoft.com/office/drawing/2014/main" id="{F64D5E64-007A-B241-9F20-7E9855A6B5B9}"/>
                </a:ext>
              </a:extLst>
            </p:cNvPr>
            <p:cNvSpPr/>
            <p:nvPr/>
          </p:nvSpPr>
          <p:spPr>
            <a:xfrm>
              <a:off x="1160860" y="3435582"/>
              <a:ext cx="209672" cy="186374"/>
            </a:xfrm>
            <a:prstGeom prst="rect">
              <a:avLst/>
            </a:prstGeom>
            <a:solidFill>
              <a:schemeClr val="tx2">
                <a:lumMod val="60000"/>
                <a:lumOff val="4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39" name="矩形 38">
              <a:extLst>
                <a:ext uri="{FF2B5EF4-FFF2-40B4-BE49-F238E27FC236}">
                  <a16:creationId xmlns:a16="http://schemas.microsoft.com/office/drawing/2014/main" id="{F4C4365C-EAB9-954B-9E86-8A5C6B76CEF9}"/>
                </a:ext>
              </a:extLst>
            </p:cNvPr>
            <p:cNvSpPr/>
            <p:nvPr/>
          </p:nvSpPr>
          <p:spPr>
            <a:xfrm>
              <a:off x="1551355" y="3434161"/>
              <a:ext cx="209672" cy="186374"/>
            </a:xfrm>
            <a:prstGeom prst="rect">
              <a:avLst/>
            </a:prstGeom>
            <a:solidFill>
              <a:schemeClr val="tx2">
                <a:lumMod val="60000"/>
                <a:lumOff val="4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40" name="矩形 39">
              <a:extLst>
                <a:ext uri="{FF2B5EF4-FFF2-40B4-BE49-F238E27FC236}">
                  <a16:creationId xmlns:a16="http://schemas.microsoft.com/office/drawing/2014/main" id="{B85B30E2-1BDA-F34B-B032-03252CD89B81}"/>
                </a:ext>
              </a:extLst>
            </p:cNvPr>
            <p:cNvSpPr/>
            <p:nvPr/>
          </p:nvSpPr>
          <p:spPr>
            <a:xfrm>
              <a:off x="1361417" y="3695446"/>
              <a:ext cx="209672" cy="186374"/>
            </a:xfrm>
            <a:prstGeom prst="rect">
              <a:avLst/>
            </a:prstGeom>
            <a:solidFill>
              <a:schemeClr val="tx2">
                <a:lumMod val="60000"/>
                <a:lumOff val="4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41" name="矩形 40">
              <a:extLst>
                <a:ext uri="{FF2B5EF4-FFF2-40B4-BE49-F238E27FC236}">
                  <a16:creationId xmlns:a16="http://schemas.microsoft.com/office/drawing/2014/main" id="{9763210C-D848-8F49-B452-DEC64591EA00}"/>
                </a:ext>
              </a:extLst>
            </p:cNvPr>
            <p:cNvSpPr/>
            <p:nvPr/>
          </p:nvSpPr>
          <p:spPr>
            <a:xfrm>
              <a:off x="1129087" y="2234516"/>
              <a:ext cx="209672" cy="186374"/>
            </a:xfrm>
            <a:prstGeom prst="rect">
              <a:avLst/>
            </a:prstGeom>
            <a:solidFill>
              <a:schemeClr val="tx2">
                <a:lumMod val="60000"/>
                <a:lumOff val="4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42" name="文本框 41">
              <a:extLst>
                <a:ext uri="{FF2B5EF4-FFF2-40B4-BE49-F238E27FC236}">
                  <a16:creationId xmlns:a16="http://schemas.microsoft.com/office/drawing/2014/main" id="{FE017850-7B0F-5A40-8383-C6B6306ECF69}"/>
                </a:ext>
              </a:extLst>
            </p:cNvPr>
            <p:cNvSpPr txBox="1"/>
            <p:nvPr/>
          </p:nvSpPr>
          <p:spPr>
            <a:xfrm>
              <a:off x="1370532" y="2096080"/>
              <a:ext cx="1869828" cy="367742"/>
            </a:xfrm>
            <a:prstGeom prst="rect">
              <a:avLst/>
            </a:prstGeom>
            <a:noFill/>
          </p:spPr>
          <p:txBody>
            <a:bodyPr wrap="none" rtlCol="0">
              <a:spAutoFit/>
            </a:bodyPr>
            <a:lstStyle/>
            <a:p>
              <a:r>
                <a:rPr lang="en-US" altLang="zh-CN" sz="2400" dirty="0">
                  <a:latin typeface="Arial" panose="020B0604020202020204" pitchFamily="34" charset="0"/>
                  <a:cs typeface="Arial" panose="020B0604020202020204" pitchFamily="34" charset="0"/>
                </a:rPr>
                <a:t>attribute value</a:t>
              </a:r>
              <a:endParaRPr lang="zh-CN" altLang="en-US" sz="2400" dirty="0">
                <a:latin typeface="Arial" panose="020B0604020202020204" pitchFamily="34" charset="0"/>
                <a:cs typeface="Arial" panose="020B0604020202020204" pitchFamily="34" charset="0"/>
              </a:endParaRPr>
            </a:p>
          </p:txBody>
        </p:sp>
        <p:sp>
          <p:nvSpPr>
            <p:cNvPr id="43" name="矩形 42">
              <a:extLst>
                <a:ext uri="{FF2B5EF4-FFF2-40B4-BE49-F238E27FC236}">
                  <a16:creationId xmlns:a16="http://schemas.microsoft.com/office/drawing/2014/main" id="{60328AC8-4343-E849-8F9E-BEB55F8FA3A5}"/>
                </a:ext>
              </a:extLst>
            </p:cNvPr>
            <p:cNvSpPr/>
            <p:nvPr/>
          </p:nvSpPr>
          <p:spPr>
            <a:xfrm>
              <a:off x="1125548" y="2591613"/>
              <a:ext cx="209672" cy="186374"/>
            </a:xfrm>
            <a:prstGeom prst="rect">
              <a:avLst/>
            </a:prstGeom>
            <a:solidFill>
              <a:srgbClr val="92D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dirty="0">
                <a:latin typeface="Arial" panose="020B0604020202020204" pitchFamily="34" charset="0"/>
                <a:cs typeface="Arial" panose="020B0604020202020204" pitchFamily="34" charset="0"/>
              </a:endParaRPr>
            </a:p>
          </p:txBody>
        </p:sp>
        <p:sp>
          <p:nvSpPr>
            <p:cNvPr id="44" name="文本框 43">
              <a:extLst>
                <a:ext uri="{FF2B5EF4-FFF2-40B4-BE49-F238E27FC236}">
                  <a16:creationId xmlns:a16="http://schemas.microsoft.com/office/drawing/2014/main" id="{B85B9313-5126-6949-81B6-BA40032E485E}"/>
                </a:ext>
              </a:extLst>
            </p:cNvPr>
            <p:cNvSpPr txBox="1"/>
            <p:nvPr/>
          </p:nvSpPr>
          <p:spPr>
            <a:xfrm>
              <a:off x="1370532" y="2416871"/>
              <a:ext cx="1718510" cy="367742"/>
            </a:xfrm>
            <a:prstGeom prst="rect">
              <a:avLst/>
            </a:prstGeom>
            <a:noFill/>
          </p:spPr>
          <p:txBody>
            <a:bodyPr wrap="none" rtlCol="0">
              <a:spAutoFit/>
            </a:bodyPr>
            <a:lstStyle/>
            <a:p>
              <a:r>
                <a:rPr lang="en-US" altLang="zh-CN" sz="2400" dirty="0">
                  <a:latin typeface="Arial" panose="020B0604020202020204" pitchFamily="34" charset="0"/>
                  <a:cs typeface="Arial" panose="020B0604020202020204" pitchFamily="34" charset="0"/>
                </a:rPr>
                <a:t>correct value</a:t>
              </a:r>
              <a:endParaRPr lang="zh-CN" altLang="en-US" sz="2400" dirty="0">
                <a:latin typeface="Arial" panose="020B0604020202020204" pitchFamily="34" charset="0"/>
                <a:cs typeface="Arial" panose="020B0604020202020204" pitchFamily="34" charset="0"/>
              </a:endParaRPr>
            </a:p>
          </p:txBody>
        </p:sp>
        <p:sp>
          <p:nvSpPr>
            <p:cNvPr id="45" name="矩形 44">
              <a:extLst>
                <a:ext uri="{FF2B5EF4-FFF2-40B4-BE49-F238E27FC236}">
                  <a16:creationId xmlns:a16="http://schemas.microsoft.com/office/drawing/2014/main" id="{2EEE843A-8E96-6447-9D90-18B9913DEB8D}"/>
                </a:ext>
              </a:extLst>
            </p:cNvPr>
            <p:cNvSpPr/>
            <p:nvPr/>
          </p:nvSpPr>
          <p:spPr>
            <a:xfrm>
              <a:off x="7801346" y="2234516"/>
              <a:ext cx="209672" cy="186374"/>
            </a:xfrm>
            <a:prstGeom prst="rect">
              <a:avLst/>
            </a:prstGeom>
            <a:solidFill>
              <a:srgbClr val="FF00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46" name="文本框 45">
              <a:extLst>
                <a:ext uri="{FF2B5EF4-FFF2-40B4-BE49-F238E27FC236}">
                  <a16:creationId xmlns:a16="http://schemas.microsoft.com/office/drawing/2014/main" id="{27888169-5F76-7447-A67D-44FDA4B0D479}"/>
                </a:ext>
              </a:extLst>
            </p:cNvPr>
            <p:cNvSpPr txBox="1"/>
            <p:nvPr/>
          </p:nvSpPr>
          <p:spPr>
            <a:xfrm>
              <a:off x="8042791" y="2096080"/>
              <a:ext cx="1734067" cy="367742"/>
            </a:xfrm>
            <a:prstGeom prst="rect">
              <a:avLst/>
            </a:prstGeom>
            <a:noFill/>
          </p:spPr>
          <p:txBody>
            <a:bodyPr wrap="none" rtlCol="0">
              <a:spAutoFit/>
            </a:bodyPr>
            <a:lstStyle/>
            <a:p>
              <a:r>
                <a:rPr lang="en-US" altLang="zh-CN" sz="2400" dirty="0">
                  <a:latin typeface="Arial" panose="020B0604020202020204" pitchFamily="34" charset="0"/>
                  <a:cs typeface="Arial" panose="020B0604020202020204" pitchFamily="34" charset="0"/>
                </a:rPr>
                <a:t>conflict value</a:t>
              </a:r>
              <a:endParaRPr lang="zh-CN" altLang="en-US" sz="2400" dirty="0">
                <a:latin typeface="Arial" panose="020B0604020202020204" pitchFamily="34" charset="0"/>
                <a:cs typeface="Arial" panose="020B0604020202020204" pitchFamily="34" charset="0"/>
              </a:endParaRPr>
            </a:p>
          </p:txBody>
        </p:sp>
        <p:sp>
          <p:nvSpPr>
            <p:cNvPr id="47" name="矩形 46">
              <a:extLst>
                <a:ext uri="{FF2B5EF4-FFF2-40B4-BE49-F238E27FC236}">
                  <a16:creationId xmlns:a16="http://schemas.microsoft.com/office/drawing/2014/main" id="{8FE520E9-B031-644E-8ED0-2888802DD34E}"/>
                </a:ext>
              </a:extLst>
            </p:cNvPr>
            <p:cNvSpPr/>
            <p:nvPr/>
          </p:nvSpPr>
          <p:spPr>
            <a:xfrm>
              <a:off x="7796818" y="2591613"/>
              <a:ext cx="209672" cy="186374"/>
            </a:xfrm>
            <a:prstGeom prst="rect">
              <a:avLst/>
            </a:prstGeom>
            <a:solidFill>
              <a:schemeClr val="bg1"/>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48" name="文本框 47">
              <a:extLst>
                <a:ext uri="{FF2B5EF4-FFF2-40B4-BE49-F238E27FC236}">
                  <a16:creationId xmlns:a16="http://schemas.microsoft.com/office/drawing/2014/main" id="{1198CA9E-5F07-3842-95D7-4792BB994668}"/>
                </a:ext>
              </a:extLst>
            </p:cNvPr>
            <p:cNvSpPr txBox="1"/>
            <p:nvPr/>
          </p:nvSpPr>
          <p:spPr>
            <a:xfrm>
              <a:off x="8042791" y="2416871"/>
              <a:ext cx="1810432" cy="367742"/>
            </a:xfrm>
            <a:prstGeom prst="rect">
              <a:avLst/>
            </a:prstGeom>
            <a:noFill/>
          </p:spPr>
          <p:txBody>
            <a:bodyPr wrap="none" rtlCol="0">
              <a:spAutoFit/>
            </a:bodyPr>
            <a:lstStyle/>
            <a:p>
              <a:r>
                <a:rPr lang="en-US" altLang="zh-CN" sz="2400" dirty="0">
                  <a:latin typeface="Arial" panose="020B0604020202020204" pitchFamily="34" charset="0"/>
                  <a:cs typeface="Arial" panose="020B0604020202020204" pitchFamily="34" charset="0"/>
                </a:rPr>
                <a:t>missing value</a:t>
              </a:r>
              <a:endParaRPr lang="zh-CN" altLang="en-US" sz="2400" dirty="0">
                <a:latin typeface="Arial" panose="020B0604020202020204" pitchFamily="34" charset="0"/>
                <a:cs typeface="Arial" panose="020B0604020202020204" pitchFamily="34" charset="0"/>
              </a:endParaRPr>
            </a:p>
          </p:txBody>
        </p:sp>
        <p:sp>
          <p:nvSpPr>
            <p:cNvPr id="49" name="文本框 48">
              <a:extLst>
                <a:ext uri="{FF2B5EF4-FFF2-40B4-BE49-F238E27FC236}">
                  <a16:creationId xmlns:a16="http://schemas.microsoft.com/office/drawing/2014/main" id="{35BFC5CA-C958-AC45-8BF7-AA05574A2A46}"/>
                </a:ext>
              </a:extLst>
            </p:cNvPr>
            <p:cNvSpPr txBox="1"/>
            <p:nvPr/>
          </p:nvSpPr>
          <p:spPr>
            <a:xfrm>
              <a:off x="4215891" y="2276260"/>
              <a:ext cx="2393799" cy="367742"/>
            </a:xfrm>
            <a:prstGeom prst="rect">
              <a:avLst/>
            </a:prstGeom>
            <a:noFill/>
          </p:spPr>
          <p:txBody>
            <a:bodyPr wrap="square" rtlCol="0">
              <a:spAutoFit/>
            </a:bodyPr>
            <a:lstStyle/>
            <a:p>
              <a:pPr algn="ctr"/>
              <a:r>
                <a:rPr lang="en-US" altLang="zh-CN" sz="2400" dirty="0">
                  <a:latin typeface="Arial" panose="020B0604020202020204" pitchFamily="34" charset="0"/>
                  <a:cs typeface="Arial" panose="020B0604020202020204" pitchFamily="34" charset="0"/>
                </a:rPr>
                <a:t>knowledge graph</a:t>
              </a:r>
              <a:endParaRPr lang="zh-CN" altLang="en-US" sz="2400" dirty="0">
                <a:latin typeface="Arial" panose="020B0604020202020204" pitchFamily="34" charset="0"/>
                <a:cs typeface="Arial" panose="020B0604020202020204" pitchFamily="34" charset="0"/>
              </a:endParaRPr>
            </a:p>
          </p:txBody>
        </p:sp>
        <p:sp>
          <p:nvSpPr>
            <p:cNvPr id="50" name="箭头: 右 13">
              <a:extLst>
                <a:ext uri="{FF2B5EF4-FFF2-40B4-BE49-F238E27FC236}">
                  <a16:creationId xmlns:a16="http://schemas.microsoft.com/office/drawing/2014/main" id="{1C02C1F2-2D33-FD48-8E4E-2B0A8E386C2D}"/>
                </a:ext>
              </a:extLst>
            </p:cNvPr>
            <p:cNvSpPr/>
            <p:nvPr/>
          </p:nvSpPr>
          <p:spPr>
            <a:xfrm rot="8727685">
              <a:off x="2933271" y="2867724"/>
              <a:ext cx="1330930" cy="100679"/>
            </a:xfrm>
            <a:prstGeom prst="rightArrow">
              <a:avLst>
                <a:gd name="adj1" fmla="val 46850"/>
                <a:gd name="adj2" fmla="val 78775"/>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cs typeface="Arial" panose="020B0604020202020204" pitchFamily="34" charset="0"/>
              </a:endParaRPr>
            </a:p>
          </p:txBody>
        </p:sp>
        <p:sp>
          <p:nvSpPr>
            <p:cNvPr id="51" name="箭头: 右 15">
              <a:extLst>
                <a:ext uri="{FF2B5EF4-FFF2-40B4-BE49-F238E27FC236}">
                  <a16:creationId xmlns:a16="http://schemas.microsoft.com/office/drawing/2014/main" id="{848BDF3D-7D15-7B42-A279-0C215651F9DD}"/>
                </a:ext>
              </a:extLst>
            </p:cNvPr>
            <p:cNvSpPr/>
            <p:nvPr/>
          </p:nvSpPr>
          <p:spPr>
            <a:xfrm rot="1686964">
              <a:off x="6482687" y="2865229"/>
              <a:ext cx="1433510" cy="97203"/>
            </a:xfrm>
            <a:prstGeom prst="rightArrow">
              <a:avLst>
                <a:gd name="adj1" fmla="val 46059"/>
                <a:gd name="adj2" fmla="val 73188"/>
              </a:avLst>
            </a:prstGeom>
            <a:solidFill>
              <a:srgbClr val="C000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cs typeface="Arial" panose="020B0604020202020204" pitchFamily="34" charset="0"/>
              </a:endParaRPr>
            </a:p>
          </p:txBody>
        </p:sp>
        <p:sp>
          <p:nvSpPr>
            <p:cNvPr id="52" name="文本框 51">
              <a:extLst>
                <a:ext uri="{FF2B5EF4-FFF2-40B4-BE49-F238E27FC236}">
                  <a16:creationId xmlns:a16="http://schemas.microsoft.com/office/drawing/2014/main" id="{C9E1BFC9-3143-EC46-AF07-4680E2EA74E3}"/>
                </a:ext>
              </a:extLst>
            </p:cNvPr>
            <p:cNvSpPr txBox="1"/>
            <p:nvPr/>
          </p:nvSpPr>
          <p:spPr>
            <a:xfrm>
              <a:off x="4468218" y="4491665"/>
              <a:ext cx="2111652" cy="367742"/>
            </a:xfrm>
            <a:prstGeom prst="rect">
              <a:avLst/>
            </a:prstGeom>
            <a:noFill/>
          </p:spPr>
          <p:txBody>
            <a:bodyPr wrap="none" rtlCol="0">
              <a:spAutoFit/>
            </a:bodyPr>
            <a:lstStyle/>
            <a:p>
              <a:r>
                <a:rPr lang="en-US" altLang="zh-CN" sz="2400" dirty="0">
                  <a:latin typeface="Arial" panose="020B0604020202020204" pitchFamily="34" charset="0"/>
                  <a:cs typeface="Arial" panose="020B0604020202020204" pitchFamily="34" charset="0"/>
                </a:rPr>
                <a:t>User verification</a:t>
              </a:r>
              <a:endParaRPr lang="zh-CN" altLang="en-US" sz="2400" dirty="0">
                <a:latin typeface="Arial" panose="020B0604020202020204" pitchFamily="34" charset="0"/>
                <a:cs typeface="Arial" panose="020B0604020202020204" pitchFamily="34" charset="0"/>
              </a:endParaRPr>
            </a:p>
          </p:txBody>
        </p:sp>
        <p:sp>
          <p:nvSpPr>
            <p:cNvPr id="53" name="矩形 52">
              <a:extLst>
                <a:ext uri="{FF2B5EF4-FFF2-40B4-BE49-F238E27FC236}">
                  <a16:creationId xmlns:a16="http://schemas.microsoft.com/office/drawing/2014/main" id="{CA513F8D-B2E3-7242-BDDE-29BADD4592CB}"/>
                </a:ext>
              </a:extLst>
            </p:cNvPr>
            <p:cNvSpPr/>
            <p:nvPr/>
          </p:nvSpPr>
          <p:spPr>
            <a:xfrm>
              <a:off x="4418324" y="4494412"/>
              <a:ext cx="2159905" cy="618066"/>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cs typeface="Arial" panose="020B0604020202020204" pitchFamily="34" charset="0"/>
              </a:endParaRPr>
            </a:p>
          </p:txBody>
        </p:sp>
        <p:sp>
          <p:nvSpPr>
            <p:cNvPr id="54" name="箭头: 右 13">
              <a:extLst>
                <a:ext uri="{FF2B5EF4-FFF2-40B4-BE49-F238E27FC236}">
                  <a16:creationId xmlns:a16="http://schemas.microsoft.com/office/drawing/2014/main" id="{68E51C5B-D988-1043-A0E5-46647D3784D0}"/>
                </a:ext>
              </a:extLst>
            </p:cNvPr>
            <p:cNvSpPr/>
            <p:nvPr/>
          </p:nvSpPr>
          <p:spPr>
            <a:xfrm rot="1737920">
              <a:off x="2717923" y="4263636"/>
              <a:ext cx="1709011" cy="103088"/>
            </a:xfrm>
            <a:prstGeom prst="rightArrow">
              <a:avLst>
                <a:gd name="adj1" fmla="val 40589"/>
                <a:gd name="adj2" fmla="val 78177"/>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cs typeface="Arial" panose="020B0604020202020204" pitchFamily="34" charset="0"/>
              </a:endParaRPr>
            </a:p>
          </p:txBody>
        </p:sp>
        <p:sp>
          <p:nvSpPr>
            <p:cNvPr id="55" name="箭头: 右 13">
              <a:extLst>
                <a:ext uri="{FF2B5EF4-FFF2-40B4-BE49-F238E27FC236}">
                  <a16:creationId xmlns:a16="http://schemas.microsoft.com/office/drawing/2014/main" id="{CF166067-0C8C-D04F-ACC9-70C4D26F7495}"/>
                </a:ext>
              </a:extLst>
            </p:cNvPr>
            <p:cNvSpPr/>
            <p:nvPr/>
          </p:nvSpPr>
          <p:spPr>
            <a:xfrm rot="5400000">
              <a:off x="5141474" y="4082849"/>
              <a:ext cx="627144" cy="102184"/>
            </a:xfrm>
            <a:prstGeom prst="rightArrow">
              <a:avLst>
                <a:gd name="adj1" fmla="val 41695"/>
                <a:gd name="adj2" fmla="val 7493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56" name="箭头: 右 13">
              <a:extLst>
                <a:ext uri="{FF2B5EF4-FFF2-40B4-BE49-F238E27FC236}">
                  <a16:creationId xmlns:a16="http://schemas.microsoft.com/office/drawing/2014/main" id="{633B4146-B065-564E-84C0-AF566B8C5CC1}"/>
                </a:ext>
              </a:extLst>
            </p:cNvPr>
            <p:cNvSpPr/>
            <p:nvPr/>
          </p:nvSpPr>
          <p:spPr>
            <a:xfrm rot="9022553">
              <a:off x="6547298" y="4218470"/>
              <a:ext cx="1811227" cy="116686"/>
            </a:xfrm>
            <a:prstGeom prst="rightArrow">
              <a:avLst>
                <a:gd name="adj1" fmla="val 42077"/>
                <a:gd name="adj2" fmla="val 87518"/>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cs typeface="Arial" panose="020B0604020202020204" pitchFamily="34" charset="0"/>
              </a:endParaRPr>
            </a:p>
          </p:txBody>
        </p:sp>
        <p:sp>
          <p:nvSpPr>
            <p:cNvPr id="57" name="文本框 56">
              <a:extLst>
                <a:ext uri="{FF2B5EF4-FFF2-40B4-BE49-F238E27FC236}">
                  <a16:creationId xmlns:a16="http://schemas.microsoft.com/office/drawing/2014/main" id="{A5B5F060-F85E-0C48-ACF2-0A2F05942581}"/>
                </a:ext>
              </a:extLst>
            </p:cNvPr>
            <p:cNvSpPr txBox="1"/>
            <p:nvPr/>
          </p:nvSpPr>
          <p:spPr>
            <a:xfrm>
              <a:off x="4835109" y="4720677"/>
              <a:ext cx="1297085" cy="367742"/>
            </a:xfrm>
            <a:prstGeom prst="rect">
              <a:avLst/>
            </a:prstGeom>
            <a:noFill/>
          </p:spPr>
          <p:txBody>
            <a:bodyPr wrap="none" rtlCol="0">
              <a:spAutoFit/>
            </a:bodyPr>
            <a:lstStyle/>
            <a:p>
              <a:r>
                <a:rPr lang="en-US" altLang="zh-CN" sz="2400" dirty="0">
                  <a:latin typeface="Arial" panose="020B0604020202020204" pitchFamily="34" charset="0"/>
                  <a:cs typeface="Arial" panose="020B0604020202020204" pitchFamily="34" charset="0"/>
                </a:rPr>
                <a:t>(optional)</a:t>
              </a:r>
              <a:endParaRPr lang="zh-CN" altLang="en-US" sz="2400" dirty="0">
                <a:latin typeface="Arial" panose="020B0604020202020204" pitchFamily="34" charset="0"/>
                <a:cs typeface="Arial" panose="020B0604020202020204" pitchFamily="34" charset="0"/>
              </a:endParaRPr>
            </a:p>
          </p:txBody>
        </p:sp>
      </p:grpSp>
      <p:grpSp>
        <p:nvGrpSpPr>
          <p:cNvPr id="165" name="组合 164">
            <a:extLst>
              <a:ext uri="{FF2B5EF4-FFF2-40B4-BE49-F238E27FC236}">
                <a16:creationId xmlns:a16="http://schemas.microsoft.com/office/drawing/2014/main" id="{6EF334CB-8F3F-264F-B707-113C65A85A9F}"/>
              </a:ext>
            </a:extLst>
          </p:cNvPr>
          <p:cNvGrpSpPr/>
          <p:nvPr/>
        </p:nvGrpSpPr>
        <p:grpSpPr>
          <a:xfrm>
            <a:off x="775855" y="1316050"/>
            <a:ext cx="9851348" cy="3126025"/>
            <a:chOff x="1047579" y="2073155"/>
            <a:chExt cx="8869579" cy="3357622"/>
          </a:xfrm>
        </p:grpSpPr>
        <p:sp>
          <p:nvSpPr>
            <p:cNvPr id="128" name="文本框 127">
              <a:extLst>
                <a:ext uri="{FF2B5EF4-FFF2-40B4-BE49-F238E27FC236}">
                  <a16:creationId xmlns:a16="http://schemas.microsoft.com/office/drawing/2014/main" id="{D9668B12-C327-2547-AB12-324BF4652DF7}"/>
                </a:ext>
              </a:extLst>
            </p:cNvPr>
            <p:cNvSpPr txBox="1"/>
            <p:nvPr/>
          </p:nvSpPr>
          <p:spPr>
            <a:xfrm>
              <a:off x="4714290" y="3113313"/>
              <a:ext cx="1378592" cy="826446"/>
            </a:xfrm>
            <a:prstGeom prst="rect">
              <a:avLst/>
            </a:prstGeom>
            <a:noFill/>
          </p:spPr>
          <p:txBody>
            <a:bodyPr wrap="none" rtlCol="0">
              <a:spAutoFit/>
            </a:bodyPr>
            <a:lstStyle/>
            <a:p>
              <a:pPr algn="ctr"/>
              <a:r>
                <a:rPr lang="en-US" altLang="zh-CN" sz="2200" dirty="0">
                  <a:solidFill>
                    <a:srgbClr val="FF0000"/>
                  </a:solidFill>
                  <a:latin typeface="Calibri" panose="020F0502020204030204" pitchFamily="34" charset="0"/>
                  <a:cs typeface="Calibri" panose="020F0502020204030204" pitchFamily="34" charset="0"/>
                </a:rPr>
                <a:t>Attribute</a:t>
              </a:r>
            </a:p>
            <a:p>
              <a:pPr algn="ctr"/>
              <a:r>
                <a:rPr lang="en-US" altLang="zh-CN" sz="2200" dirty="0">
                  <a:solidFill>
                    <a:srgbClr val="FF0000"/>
                  </a:solidFill>
                  <a:latin typeface="Calibri" panose="020F0502020204030204" pitchFamily="34" charset="0"/>
                  <a:cs typeface="Calibri" panose="020F0502020204030204" pitchFamily="34" charset="0"/>
                </a:rPr>
                <a:t>Assignment</a:t>
              </a:r>
              <a:endParaRPr lang="zh-CN" altLang="en-US" sz="2200" dirty="0">
                <a:solidFill>
                  <a:srgbClr val="FF0000"/>
                </a:solidFill>
                <a:latin typeface="Calibri" panose="020F0502020204030204" pitchFamily="34" charset="0"/>
                <a:cs typeface="Calibri" panose="020F0502020204030204" pitchFamily="34" charset="0"/>
              </a:endParaRPr>
            </a:p>
          </p:txBody>
        </p:sp>
        <p:sp>
          <p:nvSpPr>
            <p:cNvPr id="112" name="流程图: 磁盘 3">
              <a:extLst>
                <a:ext uri="{FF2B5EF4-FFF2-40B4-BE49-F238E27FC236}">
                  <a16:creationId xmlns:a16="http://schemas.microsoft.com/office/drawing/2014/main" id="{5996E66D-5ADF-FA4B-BDD3-B6FEEC935DD2}"/>
                </a:ext>
              </a:extLst>
            </p:cNvPr>
            <p:cNvSpPr/>
            <p:nvPr/>
          </p:nvSpPr>
          <p:spPr>
            <a:xfrm>
              <a:off x="1047579" y="2970344"/>
              <a:ext cx="818993" cy="1132716"/>
            </a:xfrm>
            <a:prstGeom prst="flowChartMagneticDisk">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13" name="文本框 112">
              <a:extLst>
                <a:ext uri="{FF2B5EF4-FFF2-40B4-BE49-F238E27FC236}">
                  <a16:creationId xmlns:a16="http://schemas.microsoft.com/office/drawing/2014/main" id="{AFBFF957-DF46-C94F-9244-409BF8905BC5}"/>
                </a:ext>
              </a:extLst>
            </p:cNvPr>
            <p:cNvSpPr txBox="1"/>
            <p:nvPr/>
          </p:nvSpPr>
          <p:spPr>
            <a:xfrm>
              <a:off x="1249973" y="4033135"/>
              <a:ext cx="479716" cy="462810"/>
            </a:xfrm>
            <a:prstGeom prst="rect">
              <a:avLst/>
            </a:prstGeom>
            <a:noFill/>
          </p:spPr>
          <p:txBody>
            <a:bodyPr wrap="square" rtlCol="0">
              <a:spAutoFit/>
            </a:bodyPr>
            <a:lstStyle/>
            <a:p>
              <a:r>
                <a:rPr lang="en-US" altLang="zh-CN" sz="2200" i="1" dirty="0">
                  <a:latin typeface="Calibri" panose="020F0502020204030204" pitchFamily="34" charset="0"/>
                  <a:cs typeface="Calibri" panose="020F0502020204030204" pitchFamily="34" charset="0"/>
                </a:rPr>
                <a:t>D</a:t>
              </a:r>
              <a:endParaRPr lang="zh-CN" altLang="en-US" sz="2200" i="1" baseline="-25000" dirty="0">
                <a:latin typeface="Calibri" panose="020F0502020204030204" pitchFamily="34" charset="0"/>
                <a:cs typeface="Calibri" panose="020F0502020204030204" pitchFamily="34" charset="0"/>
              </a:endParaRPr>
            </a:p>
          </p:txBody>
        </p:sp>
        <p:sp>
          <p:nvSpPr>
            <p:cNvPr id="114" name="流程图: 磁盘 5">
              <a:extLst>
                <a:ext uri="{FF2B5EF4-FFF2-40B4-BE49-F238E27FC236}">
                  <a16:creationId xmlns:a16="http://schemas.microsoft.com/office/drawing/2014/main" id="{C95EA396-28FA-1143-B23F-D67FF6FFC215}"/>
                </a:ext>
              </a:extLst>
            </p:cNvPr>
            <p:cNvSpPr/>
            <p:nvPr/>
          </p:nvSpPr>
          <p:spPr>
            <a:xfrm>
              <a:off x="3863016" y="3063457"/>
              <a:ext cx="663146" cy="864972"/>
            </a:xfrm>
            <a:prstGeom prst="flowChartMagneticDisk">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15" name="文本框 114">
              <a:extLst>
                <a:ext uri="{FF2B5EF4-FFF2-40B4-BE49-F238E27FC236}">
                  <a16:creationId xmlns:a16="http://schemas.microsoft.com/office/drawing/2014/main" id="{A7B6D716-323B-D34B-90B4-3E96AAAE1622}"/>
                </a:ext>
              </a:extLst>
            </p:cNvPr>
            <p:cNvSpPr txBox="1"/>
            <p:nvPr/>
          </p:nvSpPr>
          <p:spPr>
            <a:xfrm>
              <a:off x="3979011" y="3989944"/>
              <a:ext cx="644528" cy="462810"/>
            </a:xfrm>
            <a:prstGeom prst="rect">
              <a:avLst/>
            </a:prstGeom>
            <a:noFill/>
          </p:spPr>
          <p:txBody>
            <a:bodyPr wrap="square" rtlCol="0">
              <a:spAutoFit/>
            </a:bodyPr>
            <a:lstStyle/>
            <a:p>
              <a:r>
                <a:rPr lang="en-US" altLang="zh-CN" sz="2200" i="1" dirty="0">
                  <a:latin typeface="Calibri" panose="020F0502020204030204" pitchFamily="34" charset="0"/>
                  <a:cs typeface="Calibri" panose="020F0502020204030204" pitchFamily="34" charset="0"/>
                </a:rPr>
                <a:t>D</a:t>
              </a:r>
              <a:r>
                <a:rPr lang="en-US" altLang="zh-CN" sz="2200" i="1" baseline="-25000" dirty="0">
                  <a:latin typeface="Calibri" panose="020F0502020204030204" pitchFamily="34" charset="0"/>
                  <a:cs typeface="Calibri" panose="020F0502020204030204" pitchFamily="34" charset="0"/>
                </a:rPr>
                <a:t>V</a:t>
              </a:r>
              <a:endParaRPr lang="zh-CN" altLang="en-US" sz="2200" i="1" baseline="-25000" dirty="0">
                <a:latin typeface="Calibri" panose="020F0502020204030204" pitchFamily="34" charset="0"/>
                <a:cs typeface="Calibri" panose="020F0502020204030204" pitchFamily="34" charset="0"/>
              </a:endParaRPr>
            </a:p>
          </p:txBody>
        </p:sp>
        <p:sp>
          <p:nvSpPr>
            <p:cNvPr id="117" name="矩形 116">
              <a:extLst>
                <a:ext uri="{FF2B5EF4-FFF2-40B4-BE49-F238E27FC236}">
                  <a16:creationId xmlns:a16="http://schemas.microsoft.com/office/drawing/2014/main" id="{1A3AC296-CC76-CC43-85C9-10723F8C20D7}"/>
                </a:ext>
              </a:extLst>
            </p:cNvPr>
            <p:cNvSpPr/>
            <p:nvPr/>
          </p:nvSpPr>
          <p:spPr>
            <a:xfrm>
              <a:off x="4785606" y="3158833"/>
              <a:ext cx="1234573" cy="780532"/>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dirty="0">
                <a:latin typeface="Calibri" panose="020F0502020204030204" pitchFamily="34" charset="0"/>
                <a:cs typeface="Calibri" panose="020F0502020204030204" pitchFamily="34" charset="0"/>
              </a:endParaRPr>
            </a:p>
          </p:txBody>
        </p:sp>
        <p:sp>
          <p:nvSpPr>
            <p:cNvPr id="118" name="矩形 117">
              <a:extLst>
                <a:ext uri="{FF2B5EF4-FFF2-40B4-BE49-F238E27FC236}">
                  <a16:creationId xmlns:a16="http://schemas.microsoft.com/office/drawing/2014/main" id="{C7BF6AD4-4B53-0749-9629-BE7C8ED1BEE1}"/>
                </a:ext>
              </a:extLst>
            </p:cNvPr>
            <p:cNvSpPr/>
            <p:nvPr/>
          </p:nvSpPr>
          <p:spPr>
            <a:xfrm>
              <a:off x="7299278" y="3168549"/>
              <a:ext cx="1585635" cy="764453"/>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dirty="0">
                <a:latin typeface="Calibri" panose="020F0502020204030204" pitchFamily="34" charset="0"/>
                <a:cs typeface="Calibri" panose="020F0502020204030204" pitchFamily="34" charset="0"/>
              </a:endParaRPr>
            </a:p>
          </p:txBody>
        </p:sp>
        <p:sp>
          <p:nvSpPr>
            <p:cNvPr id="119" name="右箭头 118">
              <a:extLst>
                <a:ext uri="{FF2B5EF4-FFF2-40B4-BE49-F238E27FC236}">
                  <a16:creationId xmlns:a16="http://schemas.microsoft.com/office/drawing/2014/main" id="{C2413187-9F8C-1C4C-92FB-A5733DEE09D4}"/>
                </a:ext>
              </a:extLst>
            </p:cNvPr>
            <p:cNvSpPr/>
            <p:nvPr/>
          </p:nvSpPr>
          <p:spPr>
            <a:xfrm>
              <a:off x="1927338" y="3542003"/>
              <a:ext cx="430390" cy="53853"/>
            </a:xfrm>
            <a:prstGeom prst="rightArrow">
              <a:avLst/>
            </a:prstGeom>
            <a:solidFill>
              <a:srgbClr val="0070C0"/>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20" name="右箭头 119">
              <a:extLst>
                <a:ext uri="{FF2B5EF4-FFF2-40B4-BE49-F238E27FC236}">
                  <a16:creationId xmlns:a16="http://schemas.microsoft.com/office/drawing/2014/main" id="{15F702D9-00C7-DD44-9474-43B25462D1EE}"/>
                </a:ext>
              </a:extLst>
            </p:cNvPr>
            <p:cNvSpPr/>
            <p:nvPr/>
          </p:nvSpPr>
          <p:spPr>
            <a:xfrm>
              <a:off x="4560225" y="3530499"/>
              <a:ext cx="217306" cy="45719"/>
            </a:xfrm>
            <a:prstGeom prst="rightArrow">
              <a:avLst/>
            </a:prstGeom>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21" name="流程图: 磁盘 17">
              <a:extLst>
                <a:ext uri="{FF2B5EF4-FFF2-40B4-BE49-F238E27FC236}">
                  <a16:creationId xmlns:a16="http://schemas.microsoft.com/office/drawing/2014/main" id="{D01E9B04-7AEB-0C47-9132-8CA921B32357}"/>
                </a:ext>
              </a:extLst>
            </p:cNvPr>
            <p:cNvSpPr/>
            <p:nvPr/>
          </p:nvSpPr>
          <p:spPr>
            <a:xfrm>
              <a:off x="6298939" y="3087928"/>
              <a:ext cx="663146" cy="864972"/>
            </a:xfrm>
            <a:prstGeom prst="flowChartMagneticDisk">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22" name="文本框 121">
              <a:extLst>
                <a:ext uri="{FF2B5EF4-FFF2-40B4-BE49-F238E27FC236}">
                  <a16:creationId xmlns:a16="http://schemas.microsoft.com/office/drawing/2014/main" id="{03A28A54-C977-B943-8B36-6778ECD5CFEF}"/>
                </a:ext>
              </a:extLst>
            </p:cNvPr>
            <p:cNvSpPr txBox="1"/>
            <p:nvPr/>
          </p:nvSpPr>
          <p:spPr>
            <a:xfrm>
              <a:off x="6449121" y="3989944"/>
              <a:ext cx="548840" cy="462810"/>
            </a:xfrm>
            <a:prstGeom prst="rect">
              <a:avLst/>
            </a:prstGeom>
            <a:noFill/>
          </p:spPr>
          <p:txBody>
            <a:bodyPr wrap="square" rtlCol="0">
              <a:spAutoFit/>
            </a:bodyPr>
            <a:lstStyle/>
            <a:p>
              <a:r>
                <a:rPr lang="en-US" altLang="zh-CN" sz="2200" i="1" dirty="0">
                  <a:latin typeface="Calibri" panose="020F0502020204030204" pitchFamily="34" charset="0"/>
                  <a:cs typeface="Calibri" panose="020F0502020204030204" pitchFamily="34" charset="0"/>
                </a:rPr>
                <a:t>D</a:t>
              </a:r>
              <a:r>
                <a:rPr lang="en-US" altLang="zh-CN" sz="2200" i="1" baseline="-25000" dirty="0">
                  <a:latin typeface="Calibri" panose="020F0502020204030204" pitchFamily="34" charset="0"/>
                  <a:cs typeface="Calibri" panose="020F0502020204030204" pitchFamily="34" charset="0"/>
                </a:rPr>
                <a:t>V</a:t>
              </a:r>
              <a:endParaRPr lang="zh-CN" altLang="en-US" sz="2200" i="1" baseline="-25000" dirty="0">
                <a:latin typeface="Calibri" panose="020F0502020204030204" pitchFamily="34" charset="0"/>
                <a:cs typeface="Calibri" panose="020F0502020204030204" pitchFamily="34" charset="0"/>
              </a:endParaRPr>
            </a:p>
          </p:txBody>
        </p:sp>
        <p:sp>
          <p:nvSpPr>
            <p:cNvPr id="123" name="右箭头 122">
              <a:extLst>
                <a:ext uri="{FF2B5EF4-FFF2-40B4-BE49-F238E27FC236}">
                  <a16:creationId xmlns:a16="http://schemas.microsoft.com/office/drawing/2014/main" id="{551A390C-3D8A-BE4B-8F92-A9AD9F863549}"/>
                </a:ext>
              </a:extLst>
            </p:cNvPr>
            <p:cNvSpPr/>
            <p:nvPr/>
          </p:nvSpPr>
          <p:spPr>
            <a:xfrm>
              <a:off x="6051609" y="3530499"/>
              <a:ext cx="201466" cy="45719"/>
            </a:xfrm>
            <a:prstGeom prst="rightArrow">
              <a:avLst/>
            </a:prstGeom>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24" name="右箭头 123">
              <a:extLst>
                <a:ext uri="{FF2B5EF4-FFF2-40B4-BE49-F238E27FC236}">
                  <a16:creationId xmlns:a16="http://schemas.microsoft.com/office/drawing/2014/main" id="{00E34C97-BBE1-A044-B53C-9E1A0B96C32E}"/>
                </a:ext>
              </a:extLst>
            </p:cNvPr>
            <p:cNvSpPr/>
            <p:nvPr/>
          </p:nvSpPr>
          <p:spPr>
            <a:xfrm>
              <a:off x="6997961" y="3537528"/>
              <a:ext cx="231126" cy="45719"/>
            </a:xfrm>
            <a:prstGeom prst="rightArrow">
              <a:avLst/>
            </a:prstGeom>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25" name="流程图: 磁盘 21">
              <a:extLst>
                <a:ext uri="{FF2B5EF4-FFF2-40B4-BE49-F238E27FC236}">
                  <a16:creationId xmlns:a16="http://schemas.microsoft.com/office/drawing/2014/main" id="{3CEF89B6-3E28-9B4E-9806-CE0E1611A631}"/>
                </a:ext>
              </a:extLst>
            </p:cNvPr>
            <p:cNvSpPr/>
            <p:nvPr/>
          </p:nvSpPr>
          <p:spPr>
            <a:xfrm>
              <a:off x="9254012" y="3068031"/>
              <a:ext cx="663146" cy="864972"/>
            </a:xfrm>
            <a:prstGeom prst="flowChartMagneticDisk">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26" name="右箭头 125">
              <a:extLst>
                <a:ext uri="{FF2B5EF4-FFF2-40B4-BE49-F238E27FC236}">
                  <a16:creationId xmlns:a16="http://schemas.microsoft.com/office/drawing/2014/main" id="{5D2B2485-3458-C742-94CA-61742D9E25B0}"/>
                </a:ext>
              </a:extLst>
            </p:cNvPr>
            <p:cNvSpPr/>
            <p:nvPr/>
          </p:nvSpPr>
          <p:spPr>
            <a:xfrm flipV="1">
              <a:off x="8925421" y="3542635"/>
              <a:ext cx="288083" cy="45719"/>
            </a:xfrm>
            <a:prstGeom prst="rightArrow">
              <a:avLst/>
            </a:prstGeom>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29" name="文本框 128">
              <a:extLst>
                <a:ext uri="{FF2B5EF4-FFF2-40B4-BE49-F238E27FC236}">
                  <a16:creationId xmlns:a16="http://schemas.microsoft.com/office/drawing/2014/main" id="{2608802E-B28F-5447-9D9B-8F3FD00A62F0}"/>
                </a:ext>
              </a:extLst>
            </p:cNvPr>
            <p:cNvSpPr txBox="1"/>
            <p:nvPr/>
          </p:nvSpPr>
          <p:spPr>
            <a:xfrm>
              <a:off x="7259710" y="3134478"/>
              <a:ext cx="1620077" cy="826446"/>
            </a:xfrm>
            <a:prstGeom prst="rect">
              <a:avLst/>
            </a:prstGeom>
            <a:noFill/>
          </p:spPr>
          <p:txBody>
            <a:bodyPr wrap="none" rtlCol="0">
              <a:spAutoFit/>
            </a:bodyPr>
            <a:lstStyle/>
            <a:p>
              <a:pPr algn="ctr"/>
              <a:r>
                <a:rPr lang="en-US" altLang="zh-CN" sz="2200" dirty="0">
                  <a:latin typeface="Calibri" panose="020F0502020204030204" pitchFamily="34" charset="0"/>
                  <a:cs typeface="Calibri" panose="020F0502020204030204" pitchFamily="34" charset="0"/>
                </a:rPr>
                <a:t>Missing</a:t>
              </a:r>
              <a:r>
                <a:rPr lang="zh-CN" altLang="en-US" sz="2200" dirty="0">
                  <a:latin typeface="Calibri" panose="020F0502020204030204" pitchFamily="34" charset="0"/>
                  <a:cs typeface="Calibri" panose="020F0502020204030204" pitchFamily="34" charset="0"/>
                </a:rPr>
                <a:t> </a:t>
              </a:r>
              <a:r>
                <a:rPr lang="en-US" altLang="zh-CN" sz="2200" dirty="0">
                  <a:latin typeface="Calibri" panose="020F0502020204030204" pitchFamily="34" charset="0"/>
                  <a:cs typeface="Calibri" panose="020F0502020204030204" pitchFamily="34" charset="0"/>
                </a:rPr>
                <a:t>Value</a:t>
              </a:r>
            </a:p>
            <a:p>
              <a:pPr algn="ctr"/>
              <a:r>
                <a:rPr lang="en-US" altLang="zh-CN" sz="2200" dirty="0">
                  <a:latin typeface="Calibri" panose="020F0502020204030204" pitchFamily="34" charset="0"/>
                  <a:cs typeface="Calibri" panose="020F0502020204030204" pitchFamily="34" charset="0"/>
                </a:rPr>
                <a:t>Imputation</a:t>
              </a:r>
              <a:endParaRPr lang="zh-CN" altLang="en-US" sz="2200" dirty="0">
                <a:latin typeface="Calibri" panose="020F0502020204030204" pitchFamily="34" charset="0"/>
                <a:cs typeface="Calibri" panose="020F0502020204030204" pitchFamily="34" charset="0"/>
              </a:endParaRPr>
            </a:p>
          </p:txBody>
        </p:sp>
        <p:sp>
          <p:nvSpPr>
            <p:cNvPr id="130" name="右箭头 129">
              <a:extLst>
                <a:ext uri="{FF2B5EF4-FFF2-40B4-BE49-F238E27FC236}">
                  <a16:creationId xmlns:a16="http://schemas.microsoft.com/office/drawing/2014/main" id="{4EA10983-C670-534B-8663-A555D401A348}"/>
                </a:ext>
              </a:extLst>
            </p:cNvPr>
            <p:cNvSpPr/>
            <p:nvPr/>
          </p:nvSpPr>
          <p:spPr>
            <a:xfrm>
              <a:off x="3620942" y="3542003"/>
              <a:ext cx="192325" cy="45719"/>
            </a:xfrm>
            <a:prstGeom prst="rightArrow">
              <a:avLst/>
            </a:prstGeom>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31" name="箭头: 右 14">
              <a:extLst>
                <a:ext uri="{FF2B5EF4-FFF2-40B4-BE49-F238E27FC236}">
                  <a16:creationId xmlns:a16="http://schemas.microsoft.com/office/drawing/2014/main" id="{6C54C089-DE7C-6A49-8490-CE0ECB694C72}"/>
                </a:ext>
              </a:extLst>
            </p:cNvPr>
            <p:cNvSpPr/>
            <p:nvPr/>
          </p:nvSpPr>
          <p:spPr>
            <a:xfrm rot="5400000">
              <a:off x="5173806" y="2739652"/>
              <a:ext cx="562480" cy="102183"/>
            </a:xfrm>
            <a:prstGeom prst="right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32" name="文本框 131">
              <a:extLst>
                <a:ext uri="{FF2B5EF4-FFF2-40B4-BE49-F238E27FC236}">
                  <a16:creationId xmlns:a16="http://schemas.microsoft.com/office/drawing/2014/main" id="{0AF40339-D954-BE4B-AC41-A4B02F104211}"/>
                </a:ext>
              </a:extLst>
            </p:cNvPr>
            <p:cNvSpPr txBox="1"/>
            <p:nvPr/>
          </p:nvSpPr>
          <p:spPr>
            <a:xfrm rot="19352188">
              <a:off x="3094165" y="2390165"/>
              <a:ext cx="936727" cy="462810"/>
            </a:xfrm>
            <a:prstGeom prst="rect">
              <a:avLst/>
            </a:prstGeom>
            <a:noFill/>
          </p:spPr>
          <p:txBody>
            <a:bodyPr wrap="none" rtlCol="0">
              <a:spAutoFit/>
            </a:bodyPr>
            <a:lstStyle/>
            <a:p>
              <a:pPr algn="ctr"/>
              <a:r>
                <a:rPr lang="en-US" altLang="zh-CN" sz="2200" dirty="0">
                  <a:latin typeface="Calibri" panose="020F0502020204030204" pitchFamily="34" charset="0"/>
                  <a:cs typeface="Calibri" panose="020F0502020204030204" pitchFamily="34" charset="0"/>
                </a:rPr>
                <a:t>context</a:t>
              </a:r>
              <a:endParaRPr lang="zh-CN" altLang="en-US" sz="2200" dirty="0">
                <a:latin typeface="Calibri" panose="020F0502020204030204" pitchFamily="34" charset="0"/>
                <a:cs typeface="Calibri" panose="020F0502020204030204" pitchFamily="34" charset="0"/>
              </a:endParaRPr>
            </a:p>
          </p:txBody>
        </p:sp>
        <p:sp>
          <p:nvSpPr>
            <p:cNvPr id="133" name="文本框 132">
              <a:extLst>
                <a:ext uri="{FF2B5EF4-FFF2-40B4-BE49-F238E27FC236}">
                  <a16:creationId xmlns:a16="http://schemas.microsoft.com/office/drawing/2014/main" id="{98D263F1-6BBA-4A44-AB08-D53C3CC84076}"/>
                </a:ext>
              </a:extLst>
            </p:cNvPr>
            <p:cNvSpPr txBox="1"/>
            <p:nvPr/>
          </p:nvSpPr>
          <p:spPr>
            <a:xfrm rot="1587521">
              <a:off x="6477067" y="2223572"/>
              <a:ext cx="936727" cy="826446"/>
            </a:xfrm>
            <a:prstGeom prst="rect">
              <a:avLst/>
            </a:prstGeom>
            <a:noFill/>
          </p:spPr>
          <p:txBody>
            <a:bodyPr wrap="none" rtlCol="0">
              <a:spAutoFit/>
            </a:bodyPr>
            <a:lstStyle/>
            <a:p>
              <a:pPr algn="ctr"/>
              <a:r>
                <a:rPr lang="en-US" altLang="zh-CN" sz="2200" dirty="0">
                  <a:latin typeface="Calibri" panose="020F0502020204030204" pitchFamily="34" charset="0"/>
                  <a:cs typeface="Calibri" panose="020F0502020204030204" pitchFamily="34" charset="0"/>
                </a:rPr>
                <a:t>HER</a:t>
              </a:r>
            </a:p>
            <a:p>
              <a:pPr algn="ctr"/>
              <a:r>
                <a:rPr lang="en-US" altLang="zh-CN" sz="2200" dirty="0">
                  <a:latin typeface="Calibri" panose="020F0502020204030204" pitchFamily="34" charset="0"/>
                  <a:cs typeface="Calibri" panose="020F0502020204030204" pitchFamily="34" charset="0"/>
                </a:rPr>
                <a:t>context</a:t>
              </a:r>
              <a:endParaRPr lang="zh-CN" altLang="en-US" sz="2200" dirty="0">
                <a:latin typeface="Calibri" panose="020F0502020204030204" pitchFamily="34" charset="0"/>
                <a:cs typeface="Calibri" panose="020F0502020204030204" pitchFamily="34" charset="0"/>
              </a:endParaRPr>
            </a:p>
          </p:txBody>
        </p:sp>
        <p:sp>
          <p:nvSpPr>
            <p:cNvPr id="134" name="文本框 133">
              <a:extLst>
                <a:ext uri="{FF2B5EF4-FFF2-40B4-BE49-F238E27FC236}">
                  <a16:creationId xmlns:a16="http://schemas.microsoft.com/office/drawing/2014/main" id="{79290B3D-080E-F044-93A2-4F73498314D0}"/>
                </a:ext>
              </a:extLst>
            </p:cNvPr>
            <p:cNvSpPr txBox="1"/>
            <p:nvPr/>
          </p:nvSpPr>
          <p:spPr>
            <a:xfrm>
              <a:off x="4396159" y="2505090"/>
              <a:ext cx="1122453" cy="462810"/>
            </a:xfrm>
            <a:prstGeom prst="rect">
              <a:avLst/>
            </a:prstGeom>
            <a:noFill/>
          </p:spPr>
          <p:txBody>
            <a:bodyPr wrap="square" rtlCol="0">
              <a:spAutoFit/>
            </a:bodyPr>
            <a:lstStyle/>
            <a:p>
              <a:pPr algn="ctr"/>
              <a:r>
                <a:rPr lang="en-US" altLang="zh-CN" sz="2200" dirty="0">
                  <a:latin typeface="Calibri" panose="020F0502020204030204" pitchFamily="34" charset="0"/>
                  <a:cs typeface="Calibri" panose="020F0502020204030204" pitchFamily="34" charset="0"/>
                </a:rPr>
                <a:t>context</a:t>
              </a:r>
              <a:endParaRPr lang="zh-CN" altLang="en-US" sz="2200" dirty="0">
                <a:latin typeface="Calibri" panose="020F0502020204030204" pitchFamily="34" charset="0"/>
                <a:cs typeface="Calibri" panose="020F0502020204030204" pitchFamily="34" charset="0"/>
              </a:endParaRPr>
            </a:p>
          </p:txBody>
        </p:sp>
        <p:sp>
          <p:nvSpPr>
            <p:cNvPr id="135" name="文本框 134">
              <a:extLst>
                <a:ext uri="{FF2B5EF4-FFF2-40B4-BE49-F238E27FC236}">
                  <a16:creationId xmlns:a16="http://schemas.microsoft.com/office/drawing/2014/main" id="{AC6199D5-1273-FA4A-8081-195F50F5528D}"/>
                </a:ext>
              </a:extLst>
            </p:cNvPr>
            <p:cNvSpPr txBox="1"/>
            <p:nvPr/>
          </p:nvSpPr>
          <p:spPr>
            <a:xfrm>
              <a:off x="9347716" y="3946495"/>
              <a:ext cx="548840" cy="462810"/>
            </a:xfrm>
            <a:prstGeom prst="rect">
              <a:avLst/>
            </a:prstGeom>
            <a:noFill/>
          </p:spPr>
          <p:txBody>
            <a:bodyPr wrap="square" rtlCol="0">
              <a:spAutoFit/>
            </a:bodyPr>
            <a:lstStyle/>
            <a:p>
              <a:r>
                <a:rPr lang="en-US" altLang="zh-CN" sz="2200" i="1" dirty="0">
                  <a:latin typeface="Calibri" panose="020F0502020204030204" pitchFamily="34" charset="0"/>
                  <a:cs typeface="Calibri" panose="020F0502020204030204" pitchFamily="34" charset="0"/>
                </a:rPr>
                <a:t>D</a:t>
              </a:r>
              <a:r>
                <a:rPr lang="en-US" altLang="zh-CN" sz="2200" i="1" baseline="-25000" dirty="0">
                  <a:latin typeface="Calibri" panose="020F0502020204030204" pitchFamily="34" charset="0"/>
                  <a:cs typeface="Calibri" panose="020F0502020204030204" pitchFamily="34" charset="0"/>
                </a:rPr>
                <a:t>V</a:t>
              </a:r>
              <a:endParaRPr lang="zh-CN" altLang="en-US" sz="2200" i="1" baseline="-25000" dirty="0">
                <a:latin typeface="Calibri" panose="020F0502020204030204" pitchFamily="34" charset="0"/>
                <a:cs typeface="Calibri" panose="020F0502020204030204" pitchFamily="34" charset="0"/>
              </a:endParaRPr>
            </a:p>
          </p:txBody>
        </p:sp>
        <p:sp>
          <p:nvSpPr>
            <p:cNvPr id="136" name="矩形 135">
              <a:extLst>
                <a:ext uri="{FF2B5EF4-FFF2-40B4-BE49-F238E27FC236}">
                  <a16:creationId xmlns:a16="http://schemas.microsoft.com/office/drawing/2014/main" id="{FDEE674D-FDAF-6749-A8CF-17D9114A288E}"/>
                </a:ext>
              </a:extLst>
            </p:cNvPr>
            <p:cNvSpPr/>
            <p:nvPr/>
          </p:nvSpPr>
          <p:spPr>
            <a:xfrm>
              <a:off x="4091603" y="3664994"/>
              <a:ext cx="209672" cy="18637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37" name="矩形 136">
              <a:extLst>
                <a:ext uri="{FF2B5EF4-FFF2-40B4-BE49-F238E27FC236}">
                  <a16:creationId xmlns:a16="http://schemas.microsoft.com/office/drawing/2014/main" id="{E1FE8B5B-BBB6-174C-9A5F-C3C7EBD222A5}"/>
                </a:ext>
              </a:extLst>
            </p:cNvPr>
            <p:cNvSpPr/>
            <p:nvPr/>
          </p:nvSpPr>
          <p:spPr>
            <a:xfrm>
              <a:off x="3921706" y="3434161"/>
              <a:ext cx="209672" cy="18637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38" name="矩形 137">
              <a:extLst>
                <a:ext uri="{FF2B5EF4-FFF2-40B4-BE49-F238E27FC236}">
                  <a16:creationId xmlns:a16="http://schemas.microsoft.com/office/drawing/2014/main" id="{693E07B2-1B5B-1645-A3EC-3B2E1E538868}"/>
                </a:ext>
              </a:extLst>
            </p:cNvPr>
            <p:cNvSpPr/>
            <p:nvPr/>
          </p:nvSpPr>
          <p:spPr>
            <a:xfrm>
              <a:off x="4243988" y="3434161"/>
              <a:ext cx="209672" cy="186374"/>
            </a:xfrm>
            <a:prstGeom prst="rect">
              <a:avLst/>
            </a:prstGeom>
            <a:solidFill>
              <a:srgbClr val="FF00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39" name="矩形 138">
              <a:extLst>
                <a:ext uri="{FF2B5EF4-FFF2-40B4-BE49-F238E27FC236}">
                  <a16:creationId xmlns:a16="http://schemas.microsoft.com/office/drawing/2014/main" id="{79C262C9-8050-F344-ACA9-324BD69E7AC9}"/>
                </a:ext>
              </a:extLst>
            </p:cNvPr>
            <p:cNvSpPr/>
            <p:nvPr/>
          </p:nvSpPr>
          <p:spPr>
            <a:xfrm>
              <a:off x="6525676" y="3653884"/>
              <a:ext cx="209672" cy="18637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40" name="矩形 139">
              <a:extLst>
                <a:ext uri="{FF2B5EF4-FFF2-40B4-BE49-F238E27FC236}">
                  <a16:creationId xmlns:a16="http://schemas.microsoft.com/office/drawing/2014/main" id="{BB90C797-2B19-1A43-9C37-AEAD0EAA7E6A}"/>
                </a:ext>
              </a:extLst>
            </p:cNvPr>
            <p:cNvSpPr/>
            <p:nvPr/>
          </p:nvSpPr>
          <p:spPr>
            <a:xfrm>
              <a:off x="6363830" y="3413663"/>
              <a:ext cx="209672" cy="18637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41" name="矩形 140">
              <a:extLst>
                <a:ext uri="{FF2B5EF4-FFF2-40B4-BE49-F238E27FC236}">
                  <a16:creationId xmlns:a16="http://schemas.microsoft.com/office/drawing/2014/main" id="{4709A4F6-7142-ED41-B5F7-6A57E6791C25}"/>
                </a:ext>
              </a:extLst>
            </p:cNvPr>
            <p:cNvSpPr/>
            <p:nvPr/>
          </p:nvSpPr>
          <p:spPr>
            <a:xfrm>
              <a:off x="6696453" y="3415233"/>
              <a:ext cx="209672" cy="18637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42" name="矩形 141">
              <a:extLst>
                <a:ext uri="{FF2B5EF4-FFF2-40B4-BE49-F238E27FC236}">
                  <a16:creationId xmlns:a16="http://schemas.microsoft.com/office/drawing/2014/main" id="{EDF1700D-BC7A-6743-8AE7-07A5C8E95F8E}"/>
                </a:ext>
              </a:extLst>
            </p:cNvPr>
            <p:cNvSpPr/>
            <p:nvPr/>
          </p:nvSpPr>
          <p:spPr>
            <a:xfrm>
              <a:off x="9651048" y="3409481"/>
              <a:ext cx="209672" cy="18637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43" name="矩形 142">
              <a:extLst>
                <a:ext uri="{FF2B5EF4-FFF2-40B4-BE49-F238E27FC236}">
                  <a16:creationId xmlns:a16="http://schemas.microsoft.com/office/drawing/2014/main" id="{FFB2ADB7-D1CE-9C43-8879-3517A158304F}"/>
                </a:ext>
              </a:extLst>
            </p:cNvPr>
            <p:cNvSpPr/>
            <p:nvPr/>
          </p:nvSpPr>
          <p:spPr>
            <a:xfrm>
              <a:off x="9347716" y="3413663"/>
              <a:ext cx="209672" cy="18637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44" name="矩形 143">
              <a:extLst>
                <a:ext uri="{FF2B5EF4-FFF2-40B4-BE49-F238E27FC236}">
                  <a16:creationId xmlns:a16="http://schemas.microsoft.com/office/drawing/2014/main" id="{936FB11F-A986-254F-8EE6-AB3CA87F4E2F}"/>
                </a:ext>
              </a:extLst>
            </p:cNvPr>
            <p:cNvSpPr/>
            <p:nvPr/>
          </p:nvSpPr>
          <p:spPr>
            <a:xfrm>
              <a:off x="9517300" y="3647743"/>
              <a:ext cx="209672" cy="18637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45" name="矩形 144">
              <a:extLst>
                <a:ext uri="{FF2B5EF4-FFF2-40B4-BE49-F238E27FC236}">
                  <a16:creationId xmlns:a16="http://schemas.microsoft.com/office/drawing/2014/main" id="{2A3BA714-2972-1F49-A06F-6C848F52B488}"/>
                </a:ext>
              </a:extLst>
            </p:cNvPr>
            <p:cNvSpPr/>
            <p:nvPr/>
          </p:nvSpPr>
          <p:spPr>
            <a:xfrm>
              <a:off x="1160860" y="3435582"/>
              <a:ext cx="209672" cy="186374"/>
            </a:xfrm>
            <a:prstGeom prst="rect">
              <a:avLst/>
            </a:prstGeom>
            <a:solidFill>
              <a:schemeClr val="tx2">
                <a:lumMod val="60000"/>
                <a:lumOff val="4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46" name="矩形 145">
              <a:extLst>
                <a:ext uri="{FF2B5EF4-FFF2-40B4-BE49-F238E27FC236}">
                  <a16:creationId xmlns:a16="http://schemas.microsoft.com/office/drawing/2014/main" id="{E1EC80DB-3C50-FA4C-A08E-4BC79F319272}"/>
                </a:ext>
              </a:extLst>
            </p:cNvPr>
            <p:cNvSpPr/>
            <p:nvPr/>
          </p:nvSpPr>
          <p:spPr>
            <a:xfrm>
              <a:off x="1551355" y="3434161"/>
              <a:ext cx="209672" cy="186374"/>
            </a:xfrm>
            <a:prstGeom prst="rect">
              <a:avLst/>
            </a:prstGeom>
            <a:solidFill>
              <a:schemeClr val="tx2">
                <a:lumMod val="60000"/>
                <a:lumOff val="4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47" name="矩形 146">
              <a:extLst>
                <a:ext uri="{FF2B5EF4-FFF2-40B4-BE49-F238E27FC236}">
                  <a16:creationId xmlns:a16="http://schemas.microsoft.com/office/drawing/2014/main" id="{0FAA4102-69B7-9347-9B66-AA143DA134F5}"/>
                </a:ext>
              </a:extLst>
            </p:cNvPr>
            <p:cNvSpPr/>
            <p:nvPr/>
          </p:nvSpPr>
          <p:spPr>
            <a:xfrm>
              <a:off x="1361417" y="3695446"/>
              <a:ext cx="209672" cy="186374"/>
            </a:xfrm>
            <a:prstGeom prst="rect">
              <a:avLst/>
            </a:prstGeom>
            <a:solidFill>
              <a:schemeClr val="tx2">
                <a:lumMod val="60000"/>
                <a:lumOff val="4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48" name="矩形 147">
              <a:extLst>
                <a:ext uri="{FF2B5EF4-FFF2-40B4-BE49-F238E27FC236}">
                  <a16:creationId xmlns:a16="http://schemas.microsoft.com/office/drawing/2014/main" id="{3EA79458-8FCE-0645-816D-3DA5D813448A}"/>
                </a:ext>
              </a:extLst>
            </p:cNvPr>
            <p:cNvSpPr/>
            <p:nvPr/>
          </p:nvSpPr>
          <p:spPr>
            <a:xfrm>
              <a:off x="1129087" y="2234516"/>
              <a:ext cx="209672" cy="186374"/>
            </a:xfrm>
            <a:prstGeom prst="rect">
              <a:avLst/>
            </a:prstGeom>
            <a:solidFill>
              <a:schemeClr val="tx2">
                <a:lumMod val="60000"/>
                <a:lumOff val="4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49" name="文本框 148">
              <a:extLst>
                <a:ext uri="{FF2B5EF4-FFF2-40B4-BE49-F238E27FC236}">
                  <a16:creationId xmlns:a16="http://schemas.microsoft.com/office/drawing/2014/main" id="{35785BD1-7D81-9D41-886A-DBDDEC02DA3C}"/>
                </a:ext>
              </a:extLst>
            </p:cNvPr>
            <p:cNvSpPr txBox="1"/>
            <p:nvPr/>
          </p:nvSpPr>
          <p:spPr>
            <a:xfrm>
              <a:off x="1370532" y="2096080"/>
              <a:ext cx="1679424" cy="462810"/>
            </a:xfrm>
            <a:prstGeom prst="rect">
              <a:avLst/>
            </a:prstGeom>
            <a:noFill/>
          </p:spPr>
          <p:txBody>
            <a:bodyPr wrap="none" rtlCol="0">
              <a:spAutoFit/>
            </a:bodyPr>
            <a:lstStyle/>
            <a:p>
              <a:r>
                <a:rPr lang="en-US" altLang="zh-CN" sz="2200" dirty="0">
                  <a:latin typeface="Calibri" panose="020F0502020204030204" pitchFamily="34" charset="0"/>
                  <a:cs typeface="Calibri" panose="020F0502020204030204" pitchFamily="34" charset="0"/>
                </a:rPr>
                <a:t>attribute value</a:t>
              </a:r>
              <a:endParaRPr lang="zh-CN" altLang="en-US" sz="2200" dirty="0">
                <a:latin typeface="Calibri" panose="020F0502020204030204" pitchFamily="34" charset="0"/>
                <a:cs typeface="Calibri" panose="020F0502020204030204" pitchFamily="34" charset="0"/>
              </a:endParaRPr>
            </a:p>
          </p:txBody>
        </p:sp>
        <p:sp>
          <p:nvSpPr>
            <p:cNvPr id="150" name="矩形 149">
              <a:extLst>
                <a:ext uri="{FF2B5EF4-FFF2-40B4-BE49-F238E27FC236}">
                  <a16:creationId xmlns:a16="http://schemas.microsoft.com/office/drawing/2014/main" id="{D9851673-D005-3E45-9377-F61AF71F2D5D}"/>
                </a:ext>
              </a:extLst>
            </p:cNvPr>
            <p:cNvSpPr/>
            <p:nvPr/>
          </p:nvSpPr>
          <p:spPr>
            <a:xfrm>
              <a:off x="1125548" y="2591613"/>
              <a:ext cx="209672" cy="18637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51" name="文本框 150">
              <a:extLst>
                <a:ext uri="{FF2B5EF4-FFF2-40B4-BE49-F238E27FC236}">
                  <a16:creationId xmlns:a16="http://schemas.microsoft.com/office/drawing/2014/main" id="{250718ED-CC00-7B4C-8641-0E3B85A0B700}"/>
                </a:ext>
              </a:extLst>
            </p:cNvPr>
            <p:cNvSpPr txBox="1"/>
            <p:nvPr/>
          </p:nvSpPr>
          <p:spPr>
            <a:xfrm>
              <a:off x="1370532" y="2416871"/>
              <a:ext cx="1503636" cy="462810"/>
            </a:xfrm>
            <a:prstGeom prst="rect">
              <a:avLst/>
            </a:prstGeom>
            <a:noFill/>
          </p:spPr>
          <p:txBody>
            <a:bodyPr wrap="none" rtlCol="0">
              <a:spAutoFit/>
            </a:bodyPr>
            <a:lstStyle/>
            <a:p>
              <a:r>
                <a:rPr lang="en-US" altLang="zh-CN" sz="2200" dirty="0">
                  <a:latin typeface="Calibri" panose="020F0502020204030204" pitchFamily="34" charset="0"/>
                  <a:cs typeface="Calibri" panose="020F0502020204030204" pitchFamily="34" charset="0"/>
                </a:rPr>
                <a:t>correct value</a:t>
              </a:r>
              <a:endParaRPr lang="zh-CN" altLang="en-US" sz="2200" dirty="0">
                <a:latin typeface="Calibri" panose="020F0502020204030204" pitchFamily="34" charset="0"/>
                <a:cs typeface="Calibri" panose="020F0502020204030204" pitchFamily="34" charset="0"/>
              </a:endParaRPr>
            </a:p>
          </p:txBody>
        </p:sp>
        <p:sp>
          <p:nvSpPr>
            <p:cNvPr id="152" name="矩形 151">
              <a:extLst>
                <a:ext uri="{FF2B5EF4-FFF2-40B4-BE49-F238E27FC236}">
                  <a16:creationId xmlns:a16="http://schemas.microsoft.com/office/drawing/2014/main" id="{EA01D95C-5652-EF42-9607-2DFC677DD140}"/>
                </a:ext>
              </a:extLst>
            </p:cNvPr>
            <p:cNvSpPr/>
            <p:nvPr/>
          </p:nvSpPr>
          <p:spPr>
            <a:xfrm>
              <a:off x="7801346" y="2234516"/>
              <a:ext cx="209672" cy="186374"/>
            </a:xfrm>
            <a:prstGeom prst="rect">
              <a:avLst/>
            </a:prstGeom>
            <a:solidFill>
              <a:srgbClr val="FF00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53" name="文本框 152">
              <a:extLst>
                <a:ext uri="{FF2B5EF4-FFF2-40B4-BE49-F238E27FC236}">
                  <a16:creationId xmlns:a16="http://schemas.microsoft.com/office/drawing/2014/main" id="{033D381B-7EEA-4745-985F-E234192DB853}"/>
                </a:ext>
              </a:extLst>
            </p:cNvPr>
            <p:cNvSpPr txBox="1"/>
            <p:nvPr/>
          </p:nvSpPr>
          <p:spPr>
            <a:xfrm>
              <a:off x="8042791" y="2096080"/>
              <a:ext cx="1528575" cy="462810"/>
            </a:xfrm>
            <a:prstGeom prst="rect">
              <a:avLst/>
            </a:prstGeom>
            <a:noFill/>
          </p:spPr>
          <p:txBody>
            <a:bodyPr wrap="none" rtlCol="0">
              <a:spAutoFit/>
            </a:bodyPr>
            <a:lstStyle/>
            <a:p>
              <a:r>
                <a:rPr lang="en-US" altLang="zh-CN" sz="2200" dirty="0">
                  <a:latin typeface="Calibri" panose="020F0502020204030204" pitchFamily="34" charset="0"/>
                  <a:cs typeface="Calibri" panose="020F0502020204030204" pitchFamily="34" charset="0"/>
                </a:rPr>
                <a:t>conflict value</a:t>
              </a:r>
              <a:endParaRPr lang="zh-CN" altLang="en-US" sz="2200" dirty="0">
                <a:latin typeface="Calibri" panose="020F0502020204030204" pitchFamily="34" charset="0"/>
                <a:cs typeface="Calibri" panose="020F0502020204030204" pitchFamily="34" charset="0"/>
              </a:endParaRPr>
            </a:p>
          </p:txBody>
        </p:sp>
        <p:sp>
          <p:nvSpPr>
            <p:cNvPr id="154" name="矩形 153">
              <a:extLst>
                <a:ext uri="{FF2B5EF4-FFF2-40B4-BE49-F238E27FC236}">
                  <a16:creationId xmlns:a16="http://schemas.microsoft.com/office/drawing/2014/main" id="{407FD347-50FA-E04F-AF14-0976E148FC2D}"/>
                </a:ext>
              </a:extLst>
            </p:cNvPr>
            <p:cNvSpPr/>
            <p:nvPr/>
          </p:nvSpPr>
          <p:spPr>
            <a:xfrm>
              <a:off x="7796818" y="2591613"/>
              <a:ext cx="209672" cy="186374"/>
            </a:xfrm>
            <a:prstGeom prst="rect">
              <a:avLst/>
            </a:prstGeom>
            <a:solidFill>
              <a:schemeClr val="bg1"/>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55" name="文本框 154">
              <a:extLst>
                <a:ext uri="{FF2B5EF4-FFF2-40B4-BE49-F238E27FC236}">
                  <a16:creationId xmlns:a16="http://schemas.microsoft.com/office/drawing/2014/main" id="{52BDC406-1184-684E-A82B-322F363199AB}"/>
                </a:ext>
              </a:extLst>
            </p:cNvPr>
            <p:cNvSpPr txBox="1"/>
            <p:nvPr/>
          </p:nvSpPr>
          <p:spPr>
            <a:xfrm>
              <a:off x="8042791" y="2416871"/>
              <a:ext cx="1543759" cy="462810"/>
            </a:xfrm>
            <a:prstGeom prst="rect">
              <a:avLst/>
            </a:prstGeom>
            <a:noFill/>
          </p:spPr>
          <p:txBody>
            <a:bodyPr wrap="none" rtlCol="0">
              <a:spAutoFit/>
            </a:bodyPr>
            <a:lstStyle/>
            <a:p>
              <a:r>
                <a:rPr lang="en-US" altLang="zh-CN" sz="2200" dirty="0">
                  <a:latin typeface="Calibri" panose="020F0502020204030204" pitchFamily="34" charset="0"/>
                  <a:cs typeface="Calibri" panose="020F0502020204030204" pitchFamily="34" charset="0"/>
                </a:rPr>
                <a:t>missing value</a:t>
              </a:r>
              <a:endParaRPr lang="zh-CN" altLang="en-US" sz="2200" dirty="0">
                <a:latin typeface="Calibri" panose="020F0502020204030204" pitchFamily="34" charset="0"/>
                <a:cs typeface="Calibri" panose="020F0502020204030204" pitchFamily="34" charset="0"/>
              </a:endParaRPr>
            </a:p>
          </p:txBody>
        </p:sp>
        <p:sp>
          <p:nvSpPr>
            <p:cNvPr id="156" name="文本框 155">
              <a:extLst>
                <a:ext uri="{FF2B5EF4-FFF2-40B4-BE49-F238E27FC236}">
                  <a16:creationId xmlns:a16="http://schemas.microsoft.com/office/drawing/2014/main" id="{1FD0378C-201F-DB4A-A53C-A4368F3DD4B8}"/>
                </a:ext>
              </a:extLst>
            </p:cNvPr>
            <p:cNvSpPr txBox="1"/>
            <p:nvPr/>
          </p:nvSpPr>
          <p:spPr>
            <a:xfrm>
              <a:off x="4143379" y="2073155"/>
              <a:ext cx="2393799" cy="462810"/>
            </a:xfrm>
            <a:prstGeom prst="rect">
              <a:avLst/>
            </a:prstGeom>
            <a:noFill/>
          </p:spPr>
          <p:txBody>
            <a:bodyPr wrap="square" rtlCol="0">
              <a:spAutoFit/>
            </a:bodyPr>
            <a:lstStyle/>
            <a:p>
              <a:pPr algn="ctr"/>
              <a:r>
                <a:rPr lang="en-US" altLang="zh-CN" sz="2200" dirty="0">
                  <a:latin typeface="Calibri" panose="020F0502020204030204" pitchFamily="34" charset="0"/>
                  <a:cs typeface="Calibri" panose="020F0502020204030204" pitchFamily="34" charset="0"/>
                </a:rPr>
                <a:t>knowledge graph</a:t>
              </a:r>
              <a:endParaRPr lang="zh-CN" altLang="en-US" sz="2200" dirty="0">
                <a:latin typeface="Calibri" panose="020F0502020204030204" pitchFamily="34" charset="0"/>
                <a:cs typeface="Calibri" panose="020F0502020204030204" pitchFamily="34" charset="0"/>
              </a:endParaRPr>
            </a:p>
          </p:txBody>
        </p:sp>
        <p:sp>
          <p:nvSpPr>
            <p:cNvPr id="157" name="箭头: 右 13">
              <a:extLst>
                <a:ext uri="{FF2B5EF4-FFF2-40B4-BE49-F238E27FC236}">
                  <a16:creationId xmlns:a16="http://schemas.microsoft.com/office/drawing/2014/main" id="{AE62D04B-A943-5641-A432-BB1DCC667552}"/>
                </a:ext>
              </a:extLst>
            </p:cNvPr>
            <p:cNvSpPr/>
            <p:nvPr/>
          </p:nvSpPr>
          <p:spPr>
            <a:xfrm rot="8609773">
              <a:off x="3140448" y="2736915"/>
              <a:ext cx="1126758" cy="98736"/>
            </a:xfrm>
            <a:prstGeom prst="right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58" name="箭头: 右 15">
              <a:extLst>
                <a:ext uri="{FF2B5EF4-FFF2-40B4-BE49-F238E27FC236}">
                  <a16:creationId xmlns:a16="http://schemas.microsoft.com/office/drawing/2014/main" id="{6C3E7E34-063F-8D40-A0C7-C3E51F06563E}"/>
                </a:ext>
              </a:extLst>
            </p:cNvPr>
            <p:cNvSpPr/>
            <p:nvPr/>
          </p:nvSpPr>
          <p:spPr>
            <a:xfrm rot="1458399">
              <a:off x="6369074" y="2687346"/>
              <a:ext cx="1433510" cy="97203"/>
            </a:xfrm>
            <a:prstGeom prst="right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60" name="矩形 159">
              <a:extLst>
                <a:ext uri="{FF2B5EF4-FFF2-40B4-BE49-F238E27FC236}">
                  <a16:creationId xmlns:a16="http://schemas.microsoft.com/office/drawing/2014/main" id="{8E59B988-F775-374C-9233-4B30490ACE0C}"/>
                </a:ext>
              </a:extLst>
            </p:cNvPr>
            <p:cNvSpPr/>
            <p:nvPr/>
          </p:nvSpPr>
          <p:spPr>
            <a:xfrm>
              <a:off x="4418324" y="4762273"/>
              <a:ext cx="2159905" cy="668504"/>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dirty="0">
                <a:latin typeface="Calibri" panose="020F0502020204030204" pitchFamily="34" charset="0"/>
                <a:cs typeface="Calibri" panose="020F0502020204030204" pitchFamily="34" charset="0"/>
              </a:endParaRPr>
            </a:p>
          </p:txBody>
        </p:sp>
        <p:sp>
          <p:nvSpPr>
            <p:cNvPr id="161" name="箭头: 右 13">
              <a:extLst>
                <a:ext uri="{FF2B5EF4-FFF2-40B4-BE49-F238E27FC236}">
                  <a16:creationId xmlns:a16="http://schemas.microsoft.com/office/drawing/2014/main" id="{7DDAD9F0-5EB5-B442-8761-6C53F8D5A491}"/>
                </a:ext>
              </a:extLst>
            </p:cNvPr>
            <p:cNvSpPr/>
            <p:nvPr/>
          </p:nvSpPr>
          <p:spPr>
            <a:xfrm rot="1737920">
              <a:off x="2700765" y="4543138"/>
              <a:ext cx="1709011" cy="103088"/>
            </a:xfrm>
            <a:prstGeom prst="right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62" name="箭头: 右 13">
              <a:extLst>
                <a:ext uri="{FF2B5EF4-FFF2-40B4-BE49-F238E27FC236}">
                  <a16:creationId xmlns:a16="http://schemas.microsoft.com/office/drawing/2014/main" id="{372829D8-E29E-A045-8C8F-1008118EB7AB}"/>
                </a:ext>
              </a:extLst>
            </p:cNvPr>
            <p:cNvSpPr/>
            <p:nvPr/>
          </p:nvSpPr>
          <p:spPr>
            <a:xfrm rot="5400000">
              <a:off x="5116337" y="4295809"/>
              <a:ext cx="677418" cy="102184"/>
            </a:xfrm>
            <a:prstGeom prst="right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63" name="箭头: 右 13">
              <a:extLst>
                <a:ext uri="{FF2B5EF4-FFF2-40B4-BE49-F238E27FC236}">
                  <a16:creationId xmlns:a16="http://schemas.microsoft.com/office/drawing/2014/main" id="{916A2A9A-5A59-7044-8755-52E034B3317F}"/>
                </a:ext>
              </a:extLst>
            </p:cNvPr>
            <p:cNvSpPr/>
            <p:nvPr/>
          </p:nvSpPr>
          <p:spPr>
            <a:xfrm rot="9022553">
              <a:off x="6599557" y="4549062"/>
              <a:ext cx="1852461" cy="116686"/>
            </a:xfrm>
            <a:prstGeom prst="right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grpSp>
      <p:sp>
        <p:nvSpPr>
          <p:cNvPr id="167" name="文本框 166">
            <a:extLst>
              <a:ext uri="{FF2B5EF4-FFF2-40B4-BE49-F238E27FC236}">
                <a16:creationId xmlns:a16="http://schemas.microsoft.com/office/drawing/2014/main" id="{6426A0AB-4423-0547-A7EF-C987D8E7599C}"/>
              </a:ext>
            </a:extLst>
          </p:cNvPr>
          <p:cNvSpPr txBox="1"/>
          <p:nvPr/>
        </p:nvSpPr>
        <p:spPr>
          <a:xfrm>
            <a:off x="4538989" y="3747314"/>
            <a:ext cx="2374450" cy="769441"/>
          </a:xfrm>
          <a:prstGeom prst="rect">
            <a:avLst/>
          </a:prstGeom>
          <a:noFill/>
        </p:spPr>
        <p:txBody>
          <a:bodyPr wrap="square" rtlCol="0">
            <a:spAutoFit/>
          </a:bodyPr>
          <a:lstStyle/>
          <a:p>
            <a:pPr algn="ctr"/>
            <a:r>
              <a:rPr lang="en-US" altLang="zh-CN" sz="2200" dirty="0">
                <a:latin typeface="Calibri" panose="020F0502020204030204" pitchFamily="34" charset="0"/>
                <a:cs typeface="Calibri" panose="020F0502020204030204" pitchFamily="34" charset="0"/>
              </a:rPr>
              <a:t>User verification</a:t>
            </a:r>
          </a:p>
          <a:p>
            <a:pPr algn="ctr"/>
            <a:r>
              <a:rPr lang="en-US" altLang="zh-CN" sz="2200" dirty="0">
                <a:latin typeface="Calibri" panose="020F0502020204030204" pitchFamily="34" charset="0"/>
                <a:cs typeface="Calibri" panose="020F0502020204030204" pitchFamily="34" charset="0"/>
              </a:rPr>
              <a:t>(optional)</a:t>
            </a:r>
            <a:endParaRPr lang="zh-CN" altLang="en-US" sz="2200" dirty="0">
              <a:latin typeface="Calibri" panose="020F0502020204030204" pitchFamily="34" charset="0"/>
              <a:cs typeface="Calibri" panose="020F0502020204030204" pitchFamily="34" charset="0"/>
            </a:endParaRPr>
          </a:p>
        </p:txBody>
      </p:sp>
      <p:sp>
        <p:nvSpPr>
          <p:cNvPr id="164" name="矩形 163">
            <a:extLst>
              <a:ext uri="{FF2B5EF4-FFF2-40B4-BE49-F238E27FC236}">
                <a16:creationId xmlns:a16="http://schemas.microsoft.com/office/drawing/2014/main" id="{60C3CD3B-99A4-0447-9895-87FBEEFD218D}"/>
              </a:ext>
            </a:extLst>
          </p:cNvPr>
          <p:cNvSpPr/>
          <p:nvPr/>
        </p:nvSpPr>
        <p:spPr>
          <a:xfrm>
            <a:off x="2276016" y="2467665"/>
            <a:ext cx="1338186" cy="605942"/>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dirty="0">
              <a:latin typeface="Calibri" panose="020F0502020204030204" pitchFamily="34" charset="0"/>
              <a:cs typeface="Calibri" panose="020F0502020204030204" pitchFamily="34" charset="0"/>
            </a:endParaRPr>
          </a:p>
        </p:txBody>
      </p:sp>
      <p:sp>
        <p:nvSpPr>
          <p:cNvPr id="172" name="文本框 171">
            <a:extLst>
              <a:ext uri="{FF2B5EF4-FFF2-40B4-BE49-F238E27FC236}">
                <a16:creationId xmlns:a16="http://schemas.microsoft.com/office/drawing/2014/main" id="{9598DD18-B331-BA45-B6BA-CE01EE425F63}"/>
              </a:ext>
            </a:extLst>
          </p:cNvPr>
          <p:cNvSpPr txBox="1"/>
          <p:nvPr/>
        </p:nvSpPr>
        <p:spPr>
          <a:xfrm>
            <a:off x="2287106" y="2524660"/>
            <a:ext cx="1395758" cy="430887"/>
          </a:xfrm>
          <a:prstGeom prst="rect">
            <a:avLst/>
          </a:prstGeom>
          <a:noFill/>
        </p:spPr>
        <p:txBody>
          <a:bodyPr wrap="square" rtlCol="0">
            <a:spAutoFit/>
          </a:bodyPr>
          <a:lstStyle/>
          <a:p>
            <a:r>
              <a:rPr lang="en-US" altLang="zh-CN" sz="2200" dirty="0" err="1">
                <a:latin typeface="Calibri" panose="020F0502020204030204" pitchFamily="34" charset="0"/>
                <a:cs typeface="Calibri" panose="020F0502020204030204" pitchFamily="34" charset="0"/>
              </a:rPr>
              <a:t>DecideTS</a:t>
            </a:r>
            <a:endParaRPr lang="zh-CN" altLang="en-US" sz="2200" dirty="0">
              <a:latin typeface="Calibri" panose="020F0502020204030204" pitchFamily="34" charset="0"/>
              <a:cs typeface="Calibri" panose="020F0502020204030204" pitchFamily="34" charset="0"/>
            </a:endParaRPr>
          </a:p>
        </p:txBody>
      </p:sp>
      <p:graphicFrame>
        <p:nvGraphicFramePr>
          <p:cNvPr id="173" name="表格 172">
            <a:extLst>
              <a:ext uri="{FF2B5EF4-FFF2-40B4-BE49-F238E27FC236}">
                <a16:creationId xmlns:a16="http://schemas.microsoft.com/office/drawing/2014/main" id="{DA235181-FD28-164B-9109-698C4CD3D2C8}"/>
              </a:ext>
            </a:extLst>
          </p:cNvPr>
          <p:cNvGraphicFramePr/>
          <p:nvPr>
            <p:custDataLst>
              <p:tags r:id="rId1"/>
            </p:custDataLst>
          </p:nvPr>
        </p:nvGraphicFramePr>
        <p:xfrm>
          <a:off x="622671" y="4844253"/>
          <a:ext cx="10776626" cy="1790336"/>
        </p:xfrm>
        <a:graphic>
          <a:graphicData uri="http://schemas.openxmlformats.org/drawingml/2006/table">
            <a:tbl>
              <a:tblPr firstRow="1" bandRow="1">
                <a:tableStyleId>{5C22544A-7EE6-4342-B048-85BDC9FD1C3A}</a:tableStyleId>
              </a:tblPr>
              <a:tblGrid>
                <a:gridCol w="650132">
                  <a:extLst>
                    <a:ext uri="{9D8B030D-6E8A-4147-A177-3AD203B41FA5}">
                      <a16:colId xmlns:a16="http://schemas.microsoft.com/office/drawing/2014/main" val="20000"/>
                    </a:ext>
                  </a:extLst>
                </a:gridCol>
                <a:gridCol w="1303506">
                  <a:extLst>
                    <a:ext uri="{9D8B030D-6E8A-4147-A177-3AD203B41FA5}">
                      <a16:colId xmlns:a16="http://schemas.microsoft.com/office/drawing/2014/main" val="20001"/>
                    </a:ext>
                  </a:extLst>
                </a:gridCol>
                <a:gridCol w="1410511">
                  <a:extLst>
                    <a:ext uri="{9D8B030D-6E8A-4147-A177-3AD203B41FA5}">
                      <a16:colId xmlns:a16="http://schemas.microsoft.com/office/drawing/2014/main" val="20002"/>
                    </a:ext>
                  </a:extLst>
                </a:gridCol>
                <a:gridCol w="953311">
                  <a:extLst>
                    <a:ext uri="{9D8B030D-6E8A-4147-A177-3AD203B41FA5}">
                      <a16:colId xmlns:a16="http://schemas.microsoft.com/office/drawing/2014/main" val="20003"/>
                    </a:ext>
                  </a:extLst>
                </a:gridCol>
                <a:gridCol w="963038">
                  <a:extLst>
                    <a:ext uri="{9D8B030D-6E8A-4147-A177-3AD203B41FA5}">
                      <a16:colId xmlns:a16="http://schemas.microsoft.com/office/drawing/2014/main" val="20004"/>
                    </a:ext>
                  </a:extLst>
                </a:gridCol>
                <a:gridCol w="865762">
                  <a:extLst>
                    <a:ext uri="{9D8B030D-6E8A-4147-A177-3AD203B41FA5}">
                      <a16:colId xmlns:a16="http://schemas.microsoft.com/office/drawing/2014/main" val="20005"/>
                    </a:ext>
                  </a:extLst>
                </a:gridCol>
                <a:gridCol w="1780161">
                  <a:extLst>
                    <a:ext uri="{9D8B030D-6E8A-4147-A177-3AD203B41FA5}">
                      <a16:colId xmlns:a16="http://schemas.microsoft.com/office/drawing/2014/main" val="20006"/>
                    </a:ext>
                  </a:extLst>
                </a:gridCol>
                <a:gridCol w="1196502">
                  <a:extLst>
                    <a:ext uri="{9D8B030D-6E8A-4147-A177-3AD203B41FA5}">
                      <a16:colId xmlns:a16="http://schemas.microsoft.com/office/drawing/2014/main" val="20007"/>
                    </a:ext>
                  </a:extLst>
                </a:gridCol>
                <a:gridCol w="1653703">
                  <a:extLst>
                    <a:ext uri="{9D8B030D-6E8A-4147-A177-3AD203B41FA5}">
                      <a16:colId xmlns:a16="http://schemas.microsoft.com/office/drawing/2014/main" val="20008"/>
                    </a:ext>
                  </a:extLst>
                </a:gridCol>
              </a:tblGrid>
              <a:tr h="454296">
                <a:tc>
                  <a:txBody>
                    <a:bodyPr/>
                    <a:lstStyle/>
                    <a:p>
                      <a:pPr marL="97790" algn="ctr">
                        <a:lnSpc>
                          <a:spcPct val="100000"/>
                        </a:lnSpc>
                        <a:spcBef>
                          <a:spcPts val="290"/>
                        </a:spcBef>
                      </a:pPr>
                      <a:r>
                        <a:rPr sz="2000" b="1" dirty="0">
                          <a:latin typeface="Times New Roman" panose="02020603050405020304"/>
                          <a:cs typeface="Times New Roman" panose="02020603050405020304"/>
                        </a:rPr>
                        <a:t>tid</a:t>
                      </a:r>
                    </a:p>
                  </a:txBody>
                  <a:tcPr marL="0" marR="0" marT="38726" marB="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lstStyle/>
                    <a:p>
                      <a:pPr marL="98425" algn="ctr">
                        <a:lnSpc>
                          <a:spcPct val="100000"/>
                        </a:lnSpc>
                        <a:spcBef>
                          <a:spcPts val="290"/>
                        </a:spcBef>
                      </a:pPr>
                      <a:r>
                        <a:rPr lang="en-US" sz="2000" b="1" dirty="0">
                          <a:latin typeface="Times New Roman" panose="02020603050405020304"/>
                          <a:cs typeface="Times New Roman" panose="02020603050405020304"/>
                        </a:rPr>
                        <a:t>name</a:t>
                      </a:r>
                    </a:p>
                  </a:txBody>
                  <a:tcPr marL="0" marR="0" marT="38726" marB="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lstStyle/>
                    <a:p>
                      <a:pPr marL="98425" algn="ctr">
                        <a:lnSpc>
                          <a:spcPct val="100000"/>
                        </a:lnSpc>
                        <a:spcBef>
                          <a:spcPts val="290"/>
                        </a:spcBef>
                      </a:pPr>
                      <a:r>
                        <a:rPr lang="en-US" sz="2000" b="1" dirty="0">
                          <a:latin typeface="Times New Roman" panose="02020603050405020304"/>
                          <a:cs typeface="Times New Roman" panose="02020603050405020304"/>
                        </a:rPr>
                        <a:t>nationality</a:t>
                      </a:r>
                    </a:p>
                  </a:txBody>
                  <a:tcPr marL="0" marR="0" marT="38726" marB="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lstStyle/>
                    <a:p>
                      <a:pPr marL="98425" algn="ctr">
                        <a:lnSpc>
                          <a:spcPct val="100000"/>
                        </a:lnSpc>
                        <a:spcBef>
                          <a:spcPts val="290"/>
                        </a:spcBef>
                      </a:pPr>
                      <a:r>
                        <a:rPr sz="2000" b="1" spc="-5" dirty="0">
                          <a:latin typeface="Times New Roman" panose="02020603050405020304"/>
                          <a:cs typeface="Times New Roman" panose="02020603050405020304"/>
                        </a:rPr>
                        <a:t>born</a:t>
                      </a:r>
                    </a:p>
                  </a:txBody>
                  <a:tcPr marL="0" marR="0" marT="38726" marB="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lstStyle/>
                    <a:p>
                      <a:pPr marL="99060" algn="ctr">
                        <a:lnSpc>
                          <a:spcPct val="100000"/>
                        </a:lnSpc>
                        <a:spcBef>
                          <a:spcPts val="290"/>
                        </a:spcBef>
                      </a:pPr>
                      <a:r>
                        <a:rPr sz="2000" b="1" dirty="0">
                          <a:latin typeface="Times New Roman" panose="02020603050405020304"/>
                          <a:cs typeface="Times New Roman" panose="02020603050405020304"/>
                        </a:rPr>
                        <a:t>college</a:t>
                      </a:r>
                    </a:p>
                  </a:txBody>
                  <a:tcPr marL="0" marR="0" marT="38726" marB="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lstStyle/>
                    <a:p>
                      <a:pPr marL="97790" algn="ctr">
                        <a:lnSpc>
                          <a:spcPct val="100000"/>
                        </a:lnSpc>
                        <a:spcBef>
                          <a:spcPts val="290"/>
                        </a:spcBef>
                      </a:pPr>
                      <a:r>
                        <a:rPr lang="en-US" sz="2000" b="1" dirty="0">
                          <a:latin typeface="Times New Roman" panose="02020603050405020304"/>
                          <a:cs typeface="Times New Roman" panose="02020603050405020304"/>
                        </a:rPr>
                        <a:t>film</a:t>
                      </a:r>
                    </a:p>
                  </a:txBody>
                  <a:tcPr marL="0" marR="0" marT="38726" marB="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lstStyle/>
                    <a:p>
                      <a:pPr marL="97790" algn="ctr">
                        <a:lnSpc>
                          <a:spcPct val="100000"/>
                        </a:lnSpc>
                        <a:spcBef>
                          <a:spcPts val="290"/>
                        </a:spcBef>
                        <a:buClrTx/>
                        <a:buSzTx/>
                        <a:buFontTx/>
                        <a:buNone/>
                      </a:pPr>
                      <a:r>
                        <a:rPr lang="en-US" altLang="en-US" sz="2000" b="1" dirty="0">
                          <a:latin typeface="Times New Roman" panose="02020603050405020304"/>
                          <a:cs typeface="Times New Roman" panose="02020603050405020304"/>
                        </a:rPr>
                        <a:t>filmFestival</a:t>
                      </a:r>
                    </a:p>
                  </a:txBody>
                  <a:tcPr marL="0" marR="0" marT="38726" marB="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lstStyle/>
                    <a:p>
                      <a:pPr marL="97790" algn="ctr">
                        <a:lnSpc>
                          <a:spcPct val="100000"/>
                        </a:lnSpc>
                        <a:spcBef>
                          <a:spcPts val="290"/>
                        </a:spcBef>
                        <a:buClrTx/>
                        <a:buSzTx/>
                        <a:buFontTx/>
                        <a:buNone/>
                      </a:pPr>
                      <a:r>
                        <a:rPr lang="en-US" altLang="en-US" sz="2000" b="1" dirty="0">
                          <a:latin typeface="Times New Roman" panose="02020603050405020304"/>
                          <a:cs typeface="Times New Roman" panose="02020603050405020304"/>
                        </a:rPr>
                        <a:t>festCity</a:t>
                      </a:r>
                    </a:p>
                  </a:txBody>
                  <a:tcPr marL="0" marR="0" marT="38726" marB="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lstStyle/>
                    <a:p>
                      <a:pPr marL="97790" algn="ctr">
                        <a:lnSpc>
                          <a:spcPct val="100000"/>
                        </a:lnSpc>
                        <a:spcBef>
                          <a:spcPts val="290"/>
                        </a:spcBef>
                        <a:buClrTx/>
                        <a:buSzTx/>
                        <a:buFontTx/>
                        <a:buNone/>
                      </a:pPr>
                      <a:r>
                        <a:rPr lang="en-US" altLang="en-US" sz="2000" b="1" dirty="0">
                          <a:latin typeface="Times New Roman" panose="02020603050405020304"/>
                          <a:cs typeface="Times New Roman" panose="02020603050405020304"/>
                        </a:rPr>
                        <a:t>festCountry</a:t>
                      </a:r>
                    </a:p>
                  </a:txBody>
                  <a:tcPr marL="0" marR="0" marT="38726" marB="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10000"/>
                  </a:ext>
                </a:extLst>
              </a:tr>
              <a:tr h="544663">
                <a:tc>
                  <a:txBody>
                    <a:bodyPr/>
                    <a:lstStyle/>
                    <a:p>
                      <a:pPr algn="ctr">
                        <a:buNone/>
                      </a:pPr>
                      <a:r>
                        <a:rPr lang="en-US" altLang="zh-CN" sz="2000" i="1" kern="0" dirty="0">
                          <a:latin typeface="Times New Roman" panose="02020603050405020304" pitchFamily="18" charset="0"/>
                          <a:cs typeface="Times New Roman" panose="02020603050405020304" pitchFamily="18" charset="0"/>
                          <a:sym typeface="+mn-ea"/>
                        </a:rPr>
                        <a:t>t</a:t>
                      </a:r>
                      <a:r>
                        <a:rPr lang="en-US" altLang="zh-CN" sz="2000" i="1" kern="0" baseline="-25000" dirty="0">
                          <a:latin typeface="Times New Roman" panose="02020603050405020304" pitchFamily="18" charset="0"/>
                          <a:cs typeface="Times New Roman" panose="02020603050405020304" pitchFamily="18" charset="0"/>
                          <a:sym typeface="+mn-ea"/>
                        </a:rPr>
                        <a:t>a</a:t>
                      </a:r>
                      <a:endParaRPr lang="en-US" altLang="zh-CN" sz="2000" kern="0" baseline="-25000" dirty="0">
                        <a:latin typeface="Times New Roman" panose="02020603050405020304" pitchFamily="18" charset="0"/>
                        <a:cs typeface="Times New Roman" panose="02020603050405020304" pitchFamily="18" charset="0"/>
                        <a:sym typeface="+mn-ea"/>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solidFill>
                      <a:schemeClr val="bg1">
                        <a:alpha val="50000"/>
                      </a:schemeClr>
                    </a:solidFill>
                  </a:tcPr>
                </a:tc>
                <a:tc>
                  <a:txBody>
                    <a:bodyPr/>
                    <a:lstStyle/>
                    <a:p>
                      <a:pPr algn="ctr">
                        <a:buClrTx/>
                        <a:buSzTx/>
                        <a:buFontTx/>
                        <a:buNone/>
                      </a:pPr>
                      <a:r>
                        <a:rPr lang="en-US" altLang="zh-CN" sz="2000" b="0" kern="0" dirty="0">
                          <a:latin typeface="Times New Roman" panose="02020603050405020304" pitchFamily="18" charset="0"/>
                          <a:cs typeface="Times New Roman" panose="02020603050405020304" pitchFamily="18" charset="0"/>
                        </a:rPr>
                        <a:t>Noemi Schneider</a:t>
                      </a:r>
                    </a:p>
                  </a:txBody>
                  <a:tcPr marL="12700" marR="12700" marT="12700" anchor="ctr">
                    <a:lnL w="12700" cmpd="sng">
                      <a:solidFill>
                        <a:schemeClr val="tx1"/>
                      </a:solidFill>
                      <a:prstDash val="soli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solidFill>
                      <a:schemeClr val="bg1">
                        <a:alpha val="50000"/>
                      </a:schemeClr>
                    </a:solidFill>
                  </a:tcPr>
                </a:tc>
                <a:tc>
                  <a:txBody>
                    <a:bodyPr/>
                    <a:lstStyle/>
                    <a:p>
                      <a:pPr algn="ctr">
                        <a:buClrTx/>
                        <a:buSzTx/>
                        <a:buFontTx/>
                        <a:buNone/>
                      </a:pPr>
                      <a:r>
                        <a:rPr lang="en-US" altLang="zh-CN" sz="2000" b="0" kern="0" dirty="0">
                          <a:latin typeface="Times New Roman" panose="02020603050405020304" pitchFamily="18" charset="0"/>
                          <a:cs typeface="Times New Roman" panose="02020603050405020304" pitchFamily="18" charset="0"/>
                        </a:rPr>
                        <a:t>Swiss</a:t>
                      </a:r>
                    </a:p>
                  </a:txBody>
                  <a:tcPr marL="12700" marR="12700" marT="12700" anchor="ctr">
                    <a:lnL w="12700" cmpd="sng">
                      <a:solidFill>
                        <a:schemeClr val="tx1"/>
                      </a:solidFill>
                      <a:prstDash val="soli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solidFill>
                      <a:srgbClr val="C9E7A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000" b="0" kern="0" dirty="0">
                          <a:latin typeface="Times New Roman" panose="02020603050405020304" pitchFamily="18" charset="0"/>
                          <a:cs typeface="Times New Roman" panose="02020603050405020304" pitchFamily="18" charset="0"/>
                        </a:rPr>
                        <a:t>null</a:t>
                      </a:r>
                    </a:p>
                  </a:txBody>
                  <a:tcPr marL="12700" marR="12700" marT="12700" anchor="ctr">
                    <a:lnL w="12700" cmpd="sng">
                      <a:solidFill>
                        <a:schemeClr val="tx1"/>
                      </a:solidFill>
                      <a:prstDash val="soli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noFill/>
                  </a:tcPr>
                </a:tc>
                <a:tc>
                  <a:txBody>
                    <a:bodyPr/>
                    <a:lstStyle/>
                    <a:p>
                      <a:pPr algn="ctr">
                        <a:buClrTx/>
                        <a:buSzTx/>
                        <a:buFontTx/>
                        <a:buNone/>
                      </a:pPr>
                      <a:r>
                        <a:rPr lang="en-US" altLang="zh-CN" sz="2000" b="0" kern="0" dirty="0">
                          <a:latin typeface="Times New Roman" panose="02020603050405020304" pitchFamily="18" charset="0"/>
                          <a:cs typeface="Times New Roman" panose="02020603050405020304" pitchFamily="18" charset="0"/>
                        </a:rPr>
                        <a:t>null</a:t>
                      </a:r>
                    </a:p>
                  </a:txBody>
                  <a:tcPr marL="12700" marR="12700" marT="12700" anchor="ctr">
                    <a:lnL w="12700" cmpd="sng">
                      <a:solidFill>
                        <a:schemeClr val="tx1"/>
                      </a:solidFill>
                      <a:prstDash val="soli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solidFill>
                      <a:schemeClr val="bg1">
                        <a:alpha val="50000"/>
                      </a:schemeClr>
                    </a:solidFill>
                  </a:tcPr>
                </a:tc>
                <a:tc>
                  <a:txBody>
                    <a:bodyPr/>
                    <a:lstStyle/>
                    <a:p>
                      <a:pPr algn="ctr">
                        <a:buClrTx/>
                        <a:buSzTx/>
                        <a:buFontTx/>
                        <a:buNone/>
                      </a:pPr>
                      <a:r>
                        <a:rPr lang="en-US" altLang="zh-CN" sz="2000" b="0" kern="0" dirty="0">
                          <a:latin typeface="Times New Roman" panose="02020603050405020304" pitchFamily="18" charset="0"/>
                          <a:cs typeface="Times New Roman" panose="02020603050405020304" pitchFamily="18" charset="0"/>
                        </a:rPr>
                        <a:t>Sturm</a:t>
                      </a:r>
                    </a:p>
                  </a:txBody>
                  <a:tcPr marL="12700" marR="12700" marT="12700" anchor="ctr">
                    <a:lnL w="12700" cmpd="sng">
                      <a:solidFill>
                        <a:schemeClr val="tx1"/>
                      </a:solidFill>
                      <a:prstDash val="soli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solidFill>
                      <a:srgbClr val="92D050">
                        <a:alpha val="50000"/>
                      </a:srgbClr>
                    </a:solidFill>
                  </a:tcPr>
                </a:tc>
                <a:tc>
                  <a:txBody>
                    <a:bodyPr/>
                    <a:lstStyle/>
                    <a:p>
                      <a:pPr algn="ctr">
                        <a:buClrTx/>
                        <a:buSzTx/>
                        <a:buFontTx/>
                        <a:buNone/>
                      </a:pPr>
                      <a:r>
                        <a:rPr lang="en-US" altLang="zh-CN" sz="2000" b="0" kern="0" dirty="0">
                          <a:latin typeface="Times New Roman" panose="02020603050405020304" pitchFamily="18" charset="0"/>
                          <a:cs typeface="Times New Roman" panose="02020603050405020304" pitchFamily="18" charset="0"/>
                        </a:rPr>
                        <a:t>null</a:t>
                      </a:r>
                    </a:p>
                  </a:txBody>
                  <a:tcPr marL="12700" marR="12700" marT="12700" anchor="ctr">
                    <a:lnL w="12700" cmpd="sng">
                      <a:solidFill>
                        <a:schemeClr val="tx1"/>
                      </a:solidFill>
                      <a:prstDash val="soli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noFill/>
                  </a:tcPr>
                </a:tc>
                <a:tc>
                  <a:txBody>
                    <a:bodyPr/>
                    <a:lstStyle/>
                    <a:p>
                      <a:pPr algn="ctr">
                        <a:buClrTx/>
                        <a:buSzTx/>
                        <a:buFontTx/>
                        <a:buNone/>
                      </a:pPr>
                      <a:r>
                        <a:rPr lang="en-US" altLang="zh-CN" sz="2000" b="0" kern="0" dirty="0">
                          <a:latin typeface="Times New Roman" panose="02020603050405020304" pitchFamily="18" charset="0"/>
                          <a:cs typeface="Times New Roman" panose="02020603050405020304" pitchFamily="18" charset="0"/>
                        </a:rPr>
                        <a:t>null</a:t>
                      </a:r>
                    </a:p>
                  </a:txBody>
                  <a:tcPr marL="12700" marR="12700" marT="12700" anchor="ctr">
                    <a:lnL w="12700" cmpd="sng">
                      <a:solidFill>
                        <a:schemeClr val="tx1"/>
                      </a:solidFill>
                      <a:prstDash val="soli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noFill/>
                  </a:tcPr>
                </a:tc>
                <a:tc>
                  <a:txBody>
                    <a:bodyPr/>
                    <a:lstStyle/>
                    <a:p>
                      <a:pPr algn="ctr">
                        <a:buClrTx/>
                        <a:buSzTx/>
                        <a:buFontTx/>
                        <a:buNone/>
                      </a:pPr>
                      <a:r>
                        <a:rPr lang="en-US" altLang="zh-CN" sz="2000" b="0" kern="0" dirty="0">
                          <a:latin typeface="Times New Roman" panose="02020603050405020304" pitchFamily="18" charset="0"/>
                          <a:cs typeface="Times New Roman" panose="02020603050405020304" pitchFamily="18" charset="0"/>
                        </a:rPr>
                        <a:t>null</a:t>
                      </a:r>
                    </a:p>
                  </a:txBody>
                  <a:tcPr marL="12700" marR="12700" marT="12700" anchor="ctr">
                    <a:lnL w="12700" cmpd="sng">
                      <a:solidFill>
                        <a:schemeClr val="tx1"/>
                      </a:solidFill>
                      <a:prstDash val="soli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solidFill>
                      <a:schemeClr val="bg1">
                        <a:alpha val="50000"/>
                      </a:schemeClr>
                    </a:solidFill>
                  </a:tcPr>
                </a:tc>
                <a:extLst>
                  <a:ext uri="{0D108BD9-81ED-4DB2-BD59-A6C34878D82A}">
                    <a16:rowId xmlns:a16="http://schemas.microsoft.com/office/drawing/2014/main" val="10001"/>
                  </a:ext>
                </a:extLst>
              </a:tr>
              <a:tr h="54466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000" i="1" kern="0" dirty="0">
                          <a:latin typeface="Times New Roman" panose="02020603050405020304" pitchFamily="18" charset="0"/>
                          <a:cs typeface="Times New Roman" panose="02020603050405020304" pitchFamily="18" charset="0"/>
                          <a:sym typeface="+mn-ea"/>
                        </a:rPr>
                        <a:t>t</a:t>
                      </a:r>
                      <a:r>
                        <a:rPr lang="en-US" altLang="zh-CN" sz="2000" i="1" kern="0" baseline="-25000" dirty="0">
                          <a:latin typeface="Times New Roman" panose="02020603050405020304" pitchFamily="18" charset="0"/>
                          <a:cs typeface="Times New Roman" panose="02020603050405020304" pitchFamily="18" charset="0"/>
                          <a:sym typeface="+mn-ea"/>
                        </a:rPr>
                        <a:t>b</a:t>
                      </a:r>
                      <a:endParaRPr lang="en-US" altLang="zh-CN" sz="2000" kern="0" baseline="-25000" dirty="0">
                        <a:latin typeface="Times New Roman" panose="02020603050405020304" pitchFamily="18" charset="0"/>
                        <a:cs typeface="Times New Roman" panose="02020603050405020304" pitchFamily="18" charset="0"/>
                        <a:sym typeface="+mn-ea"/>
                      </a:endParaRPr>
                    </a:p>
                  </a:txBody>
                  <a:tcP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solidFill>
                      <a:schemeClr val="bg1">
                        <a:alpha val="5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000" b="0" kern="0" dirty="0">
                          <a:latin typeface="Times New Roman" panose="02020603050405020304" pitchFamily="18" charset="0"/>
                          <a:cs typeface="Times New Roman" panose="02020603050405020304" pitchFamily="18" charset="0"/>
                        </a:rPr>
                        <a:t>Noemi Schneider</a:t>
                      </a:r>
                    </a:p>
                  </a:txBody>
                  <a:tcPr marL="12700" marR="12700" marT="12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solidFill>
                      <a:schemeClr val="bg1">
                        <a:alpha val="50000"/>
                      </a:schemeClr>
                    </a:solidFill>
                  </a:tcPr>
                </a:tc>
                <a:tc>
                  <a:txBody>
                    <a:bodyPr/>
                    <a:lstStyle/>
                    <a:p>
                      <a:pPr algn="ctr">
                        <a:buClrTx/>
                        <a:buSzTx/>
                        <a:buFontTx/>
                        <a:buNone/>
                      </a:pPr>
                      <a:r>
                        <a:rPr lang="en-US" altLang="zh-CN" sz="2000" b="0" kern="0" dirty="0">
                          <a:latin typeface="Times New Roman" panose="02020603050405020304" pitchFamily="18" charset="0"/>
                          <a:cs typeface="Times New Roman" panose="02020603050405020304" pitchFamily="18" charset="0"/>
                        </a:rPr>
                        <a:t>null</a:t>
                      </a:r>
                    </a:p>
                  </a:txBody>
                  <a:tcPr marL="12700" marR="12700" marT="12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noFill/>
                  </a:tcPr>
                </a:tc>
                <a:tc>
                  <a:txBody>
                    <a:bodyPr/>
                    <a:lstStyle/>
                    <a:p>
                      <a:pPr algn="ctr">
                        <a:buClrTx/>
                        <a:buSzTx/>
                        <a:buFontTx/>
                        <a:buNone/>
                      </a:pPr>
                      <a:r>
                        <a:rPr lang="en-US" altLang="zh-CN" sz="2000" b="0" kern="0" dirty="0">
                          <a:latin typeface="Times New Roman" panose="02020603050405020304" pitchFamily="18" charset="0"/>
                          <a:cs typeface="Times New Roman" panose="02020603050405020304" pitchFamily="18" charset="0"/>
                        </a:rPr>
                        <a:t>null</a:t>
                      </a:r>
                    </a:p>
                  </a:txBody>
                  <a:tcPr marL="12700" marR="12700" marT="12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noFill/>
                  </a:tcPr>
                </a:tc>
                <a:tc>
                  <a:txBody>
                    <a:bodyPr/>
                    <a:lstStyle/>
                    <a:p>
                      <a:pPr algn="ctr">
                        <a:buClrTx/>
                        <a:buSzTx/>
                        <a:buFontTx/>
                        <a:buNone/>
                      </a:pPr>
                      <a:r>
                        <a:rPr lang="en-US" altLang="zh-CN" sz="2000" b="0" kern="0" dirty="0">
                          <a:latin typeface="Times New Roman" panose="02020603050405020304" pitchFamily="18" charset="0"/>
                          <a:cs typeface="Times New Roman" panose="02020603050405020304" pitchFamily="18" charset="0"/>
                        </a:rPr>
                        <a:t>null</a:t>
                      </a:r>
                    </a:p>
                  </a:txBody>
                  <a:tcPr marL="12700" marR="12700" marT="12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noFill/>
                  </a:tcPr>
                </a:tc>
                <a:tc>
                  <a:txBody>
                    <a:bodyPr/>
                    <a:lstStyle/>
                    <a:p>
                      <a:pPr algn="ctr">
                        <a:buClrTx/>
                        <a:buSzTx/>
                        <a:buFontTx/>
                        <a:buNone/>
                      </a:pPr>
                      <a:r>
                        <a:rPr lang="en-US" altLang="zh-CN" sz="2000" b="0" kern="0" dirty="0">
                          <a:latin typeface="Times New Roman" panose="02020603050405020304" pitchFamily="18" charset="0"/>
                          <a:cs typeface="Times New Roman" panose="02020603050405020304" pitchFamily="18" charset="0"/>
                        </a:rPr>
                        <a:t>null</a:t>
                      </a:r>
                    </a:p>
                  </a:txBody>
                  <a:tcPr marL="12700" marR="12700" marT="12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noFill/>
                  </a:tcPr>
                </a:tc>
                <a:tc>
                  <a:txBody>
                    <a:bodyPr/>
                    <a:lstStyle/>
                    <a:p>
                      <a:pPr algn="ctr">
                        <a:buClrTx/>
                        <a:buSzTx/>
                        <a:buFontTx/>
                        <a:buNone/>
                      </a:pPr>
                      <a:r>
                        <a:rPr lang="en-US" altLang="zh-CN" sz="2000" b="0" kern="0" dirty="0">
                          <a:latin typeface="Times New Roman" panose="02020603050405020304" pitchFamily="18" charset="0"/>
                          <a:cs typeface="Times New Roman" panose="02020603050405020304" pitchFamily="18" charset="0"/>
                        </a:rPr>
                        <a:t>DOK.fest</a:t>
                      </a:r>
                    </a:p>
                  </a:txBody>
                  <a:tcPr marL="12700" marR="12700" marT="12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solidFill>
                      <a:srgbClr val="FFFF9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000" b="0" kern="0" dirty="0">
                          <a:latin typeface="Times New Roman" panose="02020603050405020304" pitchFamily="18" charset="0"/>
                          <a:cs typeface="Times New Roman" panose="02020603050405020304" pitchFamily="18" charset="0"/>
                        </a:rPr>
                        <a:t>Munich</a:t>
                      </a:r>
                    </a:p>
                  </a:txBody>
                  <a:tcPr marL="12700" marR="12700" marT="12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solidFill>
                      <a:srgbClr val="FFFF9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000" b="0" kern="0" dirty="0">
                          <a:latin typeface="Times New Roman" panose="02020603050405020304" pitchFamily="18" charset="0"/>
                          <a:cs typeface="Times New Roman" panose="02020603050405020304" pitchFamily="18" charset="0"/>
                        </a:rPr>
                        <a:t>null</a:t>
                      </a:r>
                    </a:p>
                  </a:txBody>
                  <a:tcPr marL="12700" marR="12700" marT="12700" anchor="ctr">
                    <a:lnL w="12700" cap="flat" cmpd="sng" algn="ctr">
                      <a:solidFill>
                        <a:schemeClr val="tx1"/>
                      </a:solidFill>
                      <a:prstDash val="solid"/>
                      <a:round/>
                      <a:headEnd type="none" w="med" len="med"/>
                      <a:tailEnd type="none" w="med" len="me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alpha val="50000"/>
                      </a:schemeClr>
                    </a:solidFill>
                  </a:tcPr>
                </a:tc>
                <a:extLst>
                  <a:ext uri="{0D108BD9-81ED-4DB2-BD59-A6C34878D82A}">
                    <a16:rowId xmlns:a16="http://schemas.microsoft.com/office/drawing/2014/main" val="1243588035"/>
                  </a:ext>
                </a:extLst>
              </a:tr>
            </a:tbl>
          </a:graphicData>
        </a:graphic>
      </p:graphicFrame>
      <p:sp>
        <p:nvSpPr>
          <p:cNvPr id="111" name="矩形 110">
            <a:extLst>
              <a:ext uri="{FF2B5EF4-FFF2-40B4-BE49-F238E27FC236}">
                <a16:creationId xmlns:a16="http://schemas.microsoft.com/office/drawing/2014/main" id="{AC83D3C5-7C83-2A45-B514-8AE45E8C82DC}"/>
              </a:ext>
            </a:extLst>
          </p:cNvPr>
          <p:cNvSpPr/>
          <p:nvPr/>
        </p:nvSpPr>
        <p:spPr>
          <a:xfrm>
            <a:off x="1278990" y="5304696"/>
            <a:ext cx="1309465" cy="683644"/>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16" name="矩形 115">
            <a:extLst>
              <a:ext uri="{FF2B5EF4-FFF2-40B4-BE49-F238E27FC236}">
                <a16:creationId xmlns:a16="http://schemas.microsoft.com/office/drawing/2014/main" id="{2D0C7391-9E99-6140-A557-AD6F829D57CF}"/>
              </a:ext>
            </a:extLst>
          </p:cNvPr>
          <p:cNvSpPr/>
          <p:nvPr/>
        </p:nvSpPr>
        <p:spPr>
          <a:xfrm>
            <a:off x="5905531" y="5304691"/>
            <a:ext cx="869760" cy="683644"/>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59" name="矩形 158">
            <a:extLst>
              <a:ext uri="{FF2B5EF4-FFF2-40B4-BE49-F238E27FC236}">
                <a16:creationId xmlns:a16="http://schemas.microsoft.com/office/drawing/2014/main" id="{21075A76-2959-D94B-B5FB-C07D81B5529B}"/>
              </a:ext>
            </a:extLst>
          </p:cNvPr>
          <p:cNvSpPr/>
          <p:nvPr/>
        </p:nvSpPr>
        <p:spPr>
          <a:xfrm>
            <a:off x="2595694" y="5304691"/>
            <a:ext cx="1372423" cy="683644"/>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aphicFrame>
        <p:nvGraphicFramePr>
          <p:cNvPr id="127" name="表格 126">
            <a:extLst>
              <a:ext uri="{FF2B5EF4-FFF2-40B4-BE49-F238E27FC236}">
                <a16:creationId xmlns:a16="http://schemas.microsoft.com/office/drawing/2014/main" id="{BD728424-F362-A34A-AD05-1FEC781BE02E}"/>
              </a:ext>
            </a:extLst>
          </p:cNvPr>
          <p:cNvGraphicFramePr/>
          <p:nvPr>
            <p:custDataLst>
              <p:tags r:id="rId2"/>
            </p:custDataLst>
          </p:nvPr>
        </p:nvGraphicFramePr>
        <p:xfrm>
          <a:off x="622671" y="161733"/>
          <a:ext cx="10776626" cy="668020"/>
        </p:xfrm>
        <a:graphic>
          <a:graphicData uri="http://schemas.openxmlformats.org/drawingml/2006/table">
            <a:tbl>
              <a:tblPr firstRow="1" bandRow="1">
                <a:tableStyleId>{5C22544A-7EE6-4342-B048-85BDC9FD1C3A}</a:tableStyleId>
              </a:tblPr>
              <a:tblGrid>
                <a:gridCol w="650132">
                  <a:extLst>
                    <a:ext uri="{9D8B030D-6E8A-4147-A177-3AD203B41FA5}">
                      <a16:colId xmlns:a16="http://schemas.microsoft.com/office/drawing/2014/main" val="20000"/>
                    </a:ext>
                  </a:extLst>
                </a:gridCol>
                <a:gridCol w="1303506">
                  <a:extLst>
                    <a:ext uri="{9D8B030D-6E8A-4147-A177-3AD203B41FA5}">
                      <a16:colId xmlns:a16="http://schemas.microsoft.com/office/drawing/2014/main" val="20001"/>
                    </a:ext>
                  </a:extLst>
                </a:gridCol>
                <a:gridCol w="1410511">
                  <a:extLst>
                    <a:ext uri="{9D8B030D-6E8A-4147-A177-3AD203B41FA5}">
                      <a16:colId xmlns:a16="http://schemas.microsoft.com/office/drawing/2014/main" val="20002"/>
                    </a:ext>
                  </a:extLst>
                </a:gridCol>
                <a:gridCol w="953311">
                  <a:extLst>
                    <a:ext uri="{9D8B030D-6E8A-4147-A177-3AD203B41FA5}">
                      <a16:colId xmlns:a16="http://schemas.microsoft.com/office/drawing/2014/main" val="20003"/>
                    </a:ext>
                  </a:extLst>
                </a:gridCol>
                <a:gridCol w="963038">
                  <a:extLst>
                    <a:ext uri="{9D8B030D-6E8A-4147-A177-3AD203B41FA5}">
                      <a16:colId xmlns:a16="http://schemas.microsoft.com/office/drawing/2014/main" val="20004"/>
                    </a:ext>
                  </a:extLst>
                </a:gridCol>
                <a:gridCol w="865762">
                  <a:extLst>
                    <a:ext uri="{9D8B030D-6E8A-4147-A177-3AD203B41FA5}">
                      <a16:colId xmlns:a16="http://schemas.microsoft.com/office/drawing/2014/main" val="20005"/>
                    </a:ext>
                  </a:extLst>
                </a:gridCol>
                <a:gridCol w="1780161">
                  <a:extLst>
                    <a:ext uri="{9D8B030D-6E8A-4147-A177-3AD203B41FA5}">
                      <a16:colId xmlns:a16="http://schemas.microsoft.com/office/drawing/2014/main" val="20006"/>
                    </a:ext>
                  </a:extLst>
                </a:gridCol>
                <a:gridCol w="1196502">
                  <a:extLst>
                    <a:ext uri="{9D8B030D-6E8A-4147-A177-3AD203B41FA5}">
                      <a16:colId xmlns:a16="http://schemas.microsoft.com/office/drawing/2014/main" val="20007"/>
                    </a:ext>
                  </a:extLst>
                </a:gridCol>
                <a:gridCol w="1653703">
                  <a:extLst>
                    <a:ext uri="{9D8B030D-6E8A-4147-A177-3AD203B41FA5}">
                      <a16:colId xmlns:a16="http://schemas.microsoft.com/office/drawing/2014/main" val="20008"/>
                    </a:ext>
                  </a:extLst>
                </a:gridCol>
              </a:tblGrid>
              <a:tr h="544663">
                <a:tc>
                  <a:txBody>
                    <a:bodyPr/>
                    <a:lstStyle/>
                    <a:p>
                      <a:pPr algn="ctr">
                        <a:buNone/>
                      </a:pPr>
                      <a:r>
                        <a:rPr lang="en-US" altLang="zh-CN" sz="2000" b="0" i="1" kern="0" dirty="0">
                          <a:solidFill>
                            <a:schemeClr val="tx1"/>
                          </a:solidFill>
                          <a:latin typeface="Times New Roman" panose="02020603050405020304" pitchFamily="18" charset="0"/>
                          <a:cs typeface="Times New Roman" panose="02020603050405020304" pitchFamily="18" charset="0"/>
                          <a:sym typeface="+mn-ea"/>
                        </a:rPr>
                        <a:t>t</a:t>
                      </a:r>
                      <a:r>
                        <a:rPr lang="en-US" altLang="zh-CN" sz="2000" b="0" kern="0" baseline="-25000" dirty="0">
                          <a:solidFill>
                            <a:schemeClr val="tx1"/>
                          </a:solidFill>
                          <a:latin typeface="Times New Roman" panose="02020603050405020304" pitchFamily="18" charset="0"/>
                          <a:cs typeface="Times New Roman" panose="02020603050405020304" pitchFamily="18" charset="0"/>
                          <a:sym typeface="+mn-ea"/>
                        </a:rPr>
                        <a:t>s</a:t>
                      </a:r>
                    </a:p>
                  </a:txBody>
                  <a:tcPr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solidFill>
                      <a:schemeClr val="bg1">
                        <a:alpha val="50000"/>
                      </a:schemeClr>
                    </a:solidFill>
                  </a:tcPr>
                </a:tc>
                <a:tc>
                  <a:txBody>
                    <a:bodyPr/>
                    <a:lstStyle/>
                    <a:p>
                      <a:pPr algn="ctr">
                        <a:buClrTx/>
                        <a:buSzTx/>
                        <a:buFontTx/>
                        <a:buNone/>
                      </a:pPr>
                      <a:r>
                        <a:rPr lang="en-US" altLang="zh-CN" sz="2000" b="0" kern="0" dirty="0">
                          <a:solidFill>
                            <a:schemeClr val="tx1"/>
                          </a:solidFill>
                          <a:latin typeface="Times New Roman" panose="02020603050405020304" pitchFamily="18" charset="0"/>
                          <a:cs typeface="Times New Roman" panose="02020603050405020304" pitchFamily="18" charset="0"/>
                        </a:rPr>
                        <a:t>Noemi Schneider</a:t>
                      </a:r>
                    </a:p>
                  </a:txBody>
                  <a:tcPr marL="12700" marR="12700" marT="12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solidFill>
                      <a:schemeClr val="bg1">
                        <a:alpha val="50000"/>
                      </a:schemeClr>
                    </a:solidFill>
                  </a:tcPr>
                </a:tc>
                <a:tc>
                  <a:txBody>
                    <a:bodyPr/>
                    <a:lstStyle/>
                    <a:p>
                      <a:pPr algn="ctr">
                        <a:buClrTx/>
                        <a:buSzTx/>
                        <a:buFontTx/>
                        <a:buNone/>
                      </a:pPr>
                      <a:r>
                        <a:rPr lang="en-US" altLang="zh-CN" sz="2000" b="0" kern="0" dirty="0">
                          <a:solidFill>
                            <a:schemeClr val="tx1"/>
                          </a:solidFill>
                          <a:latin typeface="Times New Roman" panose="02020603050405020304" pitchFamily="18" charset="0"/>
                          <a:cs typeface="Times New Roman" panose="02020603050405020304" pitchFamily="18" charset="0"/>
                        </a:rPr>
                        <a:t>Swiss</a:t>
                      </a:r>
                    </a:p>
                  </a:txBody>
                  <a:tcPr marL="12700" marR="12700" marT="12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solidFill>
                      <a:srgbClr val="92D050">
                        <a:alpha val="50000"/>
                      </a:srgbClr>
                    </a:solidFill>
                  </a:tcPr>
                </a:tc>
                <a:tc>
                  <a:txBody>
                    <a:bodyPr/>
                    <a:lstStyle/>
                    <a:p>
                      <a:pPr algn="ctr">
                        <a:buClrTx/>
                        <a:buSzTx/>
                        <a:buFontTx/>
                        <a:buNone/>
                      </a:pPr>
                      <a:r>
                        <a:rPr lang="en-US" altLang="zh-CN" sz="2000" b="0" kern="0" dirty="0">
                          <a:solidFill>
                            <a:schemeClr val="tx1"/>
                          </a:solidFill>
                          <a:latin typeface="Times New Roman" panose="02020603050405020304" pitchFamily="18" charset="0"/>
                          <a:cs typeface="Times New Roman" panose="02020603050405020304" pitchFamily="18" charset="0"/>
                        </a:rPr>
                        <a:t>2013</a:t>
                      </a:r>
                    </a:p>
                  </a:txBody>
                  <a:tcPr marL="12700" marR="12700" marT="12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solidFill>
                      <a:srgbClr val="FF0000">
                        <a:alpha val="58000"/>
                      </a:srgbClr>
                    </a:solidFill>
                  </a:tcPr>
                </a:tc>
                <a:tc>
                  <a:txBody>
                    <a:bodyPr/>
                    <a:lstStyle/>
                    <a:p>
                      <a:pPr algn="ctr">
                        <a:buClrTx/>
                        <a:buSzTx/>
                        <a:buFontTx/>
                        <a:buNone/>
                      </a:pPr>
                      <a:r>
                        <a:rPr lang="en-US" altLang="zh-CN" sz="2000" b="0" kern="0" dirty="0">
                          <a:solidFill>
                            <a:schemeClr val="tx1"/>
                          </a:solidFill>
                          <a:latin typeface="Times New Roman" panose="02020603050405020304" pitchFamily="18" charset="0"/>
                          <a:cs typeface="Times New Roman" panose="02020603050405020304" pitchFamily="18" charset="0"/>
                        </a:rPr>
                        <a:t>null</a:t>
                      </a:r>
                    </a:p>
                  </a:txBody>
                  <a:tcPr marL="12700" marR="12700" marT="12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solidFill>
                      <a:schemeClr val="bg1">
                        <a:alpha val="50000"/>
                      </a:schemeClr>
                    </a:solidFill>
                  </a:tcPr>
                </a:tc>
                <a:tc>
                  <a:txBody>
                    <a:bodyPr/>
                    <a:lstStyle/>
                    <a:p>
                      <a:pPr algn="ctr">
                        <a:buClrTx/>
                        <a:buSzTx/>
                        <a:buFontTx/>
                        <a:buNone/>
                      </a:pPr>
                      <a:r>
                        <a:rPr lang="en-US" altLang="zh-CN" sz="2000" b="0" kern="0" dirty="0">
                          <a:solidFill>
                            <a:schemeClr val="tx1"/>
                          </a:solidFill>
                          <a:latin typeface="Times New Roman" panose="02020603050405020304" pitchFamily="18" charset="0"/>
                          <a:cs typeface="Times New Roman" panose="02020603050405020304" pitchFamily="18" charset="0"/>
                        </a:rPr>
                        <a:t>Sturm</a:t>
                      </a:r>
                    </a:p>
                  </a:txBody>
                  <a:tcPr marL="12700" marR="12700" marT="12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solidFill>
                      <a:srgbClr val="92D050">
                        <a:alpha val="50000"/>
                      </a:srgbClr>
                    </a:solidFill>
                  </a:tcPr>
                </a:tc>
                <a:tc>
                  <a:txBody>
                    <a:bodyPr/>
                    <a:lstStyle/>
                    <a:p>
                      <a:pPr algn="ctr">
                        <a:buClrTx/>
                        <a:buSzTx/>
                        <a:buFontTx/>
                        <a:buNone/>
                      </a:pPr>
                      <a:r>
                        <a:rPr lang="en-US" altLang="zh-CN" sz="2000" b="0" kern="0" dirty="0">
                          <a:solidFill>
                            <a:schemeClr val="tx1"/>
                          </a:solidFill>
                          <a:latin typeface="Times New Roman" panose="02020603050405020304" pitchFamily="18" charset="0"/>
                          <a:cs typeface="Times New Roman" panose="02020603050405020304" pitchFamily="18" charset="0"/>
                        </a:rPr>
                        <a:t>DOK.fest</a:t>
                      </a:r>
                    </a:p>
                  </a:txBody>
                  <a:tcPr marL="12700" marR="12700" marT="12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solidFill>
                      <a:srgbClr val="FFFF00">
                        <a:alpha val="50000"/>
                      </a:srgbClr>
                    </a:solidFill>
                  </a:tcPr>
                </a:tc>
                <a:tc>
                  <a:txBody>
                    <a:bodyPr/>
                    <a:lstStyle/>
                    <a:p>
                      <a:pPr algn="ctr">
                        <a:buClrTx/>
                        <a:buSzTx/>
                        <a:buFontTx/>
                        <a:buNone/>
                      </a:pPr>
                      <a:r>
                        <a:rPr lang="en-US" altLang="zh-CN" sz="2000" b="0" kern="0" dirty="0">
                          <a:solidFill>
                            <a:schemeClr val="tx1"/>
                          </a:solidFill>
                          <a:latin typeface="Times New Roman" panose="02020603050405020304" pitchFamily="18" charset="0"/>
                          <a:cs typeface="Times New Roman" panose="02020603050405020304" pitchFamily="18" charset="0"/>
                        </a:rPr>
                        <a:t>Munich</a:t>
                      </a:r>
                    </a:p>
                  </a:txBody>
                  <a:tcPr marL="12700" marR="12700" marT="12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solidFill>
                      <a:srgbClr val="FFFF00">
                        <a:alpha val="50000"/>
                      </a:srgbClr>
                    </a:solidFill>
                  </a:tcPr>
                </a:tc>
                <a:tc>
                  <a:txBody>
                    <a:bodyPr/>
                    <a:lstStyle/>
                    <a:p>
                      <a:pPr algn="ctr">
                        <a:buClrTx/>
                        <a:buSzTx/>
                        <a:buFontTx/>
                        <a:buNone/>
                      </a:pPr>
                      <a:r>
                        <a:rPr lang="en-US" altLang="zh-CN" sz="2000" b="0" kern="0" dirty="0">
                          <a:solidFill>
                            <a:schemeClr val="tx1"/>
                          </a:solidFill>
                          <a:latin typeface="Times New Roman" panose="02020603050405020304" pitchFamily="18" charset="0"/>
                          <a:cs typeface="Times New Roman" panose="02020603050405020304" pitchFamily="18" charset="0"/>
                        </a:rPr>
                        <a:t>null</a:t>
                      </a:r>
                    </a:p>
                  </a:txBody>
                  <a:tcPr marL="12700" marR="12700" marT="12700" anchor="ctr">
                    <a:lnL w="12700" cap="flat" cmpd="sng" algn="ctr">
                      <a:solidFill>
                        <a:schemeClr val="tx1"/>
                      </a:solidFill>
                      <a:prstDash val="solid"/>
                      <a:round/>
                      <a:headEnd type="none" w="med" len="med"/>
                      <a:tailEnd type="none" w="med" len="me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alpha val="5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1308094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a16="http://schemas.microsoft.com/office/drawing/2014/main" id="{43EEEA5D-A90B-844B-835F-18BE5CF33AF6}"/>
              </a:ext>
            </a:extLst>
          </p:cNvPr>
          <p:cNvGrpSpPr/>
          <p:nvPr/>
        </p:nvGrpSpPr>
        <p:grpSpPr>
          <a:xfrm>
            <a:off x="16510869" y="11132060"/>
            <a:ext cx="10053863" cy="3786805"/>
            <a:chOff x="1047579" y="2096080"/>
            <a:chExt cx="8869579" cy="3016398"/>
          </a:xfrm>
        </p:grpSpPr>
        <p:sp>
          <p:nvSpPr>
            <p:cNvPr id="5" name="流程图: 磁盘 3">
              <a:extLst>
                <a:ext uri="{FF2B5EF4-FFF2-40B4-BE49-F238E27FC236}">
                  <a16:creationId xmlns:a16="http://schemas.microsoft.com/office/drawing/2014/main" id="{D7E48E61-9E8A-6446-A808-4354DEB628EB}"/>
                </a:ext>
              </a:extLst>
            </p:cNvPr>
            <p:cNvSpPr/>
            <p:nvPr/>
          </p:nvSpPr>
          <p:spPr>
            <a:xfrm>
              <a:off x="1047579" y="2970344"/>
              <a:ext cx="818993" cy="1132716"/>
            </a:xfrm>
            <a:prstGeom prst="flowChartMagneticDisk">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6" name="文本框 5">
              <a:extLst>
                <a:ext uri="{FF2B5EF4-FFF2-40B4-BE49-F238E27FC236}">
                  <a16:creationId xmlns:a16="http://schemas.microsoft.com/office/drawing/2014/main" id="{1CC565DD-3285-344D-B7EF-4624145C90BA}"/>
                </a:ext>
              </a:extLst>
            </p:cNvPr>
            <p:cNvSpPr txBox="1"/>
            <p:nvPr/>
          </p:nvSpPr>
          <p:spPr>
            <a:xfrm>
              <a:off x="1249973" y="4033134"/>
              <a:ext cx="479716" cy="367742"/>
            </a:xfrm>
            <a:prstGeom prst="rect">
              <a:avLst/>
            </a:prstGeom>
            <a:noFill/>
          </p:spPr>
          <p:txBody>
            <a:bodyPr wrap="square" rtlCol="0">
              <a:spAutoFit/>
            </a:bodyPr>
            <a:lstStyle/>
            <a:p>
              <a:r>
                <a:rPr lang="en-US" altLang="zh-CN" sz="2400" i="1" dirty="0">
                  <a:latin typeface="Arial" panose="020B0604020202020204" pitchFamily="34" charset="0"/>
                  <a:cs typeface="Arial" panose="020B0604020202020204" pitchFamily="34" charset="0"/>
                </a:rPr>
                <a:t>D</a:t>
              </a:r>
              <a:endParaRPr lang="zh-CN" altLang="en-US" sz="2400" i="1" baseline="-25000" dirty="0">
                <a:latin typeface="Arial" panose="020B0604020202020204" pitchFamily="34" charset="0"/>
                <a:cs typeface="Arial" panose="020B0604020202020204" pitchFamily="34" charset="0"/>
              </a:endParaRPr>
            </a:p>
          </p:txBody>
        </p:sp>
        <p:sp>
          <p:nvSpPr>
            <p:cNvPr id="7" name="流程图: 磁盘 5">
              <a:extLst>
                <a:ext uri="{FF2B5EF4-FFF2-40B4-BE49-F238E27FC236}">
                  <a16:creationId xmlns:a16="http://schemas.microsoft.com/office/drawing/2014/main" id="{67F71050-C949-9342-BE1C-BF03AF49F059}"/>
                </a:ext>
              </a:extLst>
            </p:cNvPr>
            <p:cNvSpPr/>
            <p:nvPr/>
          </p:nvSpPr>
          <p:spPr>
            <a:xfrm>
              <a:off x="3863016" y="3063457"/>
              <a:ext cx="663146" cy="864972"/>
            </a:xfrm>
            <a:prstGeom prst="flowChartMagneticDisk">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8" name="文本框 7">
              <a:extLst>
                <a:ext uri="{FF2B5EF4-FFF2-40B4-BE49-F238E27FC236}">
                  <a16:creationId xmlns:a16="http://schemas.microsoft.com/office/drawing/2014/main" id="{E601C5CD-7A00-3D4F-B065-E206AC93D861}"/>
                </a:ext>
              </a:extLst>
            </p:cNvPr>
            <p:cNvSpPr txBox="1"/>
            <p:nvPr/>
          </p:nvSpPr>
          <p:spPr>
            <a:xfrm>
              <a:off x="3979011" y="3989944"/>
              <a:ext cx="644528" cy="367742"/>
            </a:xfrm>
            <a:prstGeom prst="rect">
              <a:avLst/>
            </a:prstGeom>
            <a:noFill/>
          </p:spPr>
          <p:txBody>
            <a:bodyPr wrap="square" rtlCol="0">
              <a:spAutoFit/>
            </a:bodyPr>
            <a:lstStyle/>
            <a:p>
              <a:r>
                <a:rPr lang="en-US" altLang="zh-CN" sz="2400" i="1" dirty="0">
                  <a:latin typeface="Arial" panose="020B0604020202020204" pitchFamily="34" charset="0"/>
                  <a:cs typeface="Arial" panose="020B0604020202020204" pitchFamily="34" charset="0"/>
                </a:rPr>
                <a:t>D</a:t>
              </a:r>
              <a:r>
                <a:rPr lang="en-US" altLang="zh-CN" sz="2400" i="1" baseline="-25000" dirty="0">
                  <a:latin typeface="Arial" panose="020B0604020202020204" pitchFamily="34" charset="0"/>
                  <a:cs typeface="Arial" panose="020B0604020202020204" pitchFamily="34" charset="0"/>
                </a:rPr>
                <a:t>V</a:t>
              </a:r>
              <a:endParaRPr lang="zh-CN" altLang="en-US" sz="2400" i="1" baseline="-25000" dirty="0">
                <a:latin typeface="Arial" panose="020B0604020202020204" pitchFamily="34" charset="0"/>
                <a:cs typeface="Arial" panose="020B0604020202020204" pitchFamily="34" charset="0"/>
              </a:endParaRPr>
            </a:p>
          </p:txBody>
        </p:sp>
        <p:sp>
          <p:nvSpPr>
            <p:cNvPr id="9" name="矩形 8">
              <a:extLst>
                <a:ext uri="{FF2B5EF4-FFF2-40B4-BE49-F238E27FC236}">
                  <a16:creationId xmlns:a16="http://schemas.microsoft.com/office/drawing/2014/main" id="{13291CDF-7875-B444-ABC2-9B49C0606865}"/>
                </a:ext>
              </a:extLst>
            </p:cNvPr>
            <p:cNvSpPr/>
            <p:nvPr/>
          </p:nvSpPr>
          <p:spPr>
            <a:xfrm>
              <a:off x="2230886" y="3331487"/>
              <a:ext cx="1372174" cy="486748"/>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cs typeface="Arial" panose="020B0604020202020204" pitchFamily="34" charset="0"/>
              </a:endParaRPr>
            </a:p>
          </p:txBody>
        </p:sp>
        <p:sp>
          <p:nvSpPr>
            <p:cNvPr id="10" name="矩形 9">
              <a:extLst>
                <a:ext uri="{FF2B5EF4-FFF2-40B4-BE49-F238E27FC236}">
                  <a16:creationId xmlns:a16="http://schemas.microsoft.com/office/drawing/2014/main" id="{3AB8136D-959B-E043-8748-3A6956E06C2D}"/>
                </a:ext>
              </a:extLst>
            </p:cNvPr>
            <p:cNvSpPr/>
            <p:nvPr/>
          </p:nvSpPr>
          <p:spPr>
            <a:xfrm>
              <a:off x="4825691" y="3322527"/>
              <a:ext cx="1194488" cy="428368"/>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cs typeface="Arial" panose="020B0604020202020204" pitchFamily="34" charset="0"/>
              </a:endParaRPr>
            </a:p>
          </p:txBody>
        </p:sp>
        <p:sp>
          <p:nvSpPr>
            <p:cNvPr id="11" name="矩形 10">
              <a:extLst>
                <a:ext uri="{FF2B5EF4-FFF2-40B4-BE49-F238E27FC236}">
                  <a16:creationId xmlns:a16="http://schemas.microsoft.com/office/drawing/2014/main" id="{1F5339BC-4B8A-2540-BF5F-32D46A6D5C76}"/>
                </a:ext>
              </a:extLst>
            </p:cNvPr>
            <p:cNvSpPr/>
            <p:nvPr/>
          </p:nvSpPr>
          <p:spPr>
            <a:xfrm>
              <a:off x="7299278" y="3318703"/>
              <a:ext cx="1585635" cy="428368"/>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cs typeface="Arial" panose="020B0604020202020204" pitchFamily="34" charset="0"/>
              </a:endParaRPr>
            </a:p>
          </p:txBody>
        </p:sp>
        <p:sp>
          <p:nvSpPr>
            <p:cNvPr id="12" name="右箭头 11">
              <a:extLst>
                <a:ext uri="{FF2B5EF4-FFF2-40B4-BE49-F238E27FC236}">
                  <a16:creationId xmlns:a16="http://schemas.microsoft.com/office/drawing/2014/main" id="{1646D397-C5C3-664F-9674-2483CA925F49}"/>
                </a:ext>
              </a:extLst>
            </p:cNvPr>
            <p:cNvSpPr/>
            <p:nvPr/>
          </p:nvSpPr>
          <p:spPr>
            <a:xfrm>
              <a:off x="1927338" y="3542003"/>
              <a:ext cx="253799" cy="45719"/>
            </a:xfrm>
            <a:prstGeom prst="rightArrow">
              <a:avLst/>
            </a:prstGeom>
            <a:solidFill>
              <a:srgbClr val="0070C0"/>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13" name="右箭头 12">
              <a:extLst>
                <a:ext uri="{FF2B5EF4-FFF2-40B4-BE49-F238E27FC236}">
                  <a16:creationId xmlns:a16="http://schemas.microsoft.com/office/drawing/2014/main" id="{5382E006-259A-5041-B915-8DED1D4306E5}"/>
                </a:ext>
              </a:extLst>
            </p:cNvPr>
            <p:cNvSpPr/>
            <p:nvPr/>
          </p:nvSpPr>
          <p:spPr>
            <a:xfrm>
              <a:off x="4560225" y="3530499"/>
              <a:ext cx="217306" cy="45719"/>
            </a:xfrm>
            <a:prstGeom prst="rightArrow">
              <a:avLst/>
            </a:prstGeom>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14" name="流程图: 磁盘 17">
              <a:extLst>
                <a:ext uri="{FF2B5EF4-FFF2-40B4-BE49-F238E27FC236}">
                  <a16:creationId xmlns:a16="http://schemas.microsoft.com/office/drawing/2014/main" id="{2B6461C0-B8B9-6441-9C9F-518F66F8E252}"/>
                </a:ext>
              </a:extLst>
            </p:cNvPr>
            <p:cNvSpPr/>
            <p:nvPr/>
          </p:nvSpPr>
          <p:spPr>
            <a:xfrm>
              <a:off x="6298939" y="3087928"/>
              <a:ext cx="663146" cy="864972"/>
            </a:xfrm>
            <a:prstGeom prst="flowChartMagneticDisk">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15" name="文本框 14">
              <a:extLst>
                <a:ext uri="{FF2B5EF4-FFF2-40B4-BE49-F238E27FC236}">
                  <a16:creationId xmlns:a16="http://schemas.microsoft.com/office/drawing/2014/main" id="{F52C504F-D8A5-6C40-9EA4-6C9A486E592E}"/>
                </a:ext>
              </a:extLst>
            </p:cNvPr>
            <p:cNvSpPr txBox="1"/>
            <p:nvPr/>
          </p:nvSpPr>
          <p:spPr>
            <a:xfrm>
              <a:off x="6449121" y="3989944"/>
              <a:ext cx="548840" cy="367742"/>
            </a:xfrm>
            <a:prstGeom prst="rect">
              <a:avLst/>
            </a:prstGeom>
            <a:noFill/>
          </p:spPr>
          <p:txBody>
            <a:bodyPr wrap="square" rtlCol="0">
              <a:spAutoFit/>
            </a:bodyPr>
            <a:lstStyle/>
            <a:p>
              <a:r>
                <a:rPr lang="en-US" altLang="zh-CN" sz="2400" i="1" dirty="0">
                  <a:latin typeface="Arial" panose="020B0604020202020204" pitchFamily="34" charset="0"/>
                  <a:cs typeface="Arial" panose="020B0604020202020204" pitchFamily="34" charset="0"/>
                </a:rPr>
                <a:t>D</a:t>
              </a:r>
              <a:r>
                <a:rPr lang="en-US" altLang="zh-CN" sz="2400" i="1" baseline="-25000" dirty="0">
                  <a:latin typeface="Arial" panose="020B0604020202020204" pitchFamily="34" charset="0"/>
                  <a:cs typeface="Arial" panose="020B0604020202020204" pitchFamily="34" charset="0"/>
                </a:rPr>
                <a:t>V</a:t>
              </a:r>
              <a:endParaRPr lang="zh-CN" altLang="en-US" sz="2400" i="1" baseline="-25000" dirty="0">
                <a:latin typeface="Arial" panose="020B0604020202020204" pitchFamily="34" charset="0"/>
                <a:cs typeface="Arial" panose="020B0604020202020204" pitchFamily="34" charset="0"/>
              </a:endParaRPr>
            </a:p>
          </p:txBody>
        </p:sp>
        <p:sp>
          <p:nvSpPr>
            <p:cNvPr id="16" name="右箭头 15">
              <a:extLst>
                <a:ext uri="{FF2B5EF4-FFF2-40B4-BE49-F238E27FC236}">
                  <a16:creationId xmlns:a16="http://schemas.microsoft.com/office/drawing/2014/main" id="{91254B43-8713-CD47-B46C-32EBE4B7E597}"/>
                </a:ext>
              </a:extLst>
            </p:cNvPr>
            <p:cNvSpPr/>
            <p:nvPr/>
          </p:nvSpPr>
          <p:spPr>
            <a:xfrm>
              <a:off x="6051609" y="3530499"/>
              <a:ext cx="201466" cy="45719"/>
            </a:xfrm>
            <a:prstGeom prst="rightArrow">
              <a:avLst/>
            </a:prstGeom>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17" name="右箭头 16">
              <a:extLst>
                <a:ext uri="{FF2B5EF4-FFF2-40B4-BE49-F238E27FC236}">
                  <a16:creationId xmlns:a16="http://schemas.microsoft.com/office/drawing/2014/main" id="{670824B0-360C-8649-B4DA-41F0C1921BB2}"/>
                </a:ext>
              </a:extLst>
            </p:cNvPr>
            <p:cNvSpPr/>
            <p:nvPr/>
          </p:nvSpPr>
          <p:spPr>
            <a:xfrm>
              <a:off x="6997961" y="3537528"/>
              <a:ext cx="231126" cy="45719"/>
            </a:xfrm>
            <a:prstGeom prst="rightArrow">
              <a:avLst/>
            </a:prstGeom>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18" name="流程图: 磁盘 21">
              <a:extLst>
                <a:ext uri="{FF2B5EF4-FFF2-40B4-BE49-F238E27FC236}">
                  <a16:creationId xmlns:a16="http://schemas.microsoft.com/office/drawing/2014/main" id="{E3E919DD-F082-224E-8CD7-CD8A5EC63B19}"/>
                </a:ext>
              </a:extLst>
            </p:cNvPr>
            <p:cNvSpPr/>
            <p:nvPr/>
          </p:nvSpPr>
          <p:spPr>
            <a:xfrm>
              <a:off x="9254012" y="3068031"/>
              <a:ext cx="663146" cy="864972"/>
            </a:xfrm>
            <a:prstGeom prst="flowChartMagneticDisk">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19" name="右箭头 18">
              <a:extLst>
                <a:ext uri="{FF2B5EF4-FFF2-40B4-BE49-F238E27FC236}">
                  <a16:creationId xmlns:a16="http://schemas.microsoft.com/office/drawing/2014/main" id="{AAD78F7B-E500-804D-AAAC-126766C9DB23}"/>
                </a:ext>
              </a:extLst>
            </p:cNvPr>
            <p:cNvSpPr/>
            <p:nvPr/>
          </p:nvSpPr>
          <p:spPr>
            <a:xfrm flipV="1">
              <a:off x="8925421" y="3542635"/>
              <a:ext cx="288083" cy="45719"/>
            </a:xfrm>
            <a:prstGeom prst="rightArrow">
              <a:avLst/>
            </a:prstGeom>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20" name="文本框 19">
              <a:extLst>
                <a:ext uri="{FF2B5EF4-FFF2-40B4-BE49-F238E27FC236}">
                  <a16:creationId xmlns:a16="http://schemas.microsoft.com/office/drawing/2014/main" id="{E1005305-95F0-2549-A824-32A307E53B72}"/>
                </a:ext>
              </a:extLst>
            </p:cNvPr>
            <p:cNvSpPr txBox="1"/>
            <p:nvPr/>
          </p:nvSpPr>
          <p:spPr>
            <a:xfrm>
              <a:off x="2213410" y="3391234"/>
              <a:ext cx="1356480" cy="367742"/>
            </a:xfrm>
            <a:prstGeom prst="rect">
              <a:avLst/>
            </a:prstGeom>
            <a:noFill/>
          </p:spPr>
          <p:txBody>
            <a:bodyPr wrap="none" rtlCol="0">
              <a:spAutoFit/>
            </a:bodyPr>
            <a:lstStyle/>
            <a:p>
              <a:r>
                <a:rPr lang="en-US" altLang="zh-CN" sz="2400" dirty="0" err="1">
                  <a:latin typeface="Arial" panose="020B0604020202020204" pitchFamily="34" charset="0"/>
                  <a:cs typeface="Arial" panose="020B0604020202020204" pitchFamily="34" charset="0"/>
                </a:rPr>
                <a:t>DecideTS</a:t>
              </a:r>
              <a:endParaRPr lang="zh-CN" altLang="en-US" sz="2400" dirty="0">
                <a:latin typeface="Arial" panose="020B0604020202020204" pitchFamily="34" charset="0"/>
                <a:cs typeface="Arial" panose="020B0604020202020204" pitchFamily="34" charset="0"/>
              </a:endParaRPr>
            </a:p>
          </p:txBody>
        </p:sp>
        <p:sp>
          <p:nvSpPr>
            <p:cNvPr id="21" name="文本框 20">
              <a:extLst>
                <a:ext uri="{FF2B5EF4-FFF2-40B4-BE49-F238E27FC236}">
                  <a16:creationId xmlns:a16="http://schemas.microsoft.com/office/drawing/2014/main" id="{34D02895-5C7B-9247-A29E-6DFAF86945FB}"/>
                </a:ext>
              </a:extLst>
            </p:cNvPr>
            <p:cNvSpPr txBox="1"/>
            <p:nvPr/>
          </p:nvSpPr>
          <p:spPr>
            <a:xfrm>
              <a:off x="4864220" y="3342787"/>
              <a:ext cx="1130212" cy="367742"/>
            </a:xfrm>
            <a:prstGeom prst="rect">
              <a:avLst/>
            </a:prstGeom>
            <a:noFill/>
          </p:spPr>
          <p:txBody>
            <a:bodyPr wrap="none" rtlCol="0">
              <a:spAutoFit/>
            </a:bodyPr>
            <a:lstStyle/>
            <a:p>
              <a:r>
                <a:rPr lang="en-US" altLang="zh-CN" sz="2400" dirty="0">
                  <a:latin typeface="Arial" panose="020B0604020202020204" pitchFamily="34" charset="0"/>
                  <a:cs typeface="Arial" panose="020B0604020202020204" pitchFamily="34" charset="0"/>
                </a:rPr>
                <a:t>Splitting</a:t>
              </a:r>
              <a:endParaRPr lang="zh-CN" altLang="en-US" sz="2400" dirty="0">
                <a:latin typeface="Arial" panose="020B0604020202020204" pitchFamily="34" charset="0"/>
                <a:cs typeface="Arial" panose="020B0604020202020204" pitchFamily="34" charset="0"/>
              </a:endParaRPr>
            </a:p>
          </p:txBody>
        </p:sp>
        <p:sp>
          <p:nvSpPr>
            <p:cNvPr id="22" name="文本框 21">
              <a:extLst>
                <a:ext uri="{FF2B5EF4-FFF2-40B4-BE49-F238E27FC236}">
                  <a16:creationId xmlns:a16="http://schemas.microsoft.com/office/drawing/2014/main" id="{CB387DB0-F7D7-DC4F-8926-BBD94A6D06E9}"/>
                </a:ext>
              </a:extLst>
            </p:cNvPr>
            <p:cNvSpPr txBox="1"/>
            <p:nvPr/>
          </p:nvSpPr>
          <p:spPr>
            <a:xfrm>
              <a:off x="7320707" y="3350072"/>
              <a:ext cx="1538910" cy="367742"/>
            </a:xfrm>
            <a:prstGeom prst="rect">
              <a:avLst/>
            </a:prstGeom>
            <a:noFill/>
          </p:spPr>
          <p:txBody>
            <a:bodyPr wrap="none" rtlCol="0">
              <a:spAutoFit/>
            </a:bodyPr>
            <a:lstStyle/>
            <a:p>
              <a:r>
                <a:rPr lang="en-US" altLang="zh-CN" sz="2400" dirty="0">
                  <a:latin typeface="Arial" panose="020B0604020202020204" pitchFamily="34" charset="0"/>
                  <a:cs typeface="Arial" panose="020B0604020202020204" pitchFamily="34" charset="0"/>
                </a:rPr>
                <a:t>Completing</a:t>
              </a:r>
              <a:endParaRPr lang="zh-CN" altLang="en-US" sz="2400" dirty="0">
                <a:latin typeface="Arial" panose="020B0604020202020204" pitchFamily="34" charset="0"/>
                <a:cs typeface="Arial" panose="020B0604020202020204" pitchFamily="34" charset="0"/>
              </a:endParaRPr>
            </a:p>
          </p:txBody>
        </p:sp>
        <p:sp>
          <p:nvSpPr>
            <p:cNvPr id="23" name="右箭头 22">
              <a:extLst>
                <a:ext uri="{FF2B5EF4-FFF2-40B4-BE49-F238E27FC236}">
                  <a16:creationId xmlns:a16="http://schemas.microsoft.com/office/drawing/2014/main" id="{AE985EDE-2EAD-294F-A188-C3C999A8DFA0}"/>
                </a:ext>
              </a:extLst>
            </p:cNvPr>
            <p:cNvSpPr/>
            <p:nvPr/>
          </p:nvSpPr>
          <p:spPr>
            <a:xfrm>
              <a:off x="3620942" y="3542003"/>
              <a:ext cx="192325" cy="45719"/>
            </a:xfrm>
            <a:prstGeom prst="rightArrow">
              <a:avLst/>
            </a:prstGeom>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24" name="箭头: 右 14">
              <a:extLst>
                <a:ext uri="{FF2B5EF4-FFF2-40B4-BE49-F238E27FC236}">
                  <a16:creationId xmlns:a16="http://schemas.microsoft.com/office/drawing/2014/main" id="{688DFE5C-9DAC-1046-ACC8-C1FF96339C08}"/>
                </a:ext>
              </a:extLst>
            </p:cNvPr>
            <p:cNvSpPr/>
            <p:nvPr/>
          </p:nvSpPr>
          <p:spPr>
            <a:xfrm rot="5400000">
              <a:off x="5173806" y="2933107"/>
              <a:ext cx="562480" cy="102183"/>
            </a:xfrm>
            <a:prstGeom prst="rightArrow">
              <a:avLst>
                <a:gd name="adj1" fmla="val 41689"/>
                <a:gd name="adj2" fmla="val 74929"/>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25" name="文本框 24">
              <a:extLst>
                <a:ext uri="{FF2B5EF4-FFF2-40B4-BE49-F238E27FC236}">
                  <a16:creationId xmlns:a16="http://schemas.microsoft.com/office/drawing/2014/main" id="{6BD44C0C-96B6-4C45-B179-2A67C9EB78A0}"/>
                </a:ext>
              </a:extLst>
            </p:cNvPr>
            <p:cNvSpPr txBox="1"/>
            <p:nvPr/>
          </p:nvSpPr>
          <p:spPr>
            <a:xfrm rot="19496348">
              <a:off x="2982125" y="2542030"/>
              <a:ext cx="1038290" cy="367742"/>
            </a:xfrm>
            <a:prstGeom prst="rect">
              <a:avLst/>
            </a:prstGeom>
            <a:noFill/>
          </p:spPr>
          <p:txBody>
            <a:bodyPr wrap="none" rtlCol="0">
              <a:spAutoFit/>
            </a:bodyPr>
            <a:lstStyle/>
            <a:p>
              <a:pPr algn="ctr"/>
              <a:r>
                <a:rPr lang="en-US" altLang="zh-CN" sz="2400" dirty="0">
                  <a:latin typeface="Arial" panose="020B0604020202020204" pitchFamily="34" charset="0"/>
                  <a:cs typeface="Arial" panose="020B0604020202020204" pitchFamily="34" charset="0"/>
                </a:rPr>
                <a:t>context</a:t>
              </a:r>
              <a:endParaRPr lang="zh-CN" altLang="en-US" sz="2400" dirty="0">
                <a:latin typeface="Arial" panose="020B0604020202020204" pitchFamily="34" charset="0"/>
                <a:cs typeface="Arial" panose="020B0604020202020204" pitchFamily="34" charset="0"/>
              </a:endParaRPr>
            </a:p>
          </p:txBody>
        </p:sp>
        <p:sp>
          <p:nvSpPr>
            <p:cNvPr id="26" name="文本框 25">
              <a:extLst>
                <a:ext uri="{FF2B5EF4-FFF2-40B4-BE49-F238E27FC236}">
                  <a16:creationId xmlns:a16="http://schemas.microsoft.com/office/drawing/2014/main" id="{06413117-FD4D-9742-91DB-ED15B8647EDA}"/>
                </a:ext>
              </a:extLst>
            </p:cNvPr>
            <p:cNvSpPr txBox="1"/>
            <p:nvPr/>
          </p:nvSpPr>
          <p:spPr>
            <a:xfrm rot="1767626">
              <a:off x="6539898" y="2505133"/>
              <a:ext cx="1038290" cy="661935"/>
            </a:xfrm>
            <a:prstGeom prst="rect">
              <a:avLst/>
            </a:prstGeom>
            <a:noFill/>
          </p:spPr>
          <p:txBody>
            <a:bodyPr wrap="none" rtlCol="0">
              <a:spAutoFit/>
            </a:bodyPr>
            <a:lstStyle/>
            <a:p>
              <a:pPr algn="ctr"/>
              <a:r>
                <a:rPr lang="en-US" altLang="zh-CN" sz="2400" dirty="0">
                  <a:latin typeface="Arial" panose="020B0604020202020204" pitchFamily="34" charset="0"/>
                  <a:cs typeface="Arial" panose="020B0604020202020204" pitchFamily="34" charset="0"/>
                </a:rPr>
                <a:t>HER</a:t>
              </a:r>
            </a:p>
            <a:p>
              <a:pPr algn="ctr"/>
              <a:r>
                <a:rPr lang="en-US" altLang="zh-CN" sz="2400" dirty="0">
                  <a:latin typeface="Arial" panose="020B0604020202020204" pitchFamily="34" charset="0"/>
                  <a:cs typeface="Arial" panose="020B0604020202020204" pitchFamily="34" charset="0"/>
                </a:rPr>
                <a:t>context</a:t>
              </a:r>
              <a:endParaRPr lang="zh-CN" altLang="en-US" sz="2400" dirty="0">
                <a:latin typeface="Arial" panose="020B0604020202020204" pitchFamily="34" charset="0"/>
                <a:cs typeface="Arial" panose="020B0604020202020204" pitchFamily="34" charset="0"/>
              </a:endParaRPr>
            </a:p>
          </p:txBody>
        </p:sp>
        <p:sp>
          <p:nvSpPr>
            <p:cNvPr id="27" name="文本框 26">
              <a:extLst>
                <a:ext uri="{FF2B5EF4-FFF2-40B4-BE49-F238E27FC236}">
                  <a16:creationId xmlns:a16="http://schemas.microsoft.com/office/drawing/2014/main" id="{4143093C-DF1C-794B-9263-4FEB6E4F82CD}"/>
                </a:ext>
              </a:extLst>
            </p:cNvPr>
            <p:cNvSpPr txBox="1"/>
            <p:nvPr/>
          </p:nvSpPr>
          <p:spPr>
            <a:xfrm>
              <a:off x="4383685" y="2772952"/>
              <a:ext cx="1122453" cy="367742"/>
            </a:xfrm>
            <a:prstGeom prst="rect">
              <a:avLst/>
            </a:prstGeom>
            <a:noFill/>
          </p:spPr>
          <p:txBody>
            <a:bodyPr wrap="square" rtlCol="0">
              <a:spAutoFit/>
            </a:bodyPr>
            <a:lstStyle/>
            <a:p>
              <a:pPr algn="ctr"/>
              <a:r>
                <a:rPr lang="en-US" altLang="zh-CN" sz="2400" dirty="0">
                  <a:latin typeface="Arial" panose="020B0604020202020204" pitchFamily="34" charset="0"/>
                  <a:cs typeface="Arial" panose="020B0604020202020204" pitchFamily="34" charset="0"/>
                </a:rPr>
                <a:t>context</a:t>
              </a:r>
              <a:endParaRPr lang="zh-CN" altLang="en-US" sz="2400" dirty="0">
                <a:latin typeface="Arial" panose="020B0604020202020204" pitchFamily="34" charset="0"/>
                <a:cs typeface="Arial" panose="020B0604020202020204" pitchFamily="34" charset="0"/>
              </a:endParaRPr>
            </a:p>
          </p:txBody>
        </p:sp>
        <p:sp>
          <p:nvSpPr>
            <p:cNvPr id="28" name="文本框 27">
              <a:extLst>
                <a:ext uri="{FF2B5EF4-FFF2-40B4-BE49-F238E27FC236}">
                  <a16:creationId xmlns:a16="http://schemas.microsoft.com/office/drawing/2014/main" id="{1E37C049-80A2-234E-80A0-AF854CCF9AF9}"/>
                </a:ext>
              </a:extLst>
            </p:cNvPr>
            <p:cNvSpPr txBox="1"/>
            <p:nvPr/>
          </p:nvSpPr>
          <p:spPr>
            <a:xfrm>
              <a:off x="9347716" y="3946495"/>
              <a:ext cx="548840" cy="367742"/>
            </a:xfrm>
            <a:prstGeom prst="rect">
              <a:avLst/>
            </a:prstGeom>
            <a:noFill/>
          </p:spPr>
          <p:txBody>
            <a:bodyPr wrap="square" rtlCol="0">
              <a:spAutoFit/>
            </a:bodyPr>
            <a:lstStyle/>
            <a:p>
              <a:r>
                <a:rPr lang="en-US" altLang="zh-CN" sz="2400" i="1" dirty="0">
                  <a:latin typeface="Arial" panose="020B0604020202020204" pitchFamily="34" charset="0"/>
                  <a:cs typeface="Arial" panose="020B0604020202020204" pitchFamily="34" charset="0"/>
                </a:rPr>
                <a:t>D</a:t>
              </a:r>
              <a:r>
                <a:rPr lang="en-US" altLang="zh-CN" sz="2400" i="1" baseline="-25000" dirty="0">
                  <a:latin typeface="Arial" panose="020B0604020202020204" pitchFamily="34" charset="0"/>
                  <a:cs typeface="Arial" panose="020B0604020202020204" pitchFamily="34" charset="0"/>
                </a:rPr>
                <a:t>V</a:t>
              </a:r>
              <a:endParaRPr lang="zh-CN" altLang="en-US" sz="2400" i="1" baseline="-25000" dirty="0">
                <a:latin typeface="Arial" panose="020B0604020202020204" pitchFamily="34" charset="0"/>
                <a:cs typeface="Arial" panose="020B0604020202020204" pitchFamily="34" charset="0"/>
              </a:endParaRPr>
            </a:p>
          </p:txBody>
        </p:sp>
        <p:sp>
          <p:nvSpPr>
            <p:cNvPr id="29" name="矩形 28">
              <a:extLst>
                <a:ext uri="{FF2B5EF4-FFF2-40B4-BE49-F238E27FC236}">
                  <a16:creationId xmlns:a16="http://schemas.microsoft.com/office/drawing/2014/main" id="{DF9E3008-C4D1-8B43-80B0-9EFEF1530BD9}"/>
                </a:ext>
              </a:extLst>
            </p:cNvPr>
            <p:cNvSpPr/>
            <p:nvPr/>
          </p:nvSpPr>
          <p:spPr>
            <a:xfrm>
              <a:off x="4091603" y="3664994"/>
              <a:ext cx="209672" cy="18637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30" name="矩形 29">
              <a:extLst>
                <a:ext uri="{FF2B5EF4-FFF2-40B4-BE49-F238E27FC236}">
                  <a16:creationId xmlns:a16="http://schemas.microsoft.com/office/drawing/2014/main" id="{32A4E62B-B782-2F45-B7ED-41883BD401CD}"/>
                </a:ext>
              </a:extLst>
            </p:cNvPr>
            <p:cNvSpPr/>
            <p:nvPr/>
          </p:nvSpPr>
          <p:spPr>
            <a:xfrm>
              <a:off x="3921706" y="3434161"/>
              <a:ext cx="209672" cy="186374"/>
            </a:xfrm>
            <a:prstGeom prst="rect">
              <a:avLst/>
            </a:prstGeom>
            <a:solidFill>
              <a:srgbClr val="92D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dirty="0">
                <a:latin typeface="Arial" panose="020B0604020202020204" pitchFamily="34" charset="0"/>
                <a:cs typeface="Arial" panose="020B0604020202020204" pitchFamily="34" charset="0"/>
              </a:endParaRPr>
            </a:p>
          </p:txBody>
        </p:sp>
        <p:sp>
          <p:nvSpPr>
            <p:cNvPr id="31" name="矩形 30">
              <a:extLst>
                <a:ext uri="{FF2B5EF4-FFF2-40B4-BE49-F238E27FC236}">
                  <a16:creationId xmlns:a16="http://schemas.microsoft.com/office/drawing/2014/main" id="{875B9D05-C915-7545-B52C-CFC4CDB406D6}"/>
                </a:ext>
              </a:extLst>
            </p:cNvPr>
            <p:cNvSpPr/>
            <p:nvPr/>
          </p:nvSpPr>
          <p:spPr>
            <a:xfrm>
              <a:off x="4243988" y="3434161"/>
              <a:ext cx="209672" cy="186374"/>
            </a:xfrm>
            <a:prstGeom prst="rect">
              <a:avLst/>
            </a:prstGeom>
            <a:solidFill>
              <a:srgbClr val="FF00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dirty="0">
                <a:latin typeface="Arial" panose="020B0604020202020204" pitchFamily="34" charset="0"/>
                <a:cs typeface="Arial" panose="020B0604020202020204" pitchFamily="34" charset="0"/>
              </a:endParaRPr>
            </a:p>
          </p:txBody>
        </p:sp>
        <p:sp>
          <p:nvSpPr>
            <p:cNvPr id="32" name="矩形 31">
              <a:extLst>
                <a:ext uri="{FF2B5EF4-FFF2-40B4-BE49-F238E27FC236}">
                  <a16:creationId xmlns:a16="http://schemas.microsoft.com/office/drawing/2014/main" id="{04EF9452-19BE-9240-B137-6BDB0A8864EF}"/>
                </a:ext>
              </a:extLst>
            </p:cNvPr>
            <p:cNvSpPr/>
            <p:nvPr/>
          </p:nvSpPr>
          <p:spPr>
            <a:xfrm>
              <a:off x="6525676" y="3653884"/>
              <a:ext cx="209672" cy="18637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33" name="矩形 32">
              <a:extLst>
                <a:ext uri="{FF2B5EF4-FFF2-40B4-BE49-F238E27FC236}">
                  <a16:creationId xmlns:a16="http://schemas.microsoft.com/office/drawing/2014/main" id="{966C69EB-1D63-A74C-B263-05AACEF84C19}"/>
                </a:ext>
              </a:extLst>
            </p:cNvPr>
            <p:cNvSpPr/>
            <p:nvPr/>
          </p:nvSpPr>
          <p:spPr>
            <a:xfrm>
              <a:off x="6363830" y="3424374"/>
              <a:ext cx="209672" cy="186374"/>
            </a:xfrm>
            <a:prstGeom prst="rect">
              <a:avLst/>
            </a:prstGeom>
            <a:solidFill>
              <a:srgbClr val="92D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dirty="0">
                <a:latin typeface="Arial" panose="020B0604020202020204" pitchFamily="34" charset="0"/>
                <a:cs typeface="Arial" panose="020B0604020202020204" pitchFamily="34" charset="0"/>
              </a:endParaRPr>
            </a:p>
          </p:txBody>
        </p:sp>
        <p:sp>
          <p:nvSpPr>
            <p:cNvPr id="34" name="矩形 33">
              <a:extLst>
                <a:ext uri="{FF2B5EF4-FFF2-40B4-BE49-F238E27FC236}">
                  <a16:creationId xmlns:a16="http://schemas.microsoft.com/office/drawing/2014/main" id="{4A389B39-A2EF-6D41-A84D-0D6ADD66F174}"/>
                </a:ext>
              </a:extLst>
            </p:cNvPr>
            <p:cNvSpPr/>
            <p:nvPr/>
          </p:nvSpPr>
          <p:spPr>
            <a:xfrm>
              <a:off x="6696453" y="3425944"/>
              <a:ext cx="209672" cy="186374"/>
            </a:xfrm>
            <a:prstGeom prst="rect">
              <a:avLst/>
            </a:prstGeom>
            <a:solidFill>
              <a:srgbClr val="92D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dirty="0">
                <a:latin typeface="Arial" panose="020B0604020202020204" pitchFamily="34" charset="0"/>
                <a:cs typeface="Arial" panose="020B0604020202020204" pitchFamily="34" charset="0"/>
              </a:endParaRPr>
            </a:p>
          </p:txBody>
        </p:sp>
        <p:sp>
          <p:nvSpPr>
            <p:cNvPr id="35" name="矩形 34">
              <a:extLst>
                <a:ext uri="{FF2B5EF4-FFF2-40B4-BE49-F238E27FC236}">
                  <a16:creationId xmlns:a16="http://schemas.microsoft.com/office/drawing/2014/main" id="{294A191B-2B6C-124B-B0A2-8DC8CD463D4E}"/>
                </a:ext>
              </a:extLst>
            </p:cNvPr>
            <p:cNvSpPr/>
            <p:nvPr/>
          </p:nvSpPr>
          <p:spPr>
            <a:xfrm>
              <a:off x="9622744" y="3409481"/>
              <a:ext cx="209672" cy="186374"/>
            </a:xfrm>
            <a:prstGeom prst="rect">
              <a:avLst/>
            </a:prstGeom>
            <a:solidFill>
              <a:srgbClr val="92D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36" name="矩形 35">
              <a:extLst>
                <a:ext uri="{FF2B5EF4-FFF2-40B4-BE49-F238E27FC236}">
                  <a16:creationId xmlns:a16="http://schemas.microsoft.com/office/drawing/2014/main" id="{F8C54612-5935-AB4C-A240-BC8216027F55}"/>
                </a:ext>
              </a:extLst>
            </p:cNvPr>
            <p:cNvSpPr/>
            <p:nvPr/>
          </p:nvSpPr>
          <p:spPr>
            <a:xfrm>
              <a:off x="9319411" y="3413663"/>
              <a:ext cx="209672" cy="186374"/>
            </a:xfrm>
            <a:prstGeom prst="rect">
              <a:avLst/>
            </a:prstGeom>
            <a:solidFill>
              <a:srgbClr val="92D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dirty="0">
                <a:latin typeface="Arial" panose="020B0604020202020204" pitchFamily="34" charset="0"/>
                <a:cs typeface="Arial" panose="020B0604020202020204" pitchFamily="34" charset="0"/>
              </a:endParaRPr>
            </a:p>
          </p:txBody>
        </p:sp>
        <p:sp>
          <p:nvSpPr>
            <p:cNvPr id="37" name="矩形 36">
              <a:extLst>
                <a:ext uri="{FF2B5EF4-FFF2-40B4-BE49-F238E27FC236}">
                  <a16:creationId xmlns:a16="http://schemas.microsoft.com/office/drawing/2014/main" id="{FDCB0600-5ACE-F544-8982-217BD92643AD}"/>
                </a:ext>
              </a:extLst>
            </p:cNvPr>
            <p:cNvSpPr/>
            <p:nvPr/>
          </p:nvSpPr>
          <p:spPr>
            <a:xfrm>
              <a:off x="9488996" y="3647743"/>
              <a:ext cx="209672" cy="186374"/>
            </a:xfrm>
            <a:prstGeom prst="rect">
              <a:avLst/>
            </a:prstGeom>
            <a:solidFill>
              <a:srgbClr val="92D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dirty="0">
                <a:latin typeface="Arial" panose="020B0604020202020204" pitchFamily="34" charset="0"/>
                <a:cs typeface="Arial" panose="020B0604020202020204" pitchFamily="34" charset="0"/>
              </a:endParaRPr>
            </a:p>
          </p:txBody>
        </p:sp>
        <p:sp>
          <p:nvSpPr>
            <p:cNvPr id="38" name="矩形 37">
              <a:extLst>
                <a:ext uri="{FF2B5EF4-FFF2-40B4-BE49-F238E27FC236}">
                  <a16:creationId xmlns:a16="http://schemas.microsoft.com/office/drawing/2014/main" id="{F64D5E64-007A-B241-9F20-7E9855A6B5B9}"/>
                </a:ext>
              </a:extLst>
            </p:cNvPr>
            <p:cNvSpPr/>
            <p:nvPr/>
          </p:nvSpPr>
          <p:spPr>
            <a:xfrm>
              <a:off x="1160860" y="3435582"/>
              <a:ext cx="209672" cy="186374"/>
            </a:xfrm>
            <a:prstGeom prst="rect">
              <a:avLst/>
            </a:prstGeom>
            <a:solidFill>
              <a:schemeClr val="tx2">
                <a:lumMod val="60000"/>
                <a:lumOff val="4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39" name="矩形 38">
              <a:extLst>
                <a:ext uri="{FF2B5EF4-FFF2-40B4-BE49-F238E27FC236}">
                  <a16:creationId xmlns:a16="http://schemas.microsoft.com/office/drawing/2014/main" id="{F4C4365C-EAB9-954B-9E86-8A5C6B76CEF9}"/>
                </a:ext>
              </a:extLst>
            </p:cNvPr>
            <p:cNvSpPr/>
            <p:nvPr/>
          </p:nvSpPr>
          <p:spPr>
            <a:xfrm>
              <a:off x="1551355" y="3434161"/>
              <a:ext cx="209672" cy="186374"/>
            </a:xfrm>
            <a:prstGeom prst="rect">
              <a:avLst/>
            </a:prstGeom>
            <a:solidFill>
              <a:schemeClr val="tx2">
                <a:lumMod val="60000"/>
                <a:lumOff val="4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40" name="矩形 39">
              <a:extLst>
                <a:ext uri="{FF2B5EF4-FFF2-40B4-BE49-F238E27FC236}">
                  <a16:creationId xmlns:a16="http://schemas.microsoft.com/office/drawing/2014/main" id="{B85B30E2-1BDA-F34B-B032-03252CD89B81}"/>
                </a:ext>
              </a:extLst>
            </p:cNvPr>
            <p:cNvSpPr/>
            <p:nvPr/>
          </p:nvSpPr>
          <p:spPr>
            <a:xfrm>
              <a:off x="1361417" y="3695446"/>
              <a:ext cx="209672" cy="186374"/>
            </a:xfrm>
            <a:prstGeom prst="rect">
              <a:avLst/>
            </a:prstGeom>
            <a:solidFill>
              <a:schemeClr val="tx2">
                <a:lumMod val="60000"/>
                <a:lumOff val="4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41" name="矩形 40">
              <a:extLst>
                <a:ext uri="{FF2B5EF4-FFF2-40B4-BE49-F238E27FC236}">
                  <a16:creationId xmlns:a16="http://schemas.microsoft.com/office/drawing/2014/main" id="{9763210C-D848-8F49-B452-DEC64591EA00}"/>
                </a:ext>
              </a:extLst>
            </p:cNvPr>
            <p:cNvSpPr/>
            <p:nvPr/>
          </p:nvSpPr>
          <p:spPr>
            <a:xfrm>
              <a:off x="1129087" y="2234516"/>
              <a:ext cx="209672" cy="186374"/>
            </a:xfrm>
            <a:prstGeom prst="rect">
              <a:avLst/>
            </a:prstGeom>
            <a:solidFill>
              <a:schemeClr val="tx2">
                <a:lumMod val="60000"/>
                <a:lumOff val="4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42" name="文本框 41">
              <a:extLst>
                <a:ext uri="{FF2B5EF4-FFF2-40B4-BE49-F238E27FC236}">
                  <a16:creationId xmlns:a16="http://schemas.microsoft.com/office/drawing/2014/main" id="{FE017850-7B0F-5A40-8383-C6B6306ECF69}"/>
                </a:ext>
              </a:extLst>
            </p:cNvPr>
            <p:cNvSpPr txBox="1"/>
            <p:nvPr/>
          </p:nvSpPr>
          <p:spPr>
            <a:xfrm>
              <a:off x="1370532" y="2096080"/>
              <a:ext cx="1869828" cy="367742"/>
            </a:xfrm>
            <a:prstGeom prst="rect">
              <a:avLst/>
            </a:prstGeom>
            <a:noFill/>
          </p:spPr>
          <p:txBody>
            <a:bodyPr wrap="none" rtlCol="0">
              <a:spAutoFit/>
            </a:bodyPr>
            <a:lstStyle/>
            <a:p>
              <a:r>
                <a:rPr lang="en-US" altLang="zh-CN" sz="2400" dirty="0">
                  <a:latin typeface="Arial" panose="020B0604020202020204" pitchFamily="34" charset="0"/>
                  <a:cs typeface="Arial" panose="020B0604020202020204" pitchFamily="34" charset="0"/>
                </a:rPr>
                <a:t>attribute value</a:t>
              </a:r>
              <a:endParaRPr lang="zh-CN" altLang="en-US" sz="2400" dirty="0">
                <a:latin typeface="Arial" panose="020B0604020202020204" pitchFamily="34" charset="0"/>
                <a:cs typeface="Arial" panose="020B0604020202020204" pitchFamily="34" charset="0"/>
              </a:endParaRPr>
            </a:p>
          </p:txBody>
        </p:sp>
        <p:sp>
          <p:nvSpPr>
            <p:cNvPr id="43" name="矩形 42">
              <a:extLst>
                <a:ext uri="{FF2B5EF4-FFF2-40B4-BE49-F238E27FC236}">
                  <a16:creationId xmlns:a16="http://schemas.microsoft.com/office/drawing/2014/main" id="{60328AC8-4343-E849-8F9E-BEB55F8FA3A5}"/>
                </a:ext>
              </a:extLst>
            </p:cNvPr>
            <p:cNvSpPr/>
            <p:nvPr/>
          </p:nvSpPr>
          <p:spPr>
            <a:xfrm>
              <a:off x="1125548" y="2591613"/>
              <a:ext cx="209672" cy="186374"/>
            </a:xfrm>
            <a:prstGeom prst="rect">
              <a:avLst/>
            </a:prstGeom>
            <a:solidFill>
              <a:srgbClr val="92D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dirty="0">
                <a:latin typeface="Arial" panose="020B0604020202020204" pitchFamily="34" charset="0"/>
                <a:cs typeface="Arial" panose="020B0604020202020204" pitchFamily="34" charset="0"/>
              </a:endParaRPr>
            </a:p>
          </p:txBody>
        </p:sp>
        <p:sp>
          <p:nvSpPr>
            <p:cNvPr id="44" name="文本框 43">
              <a:extLst>
                <a:ext uri="{FF2B5EF4-FFF2-40B4-BE49-F238E27FC236}">
                  <a16:creationId xmlns:a16="http://schemas.microsoft.com/office/drawing/2014/main" id="{B85B9313-5126-6949-81B6-BA40032E485E}"/>
                </a:ext>
              </a:extLst>
            </p:cNvPr>
            <p:cNvSpPr txBox="1"/>
            <p:nvPr/>
          </p:nvSpPr>
          <p:spPr>
            <a:xfrm>
              <a:off x="1370532" y="2416871"/>
              <a:ext cx="1718510" cy="367742"/>
            </a:xfrm>
            <a:prstGeom prst="rect">
              <a:avLst/>
            </a:prstGeom>
            <a:noFill/>
          </p:spPr>
          <p:txBody>
            <a:bodyPr wrap="none" rtlCol="0">
              <a:spAutoFit/>
            </a:bodyPr>
            <a:lstStyle/>
            <a:p>
              <a:r>
                <a:rPr lang="en-US" altLang="zh-CN" sz="2400" dirty="0">
                  <a:latin typeface="Arial" panose="020B0604020202020204" pitchFamily="34" charset="0"/>
                  <a:cs typeface="Arial" panose="020B0604020202020204" pitchFamily="34" charset="0"/>
                </a:rPr>
                <a:t>correct value</a:t>
              </a:r>
              <a:endParaRPr lang="zh-CN" altLang="en-US" sz="2400" dirty="0">
                <a:latin typeface="Arial" panose="020B0604020202020204" pitchFamily="34" charset="0"/>
                <a:cs typeface="Arial" panose="020B0604020202020204" pitchFamily="34" charset="0"/>
              </a:endParaRPr>
            </a:p>
          </p:txBody>
        </p:sp>
        <p:sp>
          <p:nvSpPr>
            <p:cNvPr id="45" name="矩形 44">
              <a:extLst>
                <a:ext uri="{FF2B5EF4-FFF2-40B4-BE49-F238E27FC236}">
                  <a16:creationId xmlns:a16="http://schemas.microsoft.com/office/drawing/2014/main" id="{2EEE843A-8E96-6447-9D90-18B9913DEB8D}"/>
                </a:ext>
              </a:extLst>
            </p:cNvPr>
            <p:cNvSpPr/>
            <p:nvPr/>
          </p:nvSpPr>
          <p:spPr>
            <a:xfrm>
              <a:off x="7801346" y="2234516"/>
              <a:ext cx="209672" cy="186374"/>
            </a:xfrm>
            <a:prstGeom prst="rect">
              <a:avLst/>
            </a:prstGeom>
            <a:solidFill>
              <a:srgbClr val="FF00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46" name="文本框 45">
              <a:extLst>
                <a:ext uri="{FF2B5EF4-FFF2-40B4-BE49-F238E27FC236}">
                  <a16:creationId xmlns:a16="http://schemas.microsoft.com/office/drawing/2014/main" id="{27888169-5F76-7447-A67D-44FDA4B0D479}"/>
                </a:ext>
              </a:extLst>
            </p:cNvPr>
            <p:cNvSpPr txBox="1"/>
            <p:nvPr/>
          </p:nvSpPr>
          <p:spPr>
            <a:xfrm>
              <a:off x="8042791" y="2096080"/>
              <a:ext cx="1734067" cy="367742"/>
            </a:xfrm>
            <a:prstGeom prst="rect">
              <a:avLst/>
            </a:prstGeom>
            <a:noFill/>
          </p:spPr>
          <p:txBody>
            <a:bodyPr wrap="none" rtlCol="0">
              <a:spAutoFit/>
            </a:bodyPr>
            <a:lstStyle/>
            <a:p>
              <a:r>
                <a:rPr lang="en-US" altLang="zh-CN" sz="2400" dirty="0">
                  <a:latin typeface="Arial" panose="020B0604020202020204" pitchFamily="34" charset="0"/>
                  <a:cs typeface="Arial" panose="020B0604020202020204" pitchFamily="34" charset="0"/>
                </a:rPr>
                <a:t>conflict value</a:t>
              </a:r>
              <a:endParaRPr lang="zh-CN" altLang="en-US" sz="2400" dirty="0">
                <a:latin typeface="Arial" panose="020B0604020202020204" pitchFamily="34" charset="0"/>
                <a:cs typeface="Arial" panose="020B0604020202020204" pitchFamily="34" charset="0"/>
              </a:endParaRPr>
            </a:p>
          </p:txBody>
        </p:sp>
        <p:sp>
          <p:nvSpPr>
            <p:cNvPr id="47" name="矩形 46">
              <a:extLst>
                <a:ext uri="{FF2B5EF4-FFF2-40B4-BE49-F238E27FC236}">
                  <a16:creationId xmlns:a16="http://schemas.microsoft.com/office/drawing/2014/main" id="{8FE520E9-B031-644E-8ED0-2888802DD34E}"/>
                </a:ext>
              </a:extLst>
            </p:cNvPr>
            <p:cNvSpPr/>
            <p:nvPr/>
          </p:nvSpPr>
          <p:spPr>
            <a:xfrm>
              <a:off x="7796818" y="2591613"/>
              <a:ext cx="209672" cy="186374"/>
            </a:xfrm>
            <a:prstGeom prst="rect">
              <a:avLst/>
            </a:prstGeom>
            <a:solidFill>
              <a:schemeClr val="bg1"/>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48" name="文本框 47">
              <a:extLst>
                <a:ext uri="{FF2B5EF4-FFF2-40B4-BE49-F238E27FC236}">
                  <a16:creationId xmlns:a16="http://schemas.microsoft.com/office/drawing/2014/main" id="{1198CA9E-5F07-3842-95D7-4792BB994668}"/>
                </a:ext>
              </a:extLst>
            </p:cNvPr>
            <p:cNvSpPr txBox="1"/>
            <p:nvPr/>
          </p:nvSpPr>
          <p:spPr>
            <a:xfrm>
              <a:off x="8042791" y="2416871"/>
              <a:ext cx="1810432" cy="367742"/>
            </a:xfrm>
            <a:prstGeom prst="rect">
              <a:avLst/>
            </a:prstGeom>
            <a:noFill/>
          </p:spPr>
          <p:txBody>
            <a:bodyPr wrap="none" rtlCol="0">
              <a:spAutoFit/>
            </a:bodyPr>
            <a:lstStyle/>
            <a:p>
              <a:r>
                <a:rPr lang="en-US" altLang="zh-CN" sz="2400" dirty="0">
                  <a:latin typeface="Arial" panose="020B0604020202020204" pitchFamily="34" charset="0"/>
                  <a:cs typeface="Arial" panose="020B0604020202020204" pitchFamily="34" charset="0"/>
                </a:rPr>
                <a:t>missing value</a:t>
              </a:r>
              <a:endParaRPr lang="zh-CN" altLang="en-US" sz="2400" dirty="0">
                <a:latin typeface="Arial" panose="020B0604020202020204" pitchFamily="34" charset="0"/>
                <a:cs typeface="Arial" panose="020B0604020202020204" pitchFamily="34" charset="0"/>
              </a:endParaRPr>
            </a:p>
          </p:txBody>
        </p:sp>
        <p:sp>
          <p:nvSpPr>
            <p:cNvPr id="49" name="文本框 48">
              <a:extLst>
                <a:ext uri="{FF2B5EF4-FFF2-40B4-BE49-F238E27FC236}">
                  <a16:creationId xmlns:a16="http://schemas.microsoft.com/office/drawing/2014/main" id="{35BFC5CA-C958-AC45-8BF7-AA05574A2A46}"/>
                </a:ext>
              </a:extLst>
            </p:cNvPr>
            <p:cNvSpPr txBox="1"/>
            <p:nvPr/>
          </p:nvSpPr>
          <p:spPr>
            <a:xfrm>
              <a:off x="4215891" y="2276260"/>
              <a:ext cx="2393799" cy="367742"/>
            </a:xfrm>
            <a:prstGeom prst="rect">
              <a:avLst/>
            </a:prstGeom>
            <a:noFill/>
          </p:spPr>
          <p:txBody>
            <a:bodyPr wrap="square" rtlCol="0">
              <a:spAutoFit/>
            </a:bodyPr>
            <a:lstStyle/>
            <a:p>
              <a:pPr algn="ctr"/>
              <a:r>
                <a:rPr lang="en-US" altLang="zh-CN" sz="2400" dirty="0">
                  <a:latin typeface="Arial" panose="020B0604020202020204" pitchFamily="34" charset="0"/>
                  <a:cs typeface="Arial" panose="020B0604020202020204" pitchFamily="34" charset="0"/>
                </a:rPr>
                <a:t>knowledge graph</a:t>
              </a:r>
              <a:endParaRPr lang="zh-CN" altLang="en-US" sz="2400" dirty="0">
                <a:latin typeface="Arial" panose="020B0604020202020204" pitchFamily="34" charset="0"/>
                <a:cs typeface="Arial" panose="020B0604020202020204" pitchFamily="34" charset="0"/>
              </a:endParaRPr>
            </a:p>
          </p:txBody>
        </p:sp>
        <p:sp>
          <p:nvSpPr>
            <p:cNvPr id="50" name="箭头: 右 13">
              <a:extLst>
                <a:ext uri="{FF2B5EF4-FFF2-40B4-BE49-F238E27FC236}">
                  <a16:creationId xmlns:a16="http://schemas.microsoft.com/office/drawing/2014/main" id="{1C02C1F2-2D33-FD48-8E4E-2B0A8E386C2D}"/>
                </a:ext>
              </a:extLst>
            </p:cNvPr>
            <p:cNvSpPr/>
            <p:nvPr/>
          </p:nvSpPr>
          <p:spPr>
            <a:xfrm rot="8727685">
              <a:off x="2933271" y="2867724"/>
              <a:ext cx="1330930" cy="100679"/>
            </a:xfrm>
            <a:prstGeom prst="rightArrow">
              <a:avLst>
                <a:gd name="adj1" fmla="val 46850"/>
                <a:gd name="adj2" fmla="val 78775"/>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cs typeface="Arial" panose="020B0604020202020204" pitchFamily="34" charset="0"/>
              </a:endParaRPr>
            </a:p>
          </p:txBody>
        </p:sp>
        <p:sp>
          <p:nvSpPr>
            <p:cNvPr id="51" name="箭头: 右 15">
              <a:extLst>
                <a:ext uri="{FF2B5EF4-FFF2-40B4-BE49-F238E27FC236}">
                  <a16:creationId xmlns:a16="http://schemas.microsoft.com/office/drawing/2014/main" id="{848BDF3D-7D15-7B42-A279-0C215651F9DD}"/>
                </a:ext>
              </a:extLst>
            </p:cNvPr>
            <p:cNvSpPr/>
            <p:nvPr/>
          </p:nvSpPr>
          <p:spPr>
            <a:xfrm rot="1686964">
              <a:off x="6482687" y="2865229"/>
              <a:ext cx="1433510" cy="97203"/>
            </a:xfrm>
            <a:prstGeom prst="rightArrow">
              <a:avLst>
                <a:gd name="adj1" fmla="val 46059"/>
                <a:gd name="adj2" fmla="val 73188"/>
              </a:avLst>
            </a:prstGeom>
            <a:solidFill>
              <a:srgbClr val="C000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cs typeface="Arial" panose="020B0604020202020204" pitchFamily="34" charset="0"/>
              </a:endParaRPr>
            </a:p>
          </p:txBody>
        </p:sp>
        <p:sp>
          <p:nvSpPr>
            <p:cNvPr id="52" name="文本框 51">
              <a:extLst>
                <a:ext uri="{FF2B5EF4-FFF2-40B4-BE49-F238E27FC236}">
                  <a16:creationId xmlns:a16="http://schemas.microsoft.com/office/drawing/2014/main" id="{C9E1BFC9-3143-EC46-AF07-4680E2EA74E3}"/>
                </a:ext>
              </a:extLst>
            </p:cNvPr>
            <p:cNvSpPr txBox="1"/>
            <p:nvPr/>
          </p:nvSpPr>
          <p:spPr>
            <a:xfrm>
              <a:off x="4468218" y="4491665"/>
              <a:ext cx="2111652" cy="367742"/>
            </a:xfrm>
            <a:prstGeom prst="rect">
              <a:avLst/>
            </a:prstGeom>
            <a:noFill/>
          </p:spPr>
          <p:txBody>
            <a:bodyPr wrap="none" rtlCol="0">
              <a:spAutoFit/>
            </a:bodyPr>
            <a:lstStyle/>
            <a:p>
              <a:r>
                <a:rPr lang="en-US" altLang="zh-CN" sz="2400" dirty="0">
                  <a:latin typeface="Arial" panose="020B0604020202020204" pitchFamily="34" charset="0"/>
                  <a:cs typeface="Arial" panose="020B0604020202020204" pitchFamily="34" charset="0"/>
                </a:rPr>
                <a:t>User verification</a:t>
              </a:r>
              <a:endParaRPr lang="zh-CN" altLang="en-US" sz="2400" dirty="0">
                <a:latin typeface="Arial" panose="020B0604020202020204" pitchFamily="34" charset="0"/>
                <a:cs typeface="Arial" panose="020B0604020202020204" pitchFamily="34" charset="0"/>
              </a:endParaRPr>
            </a:p>
          </p:txBody>
        </p:sp>
        <p:sp>
          <p:nvSpPr>
            <p:cNvPr id="53" name="矩形 52">
              <a:extLst>
                <a:ext uri="{FF2B5EF4-FFF2-40B4-BE49-F238E27FC236}">
                  <a16:creationId xmlns:a16="http://schemas.microsoft.com/office/drawing/2014/main" id="{CA513F8D-B2E3-7242-BDDE-29BADD4592CB}"/>
                </a:ext>
              </a:extLst>
            </p:cNvPr>
            <p:cNvSpPr/>
            <p:nvPr/>
          </p:nvSpPr>
          <p:spPr>
            <a:xfrm>
              <a:off x="4418324" y="4494412"/>
              <a:ext cx="2159905" cy="618066"/>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cs typeface="Arial" panose="020B0604020202020204" pitchFamily="34" charset="0"/>
              </a:endParaRPr>
            </a:p>
          </p:txBody>
        </p:sp>
        <p:sp>
          <p:nvSpPr>
            <p:cNvPr id="54" name="箭头: 右 13">
              <a:extLst>
                <a:ext uri="{FF2B5EF4-FFF2-40B4-BE49-F238E27FC236}">
                  <a16:creationId xmlns:a16="http://schemas.microsoft.com/office/drawing/2014/main" id="{68E51C5B-D988-1043-A0E5-46647D3784D0}"/>
                </a:ext>
              </a:extLst>
            </p:cNvPr>
            <p:cNvSpPr/>
            <p:nvPr/>
          </p:nvSpPr>
          <p:spPr>
            <a:xfrm rot="1737920">
              <a:off x="2717923" y="4263636"/>
              <a:ext cx="1709011" cy="103088"/>
            </a:xfrm>
            <a:prstGeom prst="rightArrow">
              <a:avLst>
                <a:gd name="adj1" fmla="val 40589"/>
                <a:gd name="adj2" fmla="val 78177"/>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cs typeface="Arial" panose="020B0604020202020204" pitchFamily="34" charset="0"/>
              </a:endParaRPr>
            </a:p>
          </p:txBody>
        </p:sp>
        <p:sp>
          <p:nvSpPr>
            <p:cNvPr id="55" name="箭头: 右 13">
              <a:extLst>
                <a:ext uri="{FF2B5EF4-FFF2-40B4-BE49-F238E27FC236}">
                  <a16:creationId xmlns:a16="http://schemas.microsoft.com/office/drawing/2014/main" id="{CF166067-0C8C-D04F-ACC9-70C4D26F7495}"/>
                </a:ext>
              </a:extLst>
            </p:cNvPr>
            <p:cNvSpPr/>
            <p:nvPr/>
          </p:nvSpPr>
          <p:spPr>
            <a:xfrm rot="5400000">
              <a:off x="5141474" y="4082849"/>
              <a:ext cx="627144" cy="102184"/>
            </a:xfrm>
            <a:prstGeom prst="rightArrow">
              <a:avLst>
                <a:gd name="adj1" fmla="val 41695"/>
                <a:gd name="adj2" fmla="val 7493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56" name="箭头: 右 13">
              <a:extLst>
                <a:ext uri="{FF2B5EF4-FFF2-40B4-BE49-F238E27FC236}">
                  <a16:creationId xmlns:a16="http://schemas.microsoft.com/office/drawing/2014/main" id="{633B4146-B065-564E-84C0-AF566B8C5CC1}"/>
                </a:ext>
              </a:extLst>
            </p:cNvPr>
            <p:cNvSpPr/>
            <p:nvPr/>
          </p:nvSpPr>
          <p:spPr>
            <a:xfrm rot="9022553">
              <a:off x="6547298" y="4218470"/>
              <a:ext cx="1811227" cy="116686"/>
            </a:xfrm>
            <a:prstGeom prst="rightArrow">
              <a:avLst>
                <a:gd name="adj1" fmla="val 42077"/>
                <a:gd name="adj2" fmla="val 87518"/>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cs typeface="Arial" panose="020B0604020202020204" pitchFamily="34" charset="0"/>
              </a:endParaRPr>
            </a:p>
          </p:txBody>
        </p:sp>
        <p:sp>
          <p:nvSpPr>
            <p:cNvPr id="57" name="文本框 56">
              <a:extLst>
                <a:ext uri="{FF2B5EF4-FFF2-40B4-BE49-F238E27FC236}">
                  <a16:creationId xmlns:a16="http://schemas.microsoft.com/office/drawing/2014/main" id="{A5B5F060-F85E-0C48-ACF2-0A2F05942581}"/>
                </a:ext>
              </a:extLst>
            </p:cNvPr>
            <p:cNvSpPr txBox="1"/>
            <p:nvPr/>
          </p:nvSpPr>
          <p:spPr>
            <a:xfrm>
              <a:off x="4835109" y="4720677"/>
              <a:ext cx="1297085" cy="367742"/>
            </a:xfrm>
            <a:prstGeom prst="rect">
              <a:avLst/>
            </a:prstGeom>
            <a:noFill/>
          </p:spPr>
          <p:txBody>
            <a:bodyPr wrap="none" rtlCol="0">
              <a:spAutoFit/>
            </a:bodyPr>
            <a:lstStyle/>
            <a:p>
              <a:r>
                <a:rPr lang="en-US" altLang="zh-CN" sz="2400" dirty="0">
                  <a:latin typeface="Arial" panose="020B0604020202020204" pitchFamily="34" charset="0"/>
                  <a:cs typeface="Arial" panose="020B0604020202020204" pitchFamily="34" charset="0"/>
                </a:rPr>
                <a:t>(optional)</a:t>
              </a:r>
              <a:endParaRPr lang="zh-CN" altLang="en-US" sz="2400" dirty="0">
                <a:latin typeface="Arial" panose="020B0604020202020204" pitchFamily="34" charset="0"/>
                <a:cs typeface="Arial" panose="020B0604020202020204" pitchFamily="34" charset="0"/>
              </a:endParaRPr>
            </a:p>
          </p:txBody>
        </p:sp>
      </p:grpSp>
      <p:graphicFrame>
        <p:nvGraphicFramePr>
          <p:cNvPr id="173" name="表格 172">
            <a:extLst>
              <a:ext uri="{FF2B5EF4-FFF2-40B4-BE49-F238E27FC236}">
                <a16:creationId xmlns:a16="http://schemas.microsoft.com/office/drawing/2014/main" id="{DA235181-FD28-164B-9109-698C4CD3D2C8}"/>
              </a:ext>
            </a:extLst>
          </p:cNvPr>
          <p:cNvGraphicFramePr/>
          <p:nvPr>
            <p:custDataLst>
              <p:tags r:id="rId1"/>
            </p:custDataLst>
          </p:nvPr>
        </p:nvGraphicFramePr>
        <p:xfrm>
          <a:off x="622671" y="4844253"/>
          <a:ext cx="10776626" cy="1790336"/>
        </p:xfrm>
        <a:graphic>
          <a:graphicData uri="http://schemas.openxmlformats.org/drawingml/2006/table">
            <a:tbl>
              <a:tblPr firstRow="1" bandRow="1">
                <a:tableStyleId>{5C22544A-7EE6-4342-B048-85BDC9FD1C3A}</a:tableStyleId>
              </a:tblPr>
              <a:tblGrid>
                <a:gridCol w="650132">
                  <a:extLst>
                    <a:ext uri="{9D8B030D-6E8A-4147-A177-3AD203B41FA5}">
                      <a16:colId xmlns:a16="http://schemas.microsoft.com/office/drawing/2014/main" val="20000"/>
                    </a:ext>
                  </a:extLst>
                </a:gridCol>
                <a:gridCol w="1303506">
                  <a:extLst>
                    <a:ext uri="{9D8B030D-6E8A-4147-A177-3AD203B41FA5}">
                      <a16:colId xmlns:a16="http://schemas.microsoft.com/office/drawing/2014/main" val="20001"/>
                    </a:ext>
                  </a:extLst>
                </a:gridCol>
                <a:gridCol w="1410511">
                  <a:extLst>
                    <a:ext uri="{9D8B030D-6E8A-4147-A177-3AD203B41FA5}">
                      <a16:colId xmlns:a16="http://schemas.microsoft.com/office/drawing/2014/main" val="20002"/>
                    </a:ext>
                  </a:extLst>
                </a:gridCol>
                <a:gridCol w="953311">
                  <a:extLst>
                    <a:ext uri="{9D8B030D-6E8A-4147-A177-3AD203B41FA5}">
                      <a16:colId xmlns:a16="http://schemas.microsoft.com/office/drawing/2014/main" val="20003"/>
                    </a:ext>
                  </a:extLst>
                </a:gridCol>
                <a:gridCol w="963038">
                  <a:extLst>
                    <a:ext uri="{9D8B030D-6E8A-4147-A177-3AD203B41FA5}">
                      <a16:colId xmlns:a16="http://schemas.microsoft.com/office/drawing/2014/main" val="20004"/>
                    </a:ext>
                  </a:extLst>
                </a:gridCol>
                <a:gridCol w="865762">
                  <a:extLst>
                    <a:ext uri="{9D8B030D-6E8A-4147-A177-3AD203B41FA5}">
                      <a16:colId xmlns:a16="http://schemas.microsoft.com/office/drawing/2014/main" val="20005"/>
                    </a:ext>
                  </a:extLst>
                </a:gridCol>
                <a:gridCol w="1780161">
                  <a:extLst>
                    <a:ext uri="{9D8B030D-6E8A-4147-A177-3AD203B41FA5}">
                      <a16:colId xmlns:a16="http://schemas.microsoft.com/office/drawing/2014/main" val="20006"/>
                    </a:ext>
                  </a:extLst>
                </a:gridCol>
                <a:gridCol w="1196502">
                  <a:extLst>
                    <a:ext uri="{9D8B030D-6E8A-4147-A177-3AD203B41FA5}">
                      <a16:colId xmlns:a16="http://schemas.microsoft.com/office/drawing/2014/main" val="20007"/>
                    </a:ext>
                  </a:extLst>
                </a:gridCol>
                <a:gridCol w="1653703">
                  <a:extLst>
                    <a:ext uri="{9D8B030D-6E8A-4147-A177-3AD203B41FA5}">
                      <a16:colId xmlns:a16="http://schemas.microsoft.com/office/drawing/2014/main" val="20008"/>
                    </a:ext>
                  </a:extLst>
                </a:gridCol>
              </a:tblGrid>
              <a:tr h="454296">
                <a:tc>
                  <a:txBody>
                    <a:bodyPr/>
                    <a:lstStyle/>
                    <a:p>
                      <a:pPr marL="97790" algn="ctr">
                        <a:lnSpc>
                          <a:spcPct val="100000"/>
                        </a:lnSpc>
                        <a:spcBef>
                          <a:spcPts val="290"/>
                        </a:spcBef>
                      </a:pPr>
                      <a:r>
                        <a:rPr sz="2000" b="1" dirty="0">
                          <a:latin typeface="Times New Roman" panose="02020603050405020304"/>
                          <a:cs typeface="Times New Roman" panose="02020603050405020304"/>
                        </a:rPr>
                        <a:t>tid</a:t>
                      </a:r>
                    </a:p>
                  </a:txBody>
                  <a:tcPr marL="0" marR="0" marT="38726" marB="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lstStyle/>
                    <a:p>
                      <a:pPr marL="98425" algn="ctr">
                        <a:lnSpc>
                          <a:spcPct val="100000"/>
                        </a:lnSpc>
                        <a:spcBef>
                          <a:spcPts val="290"/>
                        </a:spcBef>
                      </a:pPr>
                      <a:r>
                        <a:rPr lang="en-US" sz="2000" b="1" dirty="0">
                          <a:latin typeface="Times New Roman" panose="02020603050405020304"/>
                          <a:cs typeface="Times New Roman" panose="02020603050405020304"/>
                        </a:rPr>
                        <a:t>name</a:t>
                      </a:r>
                    </a:p>
                  </a:txBody>
                  <a:tcPr marL="0" marR="0" marT="38726" marB="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lstStyle/>
                    <a:p>
                      <a:pPr marL="98425" algn="ctr">
                        <a:lnSpc>
                          <a:spcPct val="100000"/>
                        </a:lnSpc>
                        <a:spcBef>
                          <a:spcPts val="290"/>
                        </a:spcBef>
                      </a:pPr>
                      <a:r>
                        <a:rPr lang="en-US" sz="2000" b="1" dirty="0">
                          <a:latin typeface="Times New Roman" panose="02020603050405020304"/>
                          <a:cs typeface="Times New Roman" panose="02020603050405020304"/>
                        </a:rPr>
                        <a:t>nationality</a:t>
                      </a:r>
                    </a:p>
                  </a:txBody>
                  <a:tcPr marL="0" marR="0" marT="38726" marB="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lstStyle/>
                    <a:p>
                      <a:pPr marL="98425" algn="ctr">
                        <a:lnSpc>
                          <a:spcPct val="100000"/>
                        </a:lnSpc>
                        <a:spcBef>
                          <a:spcPts val="290"/>
                        </a:spcBef>
                      </a:pPr>
                      <a:r>
                        <a:rPr sz="2000" b="1" spc="-5" dirty="0">
                          <a:latin typeface="Times New Roman" panose="02020603050405020304"/>
                          <a:cs typeface="Times New Roman" panose="02020603050405020304"/>
                        </a:rPr>
                        <a:t>born</a:t>
                      </a:r>
                    </a:p>
                  </a:txBody>
                  <a:tcPr marL="0" marR="0" marT="38726" marB="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lstStyle/>
                    <a:p>
                      <a:pPr marL="99060" algn="ctr">
                        <a:lnSpc>
                          <a:spcPct val="100000"/>
                        </a:lnSpc>
                        <a:spcBef>
                          <a:spcPts val="290"/>
                        </a:spcBef>
                      </a:pPr>
                      <a:r>
                        <a:rPr sz="2000" b="1" dirty="0">
                          <a:latin typeface="Times New Roman" panose="02020603050405020304"/>
                          <a:cs typeface="Times New Roman" panose="02020603050405020304"/>
                        </a:rPr>
                        <a:t>college</a:t>
                      </a:r>
                    </a:p>
                  </a:txBody>
                  <a:tcPr marL="0" marR="0" marT="38726" marB="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lstStyle/>
                    <a:p>
                      <a:pPr marL="97790" algn="ctr">
                        <a:lnSpc>
                          <a:spcPct val="100000"/>
                        </a:lnSpc>
                        <a:spcBef>
                          <a:spcPts val="290"/>
                        </a:spcBef>
                      </a:pPr>
                      <a:r>
                        <a:rPr lang="en-US" sz="2000" b="1" dirty="0">
                          <a:latin typeface="Times New Roman" panose="02020603050405020304"/>
                          <a:cs typeface="Times New Roman" panose="02020603050405020304"/>
                        </a:rPr>
                        <a:t>film</a:t>
                      </a:r>
                    </a:p>
                  </a:txBody>
                  <a:tcPr marL="0" marR="0" marT="38726" marB="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lstStyle/>
                    <a:p>
                      <a:pPr marL="97790" algn="ctr">
                        <a:lnSpc>
                          <a:spcPct val="100000"/>
                        </a:lnSpc>
                        <a:spcBef>
                          <a:spcPts val="290"/>
                        </a:spcBef>
                        <a:buClrTx/>
                        <a:buSzTx/>
                        <a:buFontTx/>
                        <a:buNone/>
                      </a:pPr>
                      <a:r>
                        <a:rPr lang="en-US" altLang="en-US" sz="2000" b="1" dirty="0">
                          <a:latin typeface="Times New Roman" panose="02020603050405020304"/>
                          <a:cs typeface="Times New Roman" panose="02020603050405020304"/>
                        </a:rPr>
                        <a:t>filmFestival</a:t>
                      </a:r>
                    </a:p>
                  </a:txBody>
                  <a:tcPr marL="0" marR="0" marT="38726" marB="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lstStyle/>
                    <a:p>
                      <a:pPr marL="97790" algn="ctr">
                        <a:lnSpc>
                          <a:spcPct val="100000"/>
                        </a:lnSpc>
                        <a:spcBef>
                          <a:spcPts val="290"/>
                        </a:spcBef>
                        <a:buClrTx/>
                        <a:buSzTx/>
                        <a:buFontTx/>
                        <a:buNone/>
                      </a:pPr>
                      <a:r>
                        <a:rPr lang="en-US" altLang="en-US" sz="2000" b="1" dirty="0">
                          <a:latin typeface="Times New Roman" panose="02020603050405020304"/>
                          <a:cs typeface="Times New Roman" panose="02020603050405020304"/>
                        </a:rPr>
                        <a:t>festCity</a:t>
                      </a:r>
                    </a:p>
                  </a:txBody>
                  <a:tcPr marL="0" marR="0" marT="38726" marB="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lstStyle/>
                    <a:p>
                      <a:pPr marL="97790" algn="ctr">
                        <a:lnSpc>
                          <a:spcPct val="100000"/>
                        </a:lnSpc>
                        <a:spcBef>
                          <a:spcPts val="290"/>
                        </a:spcBef>
                        <a:buClrTx/>
                        <a:buSzTx/>
                        <a:buFontTx/>
                        <a:buNone/>
                      </a:pPr>
                      <a:r>
                        <a:rPr lang="en-US" altLang="en-US" sz="2000" b="1" dirty="0">
                          <a:latin typeface="Times New Roman" panose="02020603050405020304"/>
                          <a:cs typeface="Times New Roman" panose="02020603050405020304"/>
                        </a:rPr>
                        <a:t>festCountry</a:t>
                      </a:r>
                    </a:p>
                  </a:txBody>
                  <a:tcPr marL="0" marR="0" marT="38726" marB="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10000"/>
                  </a:ext>
                </a:extLst>
              </a:tr>
              <a:tr h="544663">
                <a:tc>
                  <a:txBody>
                    <a:bodyPr/>
                    <a:lstStyle/>
                    <a:p>
                      <a:pPr algn="ctr">
                        <a:buNone/>
                      </a:pPr>
                      <a:r>
                        <a:rPr lang="en-US" altLang="zh-CN" sz="2000" i="1" kern="0" dirty="0">
                          <a:latin typeface="Times New Roman" panose="02020603050405020304" pitchFamily="18" charset="0"/>
                          <a:cs typeface="Times New Roman" panose="02020603050405020304" pitchFamily="18" charset="0"/>
                          <a:sym typeface="+mn-ea"/>
                        </a:rPr>
                        <a:t>t</a:t>
                      </a:r>
                      <a:r>
                        <a:rPr lang="en-US" altLang="zh-CN" sz="2000" i="1" kern="0" baseline="-25000" dirty="0">
                          <a:latin typeface="Times New Roman" panose="02020603050405020304" pitchFamily="18" charset="0"/>
                          <a:cs typeface="Times New Roman" panose="02020603050405020304" pitchFamily="18" charset="0"/>
                          <a:sym typeface="+mn-ea"/>
                        </a:rPr>
                        <a:t>a</a:t>
                      </a:r>
                      <a:endParaRPr lang="en-US" altLang="zh-CN" sz="2000" kern="0" baseline="-25000" dirty="0">
                        <a:latin typeface="Times New Roman" panose="02020603050405020304" pitchFamily="18" charset="0"/>
                        <a:cs typeface="Times New Roman" panose="02020603050405020304" pitchFamily="18" charset="0"/>
                        <a:sym typeface="+mn-ea"/>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solidFill>
                      <a:schemeClr val="bg1">
                        <a:alpha val="50000"/>
                      </a:schemeClr>
                    </a:solidFill>
                  </a:tcPr>
                </a:tc>
                <a:tc>
                  <a:txBody>
                    <a:bodyPr/>
                    <a:lstStyle/>
                    <a:p>
                      <a:pPr algn="ctr">
                        <a:buClrTx/>
                        <a:buSzTx/>
                        <a:buFontTx/>
                        <a:buNone/>
                      </a:pPr>
                      <a:r>
                        <a:rPr lang="en-US" altLang="zh-CN" sz="2000" b="0" kern="0" dirty="0">
                          <a:latin typeface="Times New Roman" panose="02020603050405020304" pitchFamily="18" charset="0"/>
                          <a:cs typeface="Times New Roman" panose="02020603050405020304" pitchFamily="18" charset="0"/>
                        </a:rPr>
                        <a:t>Noemi Schneider</a:t>
                      </a:r>
                    </a:p>
                  </a:txBody>
                  <a:tcPr marL="12700" marR="12700" marT="12700" anchor="ctr">
                    <a:lnL w="12700" cmpd="sng">
                      <a:solidFill>
                        <a:schemeClr val="tx1"/>
                      </a:solidFill>
                      <a:prstDash val="soli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solidFill>
                      <a:schemeClr val="bg1">
                        <a:alpha val="5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000" b="0" kern="0" dirty="0">
                          <a:latin typeface="Times New Roman" panose="02020603050405020304" pitchFamily="18" charset="0"/>
                          <a:cs typeface="Times New Roman" panose="02020603050405020304" pitchFamily="18" charset="0"/>
                        </a:rPr>
                        <a:t>Swiss</a:t>
                      </a:r>
                    </a:p>
                  </a:txBody>
                  <a:tcPr marL="12700" marR="12700" marT="12700" anchor="ctr">
                    <a:lnL w="12700" cmpd="sng">
                      <a:solidFill>
                        <a:schemeClr val="tx1"/>
                      </a:solidFill>
                      <a:prstDash val="soli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solidFill>
                      <a:srgbClr val="C9E7A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000" b="0" kern="0" dirty="0">
                          <a:latin typeface="Times New Roman" panose="02020603050405020304" pitchFamily="18" charset="0"/>
                          <a:cs typeface="Times New Roman" panose="02020603050405020304" pitchFamily="18" charset="0"/>
                        </a:rPr>
                        <a:t>null</a:t>
                      </a:r>
                    </a:p>
                  </a:txBody>
                  <a:tcPr marL="12700" marR="12700" marT="12700" anchor="ctr">
                    <a:lnL w="12700" cmpd="sng">
                      <a:solidFill>
                        <a:schemeClr val="tx1"/>
                      </a:solidFill>
                      <a:prstDash val="soli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noFill/>
                  </a:tcPr>
                </a:tc>
                <a:tc>
                  <a:txBody>
                    <a:bodyPr/>
                    <a:lstStyle/>
                    <a:p>
                      <a:pPr algn="ctr">
                        <a:buClrTx/>
                        <a:buSzTx/>
                        <a:buFontTx/>
                        <a:buNone/>
                      </a:pPr>
                      <a:r>
                        <a:rPr lang="en-US" altLang="zh-CN" sz="2000" b="0" kern="0" dirty="0">
                          <a:latin typeface="Times New Roman" panose="02020603050405020304" pitchFamily="18" charset="0"/>
                          <a:cs typeface="Times New Roman" panose="02020603050405020304" pitchFamily="18" charset="0"/>
                        </a:rPr>
                        <a:t>null</a:t>
                      </a:r>
                    </a:p>
                  </a:txBody>
                  <a:tcPr marL="12700" marR="12700" marT="12700" anchor="ctr">
                    <a:lnL w="12700" cmpd="sng">
                      <a:solidFill>
                        <a:schemeClr val="tx1"/>
                      </a:solidFill>
                      <a:prstDash val="soli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solidFill>
                      <a:schemeClr val="bg1">
                        <a:alpha val="50000"/>
                      </a:schemeClr>
                    </a:solidFill>
                  </a:tcPr>
                </a:tc>
                <a:tc>
                  <a:txBody>
                    <a:bodyPr/>
                    <a:lstStyle/>
                    <a:p>
                      <a:pPr algn="ctr">
                        <a:buClrTx/>
                        <a:buSzTx/>
                        <a:buFontTx/>
                        <a:buNone/>
                      </a:pPr>
                      <a:r>
                        <a:rPr lang="en-US" altLang="zh-CN" sz="2000" b="0" kern="0" dirty="0">
                          <a:latin typeface="Times New Roman" panose="02020603050405020304" pitchFamily="18" charset="0"/>
                          <a:cs typeface="Times New Roman" panose="02020603050405020304" pitchFamily="18" charset="0"/>
                        </a:rPr>
                        <a:t>Sturm</a:t>
                      </a:r>
                    </a:p>
                  </a:txBody>
                  <a:tcPr marL="12700" marR="12700" marT="12700" anchor="ctr">
                    <a:lnL w="12700" cmpd="sng">
                      <a:solidFill>
                        <a:schemeClr val="tx1"/>
                      </a:solidFill>
                      <a:prstDash val="soli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solidFill>
                      <a:srgbClr val="92D050">
                        <a:alpha val="50000"/>
                      </a:srgbClr>
                    </a:solidFill>
                  </a:tcPr>
                </a:tc>
                <a:tc>
                  <a:txBody>
                    <a:bodyPr/>
                    <a:lstStyle/>
                    <a:p>
                      <a:pPr algn="ctr">
                        <a:buClrTx/>
                        <a:buSzTx/>
                        <a:buFontTx/>
                        <a:buNone/>
                      </a:pPr>
                      <a:r>
                        <a:rPr lang="en-US" altLang="zh-CN" sz="2000" b="0" kern="0" dirty="0">
                          <a:latin typeface="Times New Roman" panose="02020603050405020304" pitchFamily="18" charset="0"/>
                          <a:cs typeface="Times New Roman" panose="02020603050405020304" pitchFamily="18" charset="0"/>
                        </a:rPr>
                        <a:t>null</a:t>
                      </a:r>
                    </a:p>
                  </a:txBody>
                  <a:tcPr marL="12700" marR="12700" marT="12700" anchor="ctr">
                    <a:lnL w="12700" cmpd="sng">
                      <a:solidFill>
                        <a:schemeClr val="tx1"/>
                      </a:solidFill>
                      <a:prstDash val="soli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noFill/>
                  </a:tcPr>
                </a:tc>
                <a:tc>
                  <a:txBody>
                    <a:bodyPr/>
                    <a:lstStyle/>
                    <a:p>
                      <a:pPr algn="ctr">
                        <a:buClrTx/>
                        <a:buSzTx/>
                        <a:buFontTx/>
                        <a:buNone/>
                      </a:pPr>
                      <a:r>
                        <a:rPr lang="en-US" altLang="zh-CN" sz="2000" b="0" kern="0" dirty="0">
                          <a:latin typeface="Times New Roman" panose="02020603050405020304" pitchFamily="18" charset="0"/>
                          <a:cs typeface="Times New Roman" panose="02020603050405020304" pitchFamily="18" charset="0"/>
                        </a:rPr>
                        <a:t>null</a:t>
                      </a:r>
                    </a:p>
                  </a:txBody>
                  <a:tcPr marL="12700" marR="12700" marT="12700" anchor="ctr">
                    <a:lnL w="12700" cmpd="sng">
                      <a:solidFill>
                        <a:schemeClr val="tx1"/>
                      </a:solidFill>
                      <a:prstDash val="soli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noFill/>
                  </a:tcPr>
                </a:tc>
                <a:tc>
                  <a:txBody>
                    <a:bodyPr/>
                    <a:lstStyle/>
                    <a:p>
                      <a:pPr algn="ctr">
                        <a:buClrTx/>
                        <a:buSzTx/>
                        <a:buFontTx/>
                        <a:buNone/>
                      </a:pPr>
                      <a:r>
                        <a:rPr lang="en-US" altLang="zh-CN" sz="2000" b="0" kern="0" dirty="0">
                          <a:latin typeface="Times New Roman" panose="02020603050405020304" pitchFamily="18" charset="0"/>
                          <a:cs typeface="Times New Roman" panose="02020603050405020304" pitchFamily="18" charset="0"/>
                        </a:rPr>
                        <a:t>null</a:t>
                      </a:r>
                    </a:p>
                  </a:txBody>
                  <a:tcPr marL="12700" marR="12700" marT="12700" anchor="ctr">
                    <a:lnL w="12700" cmpd="sng">
                      <a:solidFill>
                        <a:schemeClr val="tx1"/>
                      </a:solidFill>
                      <a:prstDash val="soli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solidFill>
                      <a:schemeClr val="bg1">
                        <a:alpha val="50000"/>
                      </a:schemeClr>
                    </a:solidFill>
                  </a:tcPr>
                </a:tc>
                <a:extLst>
                  <a:ext uri="{0D108BD9-81ED-4DB2-BD59-A6C34878D82A}">
                    <a16:rowId xmlns:a16="http://schemas.microsoft.com/office/drawing/2014/main" val="10001"/>
                  </a:ext>
                </a:extLst>
              </a:tr>
              <a:tr h="54466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000" i="1" kern="0" dirty="0">
                          <a:latin typeface="Times New Roman" panose="02020603050405020304" pitchFamily="18" charset="0"/>
                          <a:cs typeface="Times New Roman" panose="02020603050405020304" pitchFamily="18" charset="0"/>
                          <a:sym typeface="+mn-ea"/>
                        </a:rPr>
                        <a:t>t</a:t>
                      </a:r>
                      <a:r>
                        <a:rPr lang="en-US" altLang="zh-CN" sz="2000" i="1" kern="0" baseline="-25000" dirty="0">
                          <a:latin typeface="Times New Roman" panose="02020603050405020304" pitchFamily="18" charset="0"/>
                          <a:cs typeface="Times New Roman" panose="02020603050405020304" pitchFamily="18" charset="0"/>
                          <a:sym typeface="+mn-ea"/>
                        </a:rPr>
                        <a:t>b</a:t>
                      </a:r>
                      <a:endParaRPr lang="en-US" altLang="zh-CN" sz="2000" kern="0" baseline="-25000" dirty="0">
                        <a:latin typeface="Times New Roman" panose="02020603050405020304" pitchFamily="18" charset="0"/>
                        <a:cs typeface="Times New Roman" panose="02020603050405020304" pitchFamily="18" charset="0"/>
                        <a:sym typeface="+mn-ea"/>
                      </a:endParaRPr>
                    </a:p>
                  </a:txBody>
                  <a:tcP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solidFill>
                      <a:schemeClr val="bg1">
                        <a:alpha val="5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000" b="0" kern="0" dirty="0">
                          <a:latin typeface="Times New Roman" panose="02020603050405020304" pitchFamily="18" charset="0"/>
                          <a:cs typeface="Times New Roman" panose="02020603050405020304" pitchFamily="18" charset="0"/>
                        </a:rPr>
                        <a:t>Noemi Schneider</a:t>
                      </a:r>
                    </a:p>
                  </a:txBody>
                  <a:tcPr marL="12700" marR="12700" marT="12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solidFill>
                      <a:schemeClr val="bg1">
                        <a:alpha val="50000"/>
                      </a:schemeClr>
                    </a:solidFill>
                  </a:tcPr>
                </a:tc>
                <a:tc>
                  <a:txBody>
                    <a:bodyPr/>
                    <a:lstStyle/>
                    <a:p>
                      <a:pPr algn="ctr">
                        <a:buClrTx/>
                        <a:buSzTx/>
                        <a:buFontTx/>
                        <a:buNone/>
                      </a:pPr>
                      <a:r>
                        <a:rPr lang="en-US" altLang="zh-CN" sz="2000" b="0" kern="0" dirty="0">
                          <a:latin typeface="Times New Roman" panose="02020603050405020304" pitchFamily="18" charset="0"/>
                          <a:cs typeface="Times New Roman" panose="02020603050405020304" pitchFamily="18" charset="0"/>
                        </a:rPr>
                        <a:t>null</a:t>
                      </a:r>
                    </a:p>
                  </a:txBody>
                  <a:tcPr marL="12700" marR="12700" marT="12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noFill/>
                  </a:tcPr>
                </a:tc>
                <a:tc>
                  <a:txBody>
                    <a:bodyPr/>
                    <a:lstStyle/>
                    <a:p>
                      <a:pPr algn="ctr">
                        <a:buClrTx/>
                        <a:buSzTx/>
                        <a:buFontTx/>
                        <a:buNone/>
                      </a:pPr>
                      <a:r>
                        <a:rPr lang="en-US" altLang="zh-CN" sz="2000" b="0" kern="0" dirty="0">
                          <a:latin typeface="Times New Roman" panose="02020603050405020304" pitchFamily="18" charset="0"/>
                          <a:cs typeface="Times New Roman" panose="02020603050405020304" pitchFamily="18" charset="0"/>
                        </a:rPr>
                        <a:t>null</a:t>
                      </a:r>
                    </a:p>
                  </a:txBody>
                  <a:tcPr marL="12700" marR="12700" marT="12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noFill/>
                  </a:tcPr>
                </a:tc>
                <a:tc>
                  <a:txBody>
                    <a:bodyPr/>
                    <a:lstStyle/>
                    <a:p>
                      <a:pPr algn="ctr">
                        <a:buClrTx/>
                        <a:buSzTx/>
                        <a:buFontTx/>
                        <a:buNone/>
                      </a:pPr>
                      <a:r>
                        <a:rPr lang="en-US" altLang="zh-CN" sz="2000" b="0" kern="0" dirty="0">
                          <a:latin typeface="Times New Roman" panose="02020603050405020304" pitchFamily="18" charset="0"/>
                          <a:cs typeface="Times New Roman" panose="02020603050405020304" pitchFamily="18" charset="0"/>
                        </a:rPr>
                        <a:t>null</a:t>
                      </a:r>
                    </a:p>
                  </a:txBody>
                  <a:tcPr marL="12700" marR="12700" marT="12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noFill/>
                  </a:tcPr>
                </a:tc>
                <a:tc>
                  <a:txBody>
                    <a:bodyPr/>
                    <a:lstStyle/>
                    <a:p>
                      <a:pPr algn="ctr">
                        <a:buClrTx/>
                        <a:buSzTx/>
                        <a:buFontTx/>
                        <a:buNone/>
                      </a:pPr>
                      <a:r>
                        <a:rPr lang="en-US" altLang="zh-CN" sz="2000" b="0" kern="0" dirty="0">
                          <a:latin typeface="Times New Roman" panose="02020603050405020304" pitchFamily="18" charset="0"/>
                          <a:cs typeface="Times New Roman" panose="02020603050405020304" pitchFamily="18" charset="0"/>
                        </a:rPr>
                        <a:t>null</a:t>
                      </a:r>
                    </a:p>
                  </a:txBody>
                  <a:tcPr marL="12700" marR="12700" marT="12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noFill/>
                  </a:tcPr>
                </a:tc>
                <a:tc>
                  <a:txBody>
                    <a:bodyPr/>
                    <a:lstStyle/>
                    <a:p>
                      <a:pPr algn="ctr">
                        <a:buClrTx/>
                        <a:buSzTx/>
                        <a:buFontTx/>
                        <a:buNone/>
                      </a:pPr>
                      <a:r>
                        <a:rPr lang="en-US" altLang="zh-CN" sz="2000" b="0" kern="0" dirty="0">
                          <a:latin typeface="Times New Roman" panose="02020603050405020304" pitchFamily="18" charset="0"/>
                          <a:cs typeface="Times New Roman" panose="02020603050405020304" pitchFamily="18" charset="0"/>
                        </a:rPr>
                        <a:t>DOK.fest</a:t>
                      </a:r>
                    </a:p>
                  </a:txBody>
                  <a:tcPr marL="12700" marR="12700" marT="12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solidFill>
                      <a:srgbClr val="FFFF9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000" b="0" kern="0" dirty="0">
                          <a:latin typeface="Times New Roman" panose="02020603050405020304" pitchFamily="18" charset="0"/>
                          <a:cs typeface="Times New Roman" panose="02020603050405020304" pitchFamily="18" charset="0"/>
                        </a:rPr>
                        <a:t>Munich</a:t>
                      </a:r>
                    </a:p>
                  </a:txBody>
                  <a:tcPr marL="12700" marR="12700" marT="12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solidFill>
                      <a:srgbClr val="FFFF9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000" b="0" kern="0" dirty="0">
                          <a:latin typeface="Times New Roman" panose="02020603050405020304" pitchFamily="18" charset="0"/>
                          <a:cs typeface="Times New Roman" panose="02020603050405020304" pitchFamily="18" charset="0"/>
                        </a:rPr>
                        <a:t>null</a:t>
                      </a:r>
                      <a:endParaRPr lang="en" altLang="zh-CN" sz="2400" dirty="0">
                        <a:latin typeface="Arial" panose="020B0604020202020204" pitchFamily="34" charset="0"/>
                        <a:cs typeface="Arial" panose="020B0604020202020204" pitchFamily="34" charset="0"/>
                      </a:endParaRPr>
                    </a:p>
                  </a:txBody>
                  <a:tcPr marL="12700" marR="12700" marT="12700" anchor="ctr">
                    <a:lnL w="12700" cap="flat" cmpd="sng" algn="ctr">
                      <a:solidFill>
                        <a:schemeClr val="tx1"/>
                      </a:solidFill>
                      <a:prstDash val="solid"/>
                      <a:round/>
                      <a:headEnd type="none" w="med" len="med"/>
                      <a:tailEnd type="none" w="med" len="me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alpha val="50000"/>
                      </a:schemeClr>
                    </a:solidFill>
                  </a:tcPr>
                </a:tc>
                <a:extLst>
                  <a:ext uri="{0D108BD9-81ED-4DB2-BD59-A6C34878D82A}">
                    <a16:rowId xmlns:a16="http://schemas.microsoft.com/office/drawing/2014/main" val="1243588035"/>
                  </a:ext>
                </a:extLst>
              </a:tr>
            </a:tbl>
          </a:graphicData>
        </a:graphic>
      </p:graphicFrame>
      <p:grpSp>
        <p:nvGrpSpPr>
          <p:cNvPr id="116" name="组合 115">
            <a:extLst>
              <a:ext uri="{FF2B5EF4-FFF2-40B4-BE49-F238E27FC236}">
                <a16:creationId xmlns:a16="http://schemas.microsoft.com/office/drawing/2014/main" id="{9BA18DAD-74C1-F149-8491-0A38E80C2EB0}"/>
              </a:ext>
            </a:extLst>
          </p:cNvPr>
          <p:cNvGrpSpPr/>
          <p:nvPr/>
        </p:nvGrpSpPr>
        <p:grpSpPr>
          <a:xfrm>
            <a:off x="775855" y="1316050"/>
            <a:ext cx="9851348" cy="3200705"/>
            <a:chOff x="1047579" y="2073155"/>
            <a:chExt cx="8869579" cy="3437835"/>
          </a:xfrm>
        </p:grpSpPr>
        <p:sp>
          <p:nvSpPr>
            <p:cNvPr id="185" name="文本框 184">
              <a:extLst>
                <a:ext uri="{FF2B5EF4-FFF2-40B4-BE49-F238E27FC236}">
                  <a16:creationId xmlns:a16="http://schemas.microsoft.com/office/drawing/2014/main" id="{0D8B6FEF-EC95-364B-8BAF-34A50843901D}"/>
                </a:ext>
              </a:extLst>
            </p:cNvPr>
            <p:cNvSpPr txBox="1"/>
            <p:nvPr/>
          </p:nvSpPr>
          <p:spPr>
            <a:xfrm>
              <a:off x="7259710" y="3134478"/>
              <a:ext cx="1620077" cy="826446"/>
            </a:xfrm>
            <a:prstGeom prst="rect">
              <a:avLst/>
            </a:prstGeom>
            <a:noFill/>
            <a:ln>
              <a:noFill/>
            </a:ln>
          </p:spPr>
          <p:txBody>
            <a:bodyPr wrap="none" rtlCol="0">
              <a:spAutoFit/>
            </a:bodyPr>
            <a:lstStyle/>
            <a:p>
              <a:pPr algn="ctr"/>
              <a:r>
                <a:rPr lang="en-US" altLang="zh-CN" sz="2200" dirty="0">
                  <a:latin typeface="Calibri" panose="020F0502020204030204" pitchFamily="34" charset="0"/>
                  <a:cs typeface="Calibri" panose="020F0502020204030204" pitchFamily="34" charset="0"/>
                </a:rPr>
                <a:t>Missing</a:t>
              </a:r>
              <a:r>
                <a:rPr lang="zh-CN" altLang="en-US" sz="2200" dirty="0">
                  <a:latin typeface="Calibri" panose="020F0502020204030204" pitchFamily="34" charset="0"/>
                  <a:cs typeface="Calibri" panose="020F0502020204030204" pitchFamily="34" charset="0"/>
                </a:rPr>
                <a:t> </a:t>
              </a:r>
              <a:r>
                <a:rPr lang="en-US" altLang="zh-CN" sz="2200" dirty="0">
                  <a:latin typeface="Calibri" panose="020F0502020204030204" pitchFamily="34" charset="0"/>
                  <a:cs typeface="Calibri" panose="020F0502020204030204" pitchFamily="34" charset="0"/>
                </a:rPr>
                <a:t>Value</a:t>
              </a:r>
            </a:p>
            <a:p>
              <a:pPr algn="ctr"/>
              <a:r>
                <a:rPr lang="en-US" altLang="zh-CN" sz="2200" dirty="0">
                  <a:latin typeface="Calibri" panose="020F0502020204030204" pitchFamily="34" charset="0"/>
                  <a:cs typeface="Calibri" panose="020F0502020204030204" pitchFamily="34" charset="0"/>
                </a:rPr>
                <a:t>Imputation</a:t>
              </a:r>
              <a:endParaRPr lang="zh-CN" altLang="en-US" sz="2200" dirty="0">
                <a:latin typeface="Calibri" panose="020F0502020204030204" pitchFamily="34" charset="0"/>
                <a:cs typeface="Calibri" panose="020F0502020204030204" pitchFamily="34" charset="0"/>
              </a:endParaRPr>
            </a:p>
          </p:txBody>
        </p:sp>
        <p:sp>
          <p:nvSpPr>
            <p:cNvPr id="127" name="流程图: 磁盘 3">
              <a:extLst>
                <a:ext uri="{FF2B5EF4-FFF2-40B4-BE49-F238E27FC236}">
                  <a16:creationId xmlns:a16="http://schemas.microsoft.com/office/drawing/2014/main" id="{EE4CE0D9-1788-C94E-ADEA-46CC6CB801FE}"/>
                </a:ext>
              </a:extLst>
            </p:cNvPr>
            <p:cNvSpPr/>
            <p:nvPr/>
          </p:nvSpPr>
          <p:spPr>
            <a:xfrm>
              <a:off x="1047579" y="2970344"/>
              <a:ext cx="818993" cy="1132716"/>
            </a:xfrm>
            <a:prstGeom prst="flowChartMagneticDisk">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66" name="文本框 165">
              <a:extLst>
                <a:ext uri="{FF2B5EF4-FFF2-40B4-BE49-F238E27FC236}">
                  <a16:creationId xmlns:a16="http://schemas.microsoft.com/office/drawing/2014/main" id="{EC7ED887-D44F-E749-96B4-1F0BBA91EDA4}"/>
                </a:ext>
              </a:extLst>
            </p:cNvPr>
            <p:cNvSpPr txBox="1"/>
            <p:nvPr/>
          </p:nvSpPr>
          <p:spPr>
            <a:xfrm>
              <a:off x="1249973" y="4033134"/>
              <a:ext cx="479716" cy="462810"/>
            </a:xfrm>
            <a:prstGeom prst="rect">
              <a:avLst/>
            </a:prstGeom>
            <a:noFill/>
          </p:spPr>
          <p:txBody>
            <a:bodyPr wrap="square" rtlCol="0">
              <a:spAutoFit/>
            </a:bodyPr>
            <a:lstStyle/>
            <a:p>
              <a:r>
                <a:rPr lang="en-US" altLang="zh-CN" sz="2200" i="1" dirty="0">
                  <a:latin typeface="Calibri" panose="020F0502020204030204" pitchFamily="34" charset="0"/>
                  <a:cs typeface="Calibri" panose="020F0502020204030204" pitchFamily="34" charset="0"/>
                </a:rPr>
                <a:t>D</a:t>
              </a:r>
              <a:endParaRPr lang="zh-CN" altLang="en-US" sz="2200" i="1" baseline="-25000" dirty="0">
                <a:latin typeface="Calibri" panose="020F0502020204030204" pitchFamily="34" charset="0"/>
                <a:cs typeface="Calibri" panose="020F0502020204030204" pitchFamily="34" charset="0"/>
              </a:endParaRPr>
            </a:p>
          </p:txBody>
        </p:sp>
        <p:sp>
          <p:nvSpPr>
            <p:cNvPr id="168" name="流程图: 磁盘 5">
              <a:extLst>
                <a:ext uri="{FF2B5EF4-FFF2-40B4-BE49-F238E27FC236}">
                  <a16:creationId xmlns:a16="http://schemas.microsoft.com/office/drawing/2014/main" id="{D0C15828-C788-194F-8F06-6287B8C73118}"/>
                </a:ext>
              </a:extLst>
            </p:cNvPr>
            <p:cNvSpPr/>
            <p:nvPr/>
          </p:nvSpPr>
          <p:spPr>
            <a:xfrm>
              <a:off x="3863016" y="3063457"/>
              <a:ext cx="663146" cy="864972"/>
            </a:xfrm>
            <a:prstGeom prst="flowChartMagneticDisk">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69" name="文本框 168">
              <a:extLst>
                <a:ext uri="{FF2B5EF4-FFF2-40B4-BE49-F238E27FC236}">
                  <a16:creationId xmlns:a16="http://schemas.microsoft.com/office/drawing/2014/main" id="{4A091CA8-4332-0340-9504-CB9BD904F32B}"/>
                </a:ext>
              </a:extLst>
            </p:cNvPr>
            <p:cNvSpPr txBox="1"/>
            <p:nvPr/>
          </p:nvSpPr>
          <p:spPr>
            <a:xfrm>
              <a:off x="3979011" y="3989945"/>
              <a:ext cx="644528" cy="462810"/>
            </a:xfrm>
            <a:prstGeom prst="rect">
              <a:avLst/>
            </a:prstGeom>
            <a:noFill/>
          </p:spPr>
          <p:txBody>
            <a:bodyPr wrap="square" rtlCol="0">
              <a:spAutoFit/>
            </a:bodyPr>
            <a:lstStyle/>
            <a:p>
              <a:r>
                <a:rPr lang="en-US" altLang="zh-CN" sz="2200" i="1" dirty="0">
                  <a:latin typeface="Calibri" panose="020F0502020204030204" pitchFamily="34" charset="0"/>
                  <a:cs typeface="Calibri" panose="020F0502020204030204" pitchFamily="34" charset="0"/>
                </a:rPr>
                <a:t>D</a:t>
              </a:r>
              <a:r>
                <a:rPr lang="en-US" altLang="zh-CN" sz="2200" i="1" baseline="-25000" dirty="0">
                  <a:latin typeface="Calibri" panose="020F0502020204030204" pitchFamily="34" charset="0"/>
                  <a:cs typeface="Calibri" panose="020F0502020204030204" pitchFamily="34" charset="0"/>
                </a:rPr>
                <a:t>V</a:t>
              </a:r>
              <a:endParaRPr lang="zh-CN" altLang="en-US" sz="2200" i="1" baseline="-25000" dirty="0">
                <a:latin typeface="Calibri" panose="020F0502020204030204" pitchFamily="34" charset="0"/>
                <a:cs typeface="Calibri" panose="020F0502020204030204" pitchFamily="34" charset="0"/>
              </a:endParaRPr>
            </a:p>
          </p:txBody>
        </p:sp>
        <p:sp>
          <p:nvSpPr>
            <p:cNvPr id="170" name="矩形 169">
              <a:extLst>
                <a:ext uri="{FF2B5EF4-FFF2-40B4-BE49-F238E27FC236}">
                  <a16:creationId xmlns:a16="http://schemas.microsoft.com/office/drawing/2014/main" id="{5C339378-F2C1-9846-B123-9DDA23F97EA6}"/>
                </a:ext>
              </a:extLst>
            </p:cNvPr>
            <p:cNvSpPr/>
            <p:nvPr/>
          </p:nvSpPr>
          <p:spPr>
            <a:xfrm>
              <a:off x="2398236" y="3310090"/>
              <a:ext cx="1204825" cy="650834"/>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dirty="0">
                <a:latin typeface="Calibri" panose="020F0502020204030204" pitchFamily="34" charset="0"/>
                <a:cs typeface="Calibri" panose="020F0502020204030204" pitchFamily="34" charset="0"/>
              </a:endParaRPr>
            </a:p>
          </p:txBody>
        </p:sp>
        <p:sp>
          <p:nvSpPr>
            <p:cNvPr id="171" name="矩形 170">
              <a:extLst>
                <a:ext uri="{FF2B5EF4-FFF2-40B4-BE49-F238E27FC236}">
                  <a16:creationId xmlns:a16="http://schemas.microsoft.com/office/drawing/2014/main" id="{27CB2938-4AEE-DF4D-9F2C-5A8FB1D9F0E2}"/>
                </a:ext>
              </a:extLst>
            </p:cNvPr>
            <p:cNvSpPr/>
            <p:nvPr/>
          </p:nvSpPr>
          <p:spPr>
            <a:xfrm>
              <a:off x="4785606" y="3158833"/>
              <a:ext cx="1234573" cy="780532"/>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dirty="0">
                <a:latin typeface="Calibri" panose="020F0502020204030204" pitchFamily="34" charset="0"/>
                <a:cs typeface="Calibri" panose="020F0502020204030204" pitchFamily="34" charset="0"/>
              </a:endParaRPr>
            </a:p>
          </p:txBody>
        </p:sp>
        <p:sp>
          <p:nvSpPr>
            <p:cNvPr id="174" name="矩形 173">
              <a:extLst>
                <a:ext uri="{FF2B5EF4-FFF2-40B4-BE49-F238E27FC236}">
                  <a16:creationId xmlns:a16="http://schemas.microsoft.com/office/drawing/2014/main" id="{79BF6C85-987A-904C-A10D-EE552B51F131}"/>
                </a:ext>
              </a:extLst>
            </p:cNvPr>
            <p:cNvSpPr/>
            <p:nvPr/>
          </p:nvSpPr>
          <p:spPr>
            <a:xfrm>
              <a:off x="7299278" y="3168550"/>
              <a:ext cx="1585635" cy="764453"/>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dirty="0">
                <a:latin typeface="Calibri" panose="020F0502020204030204" pitchFamily="34" charset="0"/>
                <a:cs typeface="Calibri" panose="020F0502020204030204" pitchFamily="34" charset="0"/>
              </a:endParaRPr>
            </a:p>
          </p:txBody>
        </p:sp>
        <p:sp>
          <p:nvSpPr>
            <p:cNvPr id="175" name="右箭头 174">
              <a:extLst>
                <a:ext uri="{FF2B5EF4-FFF2-40B4-BE49-F238E27FC236}">
                  <a16:creationId xmlns:a16="http://schemas.microsoft.com/office/drawing/2014/main" id="{2FB64969-4717-5B4D-8C5D-5659C64EE22B}"/>
                </a:ext>
              </a:extLst>
            </p:cNvPr>
            <p:cNvSpPr/>
            <p:nvPr/>
          </p:nvSpPr>
          <p:spPr>
            <a:xfrm>
              <a:off x="1927338" y="3542003"/>
              <a:ext cx="430390" cy="53853"/>
            </a:xfrm>
            <a:prstGeom prst="rightArrow">
              <a:avLst/>
            </a:prstGeom>
            <a:solidFill>
              <a:srgbClr val="0070C0"/>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76" name="右箭头 175">
              <a:extLst>
                <a:ext uri="{FF2B5EF4-FFF2-40B4-BE49-F238E27FC236}">
                  <a16:creationId xmlns:a16="http://schemas.microsoft.com/office/drawing/2014/main" id="{0E28D1E6-6EE7-834A-AD85-7837C97539B6}"/>
                </a:ext>
              </a:extLst>
            </p:cNvPr>
            <p:cNvSpPr/>
            <p:nvPr/>
          </p:nvSpPr>
          <p:spPr>
            <a:xfrm>
              <a:off x="4560225" y="3530499"/>
              <a:ext cx="217306" cy="45719"/>
            </a:xfrm>
            <a:prstGeom prst="rightArrow">
              <a:avLst/>
            </a:prstGeom>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77" name="流程图: 磁盘 17">
              <a:extLst>
                <a:ext uri="{FF2B5EF4-FFF2-40B4-BE49-F238E27FC236}">
                  <a16:creationId xmlns:a16="http://schemas.microsoft.com/office/drawing/2014/main" id="{A1E43E06-737D-3043-8C9E-2892B92951C0}"/>
                </a:ext>
              </a:extLst>
            </p:cNvPr>
            <p:cNvSpPr/>
            <p:nvPr/>
          </p:nvSpPr>
          <p:spPr>
            <a:xfrm>
              <a:off x="6298939" y="3087928"/>
              <a:ext cx="663146" cy="864972"/>
            </a:xfrm>
            <a:prstGeom prst="flowChartMagneticDisk">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78" name="文本框 177">
              <a:extLst>
                <a:ext uri="{FF2B5EF4-FFF2-40B4-BE49-F238E27FC236}">
                  <a16:creationId xmlns:a16="http://schemas.microsoft.com/office/drawing/2014/main" id="{97B074F1-B733-B746-9FF5-BD9707C5FC53}"/>
                </a:ext>
              </a:extLst>
            </p:cNvPr>
            <p:cNvSpPr txBox="1"/>
            <p:nvPr/>
          </p:nvSpPr>
          <p:spPr>
            <a:xfrm>
              <a:off x="6449121" y="3989945"/>
              <a:ext cx="548840" cy="462810"/>
            </a:xfrm>
            <a:prstGeom prst="rect">
              <a:avLst/>
            </a:prstGeom>
            <a:noFill/>
          </p:spPr>
          <p:txBody>
            <a:bodyPr wrap="square" rtlCol="0">
              <a:spAutoFit/>
            </a:bodyPr>
            <a:lstStyle/>
            <a:p>
              <a:r>
                <a:rPr lang="en-US" altLang="zh-CN" sz="2200" i="1" dirty="0">
                  <a:latin typeface="Calibri" panose="020F0502020204030204" pitchFamily="34" charset="0"/>
                  <a:cs typeface="Calibri" panose="020F0502020204030204" pitchFamily="34" charset="0"/>
                </a:rPr>
                <a:t>D</a:t>
              </a:r>
              <a:r>
                <a:rPr lang="en-US" altLang="zh-CN" sz="2200" i="1" baseline="-25000" dirty="0">
                  <a:latin typeface="Calibri" panose="020F0502020204030204" pitchFamily="34" charset="0"/>
                  <a:cs typeface="Calibri" panose="020F0502020204030204" pitchFamily="34" charset="0"/>
                </a:rPr>
                <a:t>V</a:t>
              </a:r>
              <a:endParaRPr lang="zh-CN" altLang="en-US" sz="2200" i="1" baseline="-25000" dirty="0">
                <a:latin typeface="Calibri" panose="020F0502020204030204" pitchFamily="34" charset="0"/>
                <a:cs typeface="Calibri" panose="020F0502020204030204" pitchFamily="34" charset="0"/>
              </a:endParaRPr>
            </a:p>
          </p:txBody>
        </p:sp>
        <p:sp>
          <p:nvSpPr>
            <p:cNvPr id="179" name="右箭头 178">
              <a:extLst>
                <a:ext uri="{FF2B5EF4-FFF2-40B4-BE49-F238E27FC236}">
                  <a16:creationId xmlns:a16="http://schemas.microsoft.com/office/drawing/2014/main" id="{C8D6A14E-660D-224C-9E86-37D9BD64B58A}"/>
                </a:ext>
              </a:extLst>
            </p:cNvPr>
            <p:cNvSpPr/>
            <p:nvPr/>
          </p:nvSpPr>
          <p:spPr>
            <a:xfrm>
              <a:off x="6051609" y="3530499"/>
              <a:ext cx="201466" cy="45719"/>
            </a:xfrm>
            <a:prstGeom prst="rightArrow">
              <a:avLst/>
            </a:prstGeom>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80" name="右箭头 179">
              <a:extLst>
                <a:ext uri="{FF2B5EF4-FFF2-40B4-BE49-F238E27FC236}">
                  <a16:creationId xmlns:a16="http://schemas.microsoft.com/office/drawing/2014/main" id="{E50FC50C-07B4-734E-BC66-6F061A5CD3A5}"/>
                </a:ext>
              </a:extLst>
            </p:cNvPr>
            <p:cNvSpPr/>
            <p:nvPr/>
          </p:nvSpPr>
          <p:spPr>
            <a:xfrm>
              <a:off x="6997961" y="3537528"/>
              <a:ext cx="231126" cy="45719"/>
            </a:xfrm>
            <a:prstGeom prst="rightArrow">
              <a:avLst/>
            </a:prstGeom>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81" name="流程图: 磁盘 21">
              <a:extLst>
                <a:ext uri="{FF2B5EF4-FFF2-40B4-BE49-F238E27FC236}">
                  <a16:creationId xmlns:a16="http://schemas.microsoft.com/office/drawing/2014/main" id="{2048AF06-CF54-474B-AFC6-D5CD54AB570D}"/>
                </a:ext>
              </a:extLst>
            </p:cNvPr>
            <p:cNvSpPr/>
            <p:nvPr/>
          </p:nvSpPr>
          <p:spPr>
            <a:xfrm>
              <a:off x="9254012" y="3068031"/>
              <a:ext cx="663146" cy="864972"/>
            </a:xfrm>
            <a:prstGeom prst="flowChartMagneticDisk">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82" name="右箭头 181">
              <a:extLst>
                <a:ext uri="{FF2B5EF4-FFF2-40B4-BE49-F238E27FC236}">
                  <a16:creationId xmlns:a16="http://schemas.microsoft.com/office/drawing/2014/main" id="{2D0FB443-A4C0-984A-A53C-77863A6D9274}"/>
                </a:ext>
              </a:extLst>
            </p:cNvPr>
            <p:cNvSpPr/>
            <p:nvPr/>
          </p:nvSpPr>
          <p:spPr>
            <a:xfrm flipV="1">
              <a:off x="8925421" y="3542635"/>
              <a:ext cx="288083" cy="45719"/>
            </a:xfrm>
            <a:prstGeom prst="rightArrow">
              <a:avLst/>
            </a:prstGeom>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83" name="文本框 182">
              <a:extLst>
                <a:ext uri="{FF2B5EF4-FFF2-40B4-BE49-F238E27FC236}">
                  <a16:creationId xmlns:a16="http://schemas.microsoft.com/office/drawing/2014/main" id="{0F1DDC80-E7BF-B14B-939E-0A55EFA4D0C4}"/>
                </a:ext>
              </a:extLst>
            </p:cNvPr>
            <p:cNvSpPr txBox="1"/>
            <p:nvPr/>
          </p:nvSpPr>
          <p:spPr>
            <a:xfrm>
              <a:off x="2408221" y="3371307"/>
              <a:ext cx="1256659" cy="462810"/>
            </a:xfrm>
            <a:prstGeom prst="rect">
              <a:avLst/>
            </a:prstGeom>
            <a:noFill/>
          </p:spPr>
          <p:txBody>
            <a:bodyPr wrap="square" rtlCol="0">
              <a:spAutoFit/>
            </a:bodyPr>
            <a:lstStyle/>
            <a:p>
              <a:r>
                <a:rPr lang="en-US" altLang="zh-CN" sz="2200" dirty="0" err="1">
                  <a:latin typeface="Calibri" panose="020F0502020204030204" pitchFamily="34" charset="0"/>
                  <a:cs typeface="Calibri" panose="020F0502020204030204" pitchFamily="34" charset="0"/>
                </a:rPr>
                <a:t>DecideTS</a:t>
              </a:r>
              <a:endParaRPr lang="zh-CN" altLang="en-US" sz="2200" dirty="0">
                <a:latin typeface="Calibri" panose="020F0502020204030204" pitchFamily="34" charset="0"/>
                <a:cs typeface="Calibri" panose="020F0502020204030204" pitchFamily="34" charset="0"/>
              </a:endParaRPr>
            </a:p>
          </p:txBody>
        </p:sp>
        <p:sp>
          <p:nvSpPr>
            <p:cNvPr id="184" name="文本框 183">
              <a:extLst>
                <a:ext uri="{FF2B5EF4-FFF2-40B4-BE49-F238E27FC236}">
                  <a16:creationId xmlns:a16="http://schemas.microsoft.com/office/drawing/2014/main" id="{92091580-3056-2740-832A-A29C43D20A9C}"/>
                </a:ext>
              </a:extLst>
            </p:cNvPr>
            <p:cNvSpPr txBox="1"/>
            <p:nvPr/>
          </p:nvSpPr>
          <p:spPr>
            <a:xfrm>
              <a:off x="4714290" y="3113313"/>
              <a:ext cx="1378592" cy="826446"/>
            </a:xfrm>
            <a:prstGeom prst="rect">
              <a:avLst/>
            </a:prstGeom>
            <a:noFill/>
          </p:spPr>
          <p:txBody>
            <a:bodyPr wrap="none" rtlCol="0">
              <a:spAutoFit/>
            </a:bodyPr>
            <a:lstStyle/>
            <a:p>
              <a:pPr algn="ctr"/>
              <a:r>
                <a:rPr lang="en-US" altLang="zh-CN" sz="2200" dirty="0">
                  <a:latin typeface="Calibri" panose="020F0502020204030204" pitchFamily="34" charset="0"/>
                  <a:cs typeface="Calibri" panose="020F0502020204030204" pitchFamily="34" charset="0"/>
                </a:rPr>
                <a:t>Attribute</a:t>
              </a:r>
            </a:p>
            <a:p>
              <a:pPr algn="ctr"/>
              <a:r>
                <a:rPr lang="en-US" altLang="zh-CN" sz="2200" dirty="0">
                  <a:latin typeface="Calibri" panose="020F0502020204030204" pitchFamily="34" charset="0"/>
                  <a:cs typeface="Calibri" panose="020F0502020204030204" pitchFamily="34" charset="0"/>
                </a:rPr>
                <a:t>Assignment</a:t>
              </a:r>
              <a:endParaRPr lang="zh-CN" altLang="en-US" sz="2200" dirty="0">
                <a:latin typeface="Calibri" panose="020F0502020204030204" pitchFamily="34" charset="0"/>
                <a:cs typeface="Calibri" panose="020F0502020204030204" pitchFamily="34" charset="0"/>
              </a:endParaRPr>
            </a:p>
          </p:txBody>
        </p:sp>
        <p:sp>
          <p:nvSpPr>
            <p:cNvPr id="186" name="右箭头 185">
              <a:extLst>
                <a:ext uri="{FF2B5EF4-FFF2-40B4-BE49-F238E27FC236}">
                  <a16:creationId xmlns:a16="http://schemas.microsoft.com/office/drawing/2014/main" id="{7208922E-E4F3-A942-8E91-4421ABEA52A5}"/>
                </a:ext>
              </a:extLst>
            </p:cNvPr>
            <p:cNvSpPr/>
            <p:nvPr/>
          </p:nvSpPr>
          <p:spPr>
            <a:xfrm>
              <a:off x="3620942" y="3542003"/>
              <a:ext cx="192325" cy="45719"/>
            </a:xfrm>
            <a:prstGeom prst="rightArrow">
              <a:avLst/>
            </a:prstGeom>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87" name="箭头: 右 14">
              <a:extLst>
                <a:ext uri="{FF2B5EF4-FFF2-40B4-BE49-F238E27FC236}">
                  <a16:creationId xmlns:a16="http://schemas.microsoft.com/office/drawing/2014/main" id="{027B73CD-ED00-AD41-81F0-F1D17B595940}"/>
                </a:ext>
              </a:extLst>
            </p:cNvPr>
            <p:cNvSpPr/>
            <p:nvPr/>
          </p:nvSpPr>
          <p:spPr>
            <a:xfrm rot="5400000">
              <a:off x="5173806" y="2739652"/>
              <a:ext cx="562480" cy="102183"/>
            </a:xfrm>
            <a:prstGeom prst="right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88" name="文本框 187">
              <a:extLst>
                <a:ext uri="{FF2B5EF4-FFF2-40B4-BE49-F238E27FC236}">
                  <a16:creationId xmlns:a16="http://schemas.microsoft.com/office/drawing/2014/main" id="{8E63DD90-10E4-5F4C-ABCD-0731EE4DFF80}"/>
                </a:ext>
              </a:extLst>
            </p:cNvPr>
            <p:cNvSpPr txBox="1"/>
            <p:nvPr/>
          </p:nvSpPr>
          <p:spPr>
            <a:xfrm rot="19352188">
              <a:off x="3094165" y="2390165"/>
              <a:ext cx="936727" cy="462810"/>
            </a:xfrm>
            <a:prstGeom prst="rect">
              <a:avLst/>
            </a:prstGeom>
            <a:noFill/>
          </p:spPr>
          <p:txBody>
            <a:bodyPr wrap="none" rtlCol="0">
              <a:spAutoFit/>
            </a:bodyPr>
            <a:lstStyle/>
            <a:p>
              <a:pPr algn="ctr"/>
              <a:r>
                <a:rPr lang="en-US" altLang="zh-CN" sz="2200" dirty="0">
                  <a:latin typeface="Calibri" panose="020F0502020204030204" pitchFamily="34" charset="0"/>
                  <a:cs typeface="Calibri" panose="020F0502020204030204" pitchFamily="34" charset="0"/>
                </a:rPr>
                <a:t>context</a:t>
              </a:r>
              <a:endParaRPr lang="zh-CN" altLang="en-US" sz="2200" dirty="0">
                <a:latin typeface="Calibri" panose="020F0502020204030204" pitchFamily="34" charset="0"/>
                <a:cs typeface="Calibri" panose="020F0502020204030204" pitchFamily="34" charset="0"/>
              </a:endParaRPr>
            </a:p>
          </p:txBody>
        </p:sp>
        <p:sp>
          <p:nvSpPr>
            <p:cNvPr id="189" name="文本框 188">
              <a:extLst>
                <a:ext uri="{FF2B5EF4-FFF2-40B4-BE49-F238E27FC236}">
                  <a16:creationId xmlns:a16="http://schemas.microsoft.com/office/drawing/2014/main" id="{44FA4361-F8E6-BA47-B2A8-D4A793FA495A}"/>
                </a:ext>
              </a:extLst>
            </p:cNvPr>
            <p:cNvSpPr txBox="1"/>
            <p:nvPr/>
          </p:nvSpPr>
          <p:spPr>
            <a:xfrm rot="1587521">
              <a:off x="6477067" y="2223572"/>
              <a:ext cx="936727" cy="826446"/>
            </a:xfrm>
            <a:prstGeom prst="rect">
              <a:avLst/>
            </a:prstGeom>
            <a:noFill/>
          </p:spPr>
          <p:txBody>
            <a:bodyPr wrap="none" rtlCol="0">
              <a:spAutoFit/>
            </a:bodyPr>
            <a:lstStyle/>
            <a:p>
              <a:pPr algn="ctr"/>
              <a:r>
                <a:rPr lang="en-US" altLang="zh-CN" sz="2200" dirty="0">
                  <a:latin typeface="Calibri" panose="020F0502020204030204" pitchFamily="34" charset="0"/>
                  <a:cs typeface="Calibri" panose="020F0502020204030204" pitchFamily="34" charset="0"/>
                </a:rPr>
                <a:t>HER</a:t>
              </a:r>
            </a:p>
            <a:p>
              <a:pPr algn="ctr"/>
              <a:r>
                <a:rPr lang="en-US" altLang="zh-CN" sz="2200" dirty="0">
                  <a:latin typeface="Calibri" panose="020F0502020204030204" pitchFamily="34" charset="0"/>
                  <a:cs typeface="Calibri" panose="020F0502020204030204" pitchFamily="34" charset="0"/>
                </a:rPr>
                <a:t>context</a:t>
              </a:r>
              <a:endParaRPr lang="zh-CN" altLang="en-US" sz="2200" dirty="0">
                <a:latin typeface="Calibri" panose="020F0502020204030204" pitchFamily="34" charset="0"/>
                <a:cs typeface="Calibri" panose="020F0502020204030204" pitchFamily="34" charset="0"/>
              </a:endParaRPr>
            </a:p>
          </p:txBody>
        </p:sp>
        <p:sp>
          <p:nvSpPr>
            <p:cNvPr id="190" name="文本框 189">
              <a:extLst>
                <a:ext uri="{FF2B5EF4-FFF2-40B4-BE49-F238E27FC236}">
                  <a16:creationId xmlns:a16="http://schemas.microsoft.com/office/drawing/2014/main" id="{8812E152-00B7-7746-89CD-694988B9168F}"/>
                </a:ext>
              </a:extLst>
            </p:cNvPr>
            <p:cNvSpPr txBox="1"/>
            <p:nvPr/>
          </p:nvSpPr>
          <p:spPr>
            <a:xfrm>
              <a:off x="4396159" y="2505090"/>
              <a:ext cx="1122453" cy="462810"/>
            </a:xfrm>
            <a:prstGeom prst="rect">
              <a:avLst/>
            </a:prstGeom>
            <a:noFill/>
          </p:spPr>
          <p:txBody>
            <a:bodyPr wrap="square" rtlCol="0">
              <a:spAutoFit/>
            </a:bodyPr>
            <a:lstStyle/>
            <a:p>
              <a:pPr algn="ctr"/>
              <a:r>
                <a:rPr lang="en-US" altLang="zh-CN" sz="2200" dirty="0">
                  <a:latin typeface="Calibri" panose="020F0502020204030204" pitchFamily="34" charset="0"/>
                  <a:cs typeface="Calibri" panose="020F0502020204030204" pitchFamily="34" charset="0"/>
                </a:rPr>
                <a:t>context</a:t>
              </a:r>
              <a:endParaRPr lang="zh-CN" altLang="en-US" sz="2200" dirty="0">
                <a:latin typeface="Calibri" panose="020F0502020204030204" pitchFamily="34" charset="0"/>
                <a:cs typeface="Calibri" panose="020F0502020204030204" pitchFamily="34" charset="0"/>
              </a:endParaRPr>
            </a:p>
          </p:txBody>
        </p:sp>
        <p:sp>
          <p:nvSpPr>
            <p:cNvPr id="191" name="文本框 190">
              <a:extLst>
                <a:ext uri="{FF2B5EF4-FFF2-40B4-BE49-F238E27FC236}">
                  <a16:creationId xmlns:a16="http://schemas.microsoft.com/office/drawing/2014/main" id="{A0218AD7-A9D7-8F4F-B857-5144D2238B15}"/>
                </a:ext>
              </a:extLst>
            </p:cNvPr>
            <p:cNvSpPr txBox="1"/>
            <p:nvPr/>
          </p:nvSpPr>
          <p:spPr>
            <a:xfrm>
              <a:off x="9347716" y="3946494"/>
              <a:ext cx="548840" cy="462810"/>
            </a:xfrm>
            <a:prstGeom prst="rect">
              <a:avLst/>
            </a:prstGeom>
            <a:noFill/>
          </p:spPr>
          <p:txBody>
            <a:bodyPr wrap="square" rtlCol="0">
              <a:spAutoFit/>
            </a:bodyPr>
            <a:lstStyle/>
            <a:p>
              <a:r>
                <a:rPr lang="en-US" altLang="zh-CN" sz="2200" i="1" dirty="0">
                  <a:latin typeface="Calibri" panose="020F0502020204030204" pitchFamily="34" charset="0"/>
                  <a:cs typeface="Calibri" panose="020F0502020204030204" pitchFamily="34" charset="0"/>
                </a:rPr>
                <a:t>D</a:t>
              </a:r>
              <a:r>
                <a:rPr lang="en-US" altLang="zh-CN" sz="2200" i="1" baseline="-25000" dirty="0">
                  <a:latin typeface="Calibri" panose="020F0502020204030204" pitchFamily="34" charset="0"/>
                  <a:cs typeface="Calibri" panose="020F0502020204030204" pitchFamily="34" charset="0"/>
                </a:rPr>
                <a:t>V</a:t>
              </a:r>
              <a:endParaRPr lang="zh-CN" altLang="en-US" sz="2200" i="1" baseline="-25000" dirty="0">
                <a:latin typeface="Calibri" panose="020F0502020204030204" pitchFamily="34" charset="0"/>
                <a:cs typeface="Calibri" panose="020F0502020204030204" pitchFamily="34" charset="0"/>
              </a:endParaRPr>
            </a:p>
          </p:txBody>
        </p:sp>
        <p:sp>
          <p:nvSpPr>
            <p:cNvPr id="192" name="矩形 191">
              <a:extLst>
                <a:ext uri="{FF2B5EF4-FFF2-40B4-BE49-F238E27FC236}">
                  <a16:creationId xmlns:a16="http://schemas.microsoft.com/office/drawing/2014/main" id="{86E238A6-D4A0-4249-93D2-3B226AA0FCB6}"/>
                </a:ext>
              </a:extLst>
            </p:cNvPr>
            <p:cNvSpPr/>
            <p:nvPr/>
          </p:nvSpPr>
          <p:spPr>
            <a:xfrm>
              <a:off x="4091603" y="3664994"/>
              <a:ext cx="209672" cy="18637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93" name="矩形 192">
              <a:extLst>
                <a:ext uri="{FF2B5EF4-FFF2-40B4-BE49-F238E27FC236}">
                  <a16:creationId xmlns:a16="http://schemas.microsoft.com/office/drawing/2014/main" id="{23BE723B-2534-DF46-9269-DC6020CD6D00}"/>
                </a:ext>
              </a:extLst>
            </p:cNvPr>
            <p:cNvSpPr/>
            <p:nvPr/>
          </p:nvSpPr>
          <p:spPr>
            <a:xfrm>
              <a:off x="3921706" y="3434161"/>
              <a:ext cx="209672" cy="18637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94" name="矩形 193">
              <a:extLst>
                <a:ext uri="{FF2B5EF4-FFF2-40B4-BE49-F238E27FC236}">
                  <a16:creationId xmlns:a16="http://schemas.microsoft.com/office/drawing/2014/main" id="{887E5749-4A51-6747-B430-83E2E7AE9D55}"/>
                </a:ext>
              </a:extLst>
            </p:cNvPr>
            <p:cNvSpPr/>
            <p:nvPr/>
          </p:nvSpPr>
          <p:spPr>
            <a:xfrm>
              <a:off x="4243988" y="3434161"/>
              <a:ext cx="209672" cy="186374"/>
            </a:xfrm>
            <a:prstGeom prst="rect">
              <a:avLst/>
            </a:prstGeom>
            <a:solidFill>
              <a:srgbClr val="FF00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95" name="矩形 194">
              <a:extLst>
                <a:ext uri="{FF2B5EF4-FFF2-40B4-BE49-F238E27FC236}">
                  <a16:creationId xmlns:a16="http://schemas.microsoft.com/office/drawing/2014/main" id="{F7B492BE-EA5A-784D-A351-F389D46B7843}"/>
                </a:ext>
              </a:extLst>
            </p:cNvPr>
            <p:cNvSpPr/>
            <p:nvPr/>
          </p:nvSpPr>
          <p:spPr>
            <a:xfrm>
              <a:off x="6525676" y="3653884"/>
              <a:ext cx="209672" cy="18637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96" name="矩形 195">
              <a:extLst>
                <a:ext uri="{FF2B5EF4-FFF2-40B4-BE49-F238E27FC236}">
                  <a16:creationId xmlns:a16="http://schemas.microsoft.com/office/drawing/2014/main" id="{07F9645C-4A95-8449-8D75-85B254C6AD96}"/>
                </a:ext>
              </a:extLst>
            </p:cNvPr>
            <p:cNvSpPr/>
            <p:nvPr/>
          </p:nvSpPr>
          <p:spPr>
            <a:xfrm>
              <a:off x="6363830" y="3413663"/>
              <a:ext cx="209672" cy="18637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97" name="矩形 196">
              <a:extLst>
                <a:ext uri="{FF2B5EF4-FFF2-40B4-BE49-F238E27FC236}">
                  <a16:creationId xmlns:a16="http://schemas.microsoft.com/office/drawing/2014/main" id="{902DF520-FA7D-4A4B-AE36-07FC2FAAAF13}"/>
                </a:ext>
              </a:extLst>
            </p:cNvPr>
            <p:cNvSpPr/>
            <p:nvPr/>
          </p:nvSpPr>
          <p:spPr>
            <a:xfrm>
              <a:off x="6696453" y="3415233"/>
              <a:ext cx="209672" cy="18637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98" name="矩形 197">
              <a:extLst>
                <a:ext uri="{FF2B5EF4-FFF2-40B4-BE49-F238E27FC236}">
                  <a16:creationId xmlns:a16="http://schemas.microsoft.com/office/drawing/2014/main" id="{257DEB00-E7AA-4646-8A94-4F9CF599840E}"/>
                </a:ext>
              </a:extLst>
            </p:cNvPr>
            <p:cNvSpPr/>
            <p:nvPr/>
          </p:nvSpPr>
          <p:spPr>
            <a:xfrm>
              <a:off x="9651048" y="3409481"/>
              <a:ext cx="209672" cy="18637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99" name="矩形 198">
              <a:extLst>
                <a:ext uri="{FF2B5EF4-FFF2-40B4-BE49-F238E27FC236}">
                  <a16:creationId xmlns:a16="http://schemas.microsoft.com/office/drawing/2014/main" id="{98B01D2B-ABD8-A649-8BD8-3D7560A29CB9}"/>
                </a:ext>
              </a:extLst>
            </p:cNvPr>
            <p:cNvSpPr/>
            <p:nvPr/>
          </p:nvSpPr>
          <p:spPr>
            <a:xfrm>
              <a:off x="9347716" y="3413663"/>
              <a:ext cx="209672" cy="18637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200" name="矩形 199">
              <a:extLst>
                <a:ext uri="{FF2B5EF4-FFF2-40B4-BE49-F238E27FC236}">
                  <a16:creationId xmlns:a16="http://schemas.microsoft.com/office/drawing/2014/main" id="{2EF68081-8D56-C54E-BBFB-BD16B0066072}"/>
                </a:ext>
              </a:extLst>
            </p:cNvPr>
            <p:cNvSpPr/>
            <p:nvPr/>
          </p:nvSpPr>
          <p:spPr>
            <a:xfrm>
              <a:off x="9517300" y="3647743"/>
              <a:ext cx="209672" cy="18637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201" name="矩形 200">
              <a:extLst>
                <a:ext uri="{FF2B5EF4-FFF2-40B4-BE49-F238E27FC236}">
                  <a16:creationId xmlns:a16="http://schemas.microsoft.com/office/drawing/2014/main" id="{B8CE4846-9B7E-3D44-B083-45F37593CEFF}"/>
                </a:ext>
              </a:extLst>
            </p:cNvPr>
            <p:cNvSpPr/>
            <p:nvPr/>
          </p:nvSpPr>
          <p:spPr>
            <a:xfrm>
              <a:off x="1160860" y="3435582"/>
              <a:ext cx="209672" cy="186374"/>
            </a:xfrm>
            <a:prstGeom prst="rect">
              <a:avLst/>
            </a:prstGeom>
            <a:solidFill>
              <a:schemeClr val="tx2">
                <a:lumMod val="60000"/>
                <a:lumOff val="4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202" name="矩形 201">
              <a:extLst>
                <a:ext uri="{FF2B5EF4-FFF2-40B4-BE49-F238E27FC236}">
                  <a16:creationId xmlns:a16="http://schemas.microsoft.com/office/drawing/2014/main" id="{DE96089A-CC9E-F244-99AD-E5895415BB8F}"/>
                </a:ext>
              </a:extLst>
            </p:cNvPr>
            <p:cNvSpPr/>
            <p:nvPr/>
          </p:nvSpPr>
          <p:spPr>
            <a:xfrm>
              <a:off x="1551355" y="3434161"/>
              <a:ext cx="209672" cy="186374"/>
            </a:xfrm>
            <a:prstGeom prst="rect">
              <a:avLst/>
            </a:prstGeom>
            <a:solidFill>
              <a:schemeClr val="tx2">
                <a:lumMod val="60000"/>
                <a:lumOff val="4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203" name="矩形 202">
              <a:extLst>
                <a:ext uri="{FF2B5EF4-FFF2-40B4-BE49-F238E27FC236}">
                  <a16:creationId xmlns:a16="http://schemas.microsoft.com/office/drawing/2014/main" id="{C68548D9-A2E0-364E-A22F-5CB01A755A51}"/>
                </a:ext>
              </a:extLst>
            </p:cNvPr>
            <p:cNvSpPr/>
            <p:nvPr/>
          </p:nvSpPr>
          <p:spPr>
            <a:xfrm>
              <a:off x="1361417" y="3695446"/>
              <a:ext cx="209672" cy="186374"/>
            </a:xfrm>
            <a:prstGeom prst="rect">
              <a:avLst/>
            </a:prstGeom>
            <a:solidFill>
              <a:schemeClr val="tx2">
                <a:lumMod val="60000"/>
                <a:lumOff val="4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204" name="矩形 203">
              <a:extLst>
                <a:ext uri="{FF2B5EF4-FFF2-40B4-BE49-F238E27FC236}">
                  <a16:creationId xmlns:a16="http://schemas.microsoft.com/office/drawing/2014/main" id="{D305CA1D-390D-B548-A702-5F000D002E2C}"/>
                </a:ext>
              </a:extLst>
            </p:cNvPr>
            <p:cNvSpPr/>
            <p:nvPr/>
          </p:nvSpPr>
          <p:spPr>
            <a:xfrm>
              <a:off x="1129087" y="2234516"/>
              <a:ext cx="209672" cy="186374"/>
            </a:xfrm>
            <a:prstGeom prst="rect">
              <a:avLst/>
            </a:prstGeom>
            <a:solidFill>
              <a:schemeClr val="tx2">
                <a:lumMod val="60000"/>
                <a:lumOff val="4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205" name="文本框 204">
              <a:extLst>
                <a:ext uri="{FF2B5EF4-FFF2-40B4-BE49-F238E27FC236}">
                  <a16:creationId xmlns:a16="http://schemas.microsoft.com/office/drawing/2014/main" id="{2AF97AC8-4A2B-064D-BEC0-06DF6DD43C6A}"/>
                </a:ext>
              </a:extLst>
            </p:cNvPr>
            <p:cNvSpPr txBox="1"/>
            <p:nvPr/>
          </p:nvSpPr>
          <p:spPr>
            <a:xfrm>
              <a:off x="1370532" y="2096080"/>
              <a:ext cx="1679424" cy="462810"/>
            </a:xfrm>
            <a:prstGeom prst="rect">
              <a:avLst/>
            </a:prstGeom>
            <a:noFill/>
          </p:spPr>
          <p:txBody>
            <a:bodyPr wrap="none" rtlCol="0">
              <a:spAutoFit/>
            </a:bodyPr>
            <a:lstStyle/>
            <a:p>
              <a:r>
                <a:rPr lang="en-US" altLang="zh-CN" sz="2200" dirty="0">
                  <a:latin typeface="Calibri" panose="020F0502020204030204" pitchFamily="34" charset="0"/>
                  <a:cs typeface="Calibri" panose="020F0502020204030204" pitchFamily="34" charset="0"/>
                </a:rPr>
                <a:t>attribute value</a:t>
              </a:r>
              <a:endParaRPr lang="zh-CN" altLang="en-US" sz="2200" dirty="0">
                <a:latin typeface="Calibri" panose="020F0502020204030204" pitchFamily="34" charset="0"/>
                <a:cs typeface="Calibri" panose="020F0502020204030204" pitchFamily="34" charset="0"/>
              </a:endParaRPr>
            </a:p>
          </p:txBody>
        </p:sp>
        <p:sp>
          <p:nvSpPr>
            <p:cNvPr id="206" name="矩形 205">
              <a:extLst>
                <a:ext uri="{FF2B5EF4-FFF2-40B4-BE49-F238E27FC236}">
                  <a16:creationId xmlns:a16="http://schemas.microsoft.com/office/drawing/2014/main" id="{42E0D390-F945-F64A-A29B-B5A7DA5A3FCB}"/>
                </a:ext>
              </a:extLst>
            </p:cNvPr>
            <p:cNvSpPr/>
            <p:nvPr/>
          </p:nvSpPr>
          <p:spPr>
            <a:xfrm>
              <a:off x="1125548" y="2591613"/>
              <a:ext cx="209672" cy="18637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207" name="文本框 206">
              <a:extLst>
                <a:ext uri="{FF2B5EF4-FFF2-40B4-BE49-F238E27FC236}">
                  <a16:creationId xmlns:a16="http://schemas.microsoft.com/office/drawing/2014/main" id="{945A263F-53CF-6243-BC49-F9514223AF8D}"/>
                </a:ext>
              </a:extLst>
            </p:cNvPr>
            <p:cNvSpPr txBox="1"/>
            <p:nvPr/>
          </p:nvSpPr>
          <p:spPr>
            <a:xfrm>
              <a:off x="1370532" y="2416871"/>
              <a:ext cx="1503636" cy="462810"/>
            </a:xfrm>
            <a:prstGeom prst="rect">
              <a:avLst/>
            </a:prstGeom>
            <a:noFill/>
          </p:spPr>
          <p:txBody>
            <a:bodyPr wrap="none" rtlCol="0">
              <a:spAutoFit/>
            </a:bodyPr>
            <a:lstStyle/>
            <a:p>
              <a:r>
                <a:rPr lang="en-US" altLang="zh-CN" sz="2200" dirty="0">
                  <a:latin typeface="Calibri" panose="020F0502020204030204" pitchFamily="34" charset="0"/>
                  <a:cs typeface="Calibri" panose="020F0502020204030204" pitchFamily="34" charset="0"/>
                </a:rPr>
                <a:t>correct value</a:t>
              </a:r>
              <a:endParaRPr lang="zh-CN" altLang="en-US" sz="2200" dirty="0">
                <a:latin typeface="Calibri" panose="020F0502020204030204" pitchFamily="34" charset="0"/>
                <a:cs typeface="Calibri" panose="020F0502020204030204" pitchFamily="34" charset="0"/>
              </a:endParaRPr>
            </a:p>
          </p:txBody>
        </p:sp>
        <p:sp>
          <p:nvSpPr>
            <p:cNvPr id="208" name="矩形 207">
              <a:extLst>
                <a:ext uri="{FF2B5EF4-FFF2-40B4-BE49-F238E27FC236}">
                  <a16:creationId xmlns:a16="http://schemas.microsoft.com/office/drawing/2014/main" id="{9C072369-030C-DB4B-9A2A-F1AB8C474C37}"/>
                </a:ext>
              </a:extLst>
            </p:cNvPr>
            <p:cNvSpPr/>
            <p:nvPr/>
          </p:nvSpPr>
          <p:spPr>
            <a:xfrm>
              <a:off x="7801346" y="2234516"/>
              <a:ext cx="209672" cy="186374"/>
            </a:xfrm>
            <a:prstGeom prst="rect">
              <a:avLst/>
            </a:prstGeom>
            <a:solidFill>
              <a:srgbClr val="FF00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209" name="文本框 208">
              <a:extLst>
                <a:ext uri="{FF2B5EF4-FFF2-40B4-BE49-F238E27FC236}">
                  <a16:creationId xmlns:a16="http://schemas.microsoft.com/office/drawing/2014/main" id="{2E3B7376-F5A9-3242-9034-B8BDA06B5FAF}"/>
                </a:ext>
              </a:extLst>
            </p:cNvPr>
            <p:cNvSpPr txBox="1"/>
            <p:nvPr/>
          </p:nvSpPr>
          <p:spPr>
            <a:xfrm>
              <a:off x="8042791" y="2096080"/>
              <a:ext cx="1528575" cy="462810"/>
            </a:xfrm>
            <a:prstGeom prst="rect">
              <a:avLst/>
            </a:prstGeom>
            <a:noFill/>
          </p:spPr>
          <p:txBody>
            <a:bodyPr wrap="none" rtlCol="0">
              <a:spAutoFit/>
            </a:bodyPr>
            <a:lstStyle/>
            <a:p>
              <a:r>
                <a:rPr lang="en-US" altLang="zh-CN" sz="2200" dirty="0">
                  <a:latin typeface="Calibri" panose="020F0502020204030204" pitchFamily="34" charset="0"/>
                  <a:cs typeface="Calibri" panose="020F0502020204030204" pitchFamily="34" charset="0"/>
                </a:rPr>
                <a:t>conflict value</a:t>
              </a:r>
              <a:endParaRPr lang="zh-CN" altLang="en-US" sz="2200" dirty="0">
                <a:latin typeface="Calibri" panose="020F0502020204030204" pitchFamily="34" charset="0"/>
                <a:cs typeface="Calibri" panose="020F0502020204030204" pitchFamily="34" charset="0"/>
              </a:endParaRPr>
            </a:p>
          </p:txBody>
        </p:sp>
        <p:sp>
          <p:nvSpPr>
            <p:cNvPr id="210" name="矩形 209">
              <a:extLst>
                <a:ext uri="{FF2B5EF4-FFF2-40B4-BE49-F238E27FC236}">
                  <a16:creationId xmlns:a16="http://schemas.microsoft.com/office/drawing/2014/main" id="{1C431912-BBCC-C04C-9166-44396F34EAB8}"/>
                </a:ext>
              </a:extLst>
            </p:cNvPr>
            <p:cNvSpPr/>
            <p:nvPr/>
          </p:nvSpPr>
          <p:spPr>
            <a:xfrm>
              <a:off x="7796818" y="2591613"/>
              <a:ext cx="209672" cy="186374"/>
            </a:xfrm>
            <a:prstGeom prst="rect">
              <a:avLst/>
            </a:prstGeom>
            <a:solidFill>
              <a:schemeClr val="bg1"/>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211" name="文本框 210">
              <a:extLst>
                <a:ext uri="{FF2B5EF4-FFF2-40B4-BE49-F238E27FC236}">
                  <a16:creationId xmlns:a16="http://schemas.microsoft.com/office/drawing/2014/main" id="{BBD0BA3D-7FF7-0943-A04F-F7E9BCBCB558}"/>
                </a:ext>
              </a:extLst>
            </p:cNvPr>
            <p:cNvSpPr txBox="1"/>
            <p:nvPr/>
          </p:nvSpPr>
          <p:spPr>
            <a:xfrm>
              <a:off x="8042791" y="2416871"/>
              <a:ext cx="1543759" cy="462810"/>
            </a:xfrm>
            <a:prstGeom prst="rect">
              <a:avLst/>
            </a:prstGeom>
            <a:noFill/>
          </p:spPr>
          <p:txBody>
            <a:bodyPr wrap="none" rtlCol="0">
              <a:spAutoFit/>
            </a:bodyPr>
            <a:lstStyle/>
            <a:p>
              <a:r>
                <a:rPr lang="en-US" altLang="zh-CN" sz="2200" dirty="0">
                  <a:latin typeface="Calibri" panose="020F0502020204030204" pitchFamily="34" charset="0"/>
                  <a:cs typeface="Calibri" panose="020F0502020204030204" pitchFamily="34" charset="0"/>
                </a:rPr>
                <a:t>missing value</a:t>
              </a:r>
              <a:endParaRPr lang="zh-CN" altLang="en-US" sz="2200" dirty="0">
                <a:latin typeface="Calibri" panose="020F0502020204030204" pitchFamily="34" charset="0"/>
                <a:cs typeface="Calibri" panose="020F0502020204030204" pitchFamily="34" charset="0"/>
              </a:endParaRPr>
            </a:p>
          </p:txBody>
        </p:sp>
        <p:sp>
          <p:nvSpPr>
            <p:cNvPr id="212" name="文本框 211">
              <a:extLst>
                <a:ext uri="{FF2B5EF4-FFF2-40B4-BE49-F238E27FC236}">
                  <a16:creationId xmlns:a16="http://schemas.microsoft.com/office/drawing/2014/main" id="{EB69A3AB-320D-7D4B-8006-499F461CBB0A}"/>
                </a:ext>
              </a:extLst>
            </p:cNvPr>
            <p:cNvSpPr txBox="1"/>
            <p:nvPr/>
          </p:nvSpPr>
          <p:spPr>
            <a:xfrm>
              <a:off x="4143379" y="2073155"/>
              <a:ext cx="2393799" cy="462810"/>
            </a:xfrm>
            <a:prstGeom prst="rect">
              <a:avLst/>
            </a:prstGeom>
            <a:noFill/>
          </p:spPr>
          <p:txBody>
            <a:bodyPr wrap="square" rtlCol="0">
              <a:spAutoFit/>
            </a:bodyPr>
            <a:lstStyle/>
            <a:p>
              <a:pPr algn="ctr"/>
              <a:r>
                <a:rPr lang="en-US" altLang="zh-CN" sz="2200" dirty="0">
                  <a:latin typeface="Calibri" panose="020F0502020204030204" pitchFamily="34" charset="0"/>
                  <a:cs typeface="Calibri" panose="020F0502020204030204" pitchFamily="34" charset="0"/>
                </a:rPr>
                <a:t>knowledge graph</a:t>
              </a:r>
              <a:endParaRPr lang="zh-CN" altLang="en-US" sz="2200" dirty="0">
                <a:latin typeface="Calibri" panose="020F0502020204030204" pitchFamily="34" charset="0"/>
                <a:cs typeface="Calibri" panose="020F0502020204030204" pitchFamily="34" charset="0"/>
              </a:endParaRPr>
            </a:p>
          </p:txBody>
        </p:sp>
        <p:sp>
          <p:nvSpPr>
            <p:cNvPr id="213" name="箭头: 右 13">
              <a:extLst>
                <a:ext uri="{FF2B5EF4-FFF2-40B4-BE49-F238E27FC236}">
                  <a16:creationId xmlns:a16="http://schemas.microsoft.com/office/drawing/2014/main" id="{81213518-3165-3740-8BEB-48C664F1DC93}"/>
                </a:ext>
              </a:extLst>
            </p:cNvPr>
            <p:cNvSpPr/>
            <p:nvPr/>
          </p:nvSpPr>
          <p:spPr>
            <a:xfrm rot="8609773">
              <a:off x="3140448" y="2736915"/>
              <a:ext cx="1126758" cy="98736"/>
            </a:xfrm>
            <a:prstGeom prst="right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214" name="箭头: 右 15">
              <a:extLst>
                <a:ext uri="{FF2B5EF4-FFF2-40B4-BE49-F238E27FC236}">
                  <a16:creationId xmlns:a16="http://schemas.microsoft.com/office/drawing/2014/main" id="{6EC4789D-5ECF-8441-8D18-B93C40946183}"/>
                </a:ext>
              </a:extLst>
            </p:cNvPr>
            <p:cNvSpPr/>
            <p:nvPr/>
          </p:nvSpPr>
          <p:spPr>
            <a:xfrm rot="1458399">
              <a:off x="6369074" y="2687346"/>
              <a:ext cx="1433510" cy="97203"/>
            </a:xfrm>
            <a:prstGeom prst="right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215" name="文本框 214">
              <a:extLst>
                <a:ext uri="{FF2B5EF4-FFF2-40B4-BE49-F238E27FC236}">
                  <a16:creationId xmlns:a16="http://schemas.microsoft.com/office/drawing/2014/main" id="{5F4BE63A-F1DE-5747-A87F-92ADAB792943}"/>
                </a:ext>
              </a:extLst>
            </p:cNvPr>
            <p:cNvSpPr txBox="1"/>
            <p:nvPr/>
          </p:nvSpPr>
          <p:spPr>
            <a:xfrm>
              <a:off x="4435685" y="4684544"/>
              <a:ext cx="2137816" cy="826446"/>
            </a:xfrm>
            <a:prstGeom prst="rect">
              <a:avLst/>
            </a:prstGeom>
            <a:noFill/>
          </p:spPr>
          <p:txBody>
            <a:bodyPr wrap="square" rtlCol="0">
              <a:spAutoFit/>
            </a:bodyPr>
            <a:lstStyle/>
            <a:p>
              <a:pPr algn="ctr"/>
              <a:r>
                <a:rPr lang="en-US" altLang="zh-CN" sz="2200" dirty="0">
                  <a:latin typeface="Calibri" panose="020F0502020204030204" pitchFamily="34" charset="0"/>
                  <a:cs typeface="Calibri" panose="020F0502020204030204" pitchFamily="34" charset="0"/>
                </a:rPr>
                <a:t>User verification</a:t>
              </a:r>
            </a:p>
            <a:p>
              <a:pPr algn="ctr"/>
              <a:r>
                <a:rPr lang="en-US" altLang="zh-CN" sz="2200" dirty="0">
                  <a:latin typeface="Calibri" panose="020F0502020204030204" pitchFamily="34" charset="0"/>
                  <a:cs typeface="Calibri" panose="020F0502020204030204" pitchFamily="34" charset="0"/>
                </a:rPr>
                <a:t>(optional)</a:t>
              </a:r>
              <a:endParaRPr lang="zh-CN" altLang="en-US" sz="2200" dirty="0">
                <a:latin typeface="Calibri" panose="020F0502020204030204" pitchFamily="34" charset="0"/>
                <a:cs typeface="Calibri" panose="020F0502020204030204" pitchFamily="34" charset="0"/>
              </a:endParaRPr>
            </a:p>
          </p:txBody>
        </p:sp>
        <p:sp>
          <p:nvSpPr>
            <p:cNvPr id="216" name="矩形 215">
              <a:extLst>
                <a:ext uri="{FF2B5EF4-FFF2-40B4-BE49-F238E27FC236}">
                  <a16:creationId xmlns:a16="http://schemas.microsoft.com/office/drawing/2014/main" id="{882B9961-37C0-BE43-A9EA-A4E65BC4EAE1}"/>
                </a:ext>
              </a:extLst>
            </p:cNvPr>
            <p:cNvSpPr/>
            <p:nvPr/>
          </p:nvSpPr>
          <p:spPr>
            <a:xfrm>
              <a:off x="4418324" y="4762273"/>
              <a:ext cx="2159905" cy="668504"/>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dirty="0">
                <a:latin typeface="Calibri" panose="020F0502020204030204" pitchFamily="34" charset="0"/>
                <a:cs typeface="Calibri" panose="020F0502020204030204" pitchFamily="34" charset="0"/>
              </a:endParaRPr>
            </a:p>
          </p:txBody>
        </p:sp>
        <p:sp>
          <p:nvSpPr>
            <p:cNvPr id="217" name="箭头: 右 13">
              <a:extLst>
                <a:ext uri="{FF2B5EF4-FFF2-40B4-BE49-F238E27FC236}">
                  <a16:creationId xmlns:a16="http://schemas.microsoft.com/office/drawing/2014/main" id="{44EAAEAE-A23A-F54D-B44C-FA440EB0127C}"/>
                </a:ext>
              </a:extLst>
            </p:cNvPr>
            <p:cNvSpPr/>
            <p:nvPr/>
          </p:nvSpPr>
          <p:spPr>
            <a:xfrm rot="1737920">
              <a:off x="2700765" y="4543138"/>
              <a:ext cx="1709011" cy="103088"/>
            </a:xfrm>
            <a:prstGeom prst="right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218" name="箭头: 右 13">
              <a:extLst>
                <a:ext uri="{FF2B5EF4-FFF2-40B4-BE49-F238E27FC236}">
                  <a16:creationId xmlns:a16="http://schemas.microsoft.com/office/drawing/2014/main" id="{F61C538E-3DDE-6447-A55F-02E3BDF05642}"/>
                </a:ext>
              </a:extLst>
            </p:cNvPr>
            <p:cNvSpPr/>
            <p:nvPr/>
          </p:nvSpPr>
          <p:spPr>
            <a:xfrm rot="5400000">
              <a:off x="5116337" y="4295809"/>
              <a:ext cx="677418" cy="102184"/>
            </a:xfrm>
            <a:prstGeom prst="right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219" name="箭头: 右 13">
              <a:extLst>
                <a:ext uri="{FF2B5EF4-FFF2-40B4-BE49-F238E27FC236}">
                  <a16:creationId xmlns:a16="http://schemas.microsoft.com/office/drawing/2014/main" id="{B611ED9A-40D3-184B-A9AC-C9C791F3406E}"/>
                </a:ext>
              </a:extLst>
            </p:cNvPr>
            <p:cNvSpPr/>
            <p:nvPr/>
          </p:nvSpPr>
          <p:spPr>
            <a:xfrm rot="9022553">
              <a:off x="6599557" y="4549062"/>
              <a:ext cx="1852461" cy="116686"/>
            </a:xfrm>
            <a:prstGeom prst="right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grpSp>
      <p:graphicFrame>
        <p:nvGraphicFramePr>
          <p:cNvPr id="113" name="表格 112">
            <a:extLst>
              <a:ext uri="{FF2B5EF4-FFF2-40B4-BE49-F238E27FC236}">
                <a16:creationId xmlns:a16="http://schemas.microsoft.com/office/drawing/2014/main" id="{A7C75860-DDED-3749-83DC-D55DB63BAD39}"/>
              </a:ext>
            </a:extLst>
          </p:cNvPr>
          <p:cNvGraphicFramePr/>
          <p:nvPr>
            <p:custDataLst>
              <p:tags r:id="rId2"/>
            </p:custDataLst>
          </p:nvPr>
        </p:nvGraphicFramePr>
        <p:xfrm>
          <a:off x="622671" y="161733"/>
          <a:ext cx="10776626" cy="668020"/>
        </p:xfrm>
        <a:graphic>
          <a:graphicData uri="http://schemas.openxmlformats.org/drawingml/2006/table">
            <a:tbl>
              <a:tblPr firstRow="1" bandRow="1">
                <a:tableStyleId>{5C22544A-7EE6-4342-B048-85BDC9FD1C3A}</a:tableStyleId>
              </a:tblPr>
              <a:tblGrid>
                <a:gridCol w="650132">
                  <a:extLst>
                    <a:ext uri="{9D8B030D-6E8A-4147-A177-3AD203B41FA5}">
                      <a16:colId xmlns:a16="http://schemas.microsoft.com/office/drawing/2014/main" val="20000"/>
                    </a:ext>
                  </a:extLst>
                </a:gridCol>
                <a:gridCol w="1303506">
                  <a:extLst>
                    <a:ext uri="{9D8B030D-6E8A-4147-A177-3AD203B41FA5}">
                      <a16:colId xmlns:a16="http://schemas.microsoft.com/office/drawing/2014/main" val="20001"/>
                    </a:ext>
                  </a:extLst>
                </a:gridCol>
                <a:gridCol w="1410511">
                  <a:extLst>
                    <a:ext uri="{9D8B030D-6E8A-4147-A177-3AD203B41FA5}">
                      <a16:colId xmlns:a16="http://schemas.microsoft.com/office/drawing/2014/main" val="20002"/>
                    </a:ext>
                  </a:extLst>
                </a:gridCol>
                <a:gridCol w="953311">
                  <a:extLst>
                    <a:ext uri="{9D8B030D-6E8A-4147-A177-3AD203B41FA5}">
                      <a16:colId xmlns:a16="http://schemas.microsoft.com/office/drawing/2014/main" val="20003"/>
                    </a:ext>
                  </a:extLst>
                </a:gridCol>
                <a:gridCol w="963038">
                  <a:extLst>
                    <a:ext uri="{9D8B030D-6E8A-4147-A177-3AD203B41FA5}">
                      <a16:colId xmlns:a16="http://schemas.microsoft.com/office/drawing/2014/main" val="20004"/>
                    </a:ext>
                  </a:extLst>
                </a:gridCol>
                <a:gridCol w="865762">
                  <a:extLst>
                    <a:ext uri="{9D8B030D-6E8A-4147-A177-3AD203B41FA5}">
                      <a16:colId xmlns:a16="http://schemas.microsoft.com/office/drawing/2014/main" val="20005"/>
                    </a:ext>
                  </a:extLst>
                </a:gridCol>
                <a:gridCol w="1780161">
                  <a:extLst>
                    <a:ext uri="{9D8B030D-6E8A-4147-A177-3AD203B41FA5}">
                      <a16:colId xmlns:a16="http://schemas.microsoft.com/office/drawing/2014/main" val="20006"/>
                    </a:ext>
                  </a:extLst>
                </a:gridCol>
                <a:gridCol w="1196502">
                  <a:extLst>
                    <a:ext uri="{9D8B030D-6E8A-4147-A177-3AD203B41FA5}">
                      <a16:colId xmlns:a16="http://schemas.microsoft.com/office/drawing/2014/main" val="20007"/>
                    </a:ext>
                  </a:extLst>
                </a:gridCol>
                <a:gridCol w="1653703">
                  <a:extLst>
                    <a:ext uri="{9D8B030D-6E8A-4147-A177-3AD203B41FA5}">
                      <a16:colId xmlns:a16="http://schemas.microsoft.com/office/drawing/2014/main" val="20008"/>
                    </a:ext>
                  </a:extLst>
                </a:gridCol>
              </a:tblGrid>
              <a:tr h="544663">
                <a:tc>
                  <a:txBody>
                    <a:bodyPr/>
                    <a:lstStyle/>
                    <a:p>
                      <a:pPr algn="ctr">
                        <a:buNone/>
                      </a:pPr>
                      <a:r>
                        <a:rPr lang="en-US" altLang="zh-CN" sz="2000" b="0" i="1" kern="0" dirty="0">
                          <a:solidFill>
                            <a:schemeClr val="tx1"/>
                          </a:solidFill>
                          <a:latin typeface="Times New Roman" panose="02020603050405020304" pitchFamily="18" charset="0"/>
                          <a:cs typeface="Times New Roman" panose="02020603050405020304" pitchFamily="18" charset="0"/>
                          <a:sym typeface="+mn-ea"/>
                        </a:rPr>
                        <a:t>t</a:t>
                      </a:r>
                      <a:r>
                        <a:rPr lang="en-US" altLang="zh-CN" sz="2000" b="0" kern="0" baseline="-25000" dirty="0">
                          <a:solidFill>
                            <a:schemeClr val="tx1"/>
                          </a:solidFill>
                          <a:latin typeface="Times New Roman" panose="02020603050405020304" pitchFamily="18" charset="0"/>
                          <a:cs typeface="Times New Roman" panose="02020603050405020304" pitchFamily="18" charset="0"/>
                          <a:sym typeface="+mn-ea"/>
                        </a:rPr>
                        <a:t>s</a:t>
                      </a:r>
                    </a:p>
                  </a:txBody>
                  <a:tcPr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solidFill>
                      <a:schemeClr val="bg1">
                        <a:alpha val="50000"/>
                      </a:schemeClr>
                    </a:solidFill>
                  </a:tcPr>
                </a:tc>
                <a:tc>
                  <a:txBody>
                    <a:bodyPr/>
                    <a:lstStyle/>
                    <a:p>
                      <a:pPr algn="ctr">
                        <a:buClrTx/>
                        <a:buSzTx/>
                        <a:buFontTx/>
                        <a:buNone/>
                      </a:pPr>
                      <a:r>
                        <a:rPr lang="en-US" altLang="zh-CN" sz="2000" b="0" kern="0" dirty="0">
                          <a:solidFill>
                            <a:schemeClr val="tx1"/>
                          </a:solidFill>
                          <a:latin typeface="Times New Roman" panose="02020603050405020304" pitchFamily="18" charset="0"/>
                          <a:cs typeface="Times New Roman" panose="02020603050405020304" pitchFamily="18" charset="0"/>
                        </a:rPr>
                        <a:t>Noemi Schneider</a:t>
                      </a:r>
                    </a:p>
                  </a:txBody>
                  <a:tcPr marL="12700" marR="12700" marT="12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solidFill>
                      <a:schemeClr val="bg1">
                        <a:alpha val="50000"/>
                      </a:schemeClr>
                    </a:solidFill>
                  </a:tcPr>
                </a:tc>
                <a:tc>
                  <a:txBody>
                    <a:bodyPr/>
                    <a:lstStyle/>
                    <a:p>
                      <a:pPr algn="ctr">
                        <a:buClrTx/>
                        <a:buSzTx/>
                        <a:buFontTx/>
                        <a:buNone/>
                      </a:pPr>
                      <a:r>
                        <a:rPr lang="en-US" altLang="zh-CN" sz="2000" b="0" kern="0" dirty="0">
                          <a:solidFill>
                            <a:schemeClr val="tx1"/>
                          </a:solidFill>
                          <a:latin typeface="Times New Roman" panose="02020603050405020304" pitchFamily="18" charset="0"/>
                          <a:cs typeface="Times New Roman" panose="02020603050405020304" pitchFamily="18" charset="0"/>
                        </a:rPr>
                        <a:t>Swiss</a:t>
                      </a:r>
                    </a:p>
                  </a:txBody>
                  <a:tcPr marL="12700" marR="12700" marT="12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solidFill>
                      <a:srgbClr val="92D050">
                        <a:alpha val="50000"/>
                      </a:srgbClr>
                    </a:solidFill>
                  </a:tcPr>
                </a:tc>
                <a:tc>
                  <a:txBody>
                    <a:bodyPr/>
                    <a:lstStyle/>
                    <a:p>
                      <a:pPr algn="ctr">
                        <a:buClrTx/>
                        <a:buSzTx/>
                        <a:buFontTx/>
                        <a:buNone/>
                      </a:pPr>
                      <a:r>
                        <a:rPr lang="en-US" altLang="zh-CN" sz="2000" b="0" kern="0" dirty="0">
                          <a:solidFill>
                            <a:schemeClr val="tx1"/>
                          </a:solidFill>
                          <a:latin typeface="Times New Roman" panose="02020603050405020304" pitchFamily="18" charset="0"/>
                          <a:cs typeface="Times New Roman" panose="02020603050405020304" pitchFamily="18" charset="0"/>
                        </a:rPr>
                        <a:t>2013</a:t>
                      </a:r>
                    </a:p>
                  </a:txBody>
                  <a:tcPr marL="12700" marR="12700" marT="12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solidFill>
                      <a:srgbClr val="FF0000">
                        <a:alpha val="58000"/>
                      </a:srgbClr>
                    </a:solidFill>
                  </a:tcPr>
                </a:tc>
                <a:tc>
                  <a:txBody>
                    <a:bodyPr/>
                    <a:lstStyle/>
                    <a:p>
                      <a:pPr algn="ctr">
                        <a:buClrTx/>
                        <a:buSzTx/>
                        <a:buFontTx/>
                        <a:buNone/>
                      </a:pPr>
                      <a:r>
                        <a:rPr lang="en-US" altLang="zh-CN" sz="2000" b="0" kern="0" dirty="0">
                          <a:solidFill>
                            <a:schemeClr val="tx1"/>
                          </a:solidFill>
                          <a:latin typeface="Times New Roman" panose="02020603050405020304" pitchFamily="18" charset="0"/>
                          <a:cs typeface="Times New Roman" panose="02020603050405020304" pitchFamily="18" charset="0"/>
                        </a:rPr>
                        <a:t>null</a:t>
                      </a:r>
                    </a:p>
                  </a:txBody>
                  <a:tcPr marL="12700" marR="12700" marT="12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solidFill>
                      <a:schemeClr val="bg1">
                        <a:alpha val="50000"/>
                      </a:schemeClr>
                    </a:solidFill>
                  </a:tcPr>
                </a:tc>
                <a:tc>
                  <a:txBody>
                    <a:bodyPr/>
                    <a:lstStyle/>
                    <a:p>
                      <a:pPr algn="ctr">
                        <a:buClrTx/>
                        <a:buSzTx/>
                        <a:buFontTx/>
                        <a:buNone/>
                      </a:pPr>
                      <a:r>
                        <a:rPr lang="en-US" altLang="zh-CN" sz="2000" b="0" kern="0" dirty="0">
                          <a:solidFill>
                            <a:schemeClr val="tx1"/>
                          </a:solidFill>
                          <a:latin typeface="Times New Roman" panose="02020603050405020304" pitchFamily="18" charset="0"/>
                          <a:cs typeface="Times New Roman" panose="02020603050405020304" pitchFamily="18" charset="0"/>
                        </a:rPr>
                        <a:t>Sturm</a:t>
                      </a:r>
                    </a:p>
                  </a:txBody>
                  <a:tcPr marL="12700" marR="12700" marT="12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solidFill>
                      <a:srgbClr val="92D050">
                        <a:alpha val="50000"/>
                      </a:srgbClr>
                    </a:solidFill>
                  </a:tcPr>
                </a:tc>
                <a:tc>
                  <a:txBody>
                    <a:bodyPr/>
                    <a:lstStyle/>
                    <a:p>
                      <a:pPr algn="ctr">
                        <a:buClrTx/>
                        <a:buSzTx/>
                        <a:buFontTx/>
                        <a:buNone/>
                      </a:pPr>
                      <a:r>
                        <a:rPr lang="en-US" altLang="zh-CN" sz="2000" b="0" kern="0" dirty="0">
                          <a:solidFill>
                            <a:schemeClr val="tx1"/>
                          </a:solidFill>
                          <a:latin typeface="Times New Roman" panose="02020603050405020304" pitchFamily="18" charset="0"/>
                          <a:cs typeface="Times New Roman" panose="02020603050405020304" pitchFamily="18" charset="0"/>
                        </a:rPr>
                        <a:t>DOK.fest</a:t>
                      </a:r>
                    </a:p>
                  </a:txBody>
                  <a:tcPr marL="12700" marR="12700" marT="12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solidFill>
                      <a:srgbClr val="FFFF00">
                        <a:alpha val="50000"/>
                      </a:srgbClr>
                    </a:solidFill>
                  </a:tcPr>
                </a:tc>
                <a:tc>
                  <a:txBody>
                    <a:bodyPr/>
                    <a:lstStyle/>
                    <a:p>
                      <a:pPr algn="ctr">
                        <a:buClrTx/>
                        <a:buSzTx/>
                        <a:buFontTx/>
                        <a:buNone/>
                      </a:pPr>
                      <a:r>
                        <a:rPr lang="en-US" altLang="zh-CN" sz="2000" b="0" kern="0" dirty="0">
                          <a:solidFill>
                            <a:schemeClr val="tx1"/>
                          </a:solidFill>
                          <a:latin typeface="Times New Roman" panose="02020603050405020304" pitchFamily="18" charset="0"/>
                          <a:cs typeface="Times New Roman" panose="02020603050405020304" pitchFamily="18" charset="0"/>
                        </a:rPr>
                        <a:t>Munich</a:t>
                      </a:r>
                    </a:p>
                  </a:txBody>
                  <a:tcPr marL="12700" marR="12700" marT="12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solidFill>
                      <a:srgbClr val="FFFF00">
                        <a:alpha val="50000"/>
                      </a:srgbClr>
                    </a:solidFill>
                  </a:tcPr>
                </a:tc>
                <a:tc>
                  <a:txBody>
                    <a:bodyPr/>
                    <a:lstStyle/>
                    <a:p>
                      <a:pPr algn="ctr">
                        <a:buClrTx/>
                        <a:buSzTx/>
                        <a:buFontTx/>
                        <a:buNone/>
                      </a:pPr>
                      <a:r>
                        <a:rPr lang="en-US" altLang="zh-CN" sz="2000" b="0" kern="0" dirty="0">
                          <a:solidFill>
                            <a:schemeClr val="tx1"/>
                          </a:solidFill>
                          <a:latin typeface="Times New Roman" panose="02020603050405020304" pitchFamily="18" charset="0"/>
                          <a:cs typeface="Times New Roman" panose="02020603050405020304" pitchFamily="18" charset="0"/>
                        </a:rPr>
                        <a:t>null</a:t>
                      </a:r>
                    </a:p>
                  </a:txBody>
                  <a:tcPr marL="12700" marR="12700" marT="12700" anchor="ctr">
                    <a:lnL w="12700" cap="flat" cmpd="sng" algn="ctr">
                      <a:solidFill>
                        <a:schemeClr val="tx1"/>
                      </a:solidFill>
                      <a:prstDash val="solid"/>
                      <a:round/>
                      <a:headEnd type="none" w="med" len="med"/>
                      <a:tailEnd type="none" w="med" len="me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alpha val="5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9151815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0" name="表格 219">
            <a:extLst>
              <a:ext uri="{FF2B5EF4-FFF2-40B4-BE49-F238E27FC236}">
                <a16:creationId xmlns:a16="http://schemas.microsoft.com/office/drawing/2014/main" id="{A4340F87-68CC-6841-A94B-DD33B4845C15}"/>
              </a:ext>
            </a:extLst>
          </p:cNvPr>
          <p:cNvGraphicFramePr/>
          <p:nvPr>
            <p:custDataLst>
              <p:tags r:id="rId1"/>
            </p:custDataLst>
          </p:nvPr>
        </p:nvGraphicFramePr>
        <p:xfrm>
          <a:off x="622671" y="4844253"/>
          <a:ext cx="10776626" cy="1790336"/>
        </p:xfrm>
        <a:graphic>
          <a:graphicData uri="http://schemas.openxmlformats.org/drawingml/2006/table">
            <a:tbl>
              <a:tblPr firstRow="1" bandRow="1">
                <a:tableStyleId>{5C22544A-7EE6-4342-B048-85BDC9FD1C3A}</a:tableStyleId>
              </a:tblPr>
              <a:tblGrid>
                <a:gridCol w="650132">
                  <a:extLst>
                    <a:ext uri="{9D8B030D-6E8A-4147-A177-3AD203B41FA5}">
                      <a16:colId xmlns:a16="http://schemas.microsoft.com/office/drawing/2014/main" val="20000"/>
                    </a:ext>
                  </a:extLst>
                </a:gridCol>
                <a:gridCol w="1303506">
                  <a:extLst>
                    <a:ext uri="{9D8B030D-6E8A-4147-A177-3AD203B41FA5}">
                      <a16:colId xmlns:a16="http://schemas.microsoft.com/office/drawing/2014/main" val="20001"/>
                    </a:ext>
                  </a:extLst>
                </a:gridCol>
                <a:gridCol w="1410511">
                  <a:extLst>
                    <a:ext uri="{9D8B030D-6E8A-4147-A177-3AD203B41FA5}">
                      <a16:colId xmlns:a16="http://schemas.microsoft.com/office/drawing/2014/main" val="20002"/>
                    </a:ext>
                  </a:extLst>
                </a:gridCol>
                <a:gridCol w="953311">
                  <a:extLst>
                    <a:ext uri="{9D8B030D-6E8A-4147-A177-3AD203B41FA5}">
                      <a16:colId xmlns:a16="http://schemas.microsoft.com/office/drawing/2014/main" val="20003"/>
                    </a:ext>
                  </a:extLst>
                </a:gridCol>
                <a:gridCol w="963038">
                  <a:extLst>
                    <a:ext uri="{9D8B030D-6E8A-4147-A177-3AD203B41FA5}">
                      <a16:colId xmlns:a16="http://schemas.microsoft.com/office/drawing/2014/main" val="20004"/>
                    </a:ext>
                  </a:extLst>
                </a:gridCol>
                <a:gridCol w="865762">
                  <a:extLst>
                    <a:ext uri="{9D8B030D-6E8A-4147-A177-3AD203B41FA5}">
                      <a16:colId xmlns:a16="http://schemas.microsoft.com/office/drawing/2014/main" val="20005"/>
                    </a:ext>
                  </a:extLst>
                </a:gridCol>
                <a:gridCol w="1780161">
                  <a:extLst>
                    <a:ext uri="{9D8B030D-6E8A-4147-A177-3AD203B41FA5}">
                      <a16:colId xmlns:a16="http://schemas.microsoft.com/office/drawing/2014/main" val="20006"/>
                    </a:ext>
                  </a:extLst>
                </a:gridCol>
                <a:gridCol w="1196502">
                  <a:extLst>
                    <a:ext uri="{9D8B030D-6E8A-4147-A177-3AD203B41FA5}">
                      <a16:colId xmlns:a16="http://schemas.microsoft.com/office/drawing/2014/main" val="20007"/>
                    </a:ext>
                  </a:extLst>
                </a:gridCol>
                <a:gridCol w="1653703">
                  <a:extLst>
                    <a:ext uri="{9D8B030D-6E8A-4147-A177-3AD203B41FA5}">
                      <a16:colId xmlns:a16="http://schemas.microsoft.com/office/drawing/2014/main" val="20008"/>
                    </a:ext>
                  </a:extLst>
                </a:gridCol>
              </a:tblGrid>
              <a:tr h="454296">
                <a:tc>
                  <a:txBody>
                    <a:bodyPr/>
                    <a:lstStyle/>
                    <a:p>
                      <a:pPr marL="97790" algn="ctr">
                        <a:lnSpc>
                          <a:spcPct val="100000"/>
                        </a:lnSpc>
                        <a:spcBef>
                          <a:spcPts val="290"/>
                        </a:spcBef>
                      </a:pPr>
                      <a:r>
                        <a:rPr sz="2000" b="1" dirty="0">
                          <a:latin typeface="Times New Roman" panose="02020603050405020304"/>
                          <a:cs typeface="Times New Roman" panose="02020603050405020304"/>
                        </a:rPr>
                        <a:t>tid</a:t>
                      </a:r>
                    </a:p>
                  </a:txBody>
                  <a:tcPr marL="0" marR="0" marT="38726" marB="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lstStyle/>
                    <a:p>
                      <a:pPr marL="98425" algn="ctr">
                        <a:lnSpc>
                          <a:spcPct val="100000"/>
                        </a:lnSpc>
                        <a:spcBef>
                          <a:spcPts val="290"/>
                        </a:spcBef>
                      </a:pPr>
                      <a:r>
                        <a:rPr lang="en-US" sz="2000" b="1" dirty="0">
                          <a:latin typeface="Times New Roman" panose="02020603050405020304"/>
                          <a:cs typeface="Times New Roman" panose="02020603050405020304"/>
                        </a:rPr>
                        <a:t>name</a:t>
                      </a:r>
                    </a:p>
                  </a:txBody>
                  <a:tcPr marL="0" marR="0" marT="38726" marB="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lstStyle/>
                    <a:p>
                      <a:pPr marL="98425" algn="ctr">
                        <a:lnSpc>
                          <a:spcPct val="100000"/>
                        </a:lnSpc>
                        <a:spcBef>
                          <a:spcPts val="290"/>
                        </a:spcBef>
                      </a:pPr>
                      <a:r>
                        <a:rPr lang="en-US" sz="2000" b="1" dirty="0">
                          <a:latin typeface="Times New Roman" panose="02020603050405020304"/>
                          <a:cs typeface="Times New Roman" panose="02020603050405020304"/>
                        </a:rPr>
                        <a:t>nationality</a:t>
                      </a:r>
                    </a:p>
                  </a:txBody>
                  <a:tcPr marL="0" marR="0" marT="38726" marB="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lstStyle/>
                    <a:p>
                      <a:pPr marL="98425" algn="ctr">
                        <a:lnSpc>
                          <a:spcPct val="100000"/>
                        </a:lnSpc>
                        <a:spcBef>
                          <a:spcPts val="290"/>
                        </a:spcBef>
                      </a:pPr>
                      <a:r>
                        <a:rPr sz="2000" b="1" spc="-5" dirty="0">
                          <a:latin typeface="Times New Roman" panose="02020603050405020304"/>
                          <a:cs typeface="Times New Roman" panose="02020603050405020304"/>
                        </a:rPr>
                        <a:t>born</a:t>
                      </a:r>
                    </a:p>
                  </a:txBody>
                  <a:tcPr marL="0" marR="0" marT="38726" marB="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lstStyle/>
                    <a:p>
                      <a:pPr marL="99060" algn="ctr">
                        <a:lnSpc>
                          <a:spcPct val="100000"/>
                        </a:lnSpc>
                        <a:spcBef>
                          <a:spcPts val="290"/>
                        </a:spcBef>
                      </a:pPr>
                      <a:r>
                        <a:rPr sz="2000" b="1" dirty="0">
                          <a:latin typeface="Times New Roman" panose="02020603050405020304"/>
                          <a:cs typeface="Times New Roman" panose="02020603050405020304"/>
                        </a:rPr>
                        <a:t>college</a:t>
                      </a:r>
                    </a:p>
                  </a:txBody>
                  <a:tcPr marL="0" marR="0" marT="38726" marB="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lstStyle/>
                    <a:p>
                      <a:pPr marL="97790" algn="ctr">
                        <a:lnSpc>
                          <a:spcPct val="100000"/>
                        </a:lnSpc>
                        <a:spcBef>
                          <a:spcPts val="290"/>
                        </a:spcBef>
                      </a:pPr>
                      <a:r>
                        <a:rPr lang="en-US" sz="2000" b="1" dirty="0">
                          <a:latin typeface="Times New Roman" panose="02020603050405020304"/>
                          <a:cs typeface="Times New Roman" panose="02020603050405020304"/>
                        </a:rPr>
                        <a:t>film</a:t>
                      </a:r>
                    </a:p>
                  </a:txBody>
                  <a:tcPr marL="0" marR="0" marT="38726" marB="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lstStyle/>
                    <a:p>
                      <a:pPr marL="97790" algn="ctr">
                        <a:lnSpc>
                          <a:spcPct val="100000"/>
                        </a:lnSpc>
                        <a:spcBef>
                          <a:spcPts val="290"/>
                        </a:spcBef>
                        <a:buClrTx/>
                        <a:buSzTx/>
                        <a:buFontTx/>
                        <a:buNone/>
                      </a:pPr>
                      <a:r>
                        <a:rPr lang="en-US" altLang="en-US" sz="2000" b="1" dirty="0">
                          <a:latin typeface="Times New Roman" panose="02020603050405020304"/>
                          <a:cs typeface="Times New Roman" panose="02020603050405020304"/>
                        </a:rPr>
                        <a:t>filmFestival</a:t>
                      </a:r>
                    </a:p>
                  </a:txBody>
                  <a:tcPr marL="0" marR="0" marT="38726" marB="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lstStyle/>
                    <a:p>
                      <a:pPr marL="97790" algn="ctr">
                        <a:lnSpc>
                          <a:spcPct val="100000"/>
                        </a:lnSpc>
                        <a:spcBef>
                          <a:spcPts val="290"/>
                        </a:spcBef>
                        <a:buClrTx/>
                        <a:buSzTx/>
                        <a:buFontTx/>
                        <a:buNone/>
                      </a:pPr>
                      <a:r>
                        <a:rPr lang="en-US" altLang="en-US" sz="2000" b="1" dirty="0">
                          <a:latin typeface="Times New Roman" panose="02020603050405020304"/>
                          <a:cs typeface="Times New Roman" panose="02020603050405020304"/>
                        </a:rPr>
                        <a:t>festCity</a:t>
                      </a:r>
                    </a:p>
                  </a:txBody>
                  <a:tcPr marL="0" marR="0" marT="38726" marB="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lstStyle/>
                    <a:p>
                      <a:pPr marL="97790" algn="ctr">
                        <a:lnSpc>
                          <a:spcPct val="100000"/>
                        </a:lnSpc>
                        <a:spcBef>
                          <a:spcPts val="290"/>
                        </a:spcBef>
                        <a:buClrTx/>
                        <a:buSzTx/>
                        <a:buFontTx/>
                        <a:buNone/>
                      </a:pPr>
                      <a:r>
                        <a:rPr lang="en-US" altLang="en-US" sz="2000" b="1" dirty="0">
                          <a:latin typeface="Times New Roman" panose="02020603050405020304"/>
                          <a:cs typeface="Times New Roman" panose="02020603050405020304"/>
                        </a:rPr>
                        <a:t>festCountry</a:t>
                      </a:r>
                    </a:p>
                  </a:txBody>
                  <a:tcPr marL="0" marR="0" marT="38726" marB="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10000"/>
                  </a:ext>
                </a:extLst>
              </a:tr>
              <a:tr h="544663">
                <a:tc>
                  <a:txBody>
                    <a:bodyPr/>
                    <a:lstStyle/>
                    <a:p>
                      <a:pPr algn="ctr">
                        <a:buNone/>
                      </a:pPr>
                      <a:r>
                        <a:rPr lang="en-US" altLang="zh-CN" sz="2000" i="1" kern="0" dirty="0">
                          <a:latin typeface="Times New Roman" panose="02020603050405020304" pitchFamily="18" charset="0"/>
                          <a:cs typeface="Times New Roman" panose="02020603050405020304" pitchFamily="18" charset="0"/>
                          <a:sym typeface="+mn-ea"/>
                        </a:rPr>
                        <a:t>t</a:t>
                      </a:r>
                      <a:r>
                        <a:rPr lang="en-US" altLang="zh-CN" sz="2000" i="1" kern="0" baseline="-25000" dirty="0">
                          <a:latin typeface="Times New Roman" panose="02020603050405020304" pitchFamily="18" charset="0"/>
                          <a:cs typeface="Times New Roman" panose="02020603050405020304" pitchFamily="18" charset="0"/>
                          <a:sym typeface="+mn-ea"/>
                        </a:rPr>
                        <a:t>a</a:t>
                      </a:r>
                      <a:endParaRPr lang="en-US" altLang="zh-CN" sz="2000" kern="0" baseline="-25000" dirty="0">
                        <a:latin typeface="Times New Roman" panose="02020603050405020304" pitchFamily="18" charset="0"/>
                        <a:cs typeface="Times New Roman" panose="02020603050405020304" pitchFamily="18" charset="0"/>
                        <a:sym typeface="+mn-ea"/>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solidFill>
                      <a:schemeClr val="bg1">
                        <a:alpha val="50000"/>
                      </a:schemeClr>
                    </a:solidFill>
                  </a:tcPr>
                </a:tc>
                <a:tc>
                  <a:txBody>
                    <a:bodyPr/>
                    <a:lstStyle/>
                    <a:p>
                      <a:pPr algn="ctr">
                        <a:buClrTx/>
                        <a:buSzTx/>
                        <a:buFontTx/>
                        <a:buNone/>
                      </a:pPr>
                      <a:r>
                        <a:rPr lang="en-US" altLang="zh-CN" sz="2000" b="0" kern="0" dirty="0">
                          <a:latin typeface="Times New Roman" panose="02020603050405020304" pitchFamily="18" charset="0"/>
                          <a:cs typeface="Times New Roman" panose="02020603050405020304" pitchFamily="18" charset="0"/>
                        </a:rPr>
                        <a:t>Noemi Schneider</a:t>
                      </a:r>
                    </a:p>
                  </a:txBody>
                  <a:tcPr marL="12700" marR="12700" marT="12700" anchor="ctr">
                    <a:lnL w="12700" cmpd="sng">
                      <a:solidFill>
                        <a:schemeClr val="tx1"/>
                      </a:solidFill>
                      <a:prstDash val="soli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solidFill>
                      <a:schemeClr val="bg1">
                        <a:alpha val="5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000" b="0" kern="0" dirty="0">
                          <a:latin typeface="Times New Roman" panose="02020603050405020304" pitchFamily="18" charset="0"/>
                          <a:cs typeface="Times New Roman" panose="02020603050405020304" pitchFamily="18" charset="0"/>
                        </a:rPr>
                        <a:t>Swiss</a:t>
                      </a:r>
                    </a:p>
                  </a:txBody>
                  <a:tcPr marL="12700" marR="12700" marT="12700" anchor="ctr">
                    <a:lnL w="12700" cmpd="sng">
                      <a:solidFill>
                        <a:schemeClr val="tx1"/>
                      </a:solidFill>
                      <a:prstDash val="soli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solidFill>
                      <a:srgbClr val="C9E7A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000" b="0" kern="0" dirty="0">
                          <a:latin typeface="Times New Roman" panose="02020603050405020304" pitchFamily="18" charset="0"/>
                          <a:cs typeface="Times New Roman" panose="02020603050405020304" pitchFamily="18" charset="0"/>
                        </a:rPr>
                        <a:t>null</a:t>
                      </a:r>
                    </a:p>
                  </a:txBody>
                  <a:tcPr marL="12700" marR="12700" marT="12700" anchor="ctr">
                    <a:lnL w="12700" cmpd="sng">
                      <a:solidFill>
                        <a:schemeClr val="tx1"/>
                      </a:solidFill>
                      <a:prstDash val="soli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noFill/>
                  </a:tcPr>
                </a:tc>
                <a:tc>
                  <a:txBody>
                    <a:bodyPr/>
                    <a:lstStyle/>
                    <a:p>
                      <a:pPr algn="ctr">
                        <a:buClrTx/>
                        <a:buSzTx/>
                        <a:buFontTx/>
                        <a:buNone/>
                      </a:pPr>
                      <a:r>
                        <a:rPr lang="en-US" altLang="zh-CN" sz="2000" b="0" kern="0" dirty="0">
                          <a:latin typeface="Times New Roman" panose="02020603050405020304" pitchFamily="18" charset="0"/>
                          <a:cs typeface="Times New Roman" panose="02020603050405020304" pitchFamily="18" charset="0"/>
                        </a:rPr>
                        <a:t>null</a:t>
                      </a:r>
                    </a:p>
                  </a:txBody>
                  <a:tcPr marL="12700" marR="12700" marT="12700" anchor="ctr">
                    <a:lnL w="12700" cmpd="sng">
                      <a:solidFill>
                        <a:schemeClr val="tx1"/>
                      </a:solidFill>
                      <a:prstDash val="soli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solidFill>
                      <a:schemeClr val="bg1">
                        <a:alpha val="50000"/>
                      </a:schemeClr>
                    </a:solidFill>
                  </a:tcPr>
                </a:tc>
                <a:tc>
                  <a:txBody>
                    <a:bodyPr/>
                    <a:lstStyle/>
                    <a:p>
                      <a:pPr algn="ctr">
                        <a:buClrTx/>
                        <a:buSzTx/>
                        <a:buFontTx/>
                        <a:buNone/>
                      </a:pPr>
                      <a:r>
                        <a:rPr lang="en-US" altLang="zh-CN" sz="2000" b="0" kern="0" dirty="0">
                          <a:latin typeface="Times New Roman" panose="02020603050405020304" pitchFamily="18" charset="0"/>
                          <a:cs typeface="Times New Roman" panose="02020603050405020304" pitchFamily="18" charset="0"/>
                        </a:rPr>
                        <a:t>Sturm</a:t>
                      </a:r>
                    </a:p>
                  </a:txBody>
                  <a:tcPr marL="12700" marR="12700" marT="12700" anchor="ctr">
                    <a:lnL w="12700" cmpd="sng">
                      <a:solidFill>
                        <a:schemeClr val="tx1"/>
                      </a:solidFill>
                      <a:prstDash val="soli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solidFill>
                      <a:srgbClr val="92D050">
                        <a:alpha val="50000"/>
                      </a:srgbClr>
                    </a:solidFill>
                  </a:tcPr>
                </a:tc>
                <a:tc>
                  <a:txBody>
                    <a:bodyPr/>
                    <a:lstStyle/>
                    <a:p>
                      <a:pPr algn="ctr">
                        <a:buClrTx/>
                        <a:buSzTx/>
                        <a:buFontTx/>
                        <a:buNone/>
                      </a:pPr>
                      <a:r>
                        <a:rPr lang="en-US" altLang="zh-CN" sz="2000" b="0" kern="0" dirty="0">
                          <a:latin typeface="Times New Roman" panose="02020603050405020304" pitchFamily="18" charset="0"/>
                          <a:cs typeface="Times New Roman" panose="02020603050405020304" pitchFamily="18" charset="0"/>
                        </a:rPr>
                        <a:t>null</a:t>
                      </a:r>
                    </a:p>
                  </a:txBody>
                  <a:tcPr marL="12700" marR="12700" marT="12700" anchor="ctr">
                    <a:lnL w="12700" cmpd="sng">
                      <a:solidFill>
                        <a:schemeClr val="tx1"/>
                      </a:solidFill>
                      <a:prstDash val="soli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noFill/>
                  </a:tcPr>
                </a:tc>
                <a:tc>
                  <a:txBody>
                    <a:bodyPr/>
                    <a:lstStyle/>
                    <a:p>
                      <a:pPr algn="ctr">
                        <a:buClrTx/>
                        <a:buSzTx/>
                        <a:buFontTx/>
                        <a:buNone/>
                      </a:pPr>
                      <a:r>
                        <a:rPr lang="en-US" altLang="zh-CN" sz="2000" b="0" kern="0" dirty="0">
                          <a:latin typeface="Times New Roman" panose="02020603050405020304" pitchFamily="18" charset="0"/>
                          <a:cs typeface="Times New Roman" panose="02020603050405020304" pitchFamily="18" charset="0"/>
                        </a:rPr>
                        <a:t>null</a:t>
                      </a:r>
                    </a:p>
                  </a:txBody>
                  <a:tcPr marL="12700" marR="12700" marT="12700" anchor="ctr">
                    <a:lnL w="12700" cmpd="sng">
                      <a:solidFill>
                        <a:schemeClr val="tx1"/>
                      </a:solidFill>
                      <a:prstDash val="soli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noFill/>
                  </a:tcPr>
                </a:tc>
                <a:tc>
                  <a:txBody>
                    <a:bodyPr/>
                    <a:lstStyle/>
                    <a:p>
                      <a:pPr algn="ctr">
                        <a:buClrTx/>
                        <a:buSzTx/>
                        <a:buFontTx/>
                        <a:buNone/>
                      </a:pPr>
                      <a:r>
                        <a:rPr lang="en-US" altLang="zh-CN" sz="2000" b="0" kern="0" dirty="0">
                          <a:latin typeface="Times New Roman" panose="02020603050405020304" pitchFamily="18" charset="0"/>
                          <a:cs typeface="Times New Roman" panose="02020603050405020304" pitchFamily="18" charset="0"/>
                        </a:rPr>
                        <a:t>null</a:t>
                      </a:r>
                    </a:p>
                  </a:txBody>
                  <a:tcPr marL="12700" marR="12700" marT="12700" anchor="ctr">
                    <a:lnL w="12700" cmpd="sng">
                      <a:solidFill>
                        <a:schemeClr val="tx1"/>
                      </a:solidFill>
                      <a:prstDash val="soli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solidFill>
                      <a:schemeClr val="bg1">
                        <a:alpha val="50000"/>
                      </a:schemeClr>
                    </a:solidFill>
                  </a:tcPr>
                </a:tc>
                <a:extLst>
                  <a:ext uri="{0D108BD9-81ED-4DB2-BD59-A6C34878D82A}">
                    <a16:rowId xmlns:a16="http://schemas.microsoft.com/office/drawing/2014/main" val="10001"/>
                  </a:ext>
                </a:extLst>
              </a:tr>
              <a:tr h="54466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000" i="1" kern="0" dirty="0">
                          <a:latin typeface="Times New Roman" panose="02020603050405020304" pitchFamily="18" charset="0"/>
                          <a:cs typeface="Times New Roman" panose="02020603050405020304" pitchFamily="18" charset="0"/>
                          <a:sym typeface="+mn-ea"/>
                        </a:rPr>
                        <a:t>t</a:t>
                      </a:r>
                      <a:r>
                        <a:rPr lang="en-US" altLang="zh-CN" sz="2000" i="1" kern="0" baseline="-25000" dirty="0">
                          <a:latin typeface="Times New Roman" panose="02020603050405020304" pitchFamily="18" charset="0"/>
                          <a:cs typeface="Times New Roman" panose="02020603050405020304" pitchFamily="18" charset="0"/>
                          <a:sym typeface="+mn-ea"/>
                        </a:rPr>
                        <a:t>b</a:t>
                      </a:r>
                      <a:endParaRPr lang="en-US" altLang="zh-CN" sz="2000" kern="0" baseline="-25000" dirty="0">
                        <a:latin typeface="Times New Roman" panose="02020603050405020304" pitchFamily="18" charset="0"/>
                        <a:cs typeface="Times New Roman" panose="02020603050405020304" pitchFamily="18" charset="0"/>
                        <a:sym typeface="+mn-ea"/>
                      </a:endParaRPr>
                    </a:p>
                  </a:txBody>
                  <a:tcP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solidFill>
                      <a:schemeClr val="bg1">
                        <a:alpha val="5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000" b="0" kern="0" dirty="0">
                          <a:latin typeface="Times New Roman" panose="02020603050405020304" pitchFamily="18" charset="0"/>
                          <a:cs typeface="Times New Roman" panose="02020603050405020304" pitchFamily="18" charset="0"/>
                        </a:rPr>
                        <a:t>Noemi Schneider</a:t>
                      </a:r>
                    </a:p>
                  </a:txBody>
                  <a:tcPr marL="12700" marR="12700" marT="12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solidFill>
                      <a:schemeClr val="bg1">
                        <a:alpha val="50000"/>
                      </a:schemeClr>
                    </a:solidFill>
                  </a:tcPr>
                </a:tc>
                <a:tc>
                  <a:txBody>
                    <a:bodyPr/>
                    <a:lstStyle/>
                    <a:p>
                      <a:pPr algn="ctr">
                        <a:buClrTx/>
                        <a:buSzTx/>
                        <a:buFontTx/>
                        <a:buNone/>
                      </a:pPr>
                      <a:r>
                        <a:rPr lang="en-US" altLang="zh-CN" sz="2000" b="0" kern="0" dirty="0">
                          <a:latin typeface="Times New Roman" panose="02020603050405020304" pitchFamily="18" charset="0"/>
                          <a:cs typeface="Times New Roman" panose="02020603050405020304" pitchFamily="18" charset="0"/>
                        </a:rPr>
                        <a:t>null</a:t>
                      </a:r>
                    </a:p>
                  </a:txBody>
                  <a:tcPr marL="12700" marR="12700" marT="12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noFill/>
                  </a:tcPr>
                </a:tc>
                <a:tc>
                  <a:txBody>
                    <a:bodyPr/>
                    <a:lstStyle/>
                    <a:p>
                      <a:pPr algn="ctr">
                        <a:buClrTx/>
                        <a:buSzTx/>
                        <a:buFontTx/>
                        <a:buNone/>
                      </a:pPr>
                      <a:r>
                        <a:rPr lang="en-US" altLang="zh-CN" sz="2000" b="0" kern="0" dirty="0">
                          <a:latin typeface="Times New Roman" panose="02020603050405020304" pitchFamily="18" charset="0"/>
                          <a:cs typeface="Times New Roman" panose="02020603050405020304" pitchFamily="18" charset="0"/>
                        </a:rPr>
                        <a:t>null</a:t>
                      </a:r>
                    </a:p>
                  </a:txBody>
                  <a:tcPr marL="12700" marR="12700" marT="12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noFill/>
                  </a:tcPr>
                </a:tc>
                <a:tc>
                  <a:txBody>
                    <a:bodyPr/>
                    <a:lstStyle/>
                    <a:p>
                      <a:pPr algn="ctr">
                        <a:buClrTx/>
                        <a:buSzTx/>
                        <a:buFontTx/>
                        <a:buNone/>
                      </a:pPr>
                      <a:r>
                        <a:rPr lang="en-US" altLang="zh-CN" sz="2000" b="0" kern="0" dirty="0">
                          <a:latin typeface="Times New Roman" panose="02020603050405020304" pitchFamily="18" charset="0"/>
                          <a:cs typeface="Times New Roman" panose="02020603050405020304" pitchFamily="18" charset="0"/>
                        </a:rPr>
                        <a:t>null</a:t>
                      </a:r>
                    </a:p>
                  </a:txBody>
                  <a:tcPr marL="12700" marR="12700" marT="12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noFill/>
                  </a:tcPr>
                </a:tc>
                <a:tc>
                  <a:txBody>
                    <a:bodyPr/>
                    <a:lstStyle/>
                    <a:p>
                      <a:pPr algn="ctr">
                        <a:buClrTx/>
                        <a:buSzTx/>
                        <a:buFontTx/>
                        <a:buNone/>
                      </a:pPr>
                      <a:r>
                        <a:rPr lang="en-US" altLang="zh-CN" sz="2000" b="0" kern="0" dirty="0">
                          <a:latin typeface="Times New Roman" panose="02020603050405020304" pitchFamily="18" charset="0"/>
                          <a:cs typeface="Times New Roman" panose="02020603050405020304" pitchFamily="18" charset="0"/>
                        </a:rPr>
                        <a:t>null</a:t>
                      </a:r>
                    </a:p>
                  </a:txBody>
                  <a:tcPr marL="12700" marR="12700" marT="12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noFill/>
                  </a:tcPr>
                </a:tc>
                <a:tc>
                  <a:txBody>
                    <a:bodyPr/>
                    <a:lstStyle/>
                    <a:p>
                      <a:pPr algn="ctr">
                        <a:buClrTx/>
                        <a:buSzTx/>
                        <a:buFontTx/>
                        <a:buNone/>
                      </a:pPr>
                      <a:r>
                        <a:rPr lang="en-US" altLang="zh-CN" sz="2000" b="0" kern="0" dirty="0">
                          <a:latin typeface="Times New Roman" panose="02020603050405020304" pitchFamily="18" charset="0"/>
                          <a:cs typeface="Times New Roman" panose="02020603050405020304" pitchFamily="18" charset="0"/>
                        </a:rPr>
                        <a:t>DOK.fest</a:t>
                      </a:r>
                    </a:p>
                  </a:txBody>
                  <a:tcPr marL="12700" marR="12700" marT="12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solidFill>
                      <a:srgbClr val="FFFF9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000" b="0" kern="0" dirty="0">
                          <a:latin typeface="Times New Roman" panose="02020603050405020304" pitchFamily="18" charset="0"/>
                          <a:cs typeface="Times New Roman" panose="02020603050405020304" pitchFamily="18" charset="0"/>
                        </a:rPr>
                        <a:t>Munich</a:t>
                      </a:r>
                    </a:p>
                  </a:txBody>
                  <a:tcPr marL="12700" marR="12700" marT="12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solidFill>
                      <a:srgbClr val="FFFF9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000" b="0" kern="0" dirty="0">
                          <a:latin typeface="Times New Roman" panose="02020603050405020304" pitchFamily="18" charset="0"/>
                          <a:cs typeface="Times New Roman" panose="02020603050405020304" pitchFamily="18" charset="0"/>
                        </a:rPr>
                        <a:t>null</a:t>
                      </a:r>
                      <a:endParaRPr lang="en" altLang="zh-CN" sz="2400" dirty="0">
                        <a:latin typeface="Arial" panose="020B0604020202020204" pitchFamily="34" charset="0"/>
                        <a:cs typeface="Arial" panose="020B0604020202020204" pitchFamily="34" charset="0"/>
                      </a:endParaRPr>
                    </a:p>
                  </a:txBody>
                  <a:tcPr marL="12700" marR="12700" marT="12700" anchor="ctr">
                    <a:lnL w="12700" cap="flat" cmpd="sng" algn="ctr">
                      <a:solidFill>
                        <a:schemeClr val="tx1"/>
                      </a:solidFill>
                      <a:prstDash val="solid"/>
                      <a:round/>
                      <a:headEnd type="none" w="med" len="med"/>
                      <a:tailEnd type="none" w="med" len="me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alpha val="50000"/>
                      </a:schemeClr>
                    </a:solidFill>
                  </a:tcPr>
                </a:tc>
                <a:extLst>
                  <a:ext uri="{0D108BD9-81ED-4DB2-BD59-A6C34878D82A}">
                    <a16:rowId xmlns:a16="http://schemas.microsoft.com/office/drawing/2014/main" val="1243588035"/>
                  </a:ext>
                </a:extLst>
              </a:tr>
            </a:tbl>
          </a:graphicData>
        </a:graphic>
      </p:graphicFrame>
      <p:grpSp>
        <p:nvGrpSpPr>
          <p:cNvPr id="4" name="组合 3">
            <a:extLst>
              <a:ext uri="{FF2B5EF4-FFF2-40B4-BE49-F238E27FC236}">
                <a16:creationId xmlns:a16="http://schemas.microsoft.com/office/drawing/2014/main" id="{43EEEA5D-A90B-844B-835F-18BE5CF33AF6}"/>
              </a:ext>
            </a:extLst>
          </p:cNvPr>
          <p:cNvGrpSpPr/>
          <p:nvPr/>
        </p:nvGrpSpPr>
        <p:grpSpPr>
          <a:xfrm>
            <a:off x="16510869" y="11132060"/>
            <a:ext cx="10053863" cy="3786805"/>
            <a:chOff x="1047579" y="2096080"/>
            <a:chExt cx="8869579" cy="3016398"/>
          </a:xfrm>
        </p:grpSpPr>
        <p:sp>
          <p:nvSpPr>
            <p:cNvPr id="5" name="流程图: 磁盘 3">
              <a:extLst>
                <a:ext uri="{FF2B5EF4-FFF2-40B4-BE49-F238E27FC236}">
                  <a16:creationId xmlns:a16="http://schemas.microsoft.com/office/drawing/2014/main" id="{D7E48E61-9E8A-6446-A808-4354DEB628EB}"/>
                </a:ext>
              </a:extLst>
            </p:cNvPr>
            <p:cNvSpPr/>
            <p:nvPr/>
          </p:nvSpPr>
          <p:spPr>
            <a:xfrm>
              <a:off x="1047579" y="2970344"/>
              <a:ext cx="818993" cy="1132716"/>
            </a:xfrm>
            <a:prstGeom prst="flowChartMagneticDisk">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6" name="文本框 5">
              <a:extLst>
                <a:ext uri="{FF2B5EF4-FFF2-40B4-BE49-F238E27FC236}">
                  <a16:creationId xmlns:a16="http://schemas.microsoft.com/office/drawing/2014/main" id="{1CC565DD-3285-344D-B7EF-4624145C90BA}"/>
                </a:ext>
              </a:extLst>
            </p:cNvPr>
            <p:cNvSpPr txBox="1"/>
            <p:nvPr/>
          </p:nvSpPr>
          <p:spPr>
            <a:xfrm>
              <a:off x="1249973" y="4033134"/>
              <a:ext cx="479716" cy="367742"/>
            </a:xfrm>
            <a:prstGeom prst="rect">
              <a:avLst/>
            </a:prstGeom>
            <a:noFill/>
          </p:spPr>
          <p:txBody>
            <a:bodyPr wrap="square" rtlCol="0">
              <a:spAutoFit/>
            </a:bodyPr>
            <a:lstStyle/>
            <a:p>
              <a:r>
                <a:rPr lang="en-US" altLang="zh-CN" sz="2400" i="1" dirty="0">
                  <a:latin typeface="Arial" panose="020B0604020202020204" pitchFamily="34" charset="0"/>
                  <a:cs typeface="Arial" panose="020B0604020202020204" pitchFamily="34" charset="0"/>
                </a:rPr>
                <a:t>D</a:t>
              </a:r>
              <a:endParaRPr lang="zh-CN" altLang="en-US" sz="2400" i="1" baseline="-25000" dirty="0">
                <a:latin typeface="Arial" panose="020B0604020202020204" pitchFamily="34" charset="0"/>
                <a:cs typeface="Arial" panose="020B0604020202020204" pitchFamily="34" charset="0"/>
              </a:endParaRPr>
            </a:p>
          </p:txBody>
        </p:sp>
        <p:sp>
          <p:nvSpPr>
            <p:cNvPr id="7" name="流程图: 磁盘 5">
              <a:extLst>
                <a:ext uri="{FF2B5EF4-FFF2-40B4-BE49-F238E27FC236}">
                  <a16:creationId xmlns:a16="http://schemas.microsoft.com/office/drawing/2014/main" id="{67F71050-C949-9342-BE1C-BF03AF49F059}"/>
                </a:ext>
              </a:extLst>
            </p:cNvPr>
            <p:cNvSpPr/>
            <p:nvPr/>
          </p:nvSpPr>
          <p:spPr>
            <a:xfrm>
              <a:off x="3863016" y="3063457"/>
              <a:ext cx="663146" cy="864972"/>
            </a:xfrm>
            <a:prstGeom prst="flowChartMagneticDisk">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8" name="文本框 7">
              <a:extLst>
                <a:ext uri="{FF2B5EF4-FFF2-40B4-BE49-F238E27FC236}">
                  <a16:creationId xmlns:a16="http://schemas.microsoft.com/office/drawing/2014/main" id="{E601C5CD-7A00-3D4F-B065-E206AC93D861}"/>
                </a:ext>
              </a:extLst>
            </p:cNvPr>
            <p:cNvSpPr txBox="1"/>
            <p:nvPr/>
          </p:nvSpPr>
          <p:spPr>
            <a:xfrm>
              <a:off x="3979011" y="3989944"/>
              <a:ext cx="644528" cy="367742"/>
            </a:xfrm>
            <a:prstGeom prst="rect">
              <a:avLst/>
            </a:prstGeom>
            <a:noFill/>
          </p:spPr>
          <p:txBody>
            <a:bodyPr wrap="square" rtlCol="0">
              <a:spAutoFit/>
            </a:bodyPr>
            <a:lstStyle/>
            <a:p>
              <a:r>
                <a:rPr lang="en-US" altLang="zh-CN" sz="2400" i="1" dirty="0">
                  <a:latin typeface="Arial" panose="020B0604020202020204" pitchFamily="34" charset="0"/>
                  <a:cs typeface="Arial" panose="020B0604020202020204" pitchFamily="34" charset="0"/>
                </a:rPr>
                <a:t>D</a:t>
              </a:r>
              <a:r>
                <a:rPr lang="en-US" altLang="zh-CN" sz="2400" i="1" baseline="-25000" dirty="0">
                  <a:latin typeface="Arial" panose="020B0604020202020204" pitchFamily="34" charset="0"/>
                  <a:cs typeface="Arial" panose="020B0604020202020204" pitchFamily="34" charset="0"/>
                </a:rPr>
                <a:t>V</a:t>
              </a:r>
              <a:endParaRPr lang="zh-CN" altLang="en-US" sz="2400" i="1" baseline="-25000" dirty="0">
                <a:latin typeface="Arial" panose="020B0604020202020204" pitchFamily="34" charset="0"/>
                <a:cs typeface="Arial" panose="020B0604020202020204" pitchFamily="34" charset="0"/>
              </a:endParaRPr>
            </a:p>
          </p:txBody>
        </p:sp>
        <p:sp>
          <p:nvSpPr>
            <p:cNvPr id="9" name="矩形 8">
              <a:extLst>
                <a:ext uri="{FF2B5EF4-FFF2-40B4-BE49-F238E27FC236}">
                  <a16:creationId xmlns:a16="http://schemas.microsoft.com/office/drawing/2014/main" id="{13291CDF-7875-B444-ABC2-9B49C0606865}"/>
                </a:ext>
              </a:extLst>
            </p:cNvPr>
            <p:cNvSpPr/>
            <p:nvPr/>
          </p:nvSpPr>
          <p:spPr>
            <a:xfrm>
              <a:off x="2230886" y="3331487"/>
              <a:ext cx="1372174" cy="486748"/>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cs typeface="Arial" panose="020B0604020202020204" pitchFamily="34" charset="0"/>
              </a:endParaRPr>
            </a:p>
          </p:txBody>
        </p:sp>
        <p:sp>
          <p:nvSpPr>
            <p:cNvPr id="10" name="矩形 9">
              <a:extLst>
                <a:ext uri="{FF2B5EF4-FFF2-40B4-BE49-F238E27FC236}">
                  <a16:creationId xmlns:a16="http://schemas.microsoft.com/office/drawing/2014/main" id="{3AB8136D-959B-E043-8748-3A6956E06C2D}"/>
                </a:ext>
              </a:extLst>
            </p:cNvPr>
            <p:cNvSpPr/>
            <p:nvPr/>
          </p:nvSpPr>
          <p:spPr>
            <a:xfrm>
              <a:off x="4825691" y="3322527"/>
              <a:ext cx="1194488" cy="428368"/>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cs typeface="Arial" panose="020B0604020202020204" pitchFamily="34" charset="0"/>
              </a:endParaRPr>
            </a:p>
          </p:txBody>
        </p:sp>
        <p:sp>
          <p:nvSpPr>
            <p:cNvPr id="11" name="矩形 10">
              <a:extLst>
                <a:ext uri="{FF2B5EF4-FFF2-40B4-BE49-F238E27FC236}">
                  <a16:creationId xmlns:a16="http://schemas.microsoft.com/office/drawing/2014/main" id="{1F5339BC-4B8A-2540-BF5F-32D46A6D5C76}"/>
                </a:ext>
              </a:extLst>
            </p:cNvPr>
            <p:cNvSpPr/>
            <p:nvPr/>
          </p:nvSpPr>
          <p:spPr>
            <a:xfrm>
              <a:off x="7299278" y="3318703"/>
              <a:ext cx="1585635" cy="428368"/>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cs typeface="Arial" panose="020B0604020202020204" pitchFamily="34" charset="0"/>
              </a:endParaRPr>
            </a:p>
          </p:txBody>
        </p:sp>
        <p:sp>
          <p:nvSpPr>
            <p:cNvPr id="12" name="右箭头 11">
              <a:extLst>
                <a:ext uri="{FF2B5EF4-FFF2-40B4-BE49-F238E27FC236}">
                  <a16:creationId xmlns:a16="http://schemas.microsoft.com/office/drawing/2014/main" id="{1646D397-C5C3-664F-9674-2483CA925F49}"/>
                </a:ext>
              </a:extLst>
            </p:cNvPr>
            <p:cNvSpPr/>
            <p:nvPr/>
          </p:nvSpPr>
          <p:spPr>
            <a:xfrm>
              <a:off x="1927338" y="3542003"/>
              <a:ext cx="253799" cy="45719"/>
            </a:xfrm>
            <a:prstGeom prst="rightArrow">
              <a:avLst/>
            </a:prstGeom>
            <a:solidFill>
              <a:srgbClr val="0070C0"/>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13" name="右箭头 12">
              <a:extLst>
                <a:ext uri="{FF2B5EF4-FFF2-40B4-BE49-F238E27FC236}">
                  <a16:creationId xmlns:a16="http://schemas.microsoft.com/office/drawing/2014/main" id="{5382E006-259A-5041-B915-8DED1D4306E5}"/>
                </a:ext>
              </a:extLst>
            </p:cNvPr>
            <p:cNvSpPr/>
            <p:nvPr/>
          </p:nvSpPr>
          <p:spPr>
            <a:xfrm>
              <a:off x="4560225" y="3530499"/>
              <a:ext cx="217306" cy="45719"/>
            </a:xfrm>
            <a:prstGeom prst="rightArrow">
              <a:avLst/>
            </a:prstGeom>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14" name="流程图: 磁盘 17">
              <a:extLst>
                <a:ext uri="{FF2B5EF4-FFF2-40B4-BE49-F238E27FC236}">
                  <a16:creationId xmlns:a16="http://schemas.microsoft.com/office/drawing/2014/main" id="{2B6461C0-B8B9-6441-9C9F-518F66F8E252}"/>
                </a:ext>
              </a:extLst>
            </p:cNvPr>
            <p:cNvSpPr/>
            <p:nvPr/>
          </p:nvSpPr>
          <p:spPr>
            <a:xfrm>
              <a:off x="6298939" y="3087928"/>
              <a:ext cx="663146" cy="864972"/>
            </a:xfrm>
            <a:prstGeom prst="flowChartMagneticDisk">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15" name="文本框 14">
              <a:extLst>
                <a:ext uri="{FF2B5EF4-FFF2-40B4-BE49-F238E27FC236}">
                  <a16:creationId xmlns:a16="http://schemas.microsoft.com/office/drawing/2014/main" id="{F52C504F-D8A5-6C40-9EA4-6C9A486E592E}"/>
                </a:ext>
              </a:extLst>
            </p:cNvPr>
            <p:cNvSpPr txBox="1"/>
            <p:nvPr/>
          </p:nvSpPr>
          <p:spPr>
            <a:xfrm>
              <a:off x="6449121" y="3989944"/>
              <a:ext cx="548840" cy="367742"/>
            </a:xfrm>
            <a:prstGeom prst="rect">
              <a:avLst/>
            </a:prstGeom>
            <a:noFill/>
          </p:spPr>
          <p:txBody>
            <a:bodyPr wrap="square" rtlCol="0">
              <a:spAutoFit/>
            </a:bodyPr>
            <a:lstStyle/>
            <a:p>
              <a:r>
                <a:rPr lang="en-US" altLang="zh-CN" sz="2400" i="1" dirty="0">
                  <a:latin typeface="Arial" panose="020B0604020202020204" pitchFamily="34" charset="0"/>
                  <a:cs typeface="Arial" panose="020B0604020202020204" pitchFamily="34" charset="0"/>
                </a:rPr>
                <a:t>D</a:t>
              </a:r>
              <a:r>
                <a:rPr lang="en-US" altLang="zh-CN" sz="2400" i="1" baseline="-25000" dirty="0">
                  <a:latin typeface="Arial" panose="020B0604020202020204" pitchFamily="34" charset="0"/>
                  <a:cs typeface="Arial" panose="020B0604020202020204" pitchFamily="34" charset="0"/>
                </a:rPr>
                <a:t>V</a:t>
              </a:r>
              <a:endParaRPr lang="zh-CN" altLang="en-US" sz="2400" i="1" baseline="-25000" dirty="0">
                <a:latin typeface="Arial" panose="020B0604020202020204" pitchFamily="34" charset="0"/>
                <a:cs typeface="Arial" panose="020B0604020202020204" pitchFamily="34" charset="0"/>
              </a:endParaRPr>
            </a:p>
          </p:txBody>
        </p:sp>
        <p:sp>
          <p:nvSpPr>
            <p:cNvPr id="16" name="右箭头 15">
              <a:extLst>
                <a:ext uri="{FF2B5EF4-FFF2-40B4-BE49-F238E27FC236}">
                  <a16:creationId xmlns:a16="http://schemas.microsoft.com/office/drawing/2014/main" id="{91254B43-8713-CD47-B46C-32EBE4B7E597}"/>
                </a:ext>
              </a:extLst>
            </p:cNvPr>
            <p:cNvSpPr/>
            <p:nvPr/>
          </p:nvSpPr>
          <p:spPr>
            <a:xfrm>
              <a:off x="6051609" y="3530499"/>
              <a:ext cx="201466" cy="45719"/>
            </a:xfrm>
            <a:prstGeom prst="rightArrow">
              <a:avLst/>
            </a:prstGeom>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17" name="右箭头 16">
              <a:extLst>
                <a:ext uri="{FF2B5EF4-FFF2-40B4-BE49-F238E27FC236}">
                  <a16:creationId xmlns:a16="http://schemas.microsoft.com/office/drawing/2014/main" id="{670824B0-360C-8649-B4DA-41F0C1921BB2}"/>
                </a:ext>
              </a:extLst>
            </p:cNvPr>
            <p:cNvSpPr/>
            <p:nvPr/>
          </p:nvSpPr>
          <p:spPr>
            <a:xfrm>
              <a:off x="6997961" y="3537528"/>
              <a:ext cx="231126" cy="45719"/>
            </a:xfrm>
            <a:prstGeom prst="rightArrow">
              <a:avLst/>
            </a:prstGeom>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18" name="流程图: 磁盘 21">
              <a:extLst>
                <a:ext uri="{FF2B5EF4-FFF2-40B4-BE49-F238E27FC236}">
                  <a16:creationId xmlns:a16="http://schemas.microsoft.com/office/drawing/2014/main" id="{E3E919DD-F082-224E-8CD7-CD8A5EC63B19}"/>
                </a:ext>
              </a:extLst>
            </p:cNvPr>
            <p:cNvSpPr/>
            <p:nvPr/>
          </p:nvSpPr>
          <p:spPr>
            <a:xfrm>
              <a:off x="9254012" y="3068031"/>
              <a:ext cx="663146" cy="864972"/>
            </a:xfrm>
            <a:prstGeom prst="flowChartMagneticDisk">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19" name="右箭头 18">
              <a:extLst>
                <a:ext uri="{FF2B5EF4-FFF2-40B4-BE49-F238E27FC236}">
                  <a16:creationId xmlns:a16="http://schemas.microsoft.com/office/drawing/2014/main" id="{AAD78F7B-E500-804D-AAAC-126766C9DB23}"/>
                </a:ext>
              </a:extLst>
            </p:cNvPr>
            <p:cNvSpPr/>
            <p:nvPr/>
          </p:nvSpPr>
          <p:spPr>
            <a:xfrm flipV="1">
              <a:off x="8925421" y="3542635"/>
              <a:ext cx="288083" cy="45719"/>
            </a:xfrm>
            <a:prstGeom prst="rightArrow">
              <a:avLst/>
            </a:prstGeom>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20" name="文本框 19">
              <a:extLst>
                <a:ext uri="{FF2B5EF4-FFF2-40B4-BE49-F238E27FC236}">
                  <a16:creationId xmlns:a16="http://schemas.microsoft.com/office/drawing/2014/main" id="{E1005305-95F0-2549-A824-32A307E53B72}"/>
                </a:ext>
              </a:extLst>
            </p:cNvPr>
            <p:cNvSpPr txBox="1"/>
            <p:nvPr/>
          </p:nvSpPr>
          <p:spPr>
            <a:xfrm>
              <a:off x="2213410" y="3391234"/>
              <a:ext cx="1356480" cy="367742"/>
            </a:xfrm>
            <a:prstGeom prst="rect">
              <a:avLst/>
            </a:prstGeom>
            <a:noFill/>
          </p:spPr>
          <p:txBody>
            <a:bodyPr wrap="none" rtlCol="0">
              <a:spAutoFit/>
            </a:bodyPr>
            <a:lstStyle/>
            <a:p>
              <a:r>
                <a:rPr lang="en-US" altLang="zh-CN" sz="2400" dirty="0" err="1">
                  <a:latin typeface="Arial" panose="020B0604020202020204" pitchFamily="34" charset="0"/>
                  <a:cs typeface="Arial" panose="020B0604020202020204" pitchFamily="34" charset="0"/>
                </a:rPr>
                <a:t>DecideTS</a:t>
              </a:r>
              <a:endParaRPr lang="zh-CN" altLang="en-US" sz="2400" dirty="0">
                <a:latin typeface="Arial" panose="020B0604020202020204" pitchFamily="34" charset="0"/>
                <a:cs typeface="Arial" panose="020B0604020202020204" pitchFamily="34" charset="0"/>
              </a:endParaRPr>
            </a:p>
          </p:txBody>
        </p:sp>
        <p:sp>
          <p:nvSpPr>
            <p:cNvPr id="21" name="文本框 20">
              <a:extLst>
                <a:ext uri="{FF2B5EF4-FFF2-40B4-BE49-F238E27FC236}">
                  <a16:creationId xmlns:a16="http://schemas.microsoft.com/office/drawing/2014/main" id="{34D02895-5C7B-9247-A29E-6DFAF86945FB}"/>
                </a:ext>
              </a:extLst>
            </p:cNvPr>
            <p:cNvSpPr txBox="1"/>
            <p:nvPr/>
          </p:nvSpPr>
          <p:spPr>
            <a:xfrm>
              <a:off x="4864220" y="3342787"/>
              <a:ext cx="1130212" cy="367742"/>
            </a:xfrm>
            <a:prstGeom prst="rect">
              <a:avLst/>
            </a:prstGeom>
            <a:noFill/>
          </p:spPr>
          <p:txBody>
            <a:bodyPr wrap="none" rtlCol="0">
              <a:spAutoFit/>
            </a:bodyPr>
            <a:lstStyle/>
            <a:p>
              <a:r>
                <a:rPr lang="en-US" altLang="zh-CN" sz="2400" dirty="0">
                  <a:latin typeface="Arial" panose="020B0604020202020204" pitchFamily="34" charset="0"/>
                  <a:cs typeface="Arial" panose="020B0604020202020204" pitchFamily="34" charset="0"/>
                </a:rPr>
                <a:t>Splitting</a:t>
              </a:r>
              <a:endParaRPr lang="zh-CN" altLang="en-US" sz="2400" dirty="0">
                <a:latin typeface="Arial" panose="020B0604020202020204" pitchFamily="34" charset="0"/>
                <a:cs typeface="Arial" panose="020B0604020202020204" pitchFamily="34" charset="0"/>
              </a:endParaRPr>
            </a:p>
          </p:txBody>
        </p:sp>
        <p:sp>
          <p:nvSpPr>
            <p:cNvPr id="22" name="文本框 21">
              <a:extLst>
                <a:ext uri="{FF2B5EF4-FFF2-40B4-BE49-F238E27FC236}">
                  <a16:creationId xmlns:a16="http://schemas.microsoft.com/office/drawing/2014/main" id="{CB387DB0-F7D7-DC4F-8926-BBD94A6D06E9}"/>
                </a:ext>
              </a:extLst>
            </p:cNvPr>
            <p:cNvSpPr txBox="1"/>
            <p:nvPr/>
          </p:nvSpPr>
          <p:spPr>
            <a:xfrm>
              <a:off x="7320707" y="3350072"/>
              <a:ext cx="1538910" cy="367742"/>
            </a:xfrm>
            <a:prstGeom prst="rect">
              <a:avLst/>
            </a:prstGeom>
            <a:noFill/>
          </p:spPr>
          <p:txBody>
            <a:bodyPr wrap="none" rtlCol="0">
              <a:spAutoFit/>
            </a:bodyPr>
            <a:lstStyle/>
            <a:p>
              <a:r>
                <a:rPr lang="en-US" altLang="zh-CN" sz="2400" dirty="0">
                  <a:latin typeface="Arial" panose="020B0604020202020204" pitchFamily="34" charset="0"/>
                  <a:cs typeface="Arial" panose="020B0604020202020204" pitchFamily="34" charset="0"/>
                </a:rPr>
                <a:t>Completing</a:t>
              </a:r>
              <a:endParaRPr lang="zh-CN" altLang="en-US" sz="2400" dirty="0">
                <a:latin typeface="Arial" panose="020B0604020202020204" pitchFamily="34" charset="0"/>
                <a:cs typeface="Arial" panose="020B0604020202020204" pitchFamily="34" charset="0"/>
              </a:endParaRPr>
            </a:p>
          </p:txBody>
        </p:sp>
        <p:sp>
          <p:nvSpPr>
            <p:cNvPr id="23" name="右箭头 22">
              <a:extLst>
                <a:ext uri="{FF2B5EF4-FFF2-40B4-BE49-F238E27FC236}">
                  <a16:creationId xmlns:a16="http://schemas.microsoft.com/office/drawing/2014/main" id="{AE985EDE-2EAD-294F-A188-C3C999A8DFA0}"/>
                </a:ext>
              </a:extLst>
            </p:cNvPr>
            <p:cNvSpPr/>
            <p:nvPr/>
          </p:nvSpPr>
          <p:spPr>
            <a:xfrm>
              <a:off x="3620942" y="3542003"/>
              <a:ext cx="192325" cy="45719"/>
            </a:xfrm>
            <a:prstGeom prst="rightArrow">
              <a:avLst/>
            </a:prstGeom>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24" name="箭头: 右 14">
              <a:extLst>
                <a:ext uri="{FF2B5EF4-FFF2-40B4-BE49-F238E27FC236}">
                  <a16:creationId xmlns:a16="http://schemas.microsoft.com/office/drawing/2014/main" id="{688DFE5C-9DAC-1046-ACC8-C1FF96339C08}"/>
                </a:ext>
              </a:extLst>
            </p:cNvPr>
            <p:cNvSpPr/>
            <p:nvPr/>
          </p:nvSpPr>
          <p:spPr>
            <a:xfrm rot="5400000">
              <a:off x="5173806" y="2933107"/>
              <a:ext cx="562480" cy="102183"/>
            </a:xfrm>
            <a:prstGeom prst="rightArrow">
              <a:avLst>
                <a:gd name="adj1" fmla="val 41689"/>
                <a:gd name="adj2" fmla="val 74929"/>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25" name="文本框 24">
              <a:extLst>
                <a:ext uri="{FF2B5EF4-FFF2-40B4-BE49-F238E27FC236}">
                  <a16:creationId xmlns:a16="http://schemas.microsoft.com/office/drawing/2014/main" id="{6BD44C0C-96B6-4C45-B179-2A67C9EB78A0}"/>
                </a:ext>
              </a:extLst>
            </p:cNvPr>
            <p:cNvSpPr txBox="1"/>
            <p:nvPr/>
          </p:nvSpPr>
          <p:spPr>
            <a:xfrm rot="19496348">
              <a:off x="2982125" y="2542030"/>
              <a:ext cx="1038290" cy="367742"/>
            </a:xfrm>
            <a:prstGeom prst="rect">
              <a:avLst/>
            </a:prstGeom>
            <a:noFill/>
          </p:spPr>
          <p:txBody>
            <a:bodyPr wrap="none" rtlCol="0">
              <a:spAutoFit/>
            </a:bodyPr>
            <a:lstStyle/>
            <a:p>
              <a:pPr algn="ctr"/>
              <a:r>
                <a:rPr lang="en-US" altLang="zh-CN" sz="2400" dirty="0">
                  <a:latin typeface="Arial" panose="020B0604020202020204" pitchFamily="34" charset="0"/>
                  <a:cs typeface="Arial" panose="020B0604020202020204" pitchFamily="34" charset="0"/>
                </a:rPr>
                <a:t>context</a:t>
              </a:r>
              <a:endParaRPr lang="zh-CN" altLang="en-US" sz="2400" dirty="0">
                <a:latin typeface="Arial" panose="020B0604020202020204" pitchFamily="34" charset="0"/>
                <a:cs typeface="Arial" panose="020B0604020202020204" pitchFamily="34" charset="0"/>
              </a:endParaRPr>
            </a:p>
          </p:txBody>
        </p:sp>
        <p:sp>
          <p:nvSpPr>
            <p:cNvPr id="26" name="文本框 25">
              <a:extLst>
                <a:ext uri="{FF2B5EF4-FFF2-40B4-BE49-F238E27FC236}">
                  <a16:creationId xmlns:a16="http://schemas.microsoft.com/office/drawing/2014/main" id="{06413117-FD4D-9742-91DB-ED15B8647EDA}"/>
                </a:ext>
              </a:extLst>
            </p:cNvPr>
            <p:cNvSpPr txBox="1"/>
            <p:nvPr/>
          </p:nvSpPr>
          <p:spPr>
            <a:xfrm rot="1767626">
              <a:off x="6539898" y="2505133"/>
              <a:ext cx="1038290" cy="661935"/>
            </a:xfrm>
            <a:prstGeom prst="rect">
              <a:avLst/>
            </a:prstGeom>
            <a:noFill/>
          </p:spPr>
          <p:txBody>
            <a:bodyPr wrap="none" rtlCol="0">
              <a:spAutoFit/>
            </a:bodyPr>
            <a:lstStyle/>
            <a:p>
              <a:pPr algn="ctr"/>
              <a:r>
                <a:rPr lang="en-US" altLang="zh-CN" sz="2400" dirty="0">
                  <a:latin typeface="Arial" panose="020B0604020202020204" pitchFamily="34" charset="0"/>
                  <a:cs typeface="Arial" panose="020B0604020202020204" pitchFamily="34" charset="0"/>
                </a:rPr>
                <a:t>HER</a:t>
              </a:r>
            </a:p>
            <a:p>
              <a:pPr algn="ctr"/>
              <a:r>
                <a:rPr lang="en-US" altLang="zh-CN" sz="2400" dirty="0">
                  <a:latin typeface="Arial" panose="020B0604020202020204" pitchFamily="34" charset="0"/>
                  <a:cs typeface="Arial" panose="020B0604020202020204" pitchFamily="34" charset="0"/>
                </a:rPr>
                <a:t>context</a:t>
              </a:r>
              <a:endParaRPr lang="zh-CN" altLang="en-US" sz="2400" dirty="0">
                <a:latin typeface="Arial" panose="020B0604020202020204" pitchFamily="34" charset="0"/>
                <a:cs typeface="Arial" panose="020B0604020202020204" pitchFamily="34" charset="0"/>
              </a:endParaRPr>
            </a:p>
          </p:txBody>
        </p:sp>
        <p:sp>
          <p:nvSpPr>
            <p:cNvPr id="27" name="文本框 26">
              <a:extLst>
                <a:ext uri="{FF2B5EF4-FFF2-40B4-BE49-F238E27FC236}">
                  <a16:creationId xmlns:a16="http://schemas.microsoft.com/office/drawing/2014/main" id="{4143093C-DF1C-794B-9263-4FEB6E4F82CD}"/>
                </a:ext>
              </a:extLst>
            </p:cNvPr>
            <p:cNvSpPr txBox="1"/>
            <p:nvPr/>
          </p:nvSpPr>
          <p:spPr>
            <a:xfrm>
              <a:off x="4383685" y="2772952"/>
              <a:ext cx="1122453" cy="367742"/>
            </a:xfrm>
            <a:prstGeom prst="rect">
              <a:avLst/>
            </a:prstGeom>
            <a:noFill/>
          </p:spPr>
          <p:txBody>
            <a:bodyPr wrap="square" rtlCol="0">
              <a:spAutoFit/>
            </a:bodyPr>
            <a:lstStyle/>
            <a:p>
              <a:pPr algn="ctr"/>
              <a:r>
                <a:rPr lang="en-US" altLang="zh-CN" sz="2400" dirty="0">
                  <a:latin typeface="Arial" panose="020B0604020202020204" pitchFamily="34" charset="0"/>
                  <a:cs typeface="Arial" panose="020B0604020202020204" pitchFamily="34" charset="0"/>
                </a:rPr>
                <a:t>context</a:t>
              </a:r>
              <a:endParaRPr lang="zh-CN" altLang="en-US" sz="2400" dirty="0">
                <a:latin typeface="Arial" panose="020B0604020202020204" pitchFamily="34" charset="0"/>
                <a:cs typeface="Arial" panose="020B0604020202020204" pitchFamily="34" charset="0"/>
              </a:endParaRPr>
            </a:p>
          </p:txBody>
        </p:sp>
        <p:sp>
          <p:nvSpPr>
            <p:cNvPr id="28" name="文本框 27">
              <a:extLst>
                <a:ext uri="{FF2B5EF4-FFF2-40B4-BE49-F238E27FC236}">
                  <a16:creationId xmlns:a16="http://schemas.microsoft.com/office/drawing/2014/main" id="{1E37C049-80A2-234E-80A0-AF854CCF9AF9}"/>
                </a:ext>
              </a:extLst>
            </p:cNvPr>
            <p:cNvSpPr txBox="1"/>
            <p:nvPr/>
          </p:nvSpPr>
          <p:spPr>
            <a:xfrm>
              <a:off x="9347716" y="3946495"/>
              <a:ext cx="548840" cy="367742"/>
            </a:xfrm>
            <a:prstGeom prst="rect">
              <a:avLst/>
            </a:prstGeom>
            <a:noFill/>
          </p:spPr>
          <p:txBody>
            <a:bodyPr wrap="square" rtlCol="0">
              <a:spAutoFit/>
            </a:bodyPr>
            <a:lstStyle/>
            <a:p>
              <a:r>
                <a:rPr lang="en-US" altLang="zh-CN" sz="2400" i="1" dirty="0">
                  <a:latin typeface="Arial" panose="020B0604020202020204" pitchFamily="34" charset="0"/>
                  <a:cs typeface="Arial" panose="020B0604020202020204" pitchFamily="34" charset="0"/>
                </a:rPr>
                <a:t>D</a:t>
              </a:r>
              <a:r>
                <a:rPr lang="en-US" altLang="zh-CN" sz="2400" i="1" baseline="-25000" dirty="0">
                  <a:latin typeface="Arial" panose="020B0604020202020204" pitchFamily="34" charset="0"/>
                  <a:cs typeface="Arial" panose="020B0604020202020204" pitchFamily="34" charset="0"/>
                </a:rPr>
                <a:t>V</a:t>
              </a:r>
              <a:endParaRPr lang="zh-CN" altLang="en-US" sz="2400" i="1" baseline="-25000" dirty="0">
                <a:latin typeface="Arial" panose="020B0604020202020204" pitchFamily="34" charset="0"/>
                <a:cs typeface="Arial" panose="020B0604020202020204" pitchFamily="34" charset="0"/>
              </a:endParaRPr>
            </a:p>
          </p:txBody>
        </p:sp>
        <p:sp>
          <p:nvSpPr>
            <p:cNvPr id="29" name="矩形 28">
              <a:extLst>
                <a:ext uri="{FF2B5EF4-FFF2-40B4-BE49-F238E27FC236}">
                  <a16:creationId xmlns:a16="http://schemas.microsoft.com/office/drawing/2014/main" id="{DF9E3008-C4D1-8B43-80B0-9EFEF1530BD9}"/>
                </a:ext>
              </a:extLst>
            </p:cNvPr>
            <p:cNvSpPr/>
            <p:nvPr/>
          </p:nvSpPr>
          <p:spPr>
            <a:xfrm>
              <a:off x="4091603" y="3664994"/>
              <a:ext cx="209672" cy="18637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30" name="矩形 29">
              <a:extLst>
                <a:ext uri="{FF2B5EF4-FFF2-40B4-BE49-F238E27FC236}">
                  <a16:creationId xmlns:a16="http://schemas.microsoft.com/office/drawing/2014/main" id="{32A4E62B-B782-2F45-B7ED-41883BD401CD}"/>
                </a:ext>
              </a:extLst>
            </p:cNvPr>
            <p:cNvSpPr/>
            <p:nvPr/>
          </p:nvSpPr>
          <p:spPr>
            <a:xfrm>
              <a:off x="3921706" y="3434161"/>
              <a:ext cx="209672" cy="186374"/>
            </a:xfrm>
            <a:prstGeom prst="rect">
              <a:avLst/>
            </a:prstGeom>
            <a:solidFill>
              <a:srgbClr val="92D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dirty="0">
                <a:latin typeface="Arial" panose="020B0604020202020204" pitchFamily="34" charset="0"/>
                <a:cs typeface="Arial" panose="020B0604020202020204" pitchFamily="34" charset="0"/>
              </a:endParaRPr>
            </a:p>
          </p:txBody>
        </p:sp>
        <p:sp>
          <p:nvSpPr>
            <p:cNvPr id="31" name="矩形 30">
              <a:extLst>
                <a:ext uri="{FF2B5EF4-FFF2-40B4-BE49-F238E27FC236}">
                  <a16:creationId xmlns:a16="http://schemas.microsoft.com/office/drawing/2014/main" id="{875B9D05-C915-7545-B52C-CFC4CDB406D6}"/>
                </a:ext>
              </a:extLst>
            </p:cNvPr>
            <p:cNvSpPr/>
            <p:nvPr/>
          </p:nvSpPr>
          <p:spPr>
            <a:xfrm>
              <a:off x="4243988" y="3434161"/>
              <a:ext cx="209672" cy="186374"/>
            </a:xfrm>
            <a:prstGeom prst="rect">
              <a:avLst/>
            </a:prstGeom>
            <a:solidFill>
              <a:srgbClr val="FF00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dirty="0">
                <a:latin typeface="Arial" panose="020B0604020202020204" pitchFamily="34" charset="0"/>
                <a:cs typeface="Arial" panose="020B0604020202020204" pitchFamily="34" charset="0"/>
              </a:endParaRPr>
            </a:p>
          </p:txBody>
        </p:sp>
        <p:sp>
          <p:nvSpPr>
            <p:cNvPr id="32" name="矩形 31">
              <a:extLst>
                <a:ext uri="{FF2B5EF4-FFF2-40B4-BE49-F238E27FC236}">
                  <a16:creationId xmlns:a16="http://schemas.microsoft.com/office/drawing/2014/main" id="{04EF9452-19BE-9240-B137-6BDB0A8864EF}"/>
                </a:ext>
              </a:extLst>
            </p:cNvPr>
            <p:cNvSpPr/>
            <p:nvPr/>
          </p:nvSpPr>
          <p:spPr>
            <a:xfrm>
              <a:off x="6525676" y="3653884"/>
              <a:ext cx="209672" cy="18637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33" name="矩形 32">
              <a:extLst>
                <a:ext uri="{FF2B5EF4-FFF2-40B4-BE49-F238E27FC236}">
                  <a16:creationId xmlns:a16="http://schemas.microsoft.com/office/drawing/2014/main" id="{966C69EB-1D63-A74C-B263-05AACEF84C19}"/>
                </a:ext>
              </a:extLst>
            </p:cNvPr>
            <p:cNvSpPr/>
            <p:nvPr/>
          </p:nvSpPr>
          <p:spPr>
            <a:xfrm>
              <a:off x="6363830" y="3424374"/>
              <a:ext cx="209672" cy="186374"/>
            </a:xfrm>
            <a:prstGeom prst="rect">
              <a:avLst/>
            </a:prstGeom>
            <a:solidFill>
              <a:srgbClr val="92D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dirty="0">
                <a:latin typeface="Arial" panose="020B0604020202020204" pitchFamily="34" charset="0"/>
                <a:cs typeface="Arial" panose="020B0604020202020204" pitchFamily="34" charset="0"/>
              </a:endParaRPr>
            </a:p>
          </p:txBody>
        </p:sp>
        <p:sp>
          <p:nvSpPr>
            <p:cNvPr id="34" name="矩形 33">
              <a:extLst>
                <a:ext uri="{FF2B5EF4-FFF2-40B4-BE49-F238E27FC236}">
                  <a16:creationId xmlns:a16="http://schemas.microsoft.com/office/drawing/2014/main" id="{4A389B39-A2EF-6D41-A84D-0D6ADD66F174}"/>
                </a:ext>
              </a:extLst>
            </p:cNvPr>
            <p:cNvSpPr/>
            <p:nvPr/>
          </p:nvSpPr>
          <p:spPr>
            <a:xfrm>
              <a:off x="6696453" y="3425944"/>
              <a:ext cx="209672" cy="186374"/>
            </a:xfrm>
            <a:prstGeom prst="rect">
              <a:avLst/>
            </a:prstGeom>
            <a:solidFill>
              <a:srgbClr val="92D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dirty="0">
                <a:latin typeface="Arial" panose="020B0604020202020204" pitchFamily="34" charset="0"/>
                <a:cs typeface="Arial" panose="020B0604020202020204" pitchFamily="34" charset="0"/>
              </a:endParaRPr>
            </a:p>
          </p:txBody>
        </p:sp>
        <p:sp>
          <p:nvSpPr>
            <p:cNvPr id="35" name="矩形 34">
              <a:extLst>
                <a:ext uri="{FF2B5EF4-FFF2-40B4-BE49-F238E27FC236}">
                  <a16:creationId xmlns:a16="http://schemas.microsoft.com/office/drawing/2014/main" id="{294A191B-2B6C-124B-B0A2-8DC8CD463D4E}"/>
                </a:ext>
              </a:extLst>
            </p:cNvPr>
            <p:cNvSpPr/>
            <p:nvPr/>
          </p:nvSpPr>
          <p:spPr>
            <a:xfrm>
              <a:off x="9622744" y="3409481"/>
              <a:ext cx="209672" cy="186374"/>
            </a:xfrm>
            <a:prstGeom prst="rect">
              <a:avLst/>
            </a:prstGeom>
            <a:solidFill>
              <a:srgbClr val="92D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36" name="矩形 35">
              <a:extLst>
                <a:ext uri="{FF2B5EF4-FFF2-40B4-BE49-F238E27FC236}">
                  <a16:creationId xmlns:a16="http://schemas.microsoft.com/office/drawing/2014/main" id="{F8C54612-5935-AB4C-A240-BC8216027F55}"/>
                </a:ext>
              </a:extLst>
            </p:cNvPr>
            <p:cNvSpPr/>
            <p:nvPr/>
          </p:nvSpPr>
          <p:spPr>
            <a:xfrm>
              <a:off x="9319411" y="3413663"/>
              <a:ext cx="209672" cy="186374"/>
            </a:xfrm>
            <a:prstGeom prst="rect">
              <a:avLst/>
            </a:prstGeom>
            <a:solidFill>
              <a:srgbClr val="92D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dirty="0">
                <a:latin typeface="Arial" panose="020B0604020202020204" pitchFamily="34" charset="0"/>
                <a:cs typeface="Arial" panose="020B0604020202020204" pitchFamily="34" charset="0"/>
              </a:endParaRPr>
            </a:p>
          </p:txBody>
        </p:sp>
        <p:sp>
          <p:nvSpPr>
            <p:cNvPr id="37" name="矩形 36">
              <a:extLst>
                <a:ext uri="{FF2B5EF4-FFF2-40B4-BE49-F238E27FC236}">
                  <a16:creationId xmlns:a16="http://schemas.microsoft.com/office/drawing/2014/main" id="{FDCB0600-5ACE-F544-8982-217BD92643AD}"/>
                </a:ext>
              </a:extLst>
            </p:cNvPr>
            <p:cNvSpPr/>
            <p:nvPr/>
          </p:nvSpPr>
          <p:spPr>
            <a:xfrm>
              <a:off x="9488996" y="3647743"/>
              <a:ext cx="209672" cy="186374"/>
            </a:xfrm>
            <a:prstGeom prst="rect">
              <a:avLst/>
            </a:prstGeom>
            <a:solidFill>
              <a:srgbClr val="92D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dirty="0">
                <a:latin typeface="Arial" panose="020B0604020202020204" pitchFamily="34" charset="0"/>
                <a:cs typeface="Arial" panose="020B0604020202020204" pitchFamily="34" charset="0"/>
              </a:endParaRPr>
            </a:p>
          </p:txBody>
        </p:sp>
        <p:sp>
          <p:nvSpPr>
            <p:cNvPr id="38" name="矩形 37">
              <a:extLst>
                <a:ext uri="{FF2B5EF4-FFF2-40B4-BE49-F238E27FC236}">
                  <a16:creationId xmlns:a16="http://schemas.microsoft.com/office/drawing/2014/main" id="{F64D5E64-007A-B241-9F20-7E9855A6B5B9}"/>
                </a:ext>
              </a:extLst>
            </p:cNvPr>
            <p:cNvSpPr/>
            <p:nvPr/>
          </p:nvSpPr>
          <p:spPr>
            <a:xfrm>
              <a:off x="1160860" y="3435582"/>
              <a:ext cx="209672" cy="186374"/>
            </a:xfrm>
            <a:prstGeom prst="rect">
              <a:avLst/>
            </a:prstGeom>
            <a:solidFill>
              <a:schemeClr val="tx2">
                <a:lumMod val="60000"/>
                <a:lumOff val="4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39" name="矩形 38">
              <a:extLst>
                <a:ext uri="{FF2B5EF4-FFF2-40B4-BE49-F238E27FC236}">
                  <a16:creationId xmlns:a16="http://schemas.microsoft.com/office/drawing/2014/main" id="{F4C4365C-EAB9-954B-9E86-8A5C6B76CEF9}"/>
                </a:ext>
              </a:extLst>
            </p:cNvPr>
            <p:cNvSpPr/>
            <p:nvPr/>
          </p:nvSpPr>
          <p:spPr>
            <a:xfrm>
              <a:off x="1551355" y="3434161"/>
              <a:ext cx="209672" cy="186374"/>
            </a:xfrm>
            <a:prstGeom prst="rect">
              <a:avLst/>
            </a:prstGeom>
            <a:solidFill>
              <a:schemeClr val="tx2">
                <a:lumMod val="60000"/>
                <a:lumOff val="4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40" name="矩形 39">
              <a:extLst>
                <a:ext uri="{FF2B5EF4-FFF2-40B4-BE49-F238E27FC236}">
                  <a16:creationId xmlns:a16="http://schemas.microsoft.com/office/drawing/2014/main" id="{B85B30E2-1BDA-F34B-B032-03252CD89B81}"/>
                </a:ext>
              </a:extLst>
            </p:cNvPr>
            <p:cNvSpPr/>
            <p:nvPr/>
          </p:nvSpPr>
          <p:spPr>
            <a:xfrm>
              <a:off x="1361417" y="3695446"/>
              <a:ext cx="209672" cy="186374"/>
            </a:xfrm>
            <a:prstGeom prst="rect">
              <a:avLst/>
            </a:prstGeom>
            <a:solidFill>
              <a:schemeClr val="tx2">
                <a:lumMod val="60000"/>
                <a:lumOff val="4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41" name="矩形 40">
              <a:extLst>
                <a:ext uri="{FF2B5EF4-FFF2-40B4-BE49-F238E27FC236}">
                  <a16:creationId xmlns:a16="http://schemas.microsoft.com/office/drawing/2014/main" id="{9763210C-D848-8F49-B452-DEC64591EA00}"/>
                </a:ext>
              </a:extLst>
            </p:cNvPr>
            <p:cNvSpPr/>
            <p:nvPr/>
          </p:nvSpPr>
          <p:spPr>
            <a:xfrm>
              <a:off x="1129087" y="2234516"/>
              <a:ext cx="209672" cy="186374"/>
            </a:xfrm>
            <a:prstGeom prst="rect">
              <a:avLst/>
            </a:prstGeom>
            <a:solidFill>
              <a:schemeClr val="tx2">
                <a:lumMod val="60000"/>
                <a:lumOff val="4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42" name="文本框 41">
              <a:extLst>
                <a:ext uri="{FF2B5EF4-FFF2-40B4-BE49-F238E27FC236}">
                  <a16:creationId xmlns:a16="http://schemas.microsoft.com/office/drawing/2014/main" id="{FE017850-7B0F-5A40-8383-C6B6306ECF69}"/>
                </a:ext>
              </a:extLst>
            </p:cNvPr>
            <p:cNvSpPr txBox="1"/>
            <p:nvPr/>
          </p:nvSpPr>
          <p:spPr>
            <a:xfrm>
              <a:off x="1370532" y="2096080"/>
              <a:ext cx="1869828" cy="367742"/>
            </a:xfrm>
            <a:prstGeom prst="rect">
              <a:avLst/>
            </a:prstGeom>
            <a:noFill/>
          </p:spPr>
          <p:txBody>
            <a:bodyPr wrap="none" rtlCol="0">
              <a:spAutoFit/>
            </a:bodyPr>
            <a:lstStyle/>
            <a:p>
              <a:r>
                <a:rPr lang="en-US" altLang="zh-CN" sz="2400" dirty="0">
                  <a:latin typeface="Arial" panose="020B0604020202020204" pitchFamily="34" charset="0"/>
                  <a:cs typeface="Arial" panose="020B0604020202020204" pitchFamily="34" charset="0"/>
                </a:rPr>
                <a:t>attribute value</a:t>
              </a:r>
              <a:endParaRPr lang="zh-CN" altLang="en-US" sz="2400" dirty="0">
                <a:latin typeface="Arial" panose="020B0604020202020204" pitchFamily="34" charset="0"/>
                <a:cs typeface="Arial" panose="020B0604020202020204" pitchFamily="34" charset="0"/>
              </a:endParaRPr>
            </a:p>
          </p:txBody>
        </p:sp>
        <p:sp>
          <p:nvSpPr>
            <p:cNvPr id="43" name="矩形 42">
              <a:extLst>
                <a:ext uri="{FF2B5EF4-FFF2-40B4-BE49-F238E27FC236}">
                  <a16:creationId xmlns:a16="http://schemas.microsoft.com/office/drawing/2014/main" id="{60328AC8-4343-E849-8F9E-BEB55F8FA3A5}"/>
                </a:ext>
              </a:extLst>
            </p:cNvPr>
            <p:cNvSpPr/>
            <p:nvPr/>
          </p:nvSpPr>
          <p:spPr>
            <a:xfrm>
              <a:off x="1125548" y="2591613"/>
              <a:ext cx="209672" cy="186374"/>
            </a:xfrm>
            <a:prstGeom prst="rect">
              <a:avLst/>
            </a:prstGeom>
            <a:solidFill>
              <a:srgbClr val="92D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dirty="0">
                <a:latin typeface="Arial" panose="020B0604020202020204" pitchFamily="34" charset="0"/>
                <a:cs typeface="Arial" panose="020B0604020202020204" pitchFamily="34" charset="0"/>
              </a:endParaRPr>
            </a:p>
          </p:txBody>
        </p:sp>
        <p:sp>
          <p:nvSpPr>
            <p:cNvPr id="44" name="文本框 43">
              <a:extLst>
                <a:ext uri="{FF2B5EF4-FFF2-40B4-BE49-F238E27FC236}">
                  <a16:creationId xmlns:a16="http://schemas.microsoft.com/office/drawing/2014/main" id="{B85B9313-5126-6949-81B6-BA40032E485E}"/>
                </a:ext>
              </a:extLst>
            </p:cNvPr>
            <p:cNvSpPr txBox="1"/>
            <p:nvPr/>
          </p:nvSpPr>
          <p:spPr>
            <a:xfrm>
              <a:off x="1370532" y="2416871"/>
              <a:ext cx="1718510" cy="367742"/>
            </a:xfrm>
            <a:prstGeom prst="rect">
              <a:avLst/>
            </a:prstGeom>
            <a:noFill/>
          </p:spPr>
          <p:txBody>
            <a:bodyPr wrap="none" rtlCol="0">
              <a:spAutoFit/>
            </a:bodyPr>
            <a:lstStyle/>
            <a:p>
              <a:r>
                <a:rPr lang="en-US" altLang="zh-CN" sz="2400" dirty="0">
                  <a:latin typeface="Arial" panose="020B0604020202020204" pitchFamily="34" charset="0"/>
                  <a:cs typeface="Arial" panose="020B0604020202020204" pitchFamily="34" charset="0"/>
                </a:rPr>
                <a:t>correct value</a:t>
              </a:r>
              <a:endParaRPr lang="zh-CN" altLang="en-US" sz="2400" dirty="0">
                <a:latin typeface="Arial" panose="020B0604020202020204" pitchFamily="34" charset="0"/>
                <a:cs typeface="Arial" panose="020B0604020202020204" pitchFamily="34" charset="0"/>
              </a:endParaRPr>
            </a:p>
          </p:txBody>
        </p:sp>
        <p:sp>
          <p:nvSpPr>
            <p:cNvPr id="45" name="矩形 44">
              <a:extLst>
                <a:ext uri="{FF2B5EF4-FFF2-40B4-BE49-F238E27FC236}">
                  <a16:creationId xmlns:a16="http://schemas.microsoft.com/office/drawing/2014/main" id="{2EEE843A-8E96-6447-9D90-18B9913DEB8D}"/>
                </a:ext>
              </a:extLst>
            </p:cNvPr>
            <p:cNvSpPr/>
            <p:nvPr/>
          </p:nvSpPr>
          <p:spPr>
            <a:xfrm>
              <a:off x="7801346" y="2234516"/>
              <a:ext cx="209672" cy="186374"/>
            </a:xfrm>
            <a:prstGeom prst="rect">
              <a:avLst/>
            </a:prstGeom>
            <a:solidFill>
              <a:srgbClr val="FF00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46" name="文本框 45">
              <a:extLst>
                <a:ext uri="{FF2B5EF4-FFF2-40B4-BE49-F238E27FC236}">
                  <a16:creationId xmlns:a16="http://schemas.microsoft.com/office/drawing/2014/main" id="{27888169-5F76-7447-A67D-44FDA4B0D479}"/>
                </a:ext>
              </a:extLst>
            </p:cNvPr>
            <p:cNvSpPr txBox="1"/>
            <p:nvPr/>
          </p:nvSpPr>
          <p:spPr>
            <a:xfrm>
              <a:off x="8042791" y="2096080"/>
              <a:ext cx="1734067" cy="367742"/>
            </a:xfrm>
            <a:prstGeom prst="rect">
              <a:avLst/>
            </a:prstGeom>
            <a:noFill/>
          </p:spPr>
          <p:txBody>
            <a:bodyPr wrap="none" rtlCol="0">
              <a:spAutoFit/>
            </a:bodyPr>
            <a:lstStyle/>
            <a:p>
              <a:r>
                <a:rPr lang="en-US" altLang="zh-CN" sz="2400" dirty="0">
                  <a:latin typeface="Arial" panose="020B0604020202020204" pitchFamily="34" charset="0"/>
                  <a:cs typeface="Arial" panose="020B0604020202020204" pitchFamily="34" charset="0"/>
                </a:rPr>
                <a:t>conflict value</a:t>
              </a:r>
              <a:endParaRPr lang="zh-CN" altLang="en-US" sz="2400" dirty="0">
                <a:latin typeface="Arial" panose="020B0604020202020204" pitchFamily="34" charset="0"/>
                <a:cs typeface="Arial" panose="020B0604020202020204" pitchFamily="34" charset="0"/>
              </a:endParaRPr>
            </a:p>
          </p:txBody>
        </p:sp>
        <p:sp>
          <p:nvSpPr>
            <p:cNvPr id="47" name="矩形 46">
              <a:extLst>
                <a:ext uri="{FF2B5EF4-FFF2-40B4-BE49-F238E27FC236}">
                  <a16:creationId xmlns:a16="http://schemas.microsoft.com/office/drawing/2014/main" id="{8FE520E9-B031-644E-8ED0-2888802DD34E}"/>
                </a:ext>
              </a:extLst>
            </p:cNvPr>
            <p:cNvSpPr/>
            <p:nvPr/>
          </p:nvSpPr>
          <p:spPr>
            <a:xfrm>
              <a:off x="7796818" y="2591613"/>
              <a:ext cx="209672" cy="186374"/>
            </a:xfrm>
            <a:prstGeom prst="rect">
              <a:avLst/>
            </a:prstGeom>
            <a:solidFill>
              <a:schemeClr val="bg1"/>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48" name="文本框 47">
              <a:extLst>
                <a:ext uri="{FF2B5EF4-FFF2-40B4-BE49-F238E27FC236}">
                  <a16:creationId xmlns:a16="http://schemas.microsoft.com/office/drawing/2014/main" id="{1198CA9E-5F07-3842-95D7-4792BB994668}"/>
                </a:ext>
              </a:extLst>
            </p:cNvPr>
            <p:cNvSpPr txBox="1"/>
            <p:nvPr/>
          </p:nvSpPr>
          <p:spPr>
            <a:xfrm>
              <a:off x="8042791" y="2416871"/>
              <a:ext cx="1810432" cy="367742"/>
            </a:xfrm>
            <a:prstGeom prst="rect">
              <a:avLst/>
            </a:prstGeom>
            <a:noFill/>
          </p:spPr>
          <p:txBody>
            <a:bodyPr wrap="none" rtlCol="0">
              <a:spAutoFit/>
            </a:bodyPr>
            <a:lstStyle/>
            <a:p>
              <a:r>
                <a:rPr lang="en-US" altLang="zh-CN" sz="2400" dirty="0">
                  <a:latin typeface="Arial" panose="020B0604020202020204" pitchFamily="34" charset="0"/>
                  <a:cs typeface="Arial" panose="020B0604020202020204" pitchFamily="34" charset="0"/>
                </a:rPr>
                <a:t>missing value</a:t>
              </a:r>
              <a:endParaRPr lang="zh-CN" altLang="en-US" sz="2400" dirty="0">
                <a:latin typeface="Arial" panose="020B0604020202020204" pitchFamily="34" charset="0"/>
                <a:cs typeface="Arial" panose="020B0604020202020204" pitchFamily="34" charset="0"/>
              </a:endParaRPr>
            </a:p>
          </p:txBody>
        </p:sp>
        <p:sp>
          <p:nvSpPr>
            <p:cNvPr id="49" name="文本框 48">
              <a:extLst>
                <a:ext uri="{FF2B5EF4-FFF2-40B4-BE49-F238E27FC236}">
                  <a16:creationId xmlns:a16="http://schemas.microsoft.com/office/drawing/2014/main" id="{35BFC5CA-C958-AC45-8BF7-AA05574A2A46}"/>
                </a:ext>
              </a:extLst>
            </p:cNvPr>
            <p:cNvSpPr txBox="1"/>
            <p:nvPr/>
          </p:nvSpPr>
          <p:spPr>
            <a:xfrm>
              <a:off x="4215891" y="2276260"/>
              <a:ext cx="2393799" cy="367742"/>
            </a:xfrm>
            <a:prstGeom prst="rect">
              <a:avLst/>
            </a:prstGeom>
            <a:noFill/>
          </p:spPr>
          <p:txBody>
            <a:bodyPr wrap="square" rtlCol="0">
              <a:spAutoFit/>
            </a:bodyPr>
            <a:lstStyle/>
            <a:p>
              <a:pPr algn="ctr"/>
              <a:r>
                <a:rPr lang="en-US" altLang="zh-CN" sz="2400" dirty="0">
                  <a:latin typeface="Arial" panose="020B0604020202020204" pitchFamily="34" charset="0"/>
                  <a:cs typeface="Arial" panose="020B0604020202020204" pitchFamily="34" charset="0"/>
                </a:rPr>
                <a:t>knowledge graph</a:t>
              </a:r>
              <a:endParaRPr lang="zh-CN" altLang="en-US" sz="2400" dirty="0">
                <a:latin typeface="Arial" panose="020B0604020202020204" pitchFamily="34" charset="0"/>
                <a:cs typeface="Arial" panose="020B0604020202020204" pitchFamily="34" charset="0"/>
              </a:endParaRPr>
            </a:p>
          </p:txBody>
        </p:sp>
        <p:sp>
          <p:nvSpPr>
            <p:cNvPr id="50" name="箭头: 右 13">
              <a:extLst>
                <a:ext uri="{FF2B5EF4-FFF2-40B4-BE49-F238E27FC236}">
                  <a16:creationId xmlns:a16="http://schemas.microsoft.com/office/drawing/2014/main" id="{1C02C1F2-2D33-FD48-8E4E-2B0A8E386C2D}"/>
                </a:ext>
              </a:extLst>
            </p:cNvPr>
            <p:cNvSpPr/>
            <p:nvPr/>
          </p:nvSpPr>
          <p:spPr>
            <a:xfrm rot="8727685">
              <a:off x="2933271" y="2867724"/>
              <a:ext cx="1330930" cy="100679"/>
            </a:xfrm>
            <a:prstGeom prst="rightArrow">
              <a:avLst>
                <a:gd name="adj1" fmla="val 46850"/>
                <a:gd name="adj2" fmla="val 78775"/>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cs typeface="Arial" panose="020B0604020202020204" pitchFamily="34" charset="0"/>
              </a:endParaRPr>
            </a:p>
          </p:txBody>
        </p:sp>
        <p:sp>
          <p:nvSpPr>
            <p:cNvPr id="51" name="箭头: 右 15">
              <a:extLst>
                <a:ext uri="{FF2B5EF4-FFF2-40B4-BE49-F238E27FC236}">
                  <a16:creationId xmlns:a16="http://schemas.microsoft.com/office/drawing/2014/main" id="{848BDF3D-7D15-7B42-A279-0C215651F9DD}"/>
                </a:ext>
              </a:extLst>
            </p:cNvPr>
            <p:cNvSpPr/>
            <p:nvPr/>
          </p:nvSpPr>
          <p:spPr>
            <a:xfrm rot="1686964">
              <a:off x="6482687" y="2865229"/>
              <a:ext cx="1433510" cy="97203"/>
            </a:xfrm>
            <a:prstGeom prst="rightArrow">
              <a:avLst>
                <a:gd name="adj1" fmla="val 46059"/>
                <a:gd name="adj2" fmla="val 73188"/>
              </a:avLst>
            </a:prstGeom>
            <a:solidFill>
              <a:srgbClr val="C000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cs typeface="Arial" panose="020B0604020202020204" pitchFamily="34" charset="0"/>
              </a:endParaRPr>
            </a:p>
          </p:txBody>
        </p:sp>
        <p:sp>
          <p:nvSpPr>
            <p:cNvPr id="52" name="文本框 51">
              <a:extLst>
                <a:ext uri="{FF2B5EF4-FFF2-40B4-BE49-F238E27FC236}">
                  <a16:creationId xmlns:a16="http://schemas.microsoft.com/office/drawing/2014/main" id="{C9E1BFC9-3143-EC46-AF07-4680E2EA74E3}"/>
                </a:ext>
              </a:extLst>
            </p:cNvPr>
            <p:cNvSpPr txBox="1"/>
            <p:nvPr/>
          </p:nvSpPr>
          <p:spPr>
            <a:xfrm>
              <a:off x="4468218" y="4491665"/>
              <a:ext cx="2111652" cy="367742"/>
            </a:xfrm>
            <a:prstGeom prst="rect">
              <a:avLst/>
            </a:prstGeom>
            <a:noFill/>
          </p:spPr>
          <p:txBody>
            <a:bodyPr wrap="none" rtlCol="0">
              <a:spAutoFit/>
            </a:bodyPr>
            <a:lstStyle/>
            <a:p>
              <a:r>
                <a:rPr lang="en-US" altLang="zh-CN" sz="2400" dirty="0">
                  <a:latin typeface="Arial" panose="020B0604020202020204" pitchFamily="34" charset="0"/>
                  <a:cs typeface="Arial" panose="020B0604020202020204" pitchFamily="34" charset="0"/>
                </a:rPr>
                <a:t>User verification</a:t>
              </a:r>
              <a:endParaRPr lang="zh-CN" altLang="en-US" sz="2400" dirty="0">
                <a:latin typeface="Arial" panose="020B0604020202020204" pitchFamily="34" charset="0"/>
                <a:cs typeface="Arial" panose="020B0604020202020204" pitchFamily="34" charset="0"/>
              </a:endParaRPr>
            </a:p>
          </p:txBody>
        </p:sp>
        <p:sp>
          <p:nvSpPr>
            <p:cNvPr id="53" name="矩形 52">
              <a:extLst>
                <a:ext uri="{FF2B5EF4-FFF2-40B4-BE49-F238E27FC236}">
                  <a16:creationId xmlns:a16="http://schemas.microsoft.com/office/drawing/2014/main" id="{CA513F8D-B2E3-7242-BDDE-29BADD4592CB}"/>
                </a:ext>
              </a:extLst>
            </p:cNvPr>
            <p:cNvSpPr/>
            <p:nvPr/>
          </p:nvSpPr>
          <p:spPr>
            <a:xfrm>
              <a:off x="4418324" y="4494412"/>
              <a:ext cx="2159905" cy="618066"/>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cs typeface="Arial" panose="020B0604020202020204" pitchFamily="34" charset="0"/>
              </a:endParaRPr>
            </a:p>
          </p:txBody>
        </p:sp>
        <p:sp>
          <p:nvSpPr>
            <p:cNvPr id="54" name="箭头: 右 13">
              <a:extLst>
                <a:ext uri="{FF2B5EF4-FFF2-40B4-BE49-F238E27FC236}">
                  <a16:creationId xmlns:a16="http://schemas.microsoft.com/office/drawing/2014/main" id="{68E51C5B-D988-1043-A0E5-46647D3784D0}"/>
                </a:ext>
              </a:extLst>
            </p:cNvPr>
            <p:cNvSpPr/>
            <p:nvPr/>
          </p:nvSpPr>
          <p:spPr>
            <a:xfrm rot="1737920">
              <a:off x="2717923" y="4263636"/>
              <a:ext cx="1709011" cy="103088"/>
            </a:xfrm>
            <a:prstGeom prst="rightArrow">
              <a:avLst>
                <a:gd name="adj1" fmla="val 40589"/>
                <a:gd name="adj2" fmla="val 78177"/>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cs typeface="Arial" panose="020B0604020202020204" pitchFamily="34" charset="0"/>
              </a:endParaRPr>
            </a:p>
          </p:txBody>
        </p:sp>
        <p:sp>
          <p:nvSpPr>
            <p:cNvPr id="55" name="箭头: 右 13">
              <a:extLst>
                <a:ext uri="{FF2B5EF4-FFF2-40B4-BE49-F238E27FC236}">
                  <a16:creationId xmlns:a16="http://schemas.microsoft.com/office/drawing/2014/main" id="{CF166067-0C8C-D04F-ACC9-70C4D26F7495}"/>
                </a:ext>
              </a:extLst>
            </p:cNvPr>
            <p:cNvSpPr/>
            <p:nvPr/>
          </p:nvSpPr>
          <p:spPr>
            <a:xfrm rot="5400000">
              <a:off x="5141474" y="4082849"/>
              <a:ext cx="627144" cy="102184"/>
            </a:xfrm>
            <a:prstGeom prst="rightArrow">
              <a:avLst>
                <a:gd name="adj1" fmla="val 41695"/>
                <a:gd name="adj2" fmla="val 7493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56" name="箭头: 右 13">
              <a:extLst>
                <a:ext uri="{FF2B5EF4-FFF2-40B4-BE49-F238E27FC236}">
                  <a16:creationId xmlns:a16="http://schemas.microsoft.com/office/drawing/2014/main" id="{633B4146-B065-564E-84C0-AF566B8C5CC1}"/>
                </a:ext>
              </a:extLst>
            </p:cNvPr>
            <p:cNvSpPr/>
            <p:nvPr/>
          </p:nvSpPr>
          <p:spPr>
            <a:xfrm rot="9022553">
              <a:off x="6547298" y="4218470"/>
              <a:ext cx="1811227" cy="116686"/>
            </a:xfrm>
            <a:prstGeom prst="rightArrow">
              <a:avLst>
                <a:gd name="adj1" fmla="val 42077"/>
                <a:gd name="adj2" fmla="val 87518"/>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cs typeface="Arial" panose="020B0604020202020204" pitchFamily="34" charset="0"/>
              </a:endParaRPr>
            </a:p>
          </p:txBody>
        </p:sp>
        <p:sp>
          <p:nvSpPr>
            <p:cNvPr id="57" name="文本框 56">
              <a:extLst>
                <a:ext uri="{FF2B5EF4-FFF2-40B4-BE49-F238E27FC236}">
                  <a16:creationId xmlns:a16="http://schemas.microsoft.com/office/drawing/2014/main" id="{A5B5F060-F85E-0C48-ACF2-0A2F05942581}"/>
                </a:ext>
              </a:extLst>
            </p:cNvPr>
            <p:cNvSpPr txBox="1"/>
            <p:nvPr/>
          </p:nvSpPr>
          <p:spPr>
            <a:xfrm>
              <a:off x="4835109" y="4720677"/>
              <a:ext cx="1297085" cy="367742"/>
            </a:xfrm>
            <a:prstGeom prst="rect">
              <a:avLst/>
            </a:prstGeom>
            <a:noFill/>
          </p:spPr>
          <p:txBody>
            <a:bodyPr wrap="none" rtlCol="0">
              <a:spAutoFit/>
            </a:bodyPr>
            <a:lstStyle/>
            <a:p>
              <a:r>
                <a:rPr lang="en-US" altLang="zh-CN" sz="2400" dirty="0">
                  <a:latin typeface="Arial" panose="020B0604020202020204" pitchFamily="34" charset="0"/>
                  <a:cs typeface="Arial" panose="020B0604020202020204" pitchFamily="34" charset="0"/>
                </a:rPr>
                <a:t>(optional)</a:t>
              </a:r>
              <a:endParaRPr lang="zh-CN" altLang="en-US" sz="2400" dirty="0">
                <a:latin typeface="Arial" panose="020B0604020202020204" pitchFamily="34" charset="0"/>
                <a:cs typeface="Arial" panose="020B0604020202020204" pitchFamily="34" charset="0"/>
              </a:endParaRPr>
            </a:p>
          </p:txBody>
        </p:sp>
      </p:grpSp>
      <p:grpSp>
        <p:nvGrpSpPr>
          <p:cNvPr id="116" name="组合 115">
            <a:extLst>
              <a:ext uri="{FF2B5EF4-FFF2-40B4-BE49-F238E27FC236}">
                <a16:creationId xmlns:a16="http://schemas.microsoft.com/office/drawing/2014/main" id="{0CF06D89-277E-F046-9795-2C3E7BB88807}"/>
              </a:ext>
            </a:extLst>
          </p:cNvPr>
          <p:cNvGrpSpPr/>
          <p:nvPr/>
        </p:nvGrpSpPr>
        <p:grpSpPr>
          <a:xfrm>
            <a:off x="775855" y="1316050"/>
            <a:ext cx="9851348" cy="3200705"/>
            <a:chOff x="1047579" y="2073155"/>
            <a:chExt cx="8869579" cy="3437835"/>
          </a:xfrm>
        </p:grpSpPr>
        <p:sp>
          <p:nvSpPr>
            <p:cNvPr id="127" name="文本框 126">
              <a:extLst>
                <a:ext uri="{FF2B5EF4-FFF2-40B4-BE49-F238E27FC236}">
                  <a16:creationId xmlns:a16="http://schemas.microsoft.com/office/drawing/2014/main" id="{A8D8676D-B3CA-584C-A427-23884BB0AC49}"/>
                </a:ext>
              </a:extLst>
            </p:cNvPr>
            <p:cNvSpPr txBox="1"/>
            <p:nvPr/>
          </p:nvSpPr>
          <p:spPr>
            <a:xfrm>
              <a:off x="7259710" y="3134478"/>
              <a:ext cx="1620077" cy="826446"/>
            </a:xfrm>
            <a:prstGeom prst="rect">
              <a:avLst/>
            </a:prstGeom>
            <a:noFill/>
            <a:ln>
              <a:noFill/>
            </a:ln>
          </p:spPr>
          <p:txBody>
            <a:bodyPr wrap="none" rtlCol="0">
              <a:spAutoFit/>
            </a:bodyPr>
            <a:lstStyle/>
            <a:p>
              <a:pPr algn="ctr"/>
              <a:r>
                <a:rPr lang="en-US" altLang="zh-CN" sz="2200" dirty="0">
                  <a:solidFill>
                    <a:srgbClr val="FF0000"/>
                  </a:solidFill>
                  <a:latin typeface="Calibri" panose="020F0502020204030204" pitchFamily="34" charset="0"/>
                  <a:cs typeface="Calibri" panose="020F0502020204030204" pitchFamily="34" charset="0"/>
                </a:rPr>
                <a:t>Missing</a:t>
              </a:r>
              <a:r>
                <a:rPr lang="zh-CN" altLang="en-US" sz="2200" dirty="0">
                  <a:solidFill>
                    <a:srgbClr val="FF0000"/>
                  </a:solidFill>
                  <a:latin typeface="Calibri" panose="020F0502020204030204" pitchFamily="34" charset="0"/>
                  <a:cs typeface="Calibri" panose="020F0502020204030204" pitchFamily="34" charset="0"/>
                </a:rPr>
                <a:t> </a:t>
              </a:r>
              <a:r>
                <a:rPr lang="en-US" altLang="zh-CN" sz="2200" dirty="0">
                  <a:solidFill>
                    <a:srgbClr val="FF0000"/>
                  </a:solidFill>
                  <a:latin typeface="Calibri" panose="020F0502020204030204" pitchFamily="34" charset="0"/>
                  <a:cs typeface="Calibri" panose="020F0502020204030204" pitchFamily="34" charset="0"/>
                </a:rPr>
                <a:t>Value</a:t>
              </a:r>
            </a:p>
            <a:p>
              <a:pPr algn="ctr"/>
              <a:r>
                <a:rPr lang="en-US" altLang="zh-CN" sz="2200" dirty="0">
                  <a:solidFill>
                    <a:srgbClr val="FF0000"/>
                  </a:solidFill>
                  <a:latin typeface="Calibri" panose="020F0502020204030204" pitchFamily="34" charset="0"/>
                  <a:cs typeface="Calibri" panose="020F0502020204030204" pitchFamily="34" charset="0"/>
                </a:rPr>
                <a:t>Imputation</a:t>
              </a:r>
              <a:endParaRPr lang="zh-CN" altLang="en-US" sz="2200" dirty="0">
                <a:solidFill>
                  <a:srgbClr val="FF0000"/>
                </a:solidFill>
                <a:latin typeface="Calibri" panose="020F0502020204030204" pitchFamily="34" charset="0"/>
                <a:cs typeface="Calibri" panose="020F0502020204030204" pitchFamily="34" charset="0"/>
              </a:endParaRPr>
            </a:p>
          </p:txBody>
        </p:sp>
        <p:sp>
          <p:nvSpPr>
            <p:cNvPr id="166" name="流程图: 磁盘 3">
              <a:extLst>
                <a:ext uri="{FF2B5EF4-FFF2-40B4-BE49-F238E27FC236}">
                  <a16:creationId xmlns:a16="http://schemas.microsoft.com/office/drawing/2014/main" id="{1EF45C8B-FA85-D744-9EE8-4C0297530A3E}"/>
                </a:ext>
              </a:extLst>
            </p:cNvPr>
            <p:cNvSpPr/>
            <p:nvPr/>
          </p:nvSpPr>
          <p:spPr>
            <a:xfrm>
              <a:off x="1047579" y="2970344"/>
              <a:ext cx="818993" cy="1132716"/>
            </a:xfrm>
            <a:prstGeom prst="flowChartMagneticDisk">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68" name="文本框 167">
              <a:extLst>
                <a:ext uri="{FF2B5EF4-FFF2-40B4-BE49-F238E27FC236}">
                  <a16:creationId xmlns:a16="http://schemas.microsoft.com/office/drawing/2014/main" id="{B81EE86A-7B00-AC4E-8B7A-632441A492C0}"/>
                </a:ext>
              </a:extLst>
            </p:cNvPr>
            <p:cNvSpPr txBox="1"/>
            <p:nvPr/>
          </p:nvSpPr>
          <p:spPr>
            <a:xfrm>
              <a:off x="1249973" y="4033134"/>
              <a:ext cx="479716" cy="462810"/>
            </a:xfrm>
            <a:prstGeom prst="rect">
              <a:avLst/>
            </a:prstGeom>
            <a:noFill/>
          </p:spPr>
          <p:txBody>
            <a:bodyPr wrap="square" rtlCol="0">
              <a:spAutoFit/>
            </a:bodyPr>
            <a:lstStyle/>
            <a:p>
              <a:r>
                <a:rPr lang="en-US" altLang="zh-CN" sz="2200" i="1" dirty="0">
                  <a:latin typeface="Calibri" panose="020F0502020204030204" pitchFamily="34" charset="0"/>
                  <a:cs typeface="Calibri" panose="020F0502020204030204" pitchFamily="34" charset="0"/>
                </a:rPr>
                <a:t>D</a:t>
              </a:r>
              <a:endParaRPr lang="zh-CN" altLang="en-US" sz="2200" i="1" baseline="-25000" dirty="0">
                <a:latin typeface="Calibri" panose="020F0502020204030204" pitchFamily="34" charset="0"/>
                <a:cs typeface="Calibri" panose="020F0502020204030204" pitchFamily="34" charset="0"/>
              </a:endParaRPr>
            </a:p>
          </p:txBody>
        </p:sp>
        <p:sp>
          <p:nvSpPr>
            <p:cNvPr id="169" name="流程图: 磁盘 5">
              <a:extLst>
                <a:ext uri="{FF2B5EF4-FFF2-40B4-BE49-F238E27FC236}">
                  <a16:creationId xmlns:a16="http://schemas.microsoft.com/office/drawing/2014/main" id="{FA54A026-F640-4C43-8C5A-F9319E70B2EE}"/>
                </a:ext>
              </a:extLst>
            </p:cNvPr>
            <p:cNvSpPr/>
            <p:nvPr/>
          </p:nvSpPr>
          <p:spPr>
            <a:xfrm>
              <a:off x="3863016" y="3063457"/>
              <a:ext cx="663146" cy="864972"/>
            </a:xfrm>
            <a:prstGeom prst="flowChartMagneticDisk">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70" name="文本框 169">
              <a:extLst>
                <a:ext uri="{FF2B5EF4-FFF2-40B4-BE49-F238E27FC236}">
                  <a16:creationId xmlns:a16="http://schemas.microsoft.com/office/drawing/2014/main" id="{939E5732-213A-794C-A8EE-330B124E26DD}"/>
                </a:ext>
              </a:extLst>
            </p:cNvPr>
            <p:cNvSpPr txBox="1"/>
            <p:nvPr/>
          </p:nvSpPr>
          <p:spPr>
            <a:xfrm>
              <a:off x="3979011" y="3989945"/>
              <a:ext cx="644528" cy="462810"/>
            </a:xfrm>
            <a:prstGeom prst="rect">
              <a:avLst/>
            </a:prstGeom>
            <a:noFill/>
          </p:spPr>
          <p:txBody>
            <a:bodyPr wrap="square" rtlCol="0">
              <a:spAutoFit/>
            </a:bodyPr>
            <a:lstStyle/>
            <a:p>
              <a:r>
                <a:rPr lang="en-US" altLang="zh-CN" sz="2200" i="1" dirty="0">
                  <a:latin typeface="Calibri" panose="020F0502020204030204" pitchFamily="34" charset="0"/>
                  <a:cs typeface="Calibri" panose="020F0502020204030204" pitchFamily="34" charset="0"/>
                </a:rPr>
                <a:t>D</a:t>
              </a:r>
              <a:r>
                <a:rPr lang="en-US" altLang="zh-CN" sz="2200" i="1" baseline="-25000" dirty="0">
                  <a:latin typeface="Calibri" panose="020F0502020204030204" pitchFamily="34" charset="0"/>
                  <a:cs typeface="Calibri" panose="020F0502020204030204" pitchFamily="34" charset="0"/>
                </a:rPr>
                <a:t>V</a:t>
              </a:r>
              <a:endParaRPr lang="zh-CN" altLang="en-US" sz="2200" i="1" baseline="-25000" dirty="0">
                <a:latin typeface="Calibri" panose="020F0502020204030204" pitchFamily="34" charset="0"/>
                <a:cs typeface="Calibri" panose="020F0502020204030204" pitchFamily="34" charset="0"/>
              </a:endParaRPr>
            </a:p>
          </p:txBody>
        </p:sp>
        <p:sp>
          <p:nvSpPr>
            <p:cNvPr id="171" name="矩形 170">
              <a:extLst>
                <a:ext uri="{FF2B5EF4-FFF2-40B4-BE49-F238E27FC236}">
                  <a16:creationId xmlns:a16="http://schemas.microsoft.com/office/drawing/2014/main" id="{5BC08B3F-C2C8-EF48-989D-B024F2A1DDE6}"/>
                </a:ext>
              </a:extLst>
            </p:cNvPr>
            <p:cNvSpPr/>
            <p:nvPr/>
          </p:nvSpPr>
          <p:spPr>
            <a:xfrm>
              <a:off x="2398236" y="3310090"/>
              <a:ext cx="1204825" cy="650834"/>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dirty="0">
                <a:latin typeface="Calibri" panose="020F0502020204030204" pitchFamily="34" charset="0"/>
                <a:cs typeface="Calibri" panose="020F0502020204030204" pitchFamily="34" charset="0"/>
              </a:endParaRPr>
            </a:p>
          </p:txBody>
        </p:sp>
        <p:sp>
          <p:nvSpPr>
            <p:cNvPr id="174" name="矩形 173">
              <a:extLst>
                <a:ext uri="{FF2B5EF4-FFF2-40B4-BE49-F238E27FC236}">
                  <a16:creationId xmlns:a16="http://schemas.microsoft.com/office/drawing/2014/main" id="{4586D3DD-EC20-954B-AC94-4F58D7EA2523}"/>
                </a:ext>
              </a:extLst>
            </p:cNvPr>
            <p:cNvSpPr/>
            <p:nvPr/>
          </p:nvSpPr>
          <p:spPr>
            <a:xfrm>
              <a:off x="4785606" y="3158833"/>
              <a:ext cx="1234573" cy="780532"/>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dirty="0">
                <a:latin typeface="Calibri" panose="020F0502020204030204" pitchFamily="34" charset="0"/>
                <a:cs typeface="Calibri" panose="020F0502020204030204" pitchFamily="34" charset="0"/>
              </a:endParaRPr>
            </a:p>
          </p:txBody>
        </p:sp>
        <p:sp>
          <p:nvSpPr>
            <p:cNvPr id="175" name="矩形 174">
              <a:extLst>
                <a:ext uri="{FF2B5EF4-FFF2-40B4-BE49-F238E27FC236}">
                  <a16:creationId xmlns:a16="http://schemas.microsoft.com/office/drawing/2014/main" id="{7C70D414-FF20-324C-8EAB-587976D5E743}"/>
                </a:ext>
              </a:extLst>
            </p:cNvPr>
            <p:cNvSpPr/>
            <p:nvPr/>
          </p:nvSpPr>
          <p:spPr>
            <a:xfrm>
              <a:off x="7299278" y="3168549"/>
              <a:ext cx="1585635" cy="764453"/>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dirty="0">
                <a:latin typeface="Calibri" panose="020F0502020204030204" pitchFamily="34" charset="0"/>
                <a:cs typeface="Calibri" panose="020F0502020204030204" pitchFamily="34" charset="0"/>
              </a:endParaRPr>
            </a:p>
          </p:txBody>
        </p:sp>
        <p:sp>
          <p:nvSpPr>
            <p:cNvPr id="176" name="右箭头 175">
              <a:extLst>
                <a:ext uri="{FF2B5EF4-FFF2-40B4-BE49-F238E27FC236}">
                  <a16:creationId xmlns:a16="http://schemas.microsoft.com/office/drawing/2014/main" id="{86EF4EC9-7B68-3D47-9FB0-49EF2D2A7C12}"/>
                </a:ext>
              </a:extLst>
            </p:cNvPr>
            <p:cNvSpPr/>
            <p:nvPr/>
          </p:nvSpPr>
          <p:spPr>
            <a:xfrm>
              <a:off x="1927338" y="3542003"/>
              <a:ext cx="430390" cy="53853"/>
            </a:xfrm>
            <a:prstGeom prst="rightArrow">
              <a:avLst/>
            </a:prstGeom>
            <a:solidFill>
              <a:srgbClr val="0070C0"/>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77" name="右箭头 176">
              <a:extLst>
                <a:ext uri="{FF2B5EF4-FFF2-40B4-BE49-F238E27FC236}">
                  <a16:creationId xmlns:a16="http://schemas.microsoft.com/office/drawing/2014/main" id="{E149E487-D100-7449-9848-94D20D85AA51}"/>
                </a:ext>
              </a:extLst>
            </p:cNvPr>
            <p:cNvSpPr/>
            <p:nvPr/>
          </p:nvSpPr>
          <p:spPr>
            <a:xfrm>
              <a:off x="4560225" y="3530499"/>
              <a:ext cx="217306" cy="45719"/>
            </a:xfrm>
            <a:prstGeom prst="rightArrow">
              <a:avLst/>
            </a:prstGeom>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78" name="流程图: 磁盘 17">
              <a:extLst>
                <a:ext uri="{FF2B5EF4-FFF2-40B4-BE49-F238E27FC236}">
                  <a16:creationId xmlns:a16="http://schemas.microsoft.com/office/drawing/2014/main" id="{67A4F821-66E3-C94D-9CB2-1E661DF4A3CA}"/>
                </a:ext>
              </a:extLst>
            </p:cNvPr>
            <p:cNvSpPr/>
            <p:nvPr/>
          </p:nvSpPr>
          <p:spPr>
            <a:xfrm>
              <a:off x="6298939" y="3087928"/>
              <a:ext cx="663146" cy="864972"/>
            </a:xfrm>
            <a:prstGeom prst="flowChartMagneticDisk">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79" name="文本框 178">
              <a:extLst>
                <a:ext uri="{FF2B5EF4-FFF2-40B4-BE49-F238E27FC236}">
                  <a16:creationId xmlns:a16="http://schemas.microsoft.com/office/drawing/2014/main" id="{F34607A3-EF33-714A-9B7F-F458CE861525}"/>
                </a:ext>
              </a:extLst>
            </p:cNvPr>
            <p:cNvSpPr txBox="1"/>
            <p:nvPr/>
          </p:nvSpPr>
          <p:spPr>
            <a:xfrm>
              <a:off x="6449121" y="3989945"/>
              <a:ext cx="548840" cy="462810"/>
            </a:xfrm>
            <a:prstGeom prst="rect">
              <a:avLst/>
            </a:prstGeom>
            <a:noFill/>
          </p:spPr>
          <p:txBody>
            <a:bodyPr wrap="square" rtlCol="0">
              <a:spAutoFit/>
            </a:bodyPr>
            <a:lstStyle/>
            <a:p>
              <a:r>
                <a:rPr lang="en-US" altLang="zh-CN" sz="2200" i="1" dirty="0">
                  <a:latin typeface="Calibri" panose="020F0502020204030204" pitchFamily="34" charset="0"/>
                  <a:cs typeface="Calibri" panose="020F0502020204030204" pitchFamily="34" charset="0"/>
                </a:rPr>
                <a:t>D</a:t>
              </a:r>
              <a:r>
                <a:rPr lang="en-US" altLang="zh-CN" sz="2200" i="1" baseline="-25000" dirty="0">
                  <a:latin typeface="Calibri" panose="020F0502020204030204" pitchFamily="34" charset="0"/>
                  <a:cs typeface="Calibri" panose="020F0502020204030204" pitchFamily="34" charset="0"/>
                </a:rPr>
                <a:t>V</a:t>
              </a:r>
              <a:endParaRPr lang="zh-CN" altLang="en-US" sz="2200" i="1" baseline="-25000" dirty="0">
                <a:latin typeface="Calibri" panose="020F0502020204030204" pitchFamily="34" charset="0"/>
                <a:cs typeface="Calibri" panose="020F0502020204030204" pitchFamily="34" charset="0"/>
              </a:endParaRPr>
            </a:p>
          </p:txBody>
        </p:sp>
        <p:sp>
          <p:nvSpPr>
            <p:cNvPr id="180" name="右箭头 179">
              <a:extLst>
                <a:ext uri="{FF2B5EF4-FFF2-40B4-BE49-F238E27FC236}">
                  <a16:creationId xmlns:a16="http://schemas.microsoft.com/office/drawing/2014/main" id="{3F10C550-FB1E-3241-B79E-F79213B20E4B}"/>
                </a:ext>
              </a:extLst>
            </p:cNvPr>
            <p:cNvSpPr/>
            <p:nvPr/>
          </p:nvSpPr>
          <p:spPr>
            <a:xfrm>
              <a:off x="6051609" y="3530499"/>
              <a:ext cx="201466" cy="45719"/>
            </a:xfrm>
            <a:prstGeom prst="rightArrow">
              <a:avLst/>
            </a:prstGeom>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81" name="右箭头 180">
              <a:extLst>
                <a:ext uri="{FF2B5EF4-FFF2-40B4-BE49-F238E27FC236}">
                  <a16:creationId xmlns:a16="http://schemas.microsoft.com/office/drawing/2014/main" id="{8045DA00-F3B9-C446-B8E2-602988B325FC}"/>
                </a:ext>
              </a:extLst>
            </p:cNvPr>
            <p:cNvSpPr/>
            <p:nvPr/>
          </p:nvSpPr>
          <p:spPr>
            <a:xfrm>
              <a:off x="6997961" y="3537528"/>
              <a:ext cx="231126" cy="45719"/>
            </a:xfrm>
            <a:prstGeom prst="rightArrow">
              <a:avLst/>
            </a:prstGeom>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82" name="流程图: 磁盘 21">
              <a:extLst>
                <a:ext uri="{FF2B5EF4-FFF2-40B4-BE49-F238E27FC236}">
                  <a16:creationId xmlns:a16="http://schemas.microsoft.com/office/drawing/2014/main" id="{AE204CB1-33CC-2244-A32A-5669331732BA}"/>
                </a:ext>
              </a:extLst>
            </p:cNvPr>
            <p:cNvSpPr/>
            <p:nvPr/>
          </p:nvSpPr>
          <p:spPr>
            <a:xfrm>
              <a:off x="9254012" y="3068031"/>
              <a:ext cx="663146" cy="864972"/>
            </a:xfrm>
            <a:prstGeom prst="flowChartMagneticDisk">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83" name="右箭头 182">
              <a:extLst>
                <a:ext uri="{FF2B5EF4-FFF2-40B4-BE49-F238E27FC236}">
                  <a16:creationId xmlns:a16="http://schemas.microsoft.com/office/drawing/2014/main" id="{888AD0BE-4C9A-CC4D-8356-7C14D8C4B1AB}"/>
                </a:ext>
              </a:extLst>
            </p:cNvPr>
            <p:cNvSpPr/>
            <p:nvPr/>
          </p:nvSpPr>
          <p:spPr>
            <a:xfrm flipV="1">
              <a:off x="8925421" y="3542635"/>
              <a:ext cx="288083" cy="45719"/>
            </a:xfrm>
            <a:prstGeom prst="rightArrow">
              <a:avLst/>
            </a:prstGeom>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84" name="文本框 183">
              <a:extLst>
                <a:ext uri="{FF2B5EF4-FFF2-40B4-BE49-F238E27FC236}">
                  <a16:creationId xmlns:a16="http://schemas.microsoft.com/office/drawing/2014/main" id="{A85A237D-8BB1-624A-A8F2-F1E72498CE5C}"/>
                </a:ext>
              </a:extLst>
            </p:cNvPr>
            <p:cNvSpPr txBox="1"/>
            <p:nvPr/>
          </p:nvSpPr>
          <p:spPr>
            <a:xfrm>
              <a:off x="2408221" y="3371307"/>
              <a:ext cx="1256659" cy="462810"/>
            </a:xfrm>
            <a:prstGeom prst="rect">
              <a:avLst/>
            </a:prstGeom>
            <a:noFill/>
          </p:spPr>
          <p:txBody>
            <a:bodyPr wrap="square" rtlCol="0">
              <a:spAutoFit/>
            </a:bodyPr>
            <a:lstStyle/>
            <a:p>
              <a:r>
                <a:rPr lang="en-US" altLang="zh-CN" sz="2200" dirty="0" err="1">
                  <a:latin typeface="Calibri" panose="020F0502020204030204" pitchFamily="34" charset="0"/>
                  <a:cs typeface="Calibri" panose="020F0502020204030204" pitchFamily="34" charset="0"/>
                </a:rPr>
                <a:t>DecideTS</a:t>
              </a:r>
              <a:endParaRPr lang="zh-CN" altLang="en-US" sz="2200" dirty="0">
                <a:latin typeface="Calibri" panose="020F0502020204030204" pitchFamily="34" charset="0"/>
                <a:cs typeface="Calibri" panose="020F0502020204030204" pitchFamily="34" charset="0"/>
              </a:endParaRPr>
            </a:p>
          </p:txBody>
        </p:sp>
        <p:sp>
          <p:nvSpPr>
            <p:cNvPr id="185" name="文本框 184">
              <a:extLst>
                <a:ext uri="{FF2B5EF4-FFF2-40B4-BE49-F238E27FC236}">
                  <a16:creationId xmlns:a16="http://schemas.microsoft.com/office/drawing/2014/main" id="{CC85899F-4D6E-CB4E-9976-D2B46DD754C4}"/>
                </a:ext>
              </a:extLst>
            </p:cNvPr>
            <p:cNvSpPr txBox="1"/>
            <p:nvPr/>
          </p:nvSpPr>
          <p:spPr>
            <a:xfrm>
              <a:off x="4714290" y="3113313"/>
              <a:ext cx="1378592" cy="826446"/>
            </a:xfrm>
            <a:prstGeom prst="rect">
              <a:avLst/>
            </a:prstGeom>
            <a:noFill/>
          </p:spPr>
          <p:txBody>
            <a:bodyPr wrap="none" rtlCol="0">
              <a:spAutoFit/>
            </a:bodyPr>
            <a:lstStyle/>
            <a:p>
              <a:pPr algn="ctr"/>
              <a:r>
                <a:rPr lang="en-US" altLang="zh-CN" sz="2200" dirty="0">
                  <a:latin typeface="Calibri" panose="020F0502020204030204" pitchFamily="34" charset="0"/>
                  <a:cs typeface="Calibri" panose="020F0502020204030204" pitchFamily="34" charset="0"/>
                </a:rPr>
                <a:t>Attribute</a:t>
              </a:r>
            </a:p>
            <a:p>
              <a:pPr algn="ctr"/>
              <a:r>
                <a:rPr lang="en-US" altLang="zh-CN" sz="2200" dirty="0">
                  <a:latin typeface="Calibri" panose="020F0502020204030204" pitchFamily="34" charset="0"/>
                  <a:cs typeface="Calibri" panose="020F0502020204030204" pitchFamily="34" charset="0"/>
                </a:rPr>
                <a:t>Assignment</a:t>
              </a:r>
              <a:endParaRPr lang="zh-CN" altLang="en-US" sz="2200" dirty="0">
                <a:latin typeface="Calibri" panose="020F0502020204030204" pitchFamily="34" charset="0"/>
                <a:cs typeface="Calibri" panose="020F0502020204030204" pitchFamily="34" charset="0"/>
              </a:endParaRPr>
            </a:p>
          </p:txBody>
        </p:sp>
        <p:sp>
          <p:nvSpPr>
            <p:cNvPr id="186" name="右箭头 185">
              <a:extLst>
                <a:ext uri="{FF2B5EF4-FFF2-40B4-BE49-F238E27FC236}">
                  <a16:creationId xmlns:a16="http://schemas.microsoft.com/office/drawing/2014/main" id="{F0D6CD82-459B-1A4D-9998-BB56804592DE}"/>
                </a:ext>
              </a:extLst>
            </p:cNvPr>
            <p:cNvSpPr/>
            <p:nvPr/>
          </p:nvSpPr>
          <p:spPr>
            <a:xfrm>
              <a:off x="3620942" y="3542003"/>
              <a:ext cx="192325" cy="45719"/>
            </a:xfrm>
            <a:prstGeom prst="rightArrow">
              <a:avLst/>
            </a:prstGeom>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87" name="箭头: 右 14">
              <a:extLst>
                <a:ext uri="{FF2B5EF4-FFF2-40B4-BE49-F238E27FC236}">
                  <a16:creationId xmlns:a16="http://schemas.microsoft.com/office/drawing/2014/main" id="{E71F28BC-B573-3D43-8847-95FE668EBD3D}"/>
                </a:ext>
              </a:extLst>
            </p:cNvPr>
            <p:cNvSpPr/>
            <p:nvPr/>
          </p:nvSpPr>
          <p:spPr>
            <a:xfrm rot="5400000">
              <a:off x="5173806" y="2739652"/>
              <a:ext cx="562480" cy="102183"/>
            </a:xfrm>
            <a:prstGeom prst="right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88" name="文本框 187">
              <a:extLst>
                <a:ext uri="{FF2B5EF4-FFF2-40B4-BE49-F238E27FC236}">
                  <a16:creationId xmlns:a16="http://schemas.microsoft.com/office/drawing/2014/main" id="{8DB3C987-7A3F-6449-80A4-03EAFB9051CF}"/>
                </a:ext>
              </a:extLst>
            </p:cNvPr>
            <p:cNvSpPr txBox="1"/>
            <p:nvPr/>
          </p:nvSpPr>
          <p:spPr>
            <a:xfrm rot="19352188">
              <a:off x="3094165" y="2390165"/>
              <a:ext cx="936727" cy="462810"/>
            </a:xfrm>
            <a:prstGeom prst="rect">
              <a:avLst/>
            </a:prstGeom>
            <a:noFill/>
          </p:spPr>
          <p:txBody>
            <a:bodyPr wrap="none" rtlCol="0">
              <a:spAutoFit/>
            </a:bodyPr>
            <a:lstStyle/>
            <a:p>
              <a:pPr algn="ctr"/>
              <a:r>
                <a:rPr lang="en-US" altLang="zh-CN" sz="2200" dirty="0">
                  <a:latin typeface="Calibri" panose="020F0502020204030204" pitchFamily="34" charset="0"/>
                  <a:cs typeface="Calibri" panose="020F0502020204030204" pitchFamily="34" charset="0"/>
                </a:rPr>
                <a:t>context</a:t>
              </a:r>
              <a:endParaRPr lang="zh-CN" altLang="en-US" sz="2200" dirty="0">
                <a:latin typeface="Calibri" panose="020F0502020204030204" pitchFamily="34" charset="0"/>
                <a:cs typeface="Calibri" panose="020F0502020204030204" pitchFamily="34" charset="0"/>
              </a:endParaRPr>
            </a:p>
          </p:txBody>
        </p:sp>
        <p:sp>
          <p:nvSpPr>
            <p:cNvPr id="189" name="文本框 188">
              <a:extLst>
                <a:ext uri="{FF2B5EF4-FFF2-40B4-BE49-F238E27FC236}">
                  <a16:creationId xmlns:a16="http://schemas.microsoft.com/office/drawing/2014/main" id="{ACA465BB-F8C8-B84A-8CF9-3C7D177EBD79}"/>
                </a:ext>
              </a:extLst>
            </p:cNvPr>
            <p:cNvSpPr txBox="1"/>
            <p:nvPr/>
          </p:nvSpPr>
          <p:spPr>
            <a:xfrm rot="1587521">
              <a:off x="6477067" y="2223572"/>
              <a:ext cx="936727" cy="826446"/>
            </a:xfrm>
            <a:prstGeom prst="rect">
              <a:avLst/>
            </a:prstGeom>
            <a:noFill/>
          </p:spPr>
          <p:txBody>
            <a:bodyPr wrap="none" rtlCol="0">
              <a:spAutoFit/>
            </a:bodyPr>
            <a:lstStyle/>
            <a:p>
              <a:pPr algn="ctr"/>
              <a:r>
                <a:rPr lang="en-US" altLang="zh-CN" sz="2200" dirty="0">
                  <a:latin typeface="Calibri" panose="020F0502020204030204" pitchFamily="34" charset="0"/>
                  <a:cs typeface="Calibri" panose="020F0502020204030204" pitchFamily="34" charset="0"/>
                </a:rPr>
                <a:t>HER</a:t>
              </a:r>
            </a:p>
            <a:p>
              <a:pPr algn="ctr"/>
              <a:r>
                <a:rPr lang="en-US" altLang="zh-CN" sz="2200" dirty="0">
                  <a:latin typeface="Calibri" panose="020F0502020204030204" pitchFamily="34" charset="0"/>
                  <a:cs typeface="Calibri" panose="020F0502020204030204" pitchFamily="34" charset="0"/>
                </a:rPr>
                <a:t>context</a:t>
              </a:r>
              <a:endParaRPr lang="zh-CN" altLang="en-US" sz="2200" dirty="0">
                <a:latin typeface="Calibri" panose="020F0502020204030204" pitchFamily="34" charset="0"/>
                <a:cs typeface="Calibri" panose="020F0502020204030204" pitchFamily="34" charset="0"/>
              </a:endParaRPr>
            </a:p>
          </p:txBody>
        </p:sp>
        <p:sp>
          <p:nvSpPr>
            <p:cNvPr id="190" name="文本框 189">
              <a:extLst>
                <a:ext uri="{FF2B5EF4-FFF2-40B4-BE49-F238E27FC236}">
                  <a16:creationId xmlns:a16="http://schemas.microsoft.com/office/drawing/2014/main" id="{647A33CB-3D1B-5149-B4A6-C0FAFFD61DBC}"/>
                </a:ext>
              </a:extLst>
            </p:cNvPr>
            <p:cNvSpPr txBox="1"/>
            <p:nvPr/>
          </p:nvSpPr>
          <p:spPr>
            <a:xfrm>
              <a:off x="4396159" y="2505090"/>
              <a:ext cx="1122453" cy="462810"/>
            </a:xfrm>
            <a:prstGeom prst="rect">
              <a:avLst/>
            </a:prstGeom>
            <a:noFill/>
          </p:spPr>
          <p:txBody>
            <a:bodyPr wrap="square" rtlCol="0">
              <a:spAutoFit/>
            </a:bodyPr>
            <a:lstStyle/>
            <a:p>
              <a:pPr algn="ctr"/>
              <a:r>
                <a:rPr lang="en-US" altLang="zh-CN" sz="2200" dirty="0">
                  <a:latin typeface="Calibri" panose="020F0502020204030204" pitchFamily="34" charset="0"/>
                  <a:cs typeface="Calibri" panose="020F0502020204030204" pitchFamily="34" charset="0"/>
                </a:rPr>
                <a:t>context</a:t>
              </a:r>
              <a:endParaRPr lang="zh-CN" altLang="en-US" sz="2200" dirty="0">
                <a:latin typeface="Calibri" panose="020F0502020204030204" pitchFamily="34" charset="0"/>
                <a:cs typeface="Calibri" panose="020F0502020204030204" pitchFamily="34" charset="0"/>
              </a:endParaRPr>
            </a:p>
          </p:txBody>
        </p:sp>
        <p:sp>
          <p:nvSpPr>
            <p:cNvPr id="191" name="文本框 190">
              <a:extLst>
                <a:ext uri="{FF2B5EF4-FFF2-40B4-BE49-F238E27FC236}">
                  <a16:creationId xmlns:a16="http://schemas.microsoft.com/office/drawing/2014/main" id="{6531E5AE-27F0-0944-8F2F-2F5FE0582DC0}"/>
                </a:ext>
              </a:extLst>
            </p:cNvPr>
            <p:cNvSpPr txBox="1"/>
            <p:nvPr/>
          </p:nvSpPr>
          <p:spPr>
            <a:xfrm>
              <a:off x="9347716" y="3946494"/>
              <a:ext cx="548840" cy="462810"/>
            </a:xfrm>
            <a:prstGeom prst="rect">
              <a:avLst/>
            </a:prstGeom>
            <a:noFill/>
          </p:spPr>
          <p:txBody>
            <a:bodyPr wrap="square" rtlCol="0">
              <a:spAutoFit/>
            </a:bodyPr>
            <a:lstStyle/>
            <a:p>
              <a:r>
                <a:rPr lang="en-US" altLang="zh-CN" sz="2200" i="1" dirty="0">
                  <a:latin typeface="Calibri" panose="020F0502020204030204" pitchFamily="34" charset="0"/>
                  <a:cs typeface="Calibri" panose="020F0502020204030204" pitchFamily="34" charset="0"/>
                </a:rPr>
                <a:t>D</a:t>
              </a:r>
              <a:r>
                <a:rPr lang="en-US" altLang="zh-CN" sz="2200" i="1" baseline="-25000" dirty="0">
                  <a:latin typeface="Calibri" panose="020F0502020204030204" pitchFamily="34" charset="0"/>
                  <a:cs typeface="Calibri" panose="020F0502020204030204" pitchFamily="34" charset="0"/>
                </a:rPr>
                <a:t>V</a:t>
              </a:r>
              <a:endParaRPr lang="zh-CN" altLang="en-US" sz="2200" i="1" baseline="-25000" dirty="0">
                <a:latin typeface="Calibri" panose="020F0502020204030204" pitchFamily="34" charset="0"/>
                <a:cs typeface="Calibri" panose="020F0502020204030204" pitchFamily="34" charset="0"/>
              </a:endParaRPr>
            </a:p>
          </p:txBody>
        </p:sp>
        <p:sp>
          <p:nvSpPr>
            <p:cNvPr id="192" name="矩形 191">
              <a:extLst>
                <a:ext uri="{FF2B5EF4-FFF2-40B4-BE49-F238E27FC236}">
                  <a16:creationId xmlns:a16="http://schemas.microsoft.com/office/drawing/2014/main" id="{C95CFA10-0346-B244-BB36-915127D4666F}"/>
                </a:ext>
              </a:extLst>
            </p:cNvPr>
            <p:cNvSpPr/>
            <p:nvPr/>
          </p:nvSpPr>
          <p:spPr>
            <a:xfrm>
              <a:off x="4091603" y="3664994"/>
              <a:ext cx="209672" cy="18637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93" name="矩形 192">
              <a:extLst>
                <a:ext uri="{FF2B5EF4-FFF2-40B4-BE49-F238E27FC236}">
                  <a16:creationId xmlns:a16="http://schemas.microsoft.com/office/drawing/2014/main" id="{83A208B0-15AE-9949-AB38-EEA63AFEDC75}"/>
                </a:ext>
              </a:extLst>
            </p:cNvPr>
            <p:cNvSpPr/>
            <p:nvPr/>
          </p:nvSpPr>
          <p:spPr>
            <a:xfrm>
              <a:off x="3921706" y="3434161"/>
              <a:ext cx="209672" cy="18637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94" name="矩形 193">
              <a:extLst>
                <a:ext uri="{FF2B5EF4-FFF2-40B4-BE49-F238E27FC236}">
                  <a16:creationId xmlns:a16="http://schemas.microsoft.com/office/drawing/2014/main" id="{AE4B71EF-83C1-5543-A3F5-A9CE1EB78EA8}"/>
                </a:ext>
              </a:extLst>
            </p:cNvPr>
            <p:cNvSpPr/>
            <p:nvPr/>
          </p:nvSpPr>
          <p:spPr>
            <a:xfrm>
              <a:off x="4243988" y="3434161"/>
              <a:ext cx="209672" cy="186374"/>
            </a:xfrm>
            <a:prstGeom prst="rect">
              <a:avLst/>
            </a:prstGeom>
            <a:solidFill>
              <a:srgbClr val="FF00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95" name="矩形 194">
              <a:extLst>
                <a:ext uri="{FF2B5EF4-FFF2-40B4-BE49-F238E27FC236}">
                  <a16:creationId xmlns:a16="http://schemas.microsoft.com/office/drawing/2014/main" id="{9019F2D1-5696-0B4B-95E9-E85A878F41F8}"/>
                </a:ext>
              </a:extLst>
            </p:cNvPr>
            <p:cNvSpPr/>
            <p:nvPr/>
          </p:nvSpPr>
          <p:spPr>
            <a:xfrm>
              <a:off x="6525676" y="3653884"/>
              <a:ext cx="209672" cy="18637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96" name="矩形 195">
              <a:extLst>
                <a:ext uri="{FF2B5EF4-FFF2-40B4-BE49-F238E27FC236}">
                  <a16:creationId xmlns:a16="http://schemas.microsoft.com/office/drawing/2014/main" id="{E28E496D-DC1E-564F-A31C-E9A8B34364F4}"/>
                </a:ext>
              </a:extLst>
            </p:cNvPr>
            <p:cNvSpPr/>
            <p:nvPr/>
          </p:nvSpPr>
          <p:spPr>
            <a:xfrm>
              <a:off x="6363830" y="3413663"/>
              <a:ext cx="209672" cy="18637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97" name="矩形 196">
              <a:extLst>
                <a:ext uri="{FF2B5EF4-FFF2-40B4-BE49-F238E27FC236}">
                  <a16:creationId xmlns:a16="http://schemas.microsoft.com/office/drawing/2014/main" id="{E865A386-E971-6949-BC08-7BAEA86C602F}"/>
                </a:ext>
              </a:extLst>
            </p:cNvPr>
            <p:cNvSpPr/>
            <p:nvPr/>
          </p:nvSpPr>
          <p:spPr>
            <a:xfrm>
              <a:off x="6696453" y="3415233"/>
              <a:ext cx="209672" cy="18637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98" name="矩形 197">
              <a:extLst>
                <a:ext uri="{FF2B5EF4-FFF2-40B4-BE49-F238E27FC236}">
                  <a16:creationId xmlns:a16="http://schemas.microsoft.com/office/drawing/2014/main" id="{7ED0051A-F7D5-C148-A65A-4111007D31C3}"/>
                </a:ext>
              </a:extLst>
            </p:cNvPr>
            <p:cNvSpPr/>
            <p:nvPr/>
          </p:nvSpPr>
          <p:spPr>
            <a:xfrm>
              <a:off x="9651048" y="3409481"/>
              <a:ext cx="209672" cy="18637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99" name="矩形 198">
              <a:extLst>
                <a:ext uri="{FF2B5EF4-FFF2-40B4-BE49-F238E27FC236}">
                  <a16:creationId xmlns:a16="http://schemas.microsoft.com/office/drawing/2014/main" id="{36283DBC-E144-8C4C-A47E-E98DDC9BC8BE}"/>
                </a:ext>
              </a:extLst>
            </p:cNvPr>
            <p:cNvSpPr/>
            <p:nvPr/>
          </p:nvSpPr>
          <p:spPr>
            <a:xfrm>
              <a:off x="9347716" y="3413663"/>
              <a:ext cx="209672" cy="18637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200" name="矩形 199">
              <a:extLst>
                <a:ext uri="{FF2B5EF4-FFF2-40B4-BE49-F238E27FC236}">
                  <a16:creationId xmlns:a16="http://schemas.microsoft.com/office/drawing/2014/main" id="{3D3F06CE-140F-E747-BBA7-069DF2F3250B}"/>
                </a:ext>
              </a:extLst>
            </p:cNvPr>
            <p:cNvSpPr/>
            <p:nvPr/>
          </p:nvSpPr>
          <p:spPr>
            <a:xfrm>
              <a:off x="9517300" y="3647743"/>
              <a:ext cx="209672" cy="18637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201" name="矩形 200">
              <a:extLst>
                <a:ext uri="{FF2B5EF4-FFF2-40B4-BE49-F238E27FC236}">
                  <a16:creationId xmlns:a16="http://schemas.microsoft.com/office/drawing/2014/main" id="{A188EBCE-0764-BA48-8513-B2206AB92077}"/>
                </a:ext>
              </a:extLst>
            </p:cNvPr>
            <p:cNvSpPr/>
            <p:nvPr/>
          </p:nvSpPr>
          <p:spPr>
            <a:xfrm>
              <a:off x="1160860" y="3435582"/>
              <a:ext cx="209672" cy="186374"/>
            </a:xfrm>
            <a:prstGeom prst="rect">
              <a:avLst/>
            </a:prstGeom>
            <a:solidFill>
              <a:schemeClr val="tx2">
                <a:lumMod val="60000"/>
                <a:lumOff val="4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202" name="矩形 201">
              <a:extLst>
                <a:ext uri="{FF2B5EF4-FFF2-40B4-BE49-F238E27FC236}">
                  <a16:creationId xmlns:a16="http://schemas.microsoft.com/office/drawing/2014/main" id="{A6A02D55-EDD9-5E4F-B68D-110B2E2E43A2}"/>
                </a:ext>
              </a:extLst>
            </p:cNvPr>
            <p:cNvSpPr/>
            <p:nvPr/>
          </p:nvSpPr>
          <p:spPr>
            <a:xfrm>
              <a:off x="1551355" y="3434161"/>
              <a:ext cx="209672" cy="186374"/>
            </a:xfrm>
            <a:prstGeom prst="rect">
              <a:avLst/>
            </a:prstGeom>
            <a:solidFill>
              <a:schemeClr val="tx2">
                <a:lumMod val="60000"/>
                <a:lumOff val="4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203" name="矩形 202">
              <a:extLst>
                <a:ext uri="{FF2B5EF4-FFF2-40B4-BE49-F238E27FC236}">
                  <a16:creationId xmlns:a16="http://schemas.microsoft.com/office/drawing/2014/main" id="{F786F5B7-08F5-454C-8711-8B03DDCAFA61}"/>
                </a:ext>
              </a:extLst>
            </p:cNvPr>
            <p:cNvSpPr/>
            <p:nvPr/>
          </p:nvSpPr>
          <p:spPr>
            <a:xfrm>
              <a:off x="1361417" y="3695446"/>
              <a:ext cx="209672" cy="186374"/>
            </a:xfrm>
            <a:prstGeom prst="rect">
              <a:avLst/>
            </a:prstGeom>
            <a:solidFill>
              <a:schemeClr val="tx2">
                <a:lumMod val="60000"/>
                <a:lumOff val="4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204" name="矩形 203">
              <a:extLst>
                <a:ext uri="{FF2B5EF4-FFF2-40B4-BE49-F238E27FC236}">
                  <a16:creationId xmlns:a16="http://schemas.microsoft.com/office/drawing/2014/main" id="{64D3CD0B-082D-EA4E-962A-B07E124ADBA8}"/>
                </a:ext>
              </a:extLst>
            </p:cNvPr>
            <p:cNvSpPr/>
            <p:nvPr/>
          </p:nvSpPr>
          <p:spPr>
            <a:xfrm>
              <a:off x="1129087" y="2234516"/>
              <a:ext cx="209672" cy="186374"/>
            </a:xfrm>
            <a:prstGeom prst="rect">
              <a:avLst/>
            </a:prstGeom>
            <a:solidFill>
              <a:schemeClr val="tx2">
                <a:lumMod val="60000"/>
                <a:lumOff val="4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205" name="文本框 204">
              <a:extLst>
                <a:ext uri="{FF2B5EF4-FFF2-40B4-BE49-F238E27FC236}">
                  <a16:creationId xmlns:a16="http://schemas.microsoft.com/office/drawing/2014/main" id="{58D909F4-C8F0-004D-83A7-77435BD4E50A}"/>
                </a:ext>
              </a:extLst>
            </p:cNvPr>
            <p:cNvSpPr txBox="1"/>
            <p:nvPr/>
          </p:nvSpPr>
          <p:spPr>
            <a:xfrm>
              <a:off x="1370532" y="2096080"/>
              <a:ext cx="1679424" cy="462810"/>
            </a:xfrm>
            <a:prstGeom prst="rect">
              <a:avLst/>
            </a:prstGeom>
            <a:noFill/>
          </p:spPr>
          <p:txBody>
            <a:bodyPr wrap="none" rtlCol="0">
              <a:spAutoFit/>
            </a:bodyPr>
            <a:lstStyle/>
            <a:p>
              <a:r>
                <a:rPr lang="en-US" altLang="zh-CN" sz="2200" dirty="0">
                  <a:latin typeface="Calibri" panose="020F0502020204030204" pitchFamily="34" charset="0"/>
                  <a:cs typeface="Calibri" panose="020F0502020204030204" pitchFamily="34" charset="0"/>
                </a:rPr>
                <a:t>attribute value</a:t>
              </a:r>
              <a:endParaRPr lang="zh-CN" altLang="en-US" sz="2200" dirty="0">
                <a:latin typeface="Calibri" panose="020F0502020204030204" pitchFamily="34" charset="0"/>
                <a:cs typeface="Calibri" panose="020F0502020204030204" pitchFamily="34" charset="0"/>
              </a:endParaRPr>
            </a:p>
          </p:txBody>
        </p:sp>
        <p:sp>
          <p:nvSpPr>
            <p:cNvPr id="206" name="矩形 205">
              <a:extLst>
                <a:ext uri="{FF2B5EF4-FFF2-40B4-BE49-F238E27FC236}">
                  <a16:creationId xmlns:a16="http://schemas.microsoft.com/office/drawing/2014/main" id="{42523C79-4B64-654F-8DCD-3F735BBFA0D2}"/>
                </a:ext>
              </a:extLst>
            </p:cNvPr>
            <p:cNvSpPr/>
            <p:nvPr/>
          </p:nvSpPr>
          <p:spPr>
            <a:xfrm>
              <a:off x="1125548" y="2591613"/>
              <a:ext cx="209672" cy="18637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207" name="文本框 206">
              <a:extLst>
                <a:ext uri="{FF2B5EF4-FFF2-40B4-BE49-F238E27FC236}">
                  <a16:creationId xmlns:a16="http://schemas.microsoft.com/office/drawing/2014/main" id="{09D00F70-9383-8848-BF21-BDF81AB8E260}"/>
                </a:ext>
              </a:extLst>
            </p:cNvPr>
            <p:cNvSpPr txBox="1"/>
            <p:nvPr/>
          </p:nvSpPr>
          <p:spPr>
            <a:xfrm>
              <a:off x="1370532" y="2416871"/>
              <a:ext cx="1503636" cy="462810"/>
            </a:xfrm>
            <a:prstGeom prst="rect">
              <a:avLst/>
            </a:prstGeom>
            <a:noFill/>
          </p:spPr>
          <p:txBody>
            <a:bodyPr wrap="none" rtlCol="0">
              <a:spAutoFit/>
            </a:bodyPr>
            <a:lstStyle/>
            <a:p>
              <a:r>
                <a:rPr lang="en-US" altLang="zh-CN" sz="2200" dirty="0">
                  <a:latin typeface="Calibri" panose="020F0502020204030204" pitchFamily="34" charset="0"/>
                  <a:cs typeface="Calibri" panose="020F0502020204030204" pitchFamily="34" charset="0"/>
                </a:rPr>
                <a:t>correct value</a:t>
              </a:r>
              <a:endParaRPr lang="zh-CN" altLang="en-US" sz="2200" dirty="0">
                <a:latin typeface="Calibri" panose="020F0502020204030204" pitchFamily="34" charset="0"/>
                <a:cs typeface="Calibri" panose="020F0502020204030204" pitchFamily="34" charset="0"/>
              </a:endParaRPr>
            </a:p>
          </p:txBody>
        </p:sp>
        <p:sp>
          <p:nvSpPr>
            <p:cNvPr id="208" name="矩形 207">
              <a:extLst>
                <a:ext uri="{FF2B5EF4-FFF2-40B4-BE49-F238E27FC236}">
                  <a16:creationId xmlns:a16="http://schemas.microsoft.com/office/drawing/2014/main" id="{C497FDC2-9223-8E46-B71B-7BEA2BE9C7E7}"/>
                </a:ext>
              </a:extLst>
            </p:cNvPr>
            <p:cNvSpPr/>
            <p:nvPr/>
          </p:nvSpPr>
          <p:spPr>
            <a:xfrm>
              <a:off x="7801346" y="2234516"/>
              <a:ext cx="209672" cy="186374"/>
            </a:xfrm>
            <a:prstGeom prst="rect">
              <a:avLst/>
            </a:prstGeom>
            <a:solidFill>
              <a:srgbClr val="FF00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209" name="文本框 208">
              <a:extLst>
                <a:ext uri="{FF2B5EF4-FFF2-40B4-BE49-F238E27FC236}">
                  <a16:creationId xmlns:a16="http://schemas.microsoft.com/office/drawing/2014/main" id="{D2CE635A-5EC7-2F43-BA1C-95563F527770}"/>
                </a:ext>
              </a:extLst>
            </p:cNvPr>
            <p:cNvSpPr txBox="1"/>
            <p:nvPr/>
          </p:nvSpPr>
          <p:spPr>
            <a:xfrm>
              <a:off x="8042791" y="2096080"/>
              <a:ext cx="1528575" cy="462810"/>
            </a:xfrm>
            <a:prstGeom prst="rect">
              <a:avLst/>
            </a:prstGeom>
            <a:noFill/>
          </p:spPr>
          <p:txBody>
            <a:bodyPr wrap="none" rtlCol="0">
              <a:spAutoFit/>
            </a:bodyPr>
            <a:lstStyle/>
            <a:p>
              <a:r>
                <a:rPr lang="en-US" altLang="zh-CN" sz="2200" dirty="0">
                  <a:latin typeface="Calibri" panose="020F0502020204030204" pitchFamily="34" charset="0"/>
                  <a:cs typeface="Calibri" panose="020F0502020204030204" pitchFamily="34" charset="0"/>
                </a:rPr>
                <a:t>conflict value</a:t>
              </a:r>
              <a:endParaRPr lang="zh-CN" altLang="en-US" sz="2200" dirty="0">
                <a:latin typeface="Calibri" panose="020F0502020204030204" pitchFamily="34" charset="0"/>
                <a:cs typeface="Calibri" panose="020F0502020204030204" pitchFamily="34" charset="0"/>
              </a:endParaRPr>
            </a:p>
          </p:txBody>
        </p:sp>
        <p:sp>
          <p:nvSpPr>
            <p:cNvPr id="210" name="矩形 209">
              <a:extLst>
                <a:ext uri="{FF2B5EF4-FFF2-40B4-BE49-F238E27FC236}">
                  <a16:creationId xmlns:a16="http://schemas.microsoft.com/office/drawing/2014/main" id="{6EC944B7-C8D2-6C47-9025-1C3C00A581EB}"/>
                </a:ext>
              </a:extLst>
            </p:cNvPr>
            <p:cNvSpPr/>
            <p:nvPr/>
          </p:nvSpPr>
          <p:spPr>
            <a:xfrm>
              <a:off x="7796818" y="2591613"/>
              <a:ext cx="209672" cy="186374"/>
            </a:xfrm>
            <a:prstGeom prst="rect">
              <a:avLst/>
            </a:prstGeom>
            <a:solidFill>
              <a:schemeClr val="bg1"/>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211" name="文本框 210">
              <a:extLst>
                <a:ext uri="{FF2B5EF4-FFF2-40B4-BE49-F238E27FC236}">
                  <a16:creationId xmlns:a16="http://schemas.microsoft.com/office/drawing/2014/main" id="{3D94E4D0-F0E1-834E-A0B9-8825FC758B50}"/>
                </a:ext>
              </a:extLst>
            </p:cNvPr>
            <p:cNvSpPr txBox="1"/>
            <p:nvPr/>
          </p:nvSpPr>
          <p:spPr>
            <a:xfrm>
              <a:off x="8042791" y="2416871"/>
              <a:ext cx="1543759" cy="462810"/>
            </a:xfrm>
            <a:prstGeom prst="rect">
              <a:avLst/>
            </a:prstGeom>
            <a:noFill/>
          </p:spPr>
          <p:txBody>
            <a:bodyPr wrap="none" rtlCol="0">
              <a:spAutoFit/>
            </a:bodyPr>
            <a:lstStyle/>
            <a:p>
              <a:r>
                <a:rPr lang="en-US" altLang="zh-CN" sz="2200" dirty="0">
                  <a:latin typeface="Calibri" panose="020F0502020204030204" pitchFamily="34" charset="0"/>
                  <a:cs typeface="Calibri" panose="020F0502020204030204" pitchFamily="34" charset="0"/>
                </a:rPr>
                <a:t>missing value</a:t>
              </a:r>
              <a:endParaRPr lang="zh-CN" altLang="en-US" sz="2200" dirty="0">
                <a:latin typeface="Calibri" panose="020F0502020204030204" pitchFamily="34" charset="0"/>
                <a:cs typeface="Calibri" panose="020F0502020204030204" pitchFamily="34" charset="0"/>
              </a:endParaRPr>
            </a:p>
          </p:txBody>
        </p:sp>
        <p:sp>
          <p:nvSpPr>
            <p:cNvPr id="212" name="文本框 211">
              <a:extLst>
                <a:ext uri="{FF2B5EF4-FFF2-40B4-BE49-F238E27FC236}">
                  <a16:creationId xmlns:a16="http://schemas.microsoft.com/office/drawing/2014/main" id="{AA709024-D31D-654C-B62A-6A2254B42CC1}"/>
                </a:ext>
              </a:extLst>
            </p:cNvPr>
            <p:cNvSpPr txBox="1"/>
            <p:nvPr/>
          </p:nvSpPr>
          <p:spPr>
            <a:xfrm>
              <a:off x="4143379" y="2073155"/>
              <a:ext cx="2393799" cy="462810"/>
            </a:xfrm>
            <a:prstGeom prst="rect">
              <a:avLst/>
            </a:prstGeom>
            <a:noFill/>
          </p:spPr>
          <p:txBody>
            <a:bodyPr wrap="square" rtlCol="0">
              <a:spAutoFit/>
            </a:bodyPr>
            <a:lstStyle/>
            <a:p>
              <a:pPr algn="ctr"/>
              <a:r>
                <a:rPr lang="en-US" altLang="zh-CN" sz="2200" dirty="0">
                  <a:latin typeface="Calibri" panose="020F0502020204030204" pitchFamily="34" charset="0"/>
                  <a:cs typeface="Calibri" panose="020F0502020204030204" pitchFamily="34" charset="0"/>
                </a:rPr>
                <a:t>knowledge graph</a:t>
              </a:r>
              <a:endParaRPr lang="zh-CN" altLang="en-US" sz="2200" dirty="0">
                <a:latin typeface="Calibri" panose="020F0502020204030204" pitchFamily="34" charset="0"/>
                <a:cs typeface="Calibri" panose="020F0502020204030204" pitchFamily="34" charset="0"/>
              </a:endParaRPr>
            </a:p>
          </p:txBody>
        </p:sp>
        <p:sp>
          <p:nvSpPr>
            <p:cNvPr id="213" name="箭头: 右 13">
              <a:extLst>
                <a:ext uri="{FF2B5EF4-FFF2-40B4-BE49-F238E27FC236}">
                  <a16:creationId xmlns:a16="http://schemas.microsoft.com/office/drawing/2014/main" id="{1F92DA23-132B-1540-A669-6557B90E5096}"/>
                </a:ext>
              </a:extLst>
            </p:cNvPr>
            <p:cNvSpPr/>
            <p:nvPr/>
          </p:nvSpPr>
          <p:spPr>
            <a:xfrm rot="8609773">
              <a:off x="3140448" y="2736915"/>
              <a:ext cx="1126758" cy="98736"/>
            </a:xfrm>
            <a:prstGeom prst="right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214" name="箭头: 右 15">
              <a:extLst>
                <a:ext uri="{FF2B5EF4-FFF2-40B4-BE49-F238E27FC236}">
                  <a16:creationId xmlns:a16="http://schemas.microsoft.com/office/drawing/2014/main" id="{EEC3266B-71BE-0847-9248-784BF20F7E52}"/>
                </a:ext>
              </a:extLst>
            </p:cNvPr>
            <p:cNvSpPr/>
            <p:nvPr/>
          </p:nvSpPr>
          <p:spPr>
            <a:xfrm rot="1458399">
              <a:off x="6369074" y="2687346"/>
              <a:ext cx="1433510" cy="97203"/>
            </a:xfrm>
            <a:prstGeom prst="right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215" name="文本框 214">
              <a:extLst>
                <a:ext uri="{FF2B5EF4-FFF2-40B4-BE49-F238E27FC236}">
                  <a16:creationId xmlns:a16="http://schemas.microsoft.com/office/drawing/2014/main" id="{1C7733EA-AA7E-204B-987E-DC2CE79057E0}"/>
                </a:ext>
              </a:extLst>
            </p:cNvPr>
            <p:cNvSpPr txBox="1"/>
            <p:nvPr/>
          </p:nvSpPr>
          <p:spPr>
            <a:xfrm>
              <a:off x="4435685" y="4684544"/>
              <a:ext cx="2137816" cy="826446"/>
            </a:xfrm>
            <a:prstGeom prst="rect">
              <a:avLst/>
            </a:prstGeom>
            <a:noFill/>
          </p:spPr>
          <p:txBody>
            <a:bodyPr wrap="square" rtlCol="0">
              <a:spAutoFit/>
            </a:bodyPr>
            <a:lstStyle/>
            <a:p>
              <a:pPr algn="ctr"/>
              <a:r>
                <a:rPr lang="en-US" altLang="zh-CN" sz="2200" dirty="0">
                  <a:latin typeface="Calibri" panose="020F0502020204030204" pitchFamily="34" charset="0"/>
                  <a:cs typeface="Calibri" panose="020F0502020204030204" pitchFamily="34" charset="0"/>
                </a:rPr>
                <a:t>User verification</a:t>
              </a:r>
            </a:p>
            <a:p>
              <a:pPr algn="ctr"/>
              <a:r>
                <a:rPr lang="en-US" altLang="zh-CN" sz="2200" dirty="0">
                  <a:latin typeface="Calibri" panose="020F0502020204030204" pitchFamily="34" charset="0"/>
                  <a:cs typeface="Calibri" panose="020F0502020204030204" pitchFamily="34" charset="0"/>
                </a:rPr>
                <a:t>(optional)</a:t>
              </a:r>
              <a:endParaRPr lang="zh-CN" altLang="en-US" sz="2200" dirty="0">
                <a:latin typeface="Calibri" panose="020F0502020204030204" pitchFamily="34" charset="0"/>
                <a:cs typeface="Calibri" panose="020F0502020204030204" pitchFamily="34" charset="0"/>
              </a:endParaRPr>
            </a:p>
          </p:txBody>
        </p:sp>
        <p:sp>
          <p:nvSpPr>
            <p:cNvPr id="216" name="矩形 215">
              <a:extLst>
                <a:ext uri="{FF2B5EF4-FFF2-40B4-BE49-F238E27FC236}">
                  <a16:creationId xmlns:a16="http://schemas.microsoft.com/office/drawing/2014/main" id="{549AE3F8-792A-0E49-B2F6-EA54C1E7B18F}"/>
                </a:ext>
              </a:extLst>
            </p:cNvPr>
            <p:cNvSpPr/>
            <p:nvPr/>
          </p:nvSpPr>
          <p:spPr>
            <a:xfrm>
              <a:off x="4418324" y="4762273"/>
              <a:ext cx="2159905" cy="668504"/>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dirty="0">
                <a:latin typeface="Calibri" panose="020F0502020204030204" pitchFamily="34" charset="0"/>
                <a:cs typeface="Calibri" panose="020F0502020204030204" pitchFamily="34" charset="0"/>
              </a:endParaRPr>
            </a:p>
          </p:txBody>
        </p:sp>
        <p:sp>
          <p:nvSpPr>
            <p:cNvPr id="217" name="箭头: 右 13">
              <a:extLst>
                <a:ext uri="{FF2B5EF4-FFF2-40B4-BE49-F238E27FC236}">
                  <a16:creationId xmlns:a16="http://schemas.microsoft.com/office/drawing/2014/main" id="{3AF9A17D-3170-B74F-A884-0EB9D8B34E70}"/>
                </a:ext>
              </a:extLst>
            </p:cNvPr>
            <p:cNvSpPr/>
            <p:nvPr/>
          </p:nvSpPr>
          <p:spPr>
            <a:xfrm rot="1737920">
              <a:off x="2700765" y="4543138"/>
              <a:ext cx="1709011" cy="103088"/>
            </a:xfrm>
            <a:prstGeom prst="right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218" name="箭头: 右 13">
              <a:extLst>
                <a:ext uri="{FF2B5EF4-FFF2-40B4-BE49-F238E27FC236}">
                  <a16:creationId xmlns:a16="http://schemas.microsoft.com/office/drawing/2014/main" id="{22C8A92C-462A-5E46-8EF2-7BEB3B7EC163}"/>
                </a:ext>
              </a:extLst>
            </p:cNvPr>
            <p:cNvSpPr/>
            <p:nvPr/>
          </p:nvSpPr>
          <p:spPr>
            <a:xfrm rot="5400000">
              <a:off x="5116337" y="4295809"/>
              <a:ext cx="677418" cy="102184"/>
            </a:xfrm>
            <a:prstGeom prst="right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219" name="箭头: 右 13">
              <a:extLst>
                <a:ext uri="{FF2B5EF4-FFF2-40B4-BE49-F238E27FC236}">
                  <a16:creationId xmlns:a16="http://schemas.microsoft.com/office/drawing/2014/main" id="{8AFB276A-303A-C440-9FDE-C64C0F33F290}"/>
                </a:ext>
              </a:extLst>
            </p:cNvPr>
            <p:cNvSpPr/>
            <p:nvPr/>
          </p:nvSpPr>
          <p:spPr>
            <a:xfrm rot="9022553">
              <a:off x="6599557" y="4549062"/>
              <a:ext cx="1852461" cy="116686"/>
            </a:xfrm>
            <a:prstGeom prst="right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grpSp>
      <p:sp>
        <p:nvSpPr>
          <p:cNvPr id="113" name="标题 1">
            <a:extLst>
              <a:ext uri="{FF2B5EF4-FFF2-40B4-BE49-F238E27FC236}">
                <a16:creationId xmlns:a16="http://schemas.microsoft.com/office/drawing/2014/main" id="{A14273AB-7CE4-8645-BE9F-99810E8045CA}"/>
              </a:ext>
            </a:extLst>
          </p:cNvPr>
          <p:cNvSpPr>
            <a:spLocks noGrp="1"/>
          </p:cNvSpPr>
          <p:nvPr>
            <p:ph type="title"/>
          </p:nvPr>
        </p:nvSpPr>
        <p:spPr>
          <a:xfrm>
            <a:off x="-1" y="11831"/>
            <a:ext cx="12192000" cy="1037276"/>
          </a:xfrm>
        </p:spPr>
        <p:txBody>
          <a:bodyPr>
            <a:normAutofit/>
          </a:bodyPr>
          <a:lstStyle/>
          <a:p>
            <a:r>
              <a:rPr kumimoji="1" lang="zh-CN" altLang="en-US" b="1" dirty="0">
                <a:latin typeface="Calibri" panose="020F0502020204030204" pitchFamily="34" charset="0"/>
                <a:cs typeface="Calibri" panose="020F0502020204030204" pitchFamily="34" charset="0"/>
              </a:rPr>
              <a:t> </a:t>
            </a:r>
            <a:r>
              <a:rPr kumimoji="1" lang="en-US" altLang="zh-CN" b="1" dirty="0">
                <a:latin typeface="Calibri" panose="020F0502020204030204" pitchFamily="34" charset="0"/>
                <a:cs typeface="Calibri" panose="020F0502020204030204" pitchFamily="34" charset="0"/>
              </a:rPr>
              <a:t>Step 3: Deduce and Fill in Missing Values</a:t>
            </a:r>
            <a:endParaRPr kumimoji="1" lang="zh-CN" altLang="en-US" b="1" dirty="0">
              <a:latin typeface="Calibri" panose="020F0502020204030204" pitchFamily="34" charset="0"/>
              <a:cs typeface="Calibri" panose="020F0502020204030204" pitchFamily="34" charset="0"/>
            </a:endParaRPr>
          </a:p>
        </p:txBody>
      </p:sp>
      <p:cxnSp>
        <p:nvCxnSpPr>
          <p:cNvPr id="115" name="直线连接符 114">
            <a:extLst>
              <a:ext uri="{FF2B5EF4-FFF2-40B4-BE49-F238E27FC236}">
                <a16:creationId xmlns:a16="http://schemas.microsoft.com/office/drawing/2014/main" id="{A70C5099-9FF3-5042-899C-D37489E8ADF1}"/>
              </a:ext>
            </a:extLst>
          </p:cNvPr>
          <p:cNvCxnSpPr/>
          <p:nvPr/>
        </p:nvCxnSpPr>
        <p:spPr>
          <a:xfrm>
            <a:off x="0" y="1034521"/>
            <a:ext cx="12192000" cy="0"/>
          </a:xfrm>
          <a:prstGeom prst="line">
            <a:avLst/>
          </a:prstGeom>
          <a:ln w="38100">
            <a:solidFill>
              <a:srgbClr val="0463C1"/>
            </a:solidFill>
          </a:ln>
          <a:effectLst>
            <a:glow rad="25400">
              <a:schemeClr val="accent1">
                <a:alpha val="40000"/>
              </a:schemeClr>
            </a:glow>
            <a:outerShdw blurRad="50800" dist="38100" dir="2700000" algn="tl" rotWithShape="0">
              <a:schemeClr val="tx1">
                <a:alpha val="40000"/>
              </a:schemeClr>
            </a:outerShdw>
            <a:reflection blurRad="6350" endPos="0" dir="5400000" sy="-100000" algn="bl" rotWithShape="0"/>
            <a:softEdge rad="0"/>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59965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0" name="表格 219">
            <a:extLst>
              <a:ext uri="{FF2B5EF4-FFF2-40B4-BE49-F238E27FC236}">
                <a16:creationId xmlns:a16="http://schemas.microsoft.com/office/drawing/2014/main" id="{A4340F87-68CC-6841-A94B-DD33B4845C15}"/>
              </a:ext>
            </a:extLst>
          </p:cNvPr>
          <p:cNvGraphicFramePr/>
          <p:nvPr>
            <p:custDataLst>
              <p:tags r:id="rId1"/>
            </p:custDataLst>
          </p:nvPr>
        </p:nvGraphicFramePr>
        <p:xfrm>
          <a:off x="622671" y="4844253"/>
          <a:ext cx="10776626" cy="1790336"/>
        </p:xfrm>
        <a:graphic>
          <a:graphicData uri="http://schemas.openxmlformats.org/drawingml/2006/table">
            <a:tbl>
              <a:tblPr firstRow="1" bandRow="1">
                <a:tableStyleId>{5C22544A-7EE6-4342-B048-85BDC9FD1C3A}</a:tableStyleId>
              </a:tblPr>
              <a:tblGrid>
                <a:gridCol w="650132">
                  <a:extLst>
                    <a:ext uri="{9D8B030D-6E8A-4147-A177-3AD203B41FA5}">
                      <a16:colId xmlns:a16="http://schemas.microsoft.com/office/drawing/2014/main" val="20000"/>
                    </a:ext>
                  </a:extLst>
                </a:gridCol>
                <a:gridCol w="1303506">
                  <a:extLst>
                    <a:ext uri="{9D8B030D-6E8A-4147-A177-3AD203B41FA5}">
                      <a16:colId xmlns:a16="http://schemas.microsoft.com/office/drawing/2014/main" val="20001"/>
                    </a:ext>
                  </a:extLst>
                </a:gridCol>
                <a:gridCol w="1410511">
                  <a:extLst>
                    <a:ext uri="{9D8B030D-6E8A-4147-A177-3AD203B41FA5}">
                      <a16:colId xmlns:a16="http://schemas.microsoft.com/office/drawing/2014/main" val="20002"/>
                    </a:ext>
                  </a:extLst>
                </a:gridCol>
                <a:gridCol w="953311">
                  <a:extLst>
                    <a:ext uri="{9D8B030D-6E8A-4147-A177-3AD203B41FA5}">
                      <a16:colId xmlns:a16="http://schemas.microsoft.com/office/drawing/2014/main" val="20003"/>
                    </a:ext>
                  </a:extLst>
                </a:gridCol>
                <a:gridCol w="963038">
                  <a:extLst>
                    <a:ext uri="{9D8B030D-6E8A-4147-A177-3AD203B41FA5}">
                      <a16:colId xmlns:a16="http://schemas.microsoft.com/office/drawing/2014/main" val="20004"/>
                    </a:ext>
                  </a:extLst>
                </a:gridCol>
                <a:gridCol w="865762">
                  <a:extLst>
                    <a:ext uri="{9D8B030D-6E8A-4147-A177-3AD203B41FA5}">
                      <a16:colId xmlns:a16="http://schemas.microsoft.com/office/drawing/2014/main" val="20005"/>
                    </a:ext>
                  </a:extLst>
                </a:gridCol>
                <a:gridCol w="1780161">
                  <a:extLst>
                    <a:ext uri="{9D8B030D-6E8A-4147-A177-3AD203B41FA5}">
                      <a16:colId xmlns:a16="http://schemas.microsoft.com/office/drawing/2014/main" val="20006"/>
                    </a:ext>
                  </a:extLst>
                </a:gridCol>
                <a:gridCol w="1196502">
                  <a:extLst>
                    <a:ext uri="{9D8B030D-6E8A-4147-A177-3AD203B41FA5}">
                      <a16:colId xmlns:a16="http://schemas.microsoft.com/office/drawing/2014/main" val="20007"/>
                    </a:ext>
                  </a:extLst>
                </a:gridCol>
                <a:gridCol w="1653703">
                  <a:extLst>
                    <a:ext uri="{9D8B030D-6E8A-4147-A177-3AD203B41FA5}">
                      <a16:colId xmlns:a16="http://schemas.microsoft.com/office/drawing/2014/main" val="20008"/>
                    </a:ext>
                  </a:extLst>
                </a:gridCol>
              </a:tblGrid>
              <a:tr h="454296">
                <a:tc>
                  <a:txBody>
                    <a:bodyPr/>
                    <a:lstStyle/>
                    <a:p>
                      <a:pPr marL="97790" algn="ctr">
                        <a:lnSpc>
                          <a:spcPct val="100000"/>
                        </a:lnSpc>
                        <a:spcBef>
                          <a:spcPts val="290"/>
                        </a:spcBef>
                      </a:pPr>
                      <a:r>
                        <a:rPr sz="2000" b="1" dirty="0">
                          <a:latin typeface="Times New Roman" panose="02020603050405020304"/>
                          <a:cs typeface="Times New Roman" panose="02020603050405020304"/>
                        </a:rPr>
                        <a:t>tid</a:t>
                      </a:r>
                    </a:p>
                  </a:txBody>
                  <a:tcPr marL="0" marR="0" marT="38726" marB="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lstStyle/>
                    <a:p>
                      <a:pPr marL="98425" algn="ctr">
                        <a:lnSpc>
                          <a:spcPct val="100000"/>
                        </a:lnSpc>
                        <a:spcBef>
                          <a:spcPts val="290"/>
                        </a:spcBef>
                      </a:pPr>
                      <a:r>
                        <a:rPr lang="en-US" sz="2000" b="1" dirty="0">
                          <a:latin typeface="Times New Roman" panose="02020603050405020304"/>
                          <a:cs typeface="Times New Roman" panose="02020603050405020304"/>
                        </a:rPr>
                        <a:t>name</a:t>
                      </a:r>
                    </a:p>
                  </a:txBody>
                  <a:tcPr marL="0" marR="0" marT="38726" marB="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lstStyle/>
                    <a:p>
                      <a:pPr marL="98425" algn="ctr">
                        <a:lnSpc>
                          <a:spcPct val="100000"/>
                        </a:lnSpc>
                        <a:spcBef>
                          <a:spcPts val="290"/>
                        </a:spcBef>
                      </a:pPr>
                      <a:r>
                        <a:rPr lang="en-US" sz="2000" b="1" dirty="0">
                          <a:latin typeface="Times New Roman" panose="02020603050405020304"/>
                          <a:cs typeface="Times New Roman" panose="02020603050405020304"/>
                        </a:rPr>
                        <a:t>nationality</a:t>
                      </a:r>
                    </a:p>
                  </a:txBody>
                  <a:tcPr marL="0" marR="0" marT="38726" marB="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lstStyle/>
                    <a:p>
                      <a:pPr marL="98425" algn="ctr">
                        <a:lnSpc>
                          <a:spcPct val="100000"/>
                        </a:lnSpc>
                        <a:spcBef>
                          <a:spcPts val="290"/>
                        </a:spcBef>
                      </a:pPr>
                      <a:r>
                        <a:rPr sz="2000" b="1" spc="-5" dirty="0">
                          <a:latin typeface="Times New Roman" panose="02020603050405020304"/>
                          <a:cs typeface="Times New Roman" panose="02020603050405020304"/>
                        </a:rPr>
                        <a:t>born</a:t>
                      </a:r>
                    </a:p>
                  </a:txBody>
                  <a:tcPr marL="0" marR="0" marT="38726" marB="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lstStyle/>
                    <a:p>
                      <a:pPr marL="99060" algn="ctr">
                        <a:lnSpc>
                          <a:spcPct val="100000"/>
                        </a:lnSpc>
                        <a:spcBef>
                          <a:spcPts val="290"/>
                        </a:spcBef>
                      </a:pPr>
                      <a:r>
                        <a:rPr sz="2000" b="1" dirty="0">
                          <a:latin typeface="Times New Roman" panose="02020603050405020304"/>
                          <a:cs typeface="Times New Roman" panose="02020603050405020304"/>
                        </a:rPr>
                        <a:t>college</a:t>
                      </a:r>
                    </a:p>
                  </a:txBody>
                  <a:tcPr marL="0" marR="0" marT="38726" marB="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lstStyle/>
                    <a:p>
                      <a:pPr marL="97790" algn="ctr">
                        <a:lnSpc>
                          <a:spcPct val="100000"/>
                        </a:lnSpc>
                        <a:spcBef>
                          <a:spcPts val="290"/>
                        </a:spcBef>
                      </a:pPr>
                      <a:r>
                        <a:rPr lang="en-US" sz="2000" b="1" dirty="0">
                          <a:latin typeface="Times New Roman" panose="02020603050405020304"/>
                          <a:cs typeface="Times New Roman" panose="02020603050405020304"/>
                        </a:rPr>
                        <a:t>film</a:t>
                      </a:r>
                    </a:p>
                  </a:txBody>
                  <a:tcPr marL="0" marR="0" marT="38726" marB="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lstStyle/>
                    <a:p>
                      <a:pPr marL="97790" algn="ctr">
                        <a:lnSpc>
                          <a:spcPct val="100000"/>
                        </a:lnSpc>
                        <a:spcBef>
                          <a:spcPts val="290"/>
                        </a:spcBef>
                        <a:buClrTx/>
                        <a:buSzTx/>
                        <a:buFontTx/>
                        <a:buNone/>
                      </a:pPr>
                      <a:r>
                        <a:rPr lang="en-US" altLang="en-US" sz="2000" b="1" dirty="0">
                          <a:latin typeface="Times New Roman" panose="02020603050405020304"/>
                          <a:cs typeface="Times New Roman" panose="02020603050405020304"/>
                        </a:rPr>
                        <a:t>filmFestival</a:t>
                      </a:r>
                    </a:p>
                  </a:txBody>
                  <a:tcPr marL="0" marR="0" marT="38726" marB="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lstStyle/>
                    <a:p>
                      <a:pPr marL="97790" algn="ctr">
                        <a:lnSpc>
                          <a:spcPct val="100000"/>
                        </a:lnSpc>
                        <a:spcBef>
                          <a:spcPts val="290"/>
                        </a:spcBef>
                        <a:buClrTx/>
                        <a:buSzTx/>
                        <a:buFontTx/>
                        <a:buNone/>
                      </a:pPr>
                      <a:r>
                        <a:rPr lang="en-US" altLang="en-US" sz="2000" b="1" dirty="0">
                          <a:latin typeface="Times New Roman" panose="02020603050405020304"/>
                          <a:cs typeface="Times New Roman" panose="02020603050405020304"/>
                        </a:rPr>
                        <a:t>festCity</a:t>
                      </a:r>
                    </a:p>
                  </a:txBody>
                  <a:tcPr marL="0" marR="0" marT="38726" marB="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lstStyle/>
                    <a:p>
                      <a:pPr marL="97790" algn="ctr">
                        <a:lnSpc>
                          <a:spcPct val="100000"/>
                        </a:lnSpc>
                        <a:spcBef>
                          <a:spcPts val="290"/>
                        </a:spcBef>
                        <a:buClrTx/>
                        <a:buSzTx/>
                        <a:buFontTx/>
                        <a:buNone/>
                      </a:pPr>
                      <a:r>
                        <a:rPr lang="en-US" altLang="en-US" sz="2000" b="1" dirty="0">
                          <a:latin typeface="Times New Roman" panose="02020603050405020304"/>
                          <a:cs typeface="Times New Roman" panose="02020603050405020304"/>
                        </a:rPr>
                        <a:t>festCountry</a:t>
                      </a:r>
                    </a:p>
                  </a:txBody>
                  <a:tcPr marL="0" marR="0" marT="38726" marB="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10000"/>
                  </a:ext>
                </a:extLst>
              </a:tr>
              <a:tr h="544663">
                <a:tc>
                  <a:txBody>
                    <a:bodyPr/>
                    <a:lstStyle/>
                    <a:p>
                      <a:pPr algn="ctr">
                        <a:buNone/>
                      </a:pPr>
                      <a:r>
                        <a:rPr lang="en-US" altLang="zh-CN" sz="2000" i="1" kern="0" dirty="0">
                          <a:latin typeface="Times New Roman" panose="02020603050405020304" pitchFamily="18" charset="0"/>
                          <a:cs typeface="Times New Roman" panose="02020603050405020304" pitchFamily="18" charset="0"/>
                          <a:sym typeface="+mn-ea"/>
                        </a:rPr>
                        <a:t>t</a:t>
                      </a:r>
                      <a:r>
                        <a:rPr lang="en-US" altLang="zh-CN" sz="2000" i="1" kern="0" baseline="-25000" dirty="0">
                          <a:latin typeface="Times New Roman" panose="02020603050405020304" pitchFamily="18" charset="0"/>
                          <a:cs typeface="Times New Roman" panose="02020603050405020304" pitchFamily="18" charset="0"/>
                          <a:sym typeface="+mn-ea"/>
                        </a:rPr>
                        <a:t>a</a:t>
                      </a:r>
                      <a:endParaRPr lang="en-US" altLang="zh-CN" sz="2000" kern="0" baseline="-25000" dirty="0">
                        <a:latin typeface="Times New Roman" panose="02020603050405020304" pitchFamily="18" charset="0"/>
                        <a:cs typeface="Times New Roman" panose="02020603050405020304" pitchFamily="18" charset="0"/>
                        <a:sym typeface="+mn-ea"/>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solidFill>
                      <a:schemeClr val="bg1">
                        <a:alpha val="50000"/>
                      </a:schemeClr>
                    </a:solidFill>
                  </a:tcPr>
                </a:tc>
                <a:tc>
                  <a:txBody>
                    <a:bodyPr/>
                    <a:lstStyle/>
                    <a:p>
                      <a:pPr algn="ctr">
                        <a:buClrTx/>
                        <a:buSzTx/>
                        <a:buFontTx/>
                        <a:buNone/>
                      </a:pPr>
                      <a:r>
                        <a:rPr lang="en-US" altLang="zh-CN" sz="2000" b="0" kern="0" dirty="0">
                          <a:latin typeface="Times New Roman" panose="02020603050405020304" pitchFamily="18" charset="0"/>
                          <a:cs typeface="Times New Roman" panose="02020603050405020304" pitchFamily="18" charset="0"/>
                        </a:rPr>
                        <a:t>Noemi Schneider</a:t>
                      </a:r>
                    </a:p>
                  </a:txBody>
                  <a:tcPr marL="12700" marR="12700" marT="12700" anchor="ctr">
                    <a:lnL w="12700" cmpd="sng">
                      <a:solidFill>
                        <a:schemeClr val="tx1"/>
                      </a:solidFill>
                      <a:prstDash val="soli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solidFill>
                      <a:schemeClr val="bg1">
                        <a:alpha val="5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000" b="0" kern="0" dirty="0">
                          <a:latin typeface="Times New Roman" panose="02020603050405020304" pitchFamily="18" charset="0"/>
                          <a:cs typeface="Times New Roman" panose="02020603050405020304" pitchFamily="18" charset="0"/>
                        </a:rPr>
                        <a:t>Swiss</a:t>
                      </a:r>
                    </a:p>
                  </a:txBody>
                  <a:tcPr marL="12700" marR="12700" marT="12700" anchor="ctr">
                    <a:lnL w="12700" cmpd="sng">
                      <a:solidFill>
                        <a:schemeClr val="tx1"/>
                      </a:solidFill>
                      <a:prstDash val="soli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solidFill>
                      <a:srgbClr val="C9E7A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000" b="0" kern="0" dirty="0">
                          <a:latin typeface="Times New Roman" panose="02020603050405020304" pitchFamily="18" charset="0"/>
                          <a:cs typeface="Times New Roman" panose="02020603050405020304" pitchFamily="18" charset="0"/>
                        </a:rPr>
                        <a:t>null</a:t>
                      </a:r>
                    </a:p>
                  </a:txBody>
                  <a:tcPr marL="12700" marR="12700" marT="12700" anchor="ctr">
                    <a:lnL w="12700" cmpd="sng">
                      <a:solidFill>
                        <a:schemeClr val="tx1"/>
                      </a:solidFill>
                      <a:prstDash val="soli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noFill/>
                  </a:tcPr>
                </a:tc>
                <a:tc>
                  <a:txBody>
                    <a:bodyPr/>
                    <a:lstStyle/>
                    <a:p>
                      <a:pPr algn="ctr">
                        <a:buClrTx/>
                        <a:buSzTx/>
                        <a:buFontTx/>
                        <a:buNone/>
                      </a:pPr>
                      <a:r>
                        <a:rPr lang="en-US" altLang="zh-CN" sz="2000" b="0" kern="0" dirty="0">
                          <a:latin typeface="Times New Roman" panose="02020603050405020304" pitchFamily="18" charset="0"/>
                          <a:cs typeface="Times New Roman" panose="02020603050405020304" pitchFamily="18" charset="0"/>
                        </a:rPr>
                        <a:t>null</a:t>
                      </a:r>
                    </a:p>
                  </a:txBody>
                  <a:tcPr marL="12700" marR="12700" marT="12700" anchor="ctr">
                    <a:lnL w="12700" cmpd="sng">
                      <a:solidFill>
                        <a:schemeClr val="tx1"/>
                      </a:solidFill>
                      <a:prstDash val="soli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solidFill>
                      <a:schemeClr val="bg1">
                        <a:alpha val="50000"/>
                      </a:schemeClr>
                    </a:solidFill>
                  </a:tcPr>
                </a:tc>
                <a:tc>
                  <a:txBody>
                    <a:bodyPr/>
                    <a:lstStyle/>
                    <a:p>
                      <a:pPr algn="ctr">
                        <a:buClrTx/>
                        <a:buSzTx/>
                        <a:buFontTx/>
                        <a:buNone/>
                      </a:pPr>
                      <a:r>
                        <a:rPr lang="en-US" altLang="zh-CN" sz="2000" b="0" kern="0" dirty="0">
                          <a:latin typeface="Times New Roman" panose="02020603050405020304" pitchFamily="18" charset="0"/>
                          <a:cs typeface="Times New Roman" panose="02020603050405020304" pitchFamily="18" charset="0"/>
                        </a:rPr>
                        <a:t>Sturm</a:t>
                      </a:r>
                    </a:p>
                  </a:txBody>
                  <a:tcPr marL="12700" marR="12700" marT="12700" anchor="ctr">
                    <a:lnL w="12700" cmpd="sng">
                      <a:solidFill>
                        <a:schemeClr val="tx1"/>
                      </a:solidFill>
                      <a:prstDash val="soli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solidFill>
                      <a:srgbClr val="92D050">
                        <a:alpha val="50000"/>
                      </a:srgbClr>
                    </a:solidFill>
                  </a:tcPr>
                </a:tc>
                <a:tc>
                  <a:txBody>
                    <a:bodyPr/>
                    <a:lstStyle/>
                    <a:p>
                      <a:pPr algn="ctr">
                        <a:buClrTx/>
                        <a:buSzTx/>
                        <a:buFontTx/>
                        <a:buNone/>
                      </a:pPr>
                      <a:r>
                        <a:rPr lang="en-US" altLang="zh-CN" sz="2000" b="0" kern="0" dirty="0">
                          <a:latin typeface="Times New Roman" panose="02020603050405020304" pitchFamily="18" charset="0"/>
                          <a:cs typeface="Times New Roman" panose="02020603050405020304" pitchFamily="18" charset="0"/>
                        </a:rPr>
                        <a:t>null</a:t>
                      </a:r>
                    </a:p>
                  </a:txBody>
                  <a:tcPr marL="12700" marR="12700" marT="12700" anchor="ctr">
                    <a:lnL w="12700" cmpd="sng">
                      <a:solidFill>
                        <a:schemeClr val="tx1"/>
                      </a:solidFill>
                      <a:prstDash val="soli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noFill/>
                  </a:tcPr>
                </a:tc>
                <a:tc>
                  <a:txBody>
                    <a:bodyPr/>
                    <a:lstStyle/>
                    <a:p>
                      <a:pPr algn="ctr">
                        <a:buClrTx/>
                        <a:buSzTx/>
                        <a:buFontTx/>
                        <a:buNone/>
                      </a:pPr>
                      <a:r>
                        <a:rPr lang="en-US" altLang="zh-CN" sz="2000" b="0" kern="0" dirty="0">
                          <a:latin typeface="Times New Roman" panose="02020603050405020304" pitchFamily="18" charset="0"/>
                          <a:cs typeface="Times New Roman" panose="02020603050405020304" pitchFamily="18" charset="0"/>
                        </a:rPr>
                        <a:t>null</a:t>
                      </a:r>
                    </a:p>
                  </a:txBody>
                  <a:tcPr marL="12700" marR="12700" marT="12700" anchor="ctr">
                    <a:lnL w="12700" cmpd="sng">
                      <a:solidFill>
                        <a:schemeClr val="tx1"/>
                      </a:solidFill>
                      <a:prstDash val="soli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noFill/>
                  </a:tcPr>
                </a:tc>
                <a:tc>
                  <a:txBody>
                    <a:bodyPr/>
                    <a:lstStyle/>
                    <a:p>
                      <a:pPr algn="ctr">
                        <a:buClrTx/>
                        <a:buSzTx/>
                        <a:buFontTx/>
                        <a:buNone/>
                      </a:pPr>
                      <a:r>
                        <a:rPr lang="en-US" altLang="zh-CN" sz="2000" b="0" kern="0" dirty="0">
                          <a:latin typeface="Times New Roman" panose="02020603050405020304" pitchFamily="18" charset="0"/>
                          <a:cs typeface="Times New Roman" panose="02020603050405020304" pitchFamily="18" charset="0"/>
                        </a:rPr>
                        <a:t>null</a:t>
                      </a:r>
                    </a:p>
                  </a:txBody>
                  <a:tcPr marL="12700" marR="12700" marT="12700" anchor="ctr">
                    <a:lnL w="12700" cmpd="sng">
                      <a:solidFill>
                        <a:schemeClr val="tx1"/>
                      </a:solidFill>
                      <a:prstDash val="soli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solidFill>
                      <a:schemeClr val="bg1">
                        <a:alpha val="50000"/>
                      </a:schemeClr>
                    </a:solidFill>
                  </a:tcPr>
                </a:tc>
                <a:extLst>
                  <a:ext uri="{0D108BD9-81ED-4DB2-BD59-A6C34878D82A}">
                    <a16:rowId xmlns:a16="http://schemas.microsoft.com/office/drawing/2014/main" val="10001"/>
                  </a:ext>
                </a:extLst>
              </a:tr>
              <a:tr h="54466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000" i="1" kern="0" dirty="0">
                          <a:latin typeface="Times New Roman" panose="02020603050405020304" pitchFamily="18" charset="0"/>
                          <a:cs typeface="Times New Roman" panose="02020603050405020304" pitchFamily="18" charset="0"/>
                          <a:sym typeface="+mn-ea"/>
                        </a:rPr>
                        <a:t>t</a:t>
                      </a:r>
                      <a:r>
                        <a:rPr lang="en-US" altLang="zh-CN" sz="2000" i="1" kern="0" baseline="-25000" dirty="0">
                          <a:latin typeface="Times New Roman" panose="02020603050405020304" pitchFamily="18" charset="0"/>
                          <a:cs typeface="Times New Roman" panose="02020603050405020304" pitchFamily="18" charset="0"/>
                          <a:sym typeface="+mn-ea"/>
                        </a:rPr>
                        <a:t>b</a:t>
                      </a:r>
                      <a:endParaRPr lang="en-US" altLang="zh-CN" sz="2000" kern="0" baseline="-25000" dirty="0">
                        <a:latin typeface="Times New Roman" panose="02020603050405020304" pitchFamily="18" charset="0"/>
                        <a:cs typeface="Times New Roman" panose="02020603050405020304" pitchFamily="18" charset="0"/>
                        <a:sym typeface="+mn-ea"/>
                      </a:endParaRPr>
                    </a:p>
                  </a:txBody>
                  <a:tcP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solidFill>
                      <a:schemeClr val="bg1">
                        <a:alpha val="5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000" b="0" kern="0" dirty="0">
                          <a:latin typeface="Times New Roman" panose="02020603050405020304" pitchFamily="18" charset="0"/>
                          <a:cs typeface="Times New Roman" panose="02020603050405020304" pitchFamily="18" charset="0"/>
                        </a:rPr>
                        <a:t>Noemi Schneider</a:t>
                      </a:r>
                    </a:p>
                  </a:txBody>
                  <a:tcPr marL="12700" marR="12700" marT="12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solidFill>
                      <a:schemeClr val="bg1">
                        <a:alpha val="50000"/>
                      </a:schemeClr>
                    </a:solidFill>
                  </a:tcPr>
                </a:tc>
                <a:tc>
                  <a:txBody>
                    <a:bodyPr/>
                    <a:lstStyle/>
                    <a:p>
                      <a:pPr algn="ctr">
                        <a:buClrTx/>
                        <a:buSzTx/>
                        <a:buFontTx/>
                        <a:buNone/>
                      </a:pPr>
                      <a:r>
                        <a:rPr lang="en-US" altLang="zh-CN" sz="2000" b="0" kern="0" dirty="0">
                          <a:latin typeface="Times New Roman" panose="02020603050405020304" pitchFamily="18" charset="0"/>
                          <a:cs typeface="Times New Roman" panose="02020603050405020304" pitchFamily="18" charset="0"/>
                        </a:rPr>
                        <a:t>null</a:t>
                      </a:r>
                    </a:p>
                  </a:txBody>
                  <a:tcPr marL="12700" marR="12700" marT="12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noFill/>
                  </a:tcPr>
                </a:tc>
                <a:tc>
                  <a:txBody>
                    <a:bodyPr/>
                    <a:lstStyle/>
                    <a:p>
                      <a:pPr algn="ctr">
                        <a:buClrTx/>
                        <a:buSzTx/>
                        <a:buFontTx/>
                        <a:buNone/>
                      </a:pPr>
                      <a:r>
                        <a:rPr lang="en-US" altLang="zh-CN" sz="2000" b="0" kern="0" dirty="0">
                          <a:latin typeface="Times New Roman" panose="02020603050405020304" pitchFamily="18" charset="0"/>
                          <a:cs typeface="Times New Roman" panose="02020603050405020304" pitchFamily="18" charset="0"/>
                        </a:rPr>
                        <a:t>null</a:t>
                      </a:r>
                    </a:p>
                  </a:txBody>
                  <a:tcPr marL="12700" marR="12700" marT="12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noFill/>
                  </a:tcPr>
                </a:tc>
                <a:tc>
                  <a:txBody>
                    <a:bodyPr/>
                    <a:lstStyle/>
                    <a:p>
                      <a:pPr algn="ctr">
                        <a:buClrTx/>
                        <a:buSzTx/>
                        <a:buFontTx/>
                        <a:buNone/>
                      </a:pPr>
                      <a:r>
                        <a:rPr lang="en-US" altLang="zh-CN" sz="2000" b="0" kern="0" dirty="0">
                          <a:latin typeface="Times New Roman" panose="02020603050405020304" pitchFamily="18" charset="0"/>
                          <a:cs typeface="Times New Roman" panose="02020603050405020304" pitchFamily="18" charset="0"/>
                        </a:rPr>
                        <a:t>null</a:t>
                      </a:r>
                    </a:p>
                  </a:txBody>
                  <a:tcPr marL="12700" marR="12700" marT="12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noFill/>
                  </a:tcPr>
                </a:tc>
                <a:tc>
                  <a:txBody>
                    <a:bodyPr/>
                    <a:lstStyle/>
                    <a:p>
                      <a:pPr algn="ctr">
                        <a:buClrTx/>
                        <a:buSzTx/>
                        <a:buFontTx/>
                        <a:buNone/>
                      </a:pPr>
                      <a:r>
                        <a:rPr lang="en-US" altLang="zh-CN" sz="2000" b="0" kern="0" dirty="0">
                          <a:latin typeface="Times New Roman" panose="02020603050405020304" pitchFamily="18" charset="0"/>
                          <a:cs typeface="Times New Roman" panose="02020603050405020304" pitchFamily="18" charset="0"/>
                        </a:rPr>
                        <a:t>null</a:t>
                      </a:r>
                    </a:p>
                  </a:txBody>
                  <a:tcPr marL="12700" marR="12700" marT="12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noFill/>
                  </a:tcPr>
                </a:tc>
                <a:tc>
                  <a:txBody>
                    <a:bodyPr/>
                    <a:lstStyle/>
                    <a:p>
                      <a:pPr algn="ctr">
                        <a:buClrTx/>
                        <a:buSzTx/>
                        <a:buFontTx/>
                        <a:buNone/>
                      </a:pPr>
                      <a:r>
                        <a:rPr lang="en-US" altLang="zh-CN" sz="2000" b="0" kern="0" dirty="0">
                          <a:latin typeface="Times New Roman" panose="02020603050405020304" pitchFamily="18" charset="0"/>
                          <a:cs typeface="Times New Roman" panose="02020603050405020304" pitchFamily="18" charset="0"/>
                        </a:rPr>
                        <a:t>DOK.fest</a:t>
                      </a:r>
                    </a:p>
                  </a:txBody>
                  <a:tcPr marL="12700" marR="12700" marT="12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solidFill>
                      <a:srgbClr val="FFFF9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000" b="0" kern="0" dirty="0">
                          <a:latin typeface="Times New Roman" panose="02020603050405020304" pitchFamily="18" charset="0"/>
                          <a:cs typeface="Times New Roman" panose="02020603050405020304" pitchFamily="18" charset="0"/>
                        </a:rPr>
                        <a:t>Munich</a:t>
                      </a:r>
                    </a:p>
                  </a:txBody>
                  <a:tcPr marL="12700" marR="12700" marT="12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solidFill>
                      <a:srgbClr val="FFFF9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000" b="0" kern="0" dirty="0">
                          <a:latin typeface="Times New Roman" panose="02020603050405020304" pitchFamily="18" charset="0"/>
                          <a:cs typeface="Times New Roman" panose="02020603050405020304" pitchFamily="18" charset="0"/>
                        </a:rPr>
                        <a:t>null</a:t>
                      </a:r>
                      <a:endParaRPr lang="en" altLang="zh-CN" sz="2400" dirty="0">
                        <a:latin typeface="Arial" panose="020B0604020202020204" pitchFamily="34" charset="0"/>
                        <a:cs typeface="Arial" panose="020B0604020202020204" pitchFamily="34" charset="0"/>
                      </a:endParaRPr>
                    </a:p>
                  </a:txBody>
                  <a:tcPr marL="12700" marR="12700" marT="12700" anchor="ctr">
                    <a:lnL w="12700" cap="flat" cmpd="sng" algn="ctr">
                      <a:solidFill>
                        <a:schemeClr val="tx1"/>
                      </a:solidFill>
                      <a:prstDash val="solid"/>
                      <a:round/>
                      <a:headEnd type="none" w="med" len="med"/>
                      <a:tailEnd type="none" w="med" len="me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alpha val="50000"/>
                      </a:schemeClr>
                    </a:solidFill>
                  </a:tcPr>
                </a:tc>
                <a:extLst>
                  <a:ext uri="{0D108BD9-81ED-4DB2-BD59-A6C34878D82A}">
                    <a16:rowId xmlns:a16="http://schemas.microsoft.com/office/drawing/2014/main" val="1243588035"/>
                  </a:ext>
                </a:extLst>
              </a:tr>
            </a:tbl>
          </a:graphicData>
        </a:graphic>
      </p:graphicFrame>
      <p:grpSp>
        <p:nvGrpSpPr>
          <p:cNvPr id="4" name="组合 3">
            <a:extLst>
              <a:ext uri="{FF2B5EF4-FFF2-40B4-BE49-F238E27FC236}">
                <a16:creationId xmlns:a16="http://schemas.microsoft.com/office/drawing/2014/main" id="{43EEEA5D-A90B-844B-835F-18BE5CF33AF6}"/>
              </a:ext>
            </a:extLst>
          </p:cNvPr>
          <p:cNvGrpSpPr/>
          <p:nvPr/>
        </p:nvGrpSpPr>
        <p:grpSpPr>
          <a:xfrm>
            <a:off x="16510869" y="11132060"/>
            <a:ext cx="10053863" cy="3786805"/>
            <a:chOff x="1047579" y="2096080"/>
            <a:chExt cx="8869579" cy="3016398"/>
          </a:xfrm>
        </p:grpSpPr>
        <p:sp>
          <p:nvSpPr>
            <p:cNvPr id="5" name="流程图: 磁盘 3">
              <a:extLst>
                <a:ext uri="{FF2B5EF4-FFF2-40B4-BE49-F238E27FC236}">
                  <a16:creationId xmlns:a16="http://schemas.microsoft.com/office/drawing/2014/main" id="{D7E48E61-9E8A-6446-A808-4354DEB628EB}"/>
                </a:ext>
              </a:extLst>
            </p:cNvPr>
            <p:cNvSpPr/>
            <p:nvPr/>
          </p:nvSpPr>
          <p:spPr>
            <a:xfrm>
              <a:off x="1047579" y="2970344"/>
              <a:ext cx="818993" cy="1132716"/>
            </a:xfrm>
            <a:prstGeom prst="flowChartMagneticDisk">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6" name="文本框 5">
              <a:extLst>
                <a:ext uri="{FF2B5EF4-FFF2-40B4-BE49-F238E27FC236}">
                  <a16:creationId xmlns:a16="http://schemas.microsoft.com/office/drawing/2014/main" id="{1CC565DD-3285-344D-B7EF-4624145C90BA}"/>
                </a:ext>
              </a:extLst>
            </p:cNvPr>
            <p:cNvSpPr txBox="1"/>
            <p:nvPr/>
          </p:nvSpPr>
          <p:spPr>
            <a:xfrm>
              <a:off x="1249973" y="4033134"/>
              <a:ext cx="479716" cy="367742"/>
            </a:xfrm>
            <a:prstGeom prst="rect">
              <a:avLst/>
            </a:prstGeom>
            <a:noFill/>
          </p:spPr>
          <p:txBody>
            <a:bodyPr wrap="square" rtlCol="0">
              <a:spAutoFit/>
            </a:bodyPr>
            <a:lstStyle/>
            <a:p>
              <a:r>
                <a:rPr lang="en-US" altLang="zh-CN" sz="2400" i="1" dirty="0">
                  <a:latin typeface="Arial" panose="020B0604020202020204" pitchFamily="34" charset="0"/>
                  <a:cs typeface="Arial" panose="020B0604020202020204" pitchFamily="34" charset="0"/>
                </a:rPr>
                <a:t>D</a:t>
              </a:r>
              <a:endParaRPr lang="zh-CN" altLang="en-US" sz="2400" i="1" baseline="-25000" dirty="0">
                <a:latin typeface="Arial" panose="020B0604020202020204" pitchFamily="34" charset="0"/>
                <a:cs typeface="Arial" panose="020B0604020202020204" pitchFamily="34" charset="0"/>
              </a:endParaRPr>
            </a:p>
          </p:txBody>
        </p:sp>
        <p:sp>
          <p:nvSpPr>
            <p:cNvPr id="7" name="流程图: 磁盘 5">
              <a:extLst>
                <a:ext uri="{FF2B5EF4-FFF2-40B4-BE49-F238E27FC236}">
                  <a16:creationId xmlns:a16="http://schemas.microsoft.com/office/drawing/2014/main" id="{67F71050-C949-9342-BE1C-BF03AF49F059}"/>
                </a:ext>
              </a:extLst>
            </p:cNvPr>
            <p:cNvSpPr/>
            <p:nvPr/>
          </p:nvSpPr>
          <p:spPr>
            <a:xfrm>
              <a:off x="3863016" y="3063457"/>
              <a:ext cx="663146" cy="864972"/>
            </a:xfrm>
            <a:prstGeom prst="flowChartMagneticDisk">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8" name="文本框 7">
              <a:extLst>
                <a:ext uri="{FF2B5EF4-FFF2-40B4-BE49-F238E27FC236}">
                  <a16:creationId xmlns:a16="http://schemas.microsoft.com/office/drawing/2014/main" id="{E601C5CD-7A00-3D4F-B065-E206AC93D861}"/>
                </a:ext>
              </a:extLst>
            </p:cNvPr>
            <p:cNvSpPr txBox="1"/>
            <p:nvPr/>
          </p:nvSpPr>
          <p:spPr>
            <a:xfrm>
              <a:off x="3979011" y="3989944"/>
              <a:ext cx="644528" cy="367742"/>
            </a:xfrm>
            <a:prstGeom prst="rect">
              <a:avLst/>
            </a:prstGeom>
            <a:noFill/>
          </p:spPr>
          <p:txBody>
            <a:bodyPr wrap="square" rtlCol="0">
              <a:spAutoFit/>
            </a:bodyPr>
            <a:lstStyle/>
            <a:p>
              <a:r>
                <a:rPr lang="en-US" altLang="zh-CN" sz="2400" i="1" dirty="0">
                  <a:latin typeface="Arial" panose="020B0604020202020204" pitchFamily="34" charset="0"/>
                  <a:cs typeface="Arial" panose="020B0604020202020204" pitchFamily="34" charset="0"/>
                </a:rPr>
                <a:t>D</a:t>
              </a:r>
              <a:r>
                <a:rPr lang="en-US" altLang="zh-CN" sz="2400" i="1" baseline="-25000" dirty="0">
                  <a:latin typeface="Arial" panose="020B0604020202020204" pitchFamily="34" charset="0"/>
                  <a:cs typeface="Arial" panose="020B0604020202020204" pitchFamily="34" charset="0"/>
                </a:rPr>
                <a:t>V</a:t>
              </a:r>
              <a:endParaRPr lang="zh-CN" altLang="en-US" sz="2400" i="1" baseline="-25000" dirty="0">
                <a:latin typeface="Arial" panose="020B0604020202020204" pitchFamily="34" charset="0"/>
                <a:cs typeface="Arial" panose="020B0604020202020204" pitchFamily="34" charset="0"/>
              </a:endParaRPr>
            </a:p>
          </p:txBody>
        </p:sp>
        <p:sp>
          <p:nvSpPr>
            <p:cNvPr id="9" name="矩形 8">
              <a:extLst>
                <a:ext uri="{FF2B5EF4-FFF2-40B4-BE49-F238E27FC236}">
                  <a16:creationId xmlns:a16="http://schemas.microsoft.com/office/drawing/2014/main" id="{13291CDF-7875-B444-ABC2-9B49C0606865}"/>
                </a:ext>
              </a:extLst>
            </p:cNvPr>
            <p:cNvSpPr/>
            <p:nvPr/>
          </p:nvSpPr>
          <p:spPr>
            <a:xfrm>
              <a:off x="2230886" y="3331487"/>
              <a:ext cx="1372174" cy="486748"/>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cs typeface="Arial" panose="020B0604020202020204" pitchFamily="34" charset="0"/>
              </a:endParaRPr>
            </a:p>
          </p:txBody>
        </p:sp>
        <p:sp>
          <p:nvSpPr>
            <p:cNvPr id="10" name="矩形 9">
              <a:extLst>
                <a:ext uri="{FF2B5EF4-FFF2-40B4-BE49-F238E27FC236}">
                  <a16:creationId xmlns:a16="http://schemas.microsoft.com/office/drawing/2014/main" id="{3AB8136D-959B-E043-8748-3A6956E06C2D}"/>
                </a:ext>
              </a:extLst>
            </p:cNvPr>
            <p:cNvSpPr/>
            <p:nvPr/>
          </p:nvSpPr>
          <p:spPr>
            <a:xfrm>
              <a:off x="4825691" y="3322527"/>
              <a:ext cx="1194488" cy="428368"/>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cs typeface="Arial" panose="020B0604020202020204" pitchFamily="34" charset="0"/>
              </a:endParaRPr>
            </a:p>
          </p:txBody>
        </p:sp>
        <p:sp>
          <p:nvSpPr>
            <p:cNvPr id="11" name="矩形 10">
              <a:extLst>
                <a:ext uri="{FF2B5EF4-FFF2-40B4-BE49-F238E27FC236}">
                  <a16:creationId xmlns:a16="http://schemas.microsoft.com/office/drawing/2014/main" id="{1F5339BC-4B8A-2540-BF5F-32D46A6D5C76}"/>
                </a:ext>
              </a:extLst>
            </p:cNvPr>
            <p:cNvSpPr/>
            <p:nvPr/>
          </p:nvSpPr>
          <p:spPr>
            <a:xfrm>
              <a:off x="7299278" y="3318703"/>
              <a:ext cx="1585635" cy="428368"/>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cs typeface="Arial" panose="020B0604020202020204" pitchFamily="34" charset="0"/>
              </a:endParaRPr>
            </a:p>
          </p:txBody>
        </p:sp>
        <p:sp>
          <p:nvSpPr>
            <p:cNvPr id="12" name="右箭头 11">
              <a:extLst>
                <a:ext uri="{FF2B5EF4-FFF2-40B4-BE49-F238E27FC236}">
                  <a16:creationId xmlns:a16="http://schemas.microsoft.com/office/drawing/2014/main" id="{1646D397-C5C3-664F-9674-2483CA925F49}"/>
                </a:ext>
              </a:extLst>
            </p:cNvPr>
            <p:cNvSpPr/>
            <p:nvPr/>
          </p:nvSpPr>
          <p:spPr>
            <a:xfrm>
              <a:off x="1927338" y="3542003"/>
              <a:ext cx="253799" cy="45719"/>
            </a:xfrm>
            <a:prstGeom prst="rightArrow">
              <a:avLst/>
            </a:prstGeom>
            <a:solidFill>
              <a:srgbClr val="0070C0"/>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13" name="右箭头 12">
              <a:extLst>
                <a:ext uri="{FF2B5EF4-FFF2-40B4-BE49-F238E27FC236}">
                  <a16:creationId xmlns:a16="http://schemas.microsoft.com/office/drawing/2014/main" id="{5382E006-259A-5041-B915-8DED1D4306E5}"/>
                </a:ext>
              </a:extLst>
            </p:cNvPr>
            <p:cNvSpPr/>
            <p:nvPr/>
          </p:nvSpPr>
          <p:spPr>
            <a:xfrm>
              <a:off x="4560225" y="3530499"/>
              <a:ext cx="217306" cy="45719"/>
            </a:xfrm>
            <a:prstGeom prst="rightArrow">
              <a:avLst/>
            </a:prstGeom>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14" name="流程图: 磁盘 17">
              <a:extLst>
                <a:ext uri="{FF2B5EF4-FFF2-40B4-BE49-F238E27FC236}">
                  <a16:creationId xmlns:a16="http://schemas.microsoft.com/office/drawing/2014/main" id="{2B6461C0-B8B9-6441-9C9F-518F66F8E252}"/>
                </a:ext>
              </a:extLst>
            </p:cNvPr>
            <p:cNvSpPr/>
            <p:nvPr/>
          </p:nvSpPr>
          <p:spPr>
            <a:xfrm>
              <a:off x="6298939" y="3087928"/>
              <a:ext cx="663146" cy="864972"/>
            </a:xfrm>
            <a:prstGeom prst="flowChartMagneticDisk">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15" name="文本框 14">
              <a:extLst>
                <a:ext uri="{FF2B5EF4-FFF2-40B4-BE49-F238E27FC236}">
                  <a16:creationId xmlns:a16="http://schemas.microsoft.com/office/drawing/2014/main" id="{F52C504F-D8A5-6C40-9EA4-6C9A486E592E}"/>
                </a:ext>
              </a:extLst>
            </p:cNvPr>
            <p:cNvSpPr txBox="1"/>
            <p:nvPr/>
          </p:nvSpPr>
          <p:spPr>
            <a:xfrm>
              <a:off x="6449121" y="3989944"/>
              <a:ext cx="548840" cy="367742"/>
            </a:xfrm>
            <a:prstGeom prst="rect">
              <a:avLst/>
            </a:prstGeom>
            <a:noFill/>
          </p:spPr>
          <p:txBody>
            <a:bodyPr wrap="square" rtlCol="0">
              <a:spAutoFit/>
            </a:bodyPr>
            <a:lstStyle/>
            <a:p>
              <a:r>
                <a:rPr lang="en-US" altLang="zh-CN" sz="2400" i="1" dirty="0">
                  <a:latin typeface="Arial" panose="020B0604020202020204" pitchFamily="34" charset="0"/>
                  <a:cs typeface="Arial" panose="020B0604020202020204" pitchFamily="34" charset="0"/>
                </a:rPr>
                <a:t>D</a:t>
              </a:r>
              <a:r>
                <a:rPr lang="en-US" altLang="zh-CN" sz="2400" i="1" baseline="-25000" dirty="0">
                  <a:latin typeface="Arial" panose="020B0604020202020204" pitchFamily="34" charset="0"/>
                  <a:cs typeface="Arial" panose="020B0604020202020204" pitchFamily="34" charset="0"/>
                </a:rPr>
                <a:t>V</a:t>
              </a:r>
              <a:endParaRPr lang="zh-CN" altLang="en-US" sz="2400" i="1" baseline="-25000" dirty="0">
                <a:latin typeface="Arial" panose="020B0604020202020204" pitchFamily="34" charset="0"/>
                <a:cs typeface="Arial" panose="020B0604020202020204" pitchFamily="34" charset="0"/>
              </a:endParaRPr>
            </a:p>
          </p:txBody>
        </p:sp>
        <p:sp>
          <p:nvSpPr>
            <p:cNvPr id="16" name="右箭头 15">
              <a:extLst>
                <a:ext uri="{FF2B5EF4-FFF2-40B4-BE49-F238E27FC236}">
                  <a16:creationId xmlns:a16="http://schemas.microsoft.com/office/drawing/2014/main" id="{91254B43-8713-CD47-B46C-32EBE4B7E597}"/>
                </a:ext>
              </a:extLst>
            </p:cNvPr>
            <p:cNvSpPr/>
            <p:nvPr/>
          </p:nvSpPr>
          <p:spPr>
            <a:xfrm>
              <a:off x="6051609" y="3530499"/>
              <a:ext cx="201466" cy="45719"/>
            </a:xfrm>
            <a:prstGeom prst="rightArrow">
              <a:avLst/>
            </a:prstGeom>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17" name="右箭头 16">
              <a:extLst>
                <a:ext uri="{FF2B5EF4-FFF2-40B4-BE49-F238E27FC236}">
                  <a16:creationId xmlns:a16="http://schemas.microsoft.com/office/drawing/2014/main" id="{670824B0-360C-8649-B4DA-41F0C1921BB2}"/>
                </a:ext>
              </a:extLst>
            </p:cNvPr>
            <p:cNvSpPr/>
            <p:nvPr/>
          </p:nvSpPr>
          <p:spPr>
            <a:xfrm>
              <a:off x="6997961" y="3537528"/>
              <a:ext cx="231126" cy="45719"/>
            </a:xfrm>
            <a:prstGeom prst="rightArrow">
              <a:avLst/>
            </a:prstGeom>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18" name="流程图: 磁盘 21">
              <a:extLst>
                <a:ext uri="{FF2B5EF4-FFF2-40B4-BE49-F238E27FC236}">
                  <a16:creationId xmlns:a16="http://schemas.microsoft.com/office/drawing/2014/main" id="{E3E919DD-F082-224E-8CD7-CD8A5EC63B19}"/>
                </a:ext>
              </a:extLst>
            </p:cNvPr>
            <p:cNvSpPr/>
            <p:nvPr/>
          </p:nvSpPr>
          <p:spPr>
            <a:xfrm>
              <a:off x="9254012" y="3068031"/>
              <a:ext cx="663146" cy="864972"/>
            </a:xfrm>
            <a:prstGeom prst="flowChartMagneticDisk">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19" name="右箭头 18">
              <a:extLst>
                <a:ext uri="{FF2B5EF4-FFF2-40B4-BE49-F238E27FC236}">
                  <a16:creationId xmlns:a16="http://schemas.microsoft.com/office/drawing/2014/main" id="{AAD78F7B-E500-804D-AAAC-126766C9DB23}"/>
                </a:ext>
              </a:extLst>
            </p:cNvPr>
            <p:cNvSpPr/>
            <p:nvPr/>
          </p:nvSpPr>
          <p:spPr>
            <a:xfrm flipV="1">
              <a:off x="8925421" y="3542635"/>
              <a:ext cx="288083" cy="45719"/>
            </a:xfrm>
            <a:prstGeom prst="rightArrow">
              <a:avLst/>
            </a:prstGeom>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20" name="文本框 19">
              <a:extLst>
                <a:ext uri="{FF2B5EF4-FFF2-40B4-BE49-F238E27FC236}">
                  <a16:creationId xmlns:a16="http://schemas.microsoft.com/office/drawing/2014/main" id="{E1005305-95F0-2549-A824-32A307E53B72}"/>
                </a:ext>
              </a:extLst>
            </p:cNvPr>
            <p:cNvSpPr txBox="1"/>
            <p:nvPr/>
          </p:nvSpPr>
          <p:spPr>
            <a:xfrm>
              <a:off x="2213410" y="3391234"/>
              <a:ext cx="1356480" cy="367742"/>
            </a:xfrm>
            <a:prstGeom prst="rect">
              <a:avLst/>
            </a:prstGeom>
            <a:noFill/>
          </p:spPr>
          <p:txBody>
            <a:bodyPr wrap="none" rtlCol="0">
              <a:spAutoFit/>
            </a:bodyPr>
            <a:lstStyle/>
            <a:p>
              <a:r>
                <a:rPr lang="en-US" altLang="zh-CN" sz="2400" dirty="0" err="1">
                  <a:latin typeface="Arial" panose="020B0604020202020204" pitchFamily="34" charset="0"/>
                  <a:cs typeface="Arial" panose="020B0604020202020204" pitchFamily="34" charset="0"/>
                </a:rPr>
                <a:t>DecideTS</a:t>
              </a:r>
              <a:endParaRPr lang="zh-CN" altLang="en-US" sz="2400" dirty="0">
                <a:latin typeface="Arial" panose="020B0604020202020204" pitchFamily="34" charset="0"/>
                <a:cs typeface="Arial" panose="020B0604020202020204" pitchFamily="34" charset="0"/>
              </a:endParaRPr>
            </a:p>
          </p:txBody>
        </p:sp>
        <p:sp>
          <p:nvSpPr>
            <p:cNvPr id="21" name="文本框 20">
              <a:extLst>
                <a:ext uri="{FF2B5EF4-FFF2-40B4-BE49-F238E27FC236}">
                  <a16:creationId xmlns:a16="http://schemas.microsoft.com/office/drawing/2014/main" id="{34D02895-5C7B-9247-A29E-6DFAF86945FB}"/>
                </a:ext>
              </a:extLst>
            </p:cNvPr>
            <p:cNvSpPr txBox="1"/>
            <p:nvPr/>
          </p:nvSpPr>
          <p:spPr>
            <a:xfrm>
              <a:off x="4864220" y="3342787"/>
              <a:ext cx="1130212" cy="367742"/>
            </a:xfrm>
            <a:prstGeom prst="rect">
              <a:avLst/>
            </a:prstGeom>
            <a:noFill/>
          </p:spPr>
          <p:txBody>
            <a:bodyPr wrap="none" rtlCol="0">
              <a:spAutoFit/>
            </a:bodyPr>
            <a:lstStyle/>
            <a:p>
              <a:r>
                <a:rPr lang="en-US" altLang="zh-CN" sz="2400" dirty="0">
                  <a:latin typeface="Arial" panose="020B0604020202020204" pitchFamily="34" charset="0"/>
                  <a:cs typeface="Arial" panose="020B0604020202020204" pitchFamily="34" charset="0"/>
                </a:rPr>
                <a:t>Splitting</a:t>
              </a:r>
              <a:endParaRPr lang="zh-CN" altLang="en-US" sz="2400" dirty="0">
                <a:latin typeface="Arial" panose="020B0604020202020204" pitchFamily="34" charset="0"/>
                <a:cs typeface="Arial" panose="020B0604020202020204" pitchFamily="34" charset="0"/>
              </a:endParaRPr>
            </a:p>
          </p:txBody>
        </p:sp>
        <p:sp>
          <p:nvSpPr>
            <p:cNvPr id="22" name="文本框 21">
              <a:extLst>
                <a:ext uri="{FF2B5EF4-FFF2-40B4-BE49-F238E27FC236}">
                  <a16:creationId xmlns:a16="http://schemas.microsoft.com/office/drawing/2014/main" id="{CB387DB0-F7D7-DC4F-8926-BBD94A6D06E9}"/>
                </a:ext>
              </a:extLst>
            </p:cNvPr>
            <p:cNvSpPr txBox="1"/>
            <p:nvPr/>
          </p:nvSpPr>
          <p:spPr>
            <a:xfrm>
              <a:off x="7320707" y="3350072"/>
              <a:ext cx="1538910" cy="367742"/>
            </a:xfrm>
            <a:prstGeom prst="rect">
              <a:avLst/>
            </a:prstGeom>
            <a:noFill/>
          </p:spPr>
          <p:txBody>
            <a:bodyPr wrap="none" rtlCol="0">
              <a:spAutoFit/>
            </a:bodyPr>
            <a:lstStyle/>
            <a:p>
              <a:r>
                <a:rPr lang="en-US" altLang="zh-CN" sz="2400" dirty="0">
                  <a:latin typeface="Arial" panose="020B0604020202020204" pitchFamily="34" charset="0"/>
                  <a:cs typeface="Arial" panose="020B0604020202020204" pitchFamily="34" charset="0"/>
                </a:rPr>
                <a:t>Completing</a:t>
              </a:r>
              <a:endParaRPr lang="zh-CN" altLang="en-US" sz="2400" dirty="0">
                <a:latin typeface="Arial" panose="020B0604020202020204" pitchFamily="34" charset="0"/>
                <a:cs typeface="Arial" panose="020B0604020202020204" pitchFamily="34" charset="0"/>
              </a:endParaRPr>
            </a:p>
          </p:txBody>
        </p:sp>
        <p:sp>
          <p:nvSpPr>
            <p:cNvPr id="23" name="右箭头 22">
              <a:extLst>
                <a:ext uri="{FF2B5EF4-FFF2-40B4-BE49-F238E27FC236}">
                  <a16:creationId xmlns:a16="http://schemas.microsoft.com/office/drawing/2014/main" id="{AE985EDE-2EAD-294F-A188-C3C999A8DFA0}"/>
                </a:ext>
              </a:extLst>
            </p:cNvPr>
            <p:cNvSpPr/>
            <p:nvPr/>
          </p:nvSpPr>
          <p:spPr>
            <a:xfrm>
              <a:off x="3620942" y="3542003"/>
              <a:ext cx="192325" cy="45719"/>
            </a:xfrm>
            <a:prstGeom prst="rightArrow">
              <a:avLst/>
            </a:prstGeom>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24" name="箭头: 右 14">
              <a:extLst>
                <a:ext uri="{FF2B5EF4-FFF2-40B4-BE49-F238E27FC236}">
                  <a16:creationId xmlns:a16="http://schemas.microsoft.com/office/drawing/2014/main" id="{688DFE5C-9DAC-1046-ACC8-C1FF96339C08}"/>
                </a:ext>
              </a:extLst>
            </p:cNvPr>
            <p:cNvSpPr/>
            <p:nvPr/>
          </p:nvSpPr>
          <p:spPr>
            <a:xfrm rot="5400000">
              <a:off x="5173806" y="2933107"/>
              <a:ext cx="562480" cy="102183"/>
            </a:xfrm>
            <a:prstGeom prst="rightArrow">
              <a:avLst>
                <a:gd name="adj1" fmla="val 41689"/>
                <a:gd name="adj2" fmla="val 74929"/>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25" name="文本框 24">
              <a:extLst>
                <a:ext uri="{FF2B5EF4-FFF2-40B4-BE49-F238E27FC236}">
                  <a16:creationId xmlns:a16="http://schemas.microsoft.com/office/drawing/2014/main" id="{6BD44C0C-96B6-4C45-B179-2A67C9EB78A0}"/>
                </a:ext>
              </a:extLst>
            </p:cNvPr>
            <p:cNvSpPr txBox="1"/>
            <p:nvPr/>
          </p:nvSpPr>
          <p:spPr>
            <a:xfrm rot="19496348">
              <a:off x="2982125" y="2542030"/>
              <a:ext cx="1038290" cy="367742"/>
            </a:xfrm>
            <a:prstGeom prst="rect">
              <a:avLst/>
            </a:prstGeom>
            <a:noFill/>
          </p:spPr>
          <p:txBody>
            <a:bodyPr wrap="none" rtlCol="0">
              <a:spAutoFit/>
            </a:bodyPr>
            <a:lstStyle/>
            <a:p>
              <a:pPr algn="ctr"/>
              <a:r>
                <a:rPr lang="en-US" altLang="zh-CN" sz="2400" dirty="0">
                  <a:latin typeface="Arial" panose="020B0604020202020204" pitchFamily="34" charset="0"/>
                  <a:cs typeface="Arial" panose="020B0604020202020204" pitchFamily="34" charset="0"/>
                </a:rPr>
                <a:t>context</a:t>
              </a:r>
              <a:endParaRPr lang="zh-CN" altLang="en-US" sz="2400" dirty="0">
                <a:latin typeface="Arial" panose="020B0604020202020204" pitchFamily="34" charset="0"/>
                <a:cs typeface="Arial" panose="020B0604020202020204" pitchFamily="34" charset="0"/>
              </a:endParaRPr>
            </a:p>
          </p:txBody>
        </p:sp>
        <p:sp>
          <p:nvSpPr>
            <p:cNvPr id="26" name="文本框 25">
              <a:extLst>
                <a:ext uri="{FF2B5EF4-FFF2-40B4-BE49-F238E27FC236}">
                  <a16:creationId xmlns:a16="http://schemas.microsoft.com/office/drawing/2014/main" id="{06413117-FD4D-9742-91DB-ED15B8647EDA}"/>
                </a:ext>
              </a:extLst>
            </p:cNvPr>
            <p:cNvSpPr txBox="1"/>
            <p:nvPr/>
          </p:nvSpPr>
          <p:spPr>
            <a:xfrm rot="1767626">
              <a:off x="6539898" y="2505133"/>
              <a:ext cx="1038290" cy="661935"/>
            </a:xfrm>
            <a:prstGeom prst="rect">
              <a:avLst/>
            </a:prstGeom>
            <a:noFill/>
          </p:spPr>
          <p:txBody>
            <a:bodyPr wrap="none" rtlCol="0">
              <a:spAutoFit/>
            </a:bodyPr>
            <a:lstStyle/>
            <a:p>
              <a:pPr algn="ctr"/>
              <a:r>
                <a:rPr lang="en-US" altLang="zh-CN" sz="2400" dirty="0">
                  <a:latin typeface="Arial" panose="020B0604020202020204" pitchFamily="34" charset="0"/>
                  <a:cs typeface="Arial" panose="020B0604020202020204" pitchFamily="34" charset="0"/>
                </a:rPr>
                <a:t>HER</a:t>
              </a:r>
            </a:p>
            <a:p>
              <a:pPr algn="ctr"/>
              <a:r>
                <a:rPr lang="en-US" altLang="zh-CN" sz="2400" dirty="0">
                  <a:latin typeface="Arial" panose="020B0604020202020204" pitchFamily="34" charset="0"/>
                  <a:cs typeface="Arial" panose="020B0604020202020204" pitchFamily="34" charset="0"/>
                </a:rPr>
                <a:t>context</a:t>
              </a:r>
              <a:endParaRPr lang="zh-CN" altLang="en-US" sz="2400" dirty="0">
                <a:latin typeface="Arial" panose="020B0604020202020204" pitchFamily="34" charset="0"/>
                <a:cs typeface="Arial" panose="020B0604020202020204" pitchFamily="34" charset="0"/>
              </a:endParaRPr>
            </a:p>
          </p:txBody>
        </p:sp>
        <p:sp>
          <p:nvSpPr>
            <p:cNvPr id="27" name="文本框 26">
              <a:extLst>
                <a:ext uri="{FF2B5EF4-FFF2-40B4-BE49-F238E27FC236}">
                  <a16:creationId xmlns:a16="http://schemas.microsoft.com/office/drawing/2014/main" id="{4143093C-DF1C-794B-9263-4FEB6E4F82CD}"/>
                </a:ext>
              </a:extLst>
            </p:cNvPr>
            <p:cNvSpPr txBox="1"/>
            <p:nvPr/>
          </p:nvSpPr>
          <p:spPr>
            <a:xfrm>
              <a:off x="4383685" y="2772952"/>
              <a:ext cx="1122453" cy="367742"/>
            </a:xfrm>
            <a:prstGeom prst="rect">
              <a:avLst/>
            </a:prstGeom>
            <a:noFill/>
          </p:spPr>
          <p:txBody>
            <a:bodyPr wrap="square" rtlCol="0">
              <a:spAutoFit/>
            </a:bodyPr>
            <a:lstStyle/>
            <a:p>
              <a:pPr algn="ctr"/>
              <a:r>
                <a:rPr lang="en-US" altLang="zh-CN" sz="2400" dirty="0">
                  <a:latin typeface="Arial" panose="020B0604020202020204" pitchFamily="34" charset="0"/>
                  <a:cs typeface="Arial" panose="020B0604020202020204" pitchFamily="34" charset="0"/>
                </a:rPr>
                <a:t>context</a:t>
              </a:r>
              <a:endParaRPr lang="zh-CN" altLang="en-US" sz="2400" dirty="0">
                <a:latin typeface="Arial" panose="020B0604020202020204" pitchFamily="34" charset="0"/>
                <a:cs typeface="Arial" panose="020B0604020202020204" pitchFamily="34" charset="0"/>
              </a:endParaRPr>
            </a:p>
          </p:txBody>
        </p:sp>
        <p:sp>
          <p:nvSpPr>
            <p:cNvPr id="28" name="文本框 27">
              <a:extLst>
                <a:ext uri="{FF2B5EF4-FFF2-40B4-BE49-F238E27FC236}">
                  <a16:creationId xmlns:a16="http://schemas.microsoft.com/office/drawing/2014/main" id="{1E37C049-80A2-234E-80A0-AF854CCF9AF9}"/>
                </a:ext>
              </a:extLst>
            </p:cNvPr>
            <p:cNvSpPr txBox="1"/>
            <p:nvPr/>
          </p:nvSpPr>
          <p:spPr>
            <a:xfrm>
              <a:off x="9347716" y="3946495"/>
              <a:ext cx="548840" cy="367742"/>
            </a:xfrm>
            <a:prstGeom prst="rect">
              <a:avLst/>
            </a:prstGeom>
            <a:noFill/>
          </p:spPr>
          <p:txBody>
            <a:bodyPr wrap="square" rtlCol="0">
              <a:spAutoFit/>
            </a:bodyPr>
            <a:lstStyle/>
            <a:p>
              <a:r>
                <a:rPr lang="en-US" altLang="zh-CN" sz="2400" i="1" dirty="0">
                  <a:latin typeface="Arial" panose="020B0604020202020204" pitchFamily="34" charset="0"/>
                  <a:cs typeface="Arial" panose="020B0604020202020204" pitchFamily="34" charset="0"/>
                </a:rPr>
                <a:t>D</a:t>
              </a:r>
              <a:r>
                <a:rPr lang="en-US" altLang="zh-CN" sz="2400" i="1" baseline="-25000" dirty="0">
                  <a:latin typeface="Arial" panose="020B0604020202020204" pitchFamily="34" charset="0"/>
                  <a:cs typeface="Arial" panose="020B0604020202020204" pitchFamily="34" charset="0"/>
                </a:rPr>
                <a:t>V</a:t>
              </a:r>
              <a:endParaRPr lang="zh-CN" altLang="en-US" sz="2400" i="1" baseline="-25000" dirty="0">
                <a:latin typeface="Arial" panose="020B0604020202020204" pitchFamily="34" charset="0"/>
                <a:cs typeface="Arial" panose="020B0604020202020204" pitchFamily="34" charset="0"/>
              </a:endParaRPr>
            </a:p>
          </p:txBody>
        </p:sp>
        <p:sp>
          <p:nvSpPr>
            <p:cNvPr id="29" name="矩形 28">
              <a:extLst>
                <a:ext uri="{FF2B5EF4-FFF2-40B4-BE49-F238E27FC236}">
                  <a16:creationId xmlns:a16="http://schemas.microsoft.com/office/drawing/2014/main" id="{DF9E3008-C4D1-8B43-80B0-9EFEF1530BD9}"/>
                </a:ext>
              </a:extLst>
            </p:cNvPr>
            <p:cNvSpPr/>
            <p:nvPr/>
          </p:nvSpPr>
          <p:spPr>
            <a:xfrm>
              <a:off x="4091603" y="3664994"/>
              <a:ext cx="209672" cy="18637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30" name="矩形 29">
              <a:extLst>
                <a:ext uri="{FF2B5EF4-FFF2-40B4-BE49-F238E27FC236}">
                  <a16:creationId xmlns:a16="http://schemas.microsoft.com/office/drawing/2014/main" id="{32A4E62B-B782-2F45-B7ED-41883BD401CD}"/>
                </a:ext>
              </a:extLst>
            </p:cNvPr>
            <p:cNvSpPr/>
            <p:nvPr/>
          </p:nvSpPr>
          <p:spPr>
            <a:xfrm>
              <a:off x="3921706" y="3434161"/>
              <a:ext cx="209672" cy="186374"/>
            </a:xfrm>
            <a:prstGeom prst="rect">
              <a:avLst/>
            </a:prstGeom>
            <a:solidFill>
              <a:srgbClr val="92D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dirty="0">
                <a:latin typeface="Arial" panose="020B0604020202020204" pitchFamily="34" charset="0"/>
                <a:cs typeface="Arial" panose="020B0604020202020204" pitchFamily="34" charset="0"/>
              </a:endParaRPr>
            </a:p>
          </p:txBody>
        </p:sp>
        <p:sp>
          <p:nvSpPr>
            <p:cNvPr id="31" name="矩形 30">
              <a:extLst>
                <a:ext uri="{FF2B5EF4-FFF2-40B4-BE49-F238E27FC236}">
                  <a16:creationId xmlns:a16="http://schemas.microsoft.com/office/drawing/2014/main" id="{875B9D05-C915-7545-B52C-CFC4CDB406D6}"/>
                </a:ext>
              </a:extLst>
            </p:cNvPr>
            <p:cNvSpPr/>
            <p:nvPr/>
          </p:nvSpPr>
          <p:spPr>
            <a:xfrm>
              <a:off x="4243988" y="3434161"/>
              <a:ext cx="209672" cy="186374"/>
            </a:xfrm>
            <a:prstGeom prst="rect">
              <a:avLst/>
            </a:prstGeom>
            <a:solidFill>
              <a:srgbClr val="FF00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dirty="0">
                <a:latin typeface="Arial" panose="020B0604020202020204" pitchFamily="34" charset="0"/>
                <a:cs typeface="Arial" panose="020B0604020202020204" pitchFamily="34" charset="0"/>
              </a:endParaRPr>
            </a:p>
          </p:txBody>
        </p:sp>
        <p:sp>
          <p:nvSpPr>
            <p:cNvPr id="32" name="矩形 31">
              <a:extLst>
                <a:ext uri="{FF2B5EF4-FFF2-40B4-BE49-F238E27FC236}">
                  <a16:creationId xmlns:a16="http://schemas.microsoft.com/office/drawing/2014/main" id="{04EF9452-19BE-9240-B137-6BDB0A8864EF}"/>
                </a:ext>
              </a:extLst>
            </p:cNvPr>
            <p:cNvSpPr/>
            <p:nvPr/>
          </p:nvSpPr>
          <p:spPr>
            <a:xfrm>
              <a:off x="6525676" y="3653884"/>
              <a:ext cx="209672" cy="18637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33" name="矩形 32">
              <a:extLst>
                <a:ext uri="{FF2B5EF4-FFF2-40B4-BE49-F238E27FC236}">
                  <a16:creationId xmlns:a16="http://schemas.microsoft.com/office/drawing/2014/main" id="{966C69EB-1D63-A74C-B263-05AACEF84C19}"/>
                </a:ext>
              </a:extLst>
            </p:cNvPr>
            <p:cNvSpPr/>
            <p:nvPr/>
          </p:nvSpPr>
          <p:spPr>
            <a:xfrm>
              <a:off x="6363830" y="3424374"/>
              <a:ext cx="209672" cy="186374"/>
            </a:xfrm>
            <a:prstGeom prst="rect">
              <a:avLst/>
            </a:prstGeom>
            <a:solidFill>
              <a:srgbClr val="92D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dirty="0">
                <a:latin typeface="Arial" panose="020B0604020202020204" pitchFamily="34" charset="0"/>
                <a:cs typeface="Arial" panose="020B0604020202020204" pitchFamily="34" charset="0"/>
              </a:endParaRPr>
            </a:p>
          </p:txBody>
        </p:sp>
        <p:sp>
          <p:nvSpPr>
            <p:cNvPr id="34" name="矩形 33">
              <a:extLst>
                <a:ext uri="{FF2B5EF4-FFF2-40B4-BE49-F238E27FC236}">
                  <a16:creationId xmlns:a16="http://schemas.microsoft.com/office/drawing/2014/main" id="{4A389B39-A2EF-6D41-A84D-0D6ADD66F174}"/>
                </a:ext>
              </a:extLst>
            </p:cNvPr>
            <p:cNvSpPr/>
            <p:nvPr/>
          </p:nvSpPr>
          <p:spPr>
            <a:xfrm>
              <a:off x="6696453" y="3425944"/>
              <a:ext cx="209672" cy="186374"/>
            </a:xfrm>
            <a:prstGeom prst="rect">
              <a:avLst/>
            </a:prstGeom>
            <a:solidFill>
              <a:srgbClr val="92D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dirty="0">
                <a:latin typeface="Arial" panose="020B0604020202020204" pitchFamily="34" charset="0"/>
                <a:cs typeface="Arial" panose="020B0604020202020204" pitchFamily="34" charset="0"/>
              </a:endParaRPr>
            </a:p>
          </p:txBody>
        </p:sp>
        <p:sp>
          <p:nvSpPr>
            <p:cNvPr id="35" name="矩形 34">
              <a:extLst>
                <a:ext uri="{FF2B5EF4-FFF2-40B4-BE49-F238E27FC236}">
                  <a16:creationId xmlns:a16="http://schemas.microsoft.com/office/drawing/2014/main" id="{294A191B-2B6C-124B-B0A2-8DC8CD463D4E}"/>
                </a:ext>
              </a:extLst>
            </p:cNvPr>
            <p:cNvSpPr/>
            <p:nvPr/>
          </p:nvSpPr>
          <p:spPr>
            <a:xfrm>
              <a:off x="9622744" y="3409481"/>
              <a:ext cx="209672" cy="186374"/>
            </a:xfrm>
            <a:prstGeom prst="rect">
              <a:avLst/>
            </a:prstGeom>
            <a:solidFill>
              <a:srgbClr val="92D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36" name="矩形 35">
              <a:extLst>
                <a:ext uri="{FF2B5EF4-FFF2-40B4-BE49-F238E27FC236}">
                  <a16:creationId xmlns:a16="http://schemas.microsoft.com/office/drawing/2014/main" id="{F8C54612-5935-AB4C-A240-BC8216027F55}"/>
                </a:ext>
              </a:extLst>
            </p:cNvPr>
            <p:cNvSpPr/>
            <p:nvPr/>
          </p:nvSpPr>
          <p:spPr>
            <a:xfrm>
              <a:off x="9319411" y="3413663"/>
              <a:ext cx="209672" cy="186374"/>
            </a:xfrm>
            <a:prstGeom prst="rect">
              <a:avLst/>
            </a:prstGeom>
            <a:solidFill>
              <a:srgbClr val="92D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dirty="0">
                <a:latin typeface="Arial" panose="020B0604020202020204" pitchFamily="34" charset="0"/>
                <a:cs typeface="Arial" panose="020B0604020202020204" pitchFamily="34" charset="0"/>
              </a:endParaRPr>
            </a:p>
          </p:txBody>
        </p:sp>
        <p:sp>
          <p:nvSpPr>
            <p:cNvPr id="37" name="矩形 36">
              <a:extLst>
                <a:ext uri="{FF2B5EF4-FFF2-40B4-BE49-F238E27FC236}">
                  <a16:creationId xmlns:a16="http://schemas.microsoft.com/office/drawing/2014/main" id="{FDCB0600-5ACE-F544-8982-217BD92643AD}"/>
                </a:ext>
              </a:extLst>
            </p:cNvPr>
            <p:cNvSpPr/>
            <p:nvPr/>
          </p:nvSpPr>
          <p:spPr>
            <a:xfrm>
              <a:off x="9488996" y="3647743"/>
              <a:ext cx="209672" cy="186374"/>
            </a:xfrm>
            <a:prstGeom prst="rect">
              <a:avLst/>
            </a:prstGeom>
            <a:solidFill>
              <a:srgbClr val="92D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dirty="0">
                <a:latin typeface="Arial" panose="020B0604020202020204" pitchFamily="34" charset="0"/>
                <a:cs typeface="Arial" panose="020B0604020202020204" pitchFamily="34" charset="0"/>
              </a:endParaRPr>
            </a:p>
          </p:txBody>
        </p:sp>
        <p:sp>
          <p:nvSpPr>
            <p:cNvPr id="38" name="矩形 37">
              <a:extLst>
                <a:ext uri="{FF2B5EF4-FFF2-40B4-BE49-F238E27FC236}">
                  <a16:creationId xmlns:a16="http://schemas.microsoft.com/office/drawing/2014/main" id="{F64D5E64-007A-B241-9F20-7E9855A6B5B9}"/>
                </a:ext>
              </a:extLst>
            </p:cNvPr>
            <p:cNvSpPr/>
            <p:nvPr/>
          </p:nvSpPr>
          <p:spPr>
            <a:xfrm>
              <a:off x="1160860" y="3435582"/>
              <a:ext cx="209672" cy="186374"/>
            </a:xfrm>
            <a:prstGeom prst="rect">
              <a:avLst/>
            </a:prstGeom>
            <a:solidFill>
              <a:schemeClr val="tx2">
                <a:lumMod val="60000"/>
                <a:lumOff val="4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39" name="矩形 38">
              <a:extLst>
                <a:ext uri="{FF2B5EF4-FFF2-40B4-BE49-F238E27FC236}">
                  <a16:creationId xmlns:a16="http://schemas.microsoft.com/office/drawing/2014/main" id="{F4C4365C-EAB9-954B-9E86-8A5C6B76CEF9}"/>
                </a:ext>
              </a:extLst>
            </p:cNvPr>
            <p:cNvSpPr/>
            <p:nvPr/>
          </p:nvSpPr>
          <p:spPr>
            <a:xfrm>
              <a:off x="1551355" y="3434161"/>
              <a:ext cx="209672" cy="186374"/>
            </a:xfrm>
            <a:prstGeom prst="rect">
              <a:avLst/>
            </a:prstGeom>
            <a:solidFill>
              <a:schemeClr val="tx2">
                <a:lumMod val="60000"/>
                <a:lumOff val="4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40" name="矩形 39">
              <a:extLst>
                <a:ext uri="{FF2B5EF4-FFF2-40B4-BE49-F238E27FC236}">
                  <a16:creationId xmlns:a16="http://schemas.microsoft.com/office/drawing/2014/main" id="{B85B30E2-1BDA-F34B-B032-03252CD89B81}"/>
                </a:ext>
              </a:extLst>
            </p:cNvPr>
            <p:cNvSpPr/>
            <p:nvPr/>
          </p:nvSpPr>
          <p:spPr>
            <a:xfrm>
              <a:off x="1361417" y="3695446"/>
              <a:ext cx="209672" cy="186374"/>
            </a:xfrm>
            <a:prstGeom prst="rect">
              <a:avLst/>
            </a:prstGeom>
            <a:solidFill>
              <a:schemeClr val="tx2">
                <a:lumMod val="60000"/>
                <a:lumOff val="4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41" name="矩形 40">
              <a:extLst>
                <a:ext uri="{FF2B5EF4-FFF2-40B4-BE49-F238E27FC236}">
                  <a16:creationId xmlns:a16="http://schemas.microsoft.com/office/drawing/2014/main" id="{9763210C-D848-8F49-B452-DEC64591EA00}"/>
                </a:ext>
              </a:extLst>
            </p:cNvPr>
            <p:cNvSpPr/>
            <p:nvPr/>
          </p:nvSpPr>
          <p:spPr>
            <a:xfrm>
              <a:off x="1129087" y="2234516"/>
              <a:ext cx="209672" cy="186374"/>
            </a:xfrm>
            <a:prstGeom prst="rect">
              <a:avLst/>
            </a:prstGeom>
            <a:solidFill>
              <a:schemeClr val="tx2">
                <a:lumMod val="60000"/>
                <a:lumOff val="4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42" name="文本框 41">
              <a:extLst>
                <a:ext uri="{FF2B5EF4-FFF2-40B4-BE49-F238E27FC236}">
                  <a16:creationId xmlns:a16="http://schemas.microsoft.com/office/drawing/2014/main" id="{FE017850-7B0F-5A40-8383-C6B6306ECF69}"/>
                </a:ext>
              </a:extLst>
            </p:cNvPr>
            <p:cNvSpPr txBox="1"/>
            <p:nvPr/>
          </p:nvSpPr>
          <p:spPr>
            <a:xfrm>
              <a:off x="1370532" y="2096080"/>
              <a:ext cx="1869828" cy="367742"/>
            </a:xfrm>
            <a:prstGeom prst="rect">
              <a:avLst/>
            </a:prstGeom>
            <a:noFill/>
          </p:spPr>
          <p:txBody>
            <a:bodyPr wrap="none" rtlCol="0">
              <a:spAutoFit/>
            </a:bodyPr>
            <a:lstStyle/>
            <a:p>
              <a:r>
                <a:rPr lang="en-US" altLang="zh-CN" sz="2400" dirty="0">
                  <a:latin typeface="Arial" panose="020B0604020202020204" pitchFamily="34" charset="0"/>
                  <a:cs typeface="Arial" panose="020B0604020202020204" pitchFamily="34" charset="0"/>
                </a:rPr>
                <a:t>attribute value</a:t>
              </a:r>
              <a:endParaRPr lang="zh-CN" altLang="en-US" sz="2400" dirty="0">
                <a:latin typeface="Arial" panose="020B0604020202020204" pitchFamily="34" charset="0"/>
                <a:cs typeface="Arial" panose="020B0604020202020204" pitchFamily="34" charset="0"/>
              </a:endParaRPr>
            </a:p>
          </p:txBody>
        </p:sp>
        <p:sp>
          <p:nvSpPr>
            <p:cNvPr id="43" name="矩形 42">
              <a:extLst>
                <a:ext uri="{FF2B5EF4-FFF2-40B4-BE49-F238E27FC236}">
                  <a16:creationId xmlns:a16="http://schemas.microsoft.com/office/drawing/2014/main" id="{60328AC8-4343-E849-8F9E-BEB55F8FA3A5}"/>
                </a:ext>
              </a:extLst>
            </p:cNvPr>
            <p:cNvSpPr/>
            <p:nvPr/>
          </p:nvSpPr>
          <p:spPr>
            <a:xfrm>
              <a:off x="1125548" y="2591613"/>
              <a:ext cx="209672" cy="186374"/>
            </a:xfrm>
            <a:prstGeom prst="rect">
              <a:avLst/>
            </a:prstGeom>
            <a:solidFill>
              <a:srgbClr val="92D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dirty="0">
                <a:latin typeface="Arial" panose="020B0604020202020204" pitchFamily="34" charset="0"/>
                <a:cs typeface="Arial" panose="020B0604020202020204" pitchFamily="34" charset="0"/>
              </a:endParaRPr>
            </a:p>
          </p:txBody>
        </p:sp>
        <p:sp>
          <p:nvSpPr>
            <p:cNvPr id="44" name="文本框 43">
              <a:extLst>
                <a:ext uri="{FF2B5EF4-FFF2-40B4-BE49-F238E27FC236}">
                  <a16:creationId xmlns:a16="http://schemas.microsoft.com/office/drawing/2014/main" id="{B85B9313-5126-6949-81B6-BA40032E485E}"/>
                </a:ext>
              </a:extLst>
            </p:cNvPr>
            <p:cNvSpPr txBox="1"/>
            <p:nvPr/>
          </p:nvSpPr>
          <p:spPr>
            <a:xfrm>
              <a:off x="1370532" y="2416871"/>
              <a:ext cx="1718510" cy="367742"/>
            </a:xfrm>
            <a:prstGeom prst="rect">
              <a:avLst/>
            </a:prstGeom>
            <a:noFill/>
          </p:spPr>
          <p:txBody>
            <a:bodyPr wrap="none" rtlCol="0">
              <a:spAutoFit/>
            </a:bodyPr>
            <a:lstStyle/>
            <a:p>
              <a:r>
                <a:rPr lang="en-US" altLang="zh-CN" sz="2400" dirty="0">
                  <a:latin typeface="Arial" panose="020B0604020202020204" pitchFamily="34" charset="0"/>
                  <a:cs typeface="Arial" panose="020B0604020202020204" pitchFamily="34" charset="0"/>
                </a:rPr>
                <a:t>correct value</a:t>
              </a:r>
              <a:endParaRPr lang="zh-CN" altLang="en-US" sz="2400" dirty="0">
                <a:latin typeface="Arial" panose="020B0604020202020204" pitchFamily="34" charset="0"/>
                <a:cs typeface="Arial" panose="020B0604020202020204" pitchFamily="34" charset="0"/>
              </a:endParaRPr>
            </a:p>
          </p:txBody>
        </p:sp>
        <p:sp>
          <p:nvSpPr>
            <p:cNvPr id="45" name="矩形 44">
              <a:extLst>
                <a:ext uri="{FF2B5EF4-FFF2-40B4-BE49-F238E27FC236}">
                  <a16:creationId xmlns:a16="http://schemas.microsoft.com/office/drawing/2014/main" id="{2EEE843A-8E96-6447-9D90-18B9913DEB8D}"/>
                </a:ext>
              </a:extLst>
            </p:cNvPr>
            <p:cNvSpPr/>
            <p:nvPr/>
          </p:nvSpPr>
          <p:spPr>
            <a:xfrm>
              <a:off x="7801346" y="2234516"/>
              <a:ext cx="209672" cy="186374"/>
            </a:xfrm>
            <a:prstGeom prst="rect">
              <a:avLst/>
            </a:prstGeom>
            <a:solidFill>
              <a:srgbClr val="FF00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46" name="文本框 45">
              <a:extLst>
                <a:ext uri="{FF2B5EF4-FFF2-40B4-BE49-F238E27FC236}">
                  <a16:creationId xmlns:a16="http://schemas.microsoft.com/office/drawing/2014/main" id="{27888169-5F76-7447-A67D-44FDA4B0D479}"/>
                </a:ext>
              </a:extLst>
            </p:cNvPr>
            <p:cNvSpPr txBox="1"/>
            <p:nvPr/>
          </p:nvSpPr>
          <p:spPr>
            <a:xfrm>
              <a:off x="8042791" y="2096080"/>
              <a:ext cx="1734067" cy="367742"/>
            </a:xfrm>
            <a:prstGeom prst="rect">
              <a:avLst/>
            </a:prstGeom>
            <a:noFill/>
          </p:spPr>
          <p:txBody>
            <a:bodyPr wrap="none" rtlCol="0">
              <a:spAutoFit/>
            </a:bodyPr>
            <a:lstStyle/>
            <a:p>
              <a:r>
                <a:rPr lang="en-US" altLang="zh-CN" sz="2400" dirty="0">
                  <a:latin typeface="Arial" panose="020B0604020202020204" pitchFamily="34" charset="0"/>
                  <a:cs typeface="Arial" panose="020B0604020202020204" pitchFamily="34" charset="0"/>
                </a:rPr>
                <a:t>conflict value</a:t>
              </a:r>
              <a:endParaRPr lang="zh-CN" altLang="en-US" sz="2400" dirty="0">
                <a:latin typeface="Arial" panose="020B0604020202020204" pitchFamily="34" charset="0"/>
                <a:cs typeface="Arial" panose="020B0604020202020204" pitchFamily="34" charset="0"/>
              </a:endParaRPr>
            </a:p>
          </p:txBody>
        </p:sp>
        <p:sp>
          <p:nvSpPr>
            <p:cNvPr id="47" name="矩形 46">
              <a:extLst>
                <a:ext uri="{FF2B5EF4-FFF2-40B4-BE49-F238E27FC236}">
                  <a16:creationId xmlns:a16="http://schemas.microsoft.com/office/drawing/2014/main" id="{8FE520E9-B031-644E-8ED0-2888802DD34E}"/>
                </a:ext>
              </a:extLst>
            </p:cNvPr>
            <p:cNvSpPr/>
            <p:nvPr/>
          </p:nvSpPr>
          <p:spPr>
            <a:xfrm>
              <a:off x="7796818" y="2591613"/>
              <a:ext cx="209672" cy="186374"/>
            </a:xfrm>
            <a:prstGeom prst="rect">
              <a:avLst/>
            </a:prstGeom>
            <a:solidFill>
              <a:schemeClr val="bg1"/>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48" name="文本框 47">
              <a:extLst>
                <a:ext uri="{FF2B5EF4-FFF2-40B4-BE49-F238E27FC236}">
                  <a16:creationId xmlns:a16="http://schemas.microsoft.com/office/drawing/2014/main" id="{1198CA9E-5F07-3842-95D7-4792BB994668}"/>
                </a:ext>
              </a:extLst>
            </p:cNvPr>
            <p:cNvSpPr txBox="1"/>
            <p:nvPr/>
          </p:nvSpPr>
          <p:spPr>
            <a:xfrm>
              <a:off x="8042791" y="2416871"/>
              <a:ext cx="1810432" cy="367742"/>
            </a:xfrm>
            <a:prstGeom prst="rect">
              <a:avLst/>
            </a:prstGeom>
            <a:noFill/>
          </p:spPr>
          <p:txBody>
            <a:bodyPr wrap="none" rtlCol="0">
              <a:spAutoFit/>
            </a:bodyPr>
            <a:lstStyle/>
            <a:p>
              <a:r>
                <a:rPr lang="en-US" altLang="zh-CN" sz="2400" dirty="0">
                  <a:latin typeface="Arial" panose="020B0604020202020204" pitchFamily="34" charset="0"/>
                  <a:cs typeface="Arial" panose="020B0604020202020204" pitchFamily="34" charset="0"/>
                </a:rPr>
                <a:t>missing value</a:t>
              </a:r>
              <a:endParaRPr lang="zh-CN" altLang="en-US" sz="2400" dirty="0">
                <a:latin typeface="Arial" panose="020B0604020202020204" pitchFamily="34" charset="0"/>
                <a:cs typeface="Arial" panose="020B0604020202020204" pitchFamily="34" charset="0"/>
              </a:endParaRPr>
            </a:p>
          </p:txBody>
        </p:sp>
        <p:sp>
          <p:nvSpPr>
            <p:cNvPr id="49" name="文本框 48">
              <a:extLst>
                <a:ext uri="{FF2B5EF4-FFF2-40B4-BE49-F238E27FC236}">
                  <a16:creationId xmlns:a16="http://schemas.microsoft.com/office/drawing/2014/main" id="{35BFC5CA-C958-AC45-8BF7-AA05574A2A46}"/>
                </a:ext>
              </a:extLst>
            </p:cNvPr>
            <p:cNvSpPr txBox="1"/>
            <p:nvPr/>
          </p:nvSpPr>
          <p:spPr>
            <a:xfrm>
              <a:off x="4215891" y="2276260"/>
              <a:ext cx="2393799" cy="367742"/>
            </a:xfrm>
            <a:prstGeom prst="rect">
              <a:avLst/>
            </a:prstGeom>
            <a:noFill/>
          </p:spPr>
          <p:txBody>
            <a:bodyPr wrap="square" rtlCol="0">
              <a:spAutoFit/>
            </a:bodyPr>
            <a:lstStyle/>
            <a:p>
              <a:pPr algn="ctr"/>
              <a:r>
                <a:rPr lang="en-US" altLang="zh-CN" sz="2400" dirty="0">
                  <a:latin typeface="Arial" panose="020B0604020202020204" pitchFamily="34" charset="0"/>
                  <a:cs typeface="Arial" panose="020B0604020202020204" pitchFamily="34" charset="0"/>
                </a:rPr>
                <a:t>knowledge graph</a:t>
              </a:r>
              <a:endParaRPr lang="zh-CN" altLang="en-US" sz="2400" dirty="0">
                <a:latin typeface="Arial" panose="020B0604020202020204" pitchFamily="34" charset="0"/>
                <a:cs typeface="Arial" panose="020B0604020202020204" pitchFamily="34" charset="0"/>
              </a:endParaRPr>
            </a:p>
          </p:txBody>
        </p:sp>
        <p:sp>
          <p:nvSpPr>
            <p:cNvPr id="50" name="箭头: 右 13">
              <a:extLst>
                <a:ext uri="{FF2B5EF4-FFF2-40B4-BE49-F238E27FC236}">
                  <a16:creationId xmlns:a16="http://schemas.microsoft.com/office/drawing/2014/main" id="{1C02C1F2-2D33-FD48-8E4E-2B0A8E386C2D}"/>
                </a:ext>
              </a:extLst>
            </p:cNvPr>
            <p:cNvSpPr/>
            <p:nvPr/>
          </p:nvSpPr>
          <p:spPr>
            <a:xfrm rot="8727685">
              <a:off x="2933271" y="2867724"/>
              <a:ext cx="1330930" cy="100679"/>
            </a:xfrm>
            <a:prstGeom prst="rightArrow">
              <a:avLst>
                <a:gd name="adj1" fmla="val 46850"/>
                <a:gd name="adj2" fmla="val 78775"/>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cs typeface="Arial" panose="020B0604020202020204" pitchFamily="34" charset="0"/>
              </a:endParaRPr>
            </a:p>
          </p:txBody>
        </p:sp>
        <p:sp>
          <p:nvSpPr>
            <p:cNvPr id="51" name="箭头: 右 15">
              <a:extLst>
                <a:ext uri="{FF2B5EF4-FFF2-40B4-BE49-F238E27FC236}">
                  <a16:creationId xmlns:a16="http://schemas.microsoft.com/office/drawing/2014/main" id="{848BDF3D-7D15-7B42-A279-0C215651F9DD}"/>
                </a:ext>
              </a:extLst>
            </p:cNvPr>
            <p:cNvSpPr/>
            <p:nvPr/>
          </p:nvSpPr>
          <p:spPr>
            <a:xfrm rot="1686964">
              <a:off x="6482687" y="2865229"/>
              <a:ext cx="1433510" cy="97203"/>
            </a:xfrm>
            <a:prstGeom prst="rightArrow">
              <a:avLst>
                <a:gd name="adj1" fmla="val 46059"/>
                <a:gd name="adj2" fmla="val 73188"/>
              </a:avLst>
            </a:prstGeom>
            <a:solidFill>
              <a:srgbClr val="C000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cs typeface="Arial" panose="020B0604020202020204" pitchFamily="34" charset="0"/>
              </a:endParaRPr>
            </a:p>
          </p:txBody>
        </p:sp>
        <p:sp>
          <p:nvSpPr>
            <p:cNvPr id="52" name="文本框 51">
              <a:extLst>
                <a:ext uri="{FF2B5EF4-FFF2-40B4-BE49-F238E27FC236}">
                  <a16:creationId xmlns:a16="http://schemas.microsoft.com/office/drawing/2014/main" id="{C9E1BFC9-3143-EC46-AF07-4680E2EA74E3}"/>
                </a:ext>
              </a:extLst>
            </p:cNvPr>
            <p:cNvSpPr txBox="1"/>
            <p:nvPr/>
          </p:nvSpPr>
          <p:spPr>
            <a:xfrm>
              <a:off x="4468218" y="4491665"/>
              <a:ext cx="2111652" cy="367742"/>
            </a:xfrm>
            <a:prstGeom prst="rect">
              <a:avLst/>
            </a:prstGeom>
            <a:noFill/>
          </p:spPr>
          <p:txBody>
            <a:bodyPr wrap="none" rtlCol="0">
              <a:spAutoFit/>
            </a:bodyPr>
            <a:lstStyle/>
            <a:p>
              <a:r>
                <a:rPr lang="en-US" altLang="zh-CN" sz="2400" dirty="0">
                  <a:latin typeface="Arial" panose="020B0604020202020204" pitchFamily="34" charset="0"/>
                  <a:cs typeface="Arial" panose="020B0604020202020204" pitchFamily="34" charset="0"/>
                </a:rPr>
                <a:t>User verification</a:t>
              </a:r>
              <a:endParaRPr lang="zh-CN" altLang="en-US" sz="2400" dirty="0">
                <a:latin typeface="Arial" panose="020B0604020202020204" pitchFamily="34" charset="0"/>
                <a:cs typeface="Arial" panose="020B0604020202020204" pitchFamily="34" charset="0"/>
              </a:endParaRPr>
            </a:p>
          </p:txBody>
        </p:sp>
        <p:sp>
          <p:nvSpPr>
            <p:cNvPr id="53" name="矩形 52">
              <a:extLst>
                <a:ext uri="{FF2B5EF4-FFF2-40B4-BE49-F238E27FC236}">
                  <a16:creationId xmlns:a16="http://schemas.microsoft.com/office/drawing/2014/main" id="{CA513F8D-B2E3-7242-BDDE-29BADD4592CB}"/>
                </a:ext>
              </a:extLst>
            </p:cNvPr>
            <p:cNvSpPr/>
            <p:nvPr/>
          </p:nvSpPr>
          <p:spPr>
            <a:xfrm>
              <a:off x="4418324" y="4494412"/>
              <a:ext cx="2159905" cy="618066"/>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cs typeface="Arial" panose="020B0604020202020204" pitchFamily="34" charset="0"/>
              </a:endParaRPr>
            </a:p>
          </p:txBody>
        </p:sp>
        <p:sp>
          <p:nvSpPr>
            <p:cNvPr id="54" name="箭头: 右 13">
              <a:extLst>
                <a:ext uri="{FF2B5EF4-FFF2-40B4-BE49-F238E27FC236}">
                  <a16:creationId xmlns:a16="http://schemas.microsoft.com/office/drawing/2014/main" id="{68E51C5B-D988-1043-A0E5-46647D3784D0}"/>
                </a:ext>
              </a:extLst>
            </p:cNvPr>
            <p:cNvSpPr/>
            <p:nvPr/>
          </p:nvSpPr>
          <p:spPr>
            <a:xfrm rot="1737920">
              <a:off x="2717923" y="4263636"/>
              <a:ext cx="1709011" cy="103088"/>
            </a:xfrm>
            <a:prstGeom prst="rightArrow">
              <a:avLst>
                <a:gd name="adj1" fmla="val 40589"/>
                <a:gd name="adj2" fmla="val 78177"/>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cs typeface="Arial" panose="020B0604020202020204" pitchFamily="34" charset="0"/>
              </a:endParaRPr>
            </a:p>
          </p:txBody>
        </p:sp>
        <p:sp>
          <p:nvSpPr>
            <p:cNvPr id="55" name="箭头: 右 13">
              <a:extLst>
                <a:ext uri="{FF2B5EF4-FFF2-40B4-BE49-F238E27FC236}">
                  <a16:creationId xmlns:a16="http://schemas.microsoft.com/office/drawing/2014/main" id="{CF166067-0C8C-D04F-ACC9-70C4D26F7495}"/>
                </a:ext>
              </a:extLst>
            </p:cNvPr>
            <p:cNvSpPr/>
            <p:nvPr/>
          </p:nvSpPr>
          <p:spPr>
            <a:xfrm rot="5400000">
              <a:off x="5141474" y="4082849"/>
              <a:ext cx="627144" cy="102184"/>
            </a:xfrm>
            <a:prstGeom prst="rightArrow">
              <a:avLst>
                <a:gd name="adj1" fmla="val 41695"/>
                <a:gd name="adj2" fmla="val 7493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56" name="箭头: 右 13">
              <a:extLst>
                <a:ext uri="{FF2B5EF4-FFF2-40B4-BE49-F238E27FC236}">
                  <a16:creationId xmlns:a16="http://schemas.microsoft.com/office/drawing/2014/main" id="{633B4146-B065-564E-84C0-AF566B8C5CC1}"/>
                </a:ext>
              </a:extLst>
            </p:cNvPr>
            <p:cNvSpPr/>
            <p:nvPr/>
          </p:nvSpPr>
          <p:spPr>
            <a:xfrm rot="9022553">
              <a:off x="6547298" y="4218470"/>
              <a:ext cx="1811227" cy="116686"/>
            </a:xfrm>
            <a:prstGeom prst="rightArrow">
              <a:avLst>
                <a:gd name="adj1" fmla="val 42077"/>
                <a:gd name="adj2" fmla="val 87518"/>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cs typeface="Arial" panose="020B0604020202020204" pitchFamily="34" charset="0"/>
              </a:endParaRPr>
            </a:p>
          </p:txBody>
        </p:sp>
        <p:sp>
          <p:nvSpPr>
            <p:cNvPr id="57" name="文本框 56">
              <a:extLst>
                <a:ext uri="{FF2B5EF4-FFF2-40B4-BE49-F238E27FC236}">
                  <a16:creationId xmlns:a16="http://schemas.microsoft.com/office/drawing/2014/main" id="{A5B5F060-F85E-0C48-ACF2-0A2F05942581}"/>
                </a:ext>
              </a:extLst>
            </p:cNvPr>
            <p:cNvSpPr txBox="1"/>
            <p:nvPr/>
          </p:nvSpPr>
          <p:spPr>
            <a:xfrm>
              <a:off x="4835109" y="4720677"/>
              <a:ext cx="1297085" cy="367742"/>
            </a:xfrm>
            <a:prstGeom prst="rect">
              <a:avLst/>
            </a:prstGeom>
            <a:noFill/>
          </p:spPr>
          <p:txBody>
            <a:bodyPr wrap="none" rtlCol="0">
              <a:spAutoFit/>
            </a:bodyPr>
            <a:lstStyle/>
            <a:p>
              <a:r>
                <a:rPr lang="en-US" altLang="zh-CN" sz="2400" dirty="0">
                  <a:latin typeface="Arial" panose="020B0604020202020204" pitchFamily="34" charset="0"/>
                  <a:cs typeface="Arial" panose="020B0604020202020204" pitchFamily="34" charset="0"/>
                </a:rPr>
                <a:t>(optional)</a:t>
              </a:r>
              <a:endParaRPr lang="zh-CN" altLang="en-US" sz="2400" dirty="0">
                <a:latin typeface="Arial" panose="020B0604020202020204" pitchFamily="34" charset="0"/>
                <a:cs typeface="Arial" panose="020B0604020202020204" pitchFamily="34" charset="0"/>
              </a:endParaRPr>
            </a:p>
          </p:txBody>
        </p:sp>
      </p:grpSp>
      <p:sp>
        <p:nvSpPr>
          <p:cNvPr id="159" name="矩形 158">
            <a:extLst>
              <a:ext uri="{FF2B5EF4-FFF2-40B4-BE49-F238E27FC236}">
                <a16:creationId xmlns:a16="http://schemas.microsoft.com/office/drawing/2014/main" id="{21075A76-2959-D94B-B5FB-C07D81B5529B}"/>
              </a:ext>
            </a:extLst>
          </p:cNvPr>
          <p:cNvSpPr/>
          <p:nvPr/>
        </p:nvSpPr>
        <p:spPr>
          <a:xfrm>
            <a:off x="8545363" y="5950629"/>
            <a:ext cx="2853934" cy="683644"/>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nvGrpSpPr>
          <p:cNvPr id="116" name="组合 115">
            <a:extLst>
              <a:ext uri="{FF2B5EF4-FFF2-40B4-BE49-F238E27FC236}">
                <a16:creationId xmlns:a16="http://schemas.microsoft.com/office/drawing/2014/main" id="{0CF06D89-277E-F046-9795-2C3E7BB88807}"/>
              </a:ext>
            </a:extLst>
          </p:cNvPr>
          <p:cNvGrpSpPr/>
          <p:nvPr/>
        </p:nvGrpSpPr>
        <p:grpSpPr>
          <a:xfrm>
            <a:off x="775855" y="1316050"/>
            <a:ext cx="9851348" cy="3200705"/>
            <a:chOff x="1047579" y="2073155"/>
            <a:chExt cx="8869579" cy="3437835"/>
          </a:xfrm>
        </p:grpSpPr>
        <p:sp>
          <p:nvSpPr>
            <p:cNvPr id="127" name="文本框 126">
              <a:extLst>
                <a:ext uri="{FF2B5EF4-FFF2-40B4-BE49-F238E27FC236}">
                  <a16:creationId xmlns:a16="http://schemas.microsoft.com/office/drawing/2014/main" id="{A8D8676D-B3CA-584C-A427-23884BB0AC49}"/>
                </a:ext>
              </a:extLst>
            </p:cNvPr>
            <p:cNvSpPr txBox="1"/>
            <p:nvPr/>
          </p:nvSpPr>
          <p:spPr>
            <a:xfrm>
              <a:off x="7259710" y="3134478"/>
              <a:ext cx="1620077" cy="826446"/>
            </a:xfrm>
            <a:prstGeom prst="rect">
              <a:avLst/>
            </a:prstGeom>
            <a:noFill/>
            <a:ln>
              <a:noFill/>
            </a:ln>
          </p:spPr>
          <p:txBody>
            <a:bodyPr wrap="none" rtlCol="0">
              <a:spAutoFit/>
            </a:bodyPr>
            <a:lstStyle/>
            <a:p>
              <a:pPr algn="ctr"/>
              <a:r>
                <a:rPr lang="en-US" altLang="zh-CN" sz="2200" dirty="0">
                  <a:solidFill>
                    <a:srgbClr val="FF0000"/>
                  </a:solidFill>
                  <a:latin typeface="Calibri" panose="020F0502020204030204" pitchFamily="34" charset="0"/>
                  <a:cs typeface="Calibri" panose="020F0502020204030204" pitchFamily="34" charset="0"/>
                </a:rPr>
                <a:t>Missing</a:t>
              </a:r>
              <a:r>
                <a:rPr lang="zh-CN" altLang="en-US" sz="2200" dirty="0">
                  <a:solidFill>
                    <a:srgbClr val="FF0000"/>
                  </a:solidFill>
                  <a:latin typeface="Calibri" panose="020F0502020204030204" pitchFamily="34" charset="0"/>
                  <a:cs typeface="Calibri" panose="020F0502020204030204" pitchFamily="34" charset="0"/>
                </a:rPr>
                <a:t> </a:t>
              </a:r>
              <a:r>
                <a:rPr lang="en-US" altLang="zh-CN" sz="2200" dirty="0">
                  <a:solidFill>
                    <a:srgbClr val="FF0000"/>
                  </a:solidFill>
                  <a:latin typeface="Calibri" panose="020F0502020204030204" pitchFamily="34" charset="0"/>
                  <a:cs typeface="Calibri" panose="020F0502020204030204" pitchFamily="34" charset="0"/>
                </a:rPr>
                <a:t>Value</a:t>
              </a:r>
            </a:p>
            <a:p>
              <a:pPr algn="ctr"/>
              <a:r>
                <a:rPr lang="en-US" altLang="zh-CN" sz="2200" dirty="0">
                  <a:solidFill>
                    <a:srgbClr val="FF0000"/>
                  </a:solidFill>
                  <a:latin typeface="Calibri" panose="020F0502020204030204" pitchFamily="34" charset="0"/>
                  <a:cs typeface="Calibri" panose="020F0502020204030204" pitchFamily="34" charset="0"/>
                </a:rPr>
                <a:t>Imputation</a:t>
              </a:r>
              <a:endParaRPr lang="zh-CN" altLang="en-US" sz="2200" dirty="0">
                <a:solidFill>
                  <a:srgbClr val="FF0000"/>
                </a:solidFill>
                <a:latin typeface="Calibri" panose="020F0502020204030204" pitchFamily="34" charset="0"/>
                <a:cs typeface="Calibri" panose="020F0502020204030204" pitchFamily="34" charset="0"/>
              </a:endParaRPr>
            </a:p>
          </p:txBody>
        </p:sp>
        <p:sp>
          <p:nvSpPr>
            <p:cNvPr id="166" name="流程图: 磁盘 3">
              <a:extLst>
                <a:ext uri="{FF2B5EF4-FFF2-40B4-BE49-F238E27FC236}">
                  <a16:creationId xmlns:a16="http://schemas.microsoft.com/office/drawing/2014/main" id="{1EF45C8B-FA85-D744-9EE8-4C0297530A3E}"/>
                </a:ext>
              </a:extLst>
            </p:cNvPr>
            <p:cNvSpPr/>
            <p:nvPr/>
          </p:nvSpPr>
          <p:spPr>
            <a:xfrm>
              <a:off x="1047579" y="2970344"/>
              <a:ext cx="818993" cy="1132716"/>
            </a:xfrm>
            <a:prstGeom prst="flowChartMagneticDisk">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68" name="文本框 167">
              <a:extLst>
                <a:ext uri="{FF2B5EF4-FFF2-40B4-BE49-F238E27FC236}">
                  <a16:creationId xmlns:a16="http://schemas.microsoft.com/office/drawing/2014/main" id="{B81EE86A-7B00-AC4E-8B7A-632441A492C0}"/>
                </a:ext>
              </a:extLst>
            </p:cNvPr>
            <p:cNvSpPr txBox="1"/>
            <p:nvPr/>
          </p:nvSpPr>
          <p:spPr>
            <a:xfrm>
              <a:off x="1249973" y="4033134"/>
              <a:ext cx="479716" cy="462810"/>
            </a:xfrm>
            <a:prstGeom prst="rect">
              <a:avLst/>
            </a:prstGeom>
            <a:noFill/>
          </p:spPr>
          <p:txBody>
            <a:bodyPr wrap="square" rtlCol="0">
              <a:spAutoFit/>
            </a:bodyPr>
            <a:lstStyle/>
            <a:p>
              <a:r>
                <a:rPr lang="en-US" altLang="zh-CN" sz="2200" i="1" dirty="0">
                  <a:latin typeface="Calibri" panose="020F0502020204030204" pitchFamily="34" charset="0"/>
                  <a:cs typeface="Calibri" panose="020F0502020204030204" pitchFamily="34" charset="0"/>
                </a:rPr>
                <a:t>D</a:t>
              </a:r>
              <a:endParaRPr lang="zh-CN" altLang="en-US" sz="2200" i="1" baseline="-25000" dirty="0">
                <a:latin typeface="Calibri" panose="020F0502020204030204" pitchFamily="34" charset="0"/>
                <a:cs typeface="Calibri" panose="020F0502020204030204" pitchFamily="34" charset="0"/>
              </a:endParaRPr>
            </a:p>
          </p:txBody>
        </p:sp>
        <p:sp>
          <p:nvSpPr>
            <p:cNvPr id="169" name="流程图: 磁盘 5">
              <a:extLst>
                <a:ext uri="{FF2B5EF4-FFF2-40B4-BE49-F238E27FC236}">
                  <a16:creationId xmlns:a16="http://schemas.microsoft.com/office/drawing/2014/main" id="{FA54A026-F640-4C43-8C5A-F9319E70B2EE}"/>
                </a:ext>
              </a:extLst>
            </p:cNvPr>
            <p:cNvSpPr/>
            <p:nvPr/>
          </p:nvSpPr>
          <p:spPr>
            <a:xfrm>
              <a:off x="3863016" y="3063457"/>
              <a:ext cx="663146" cy="864972"/>
            </a:xfrm>
            <a:prstGeom prst="flowChartMagneticDisk">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70" name="文本框 169">
              <a:extLst>
                <a:ext uri="{FF2B5EF4-FFF2-40B4-BE49-F238E27FC236}">
                  <a16:creationId xmlns:a16="http://schemas.microsoft.com/office/drawing/2014/main" id="{939E5732-213A-794C-A8EE-330B124E26DD}"/>
                </a:ext>
              </a:extLst>
            </p:cNvPr>
            <p:cNvSpPr txBox="1"/>
            <p:nvPr/>
          </p:nvSpPr>
          <p:spPr>
            <a:xfrm>
              <a:off x="3979011" y="3989945"/>
              <a:ext cx="644528" cy="462810"/>
            </a:xfrm>
            <a:prstGeom prst="rect">
              <a:avLst/>
            </a:prstGeom>
            <a:noFill/>
          </p:spPr>
          <p:txBody>
            <a:bodyPr wrap="square" rtlCol="0">
              <a:spAutoFit/>
            </a:bodyPr>
            <a:lstStyle/>
            <a:p>
              <a:r>
                <a:rPr lang="en-US" altLang="zh-CN" sz="2200" i="1" dirty="0">
                  <a:latin typeface="Calibri" panose="020F0502020204030204" pitchFamily="34" charset="0"/>
                  <a:cs typeface="Calibri" panose="020F0502020204030204" pitchFamily="34" charset="0"/>
                </a:rPr>
                <a:t>D</a:t>
              </a:r>
              <a:r>
                <a:rPr lang="en-US" altLang="zh-CN" sz="2200" i="1" baseline="-25000" dirty="0">
                  <a:latin typeface="Calibri" panose="020F0502020204030204" pitchFamily="34" charset="0"/>
                  <a:cs typeface="Calibri" panose="020F0502020204030204" pitchFamily="34" charset="0"/>
                </a:rPr>
                <a:t>V</a:t>
              </a:r>
              <a:endParaRPr lang="zh-CN" altLang="en-US" sz="2200" i="1" baseline="-25000" dirty="0">
                <a:latin typeface="Calibri" panose="020F0502020204030204" pitchFamily="34" charset="0"/>
                <a:cs typeface="Calibri" panose="020F0502020204030204" pitchFamily="34" charset="0"/>
              </a:endParaRPr>
            </a:p>
          </p:txBody>
        </p:sp>
        <p:sp>
          <p:nvSpPr>
            <p:cNvPr id="171" name="矩形 170">
              <a:extLst>
                <a:ext uri="{FF2B5EF4-FFF2-40B4-BE49-F238E27FC236}">
                  <a16:creationId xmlns:a16="http://schemas.microsoft.com/office/drawing/2014/main" id="{5BC08B3F-C2C8-EF48-989D-B024F2A1DDE6}"/>
                </a:ext>
              </a:extLst>
            </p:cNvPr>
            <p:cNvSpPr/>
            <p:nvPr/>
          </p:nvSpPr>
          <p:spPr>
            <a:xfrm>
              <a:off x="2398236" y="3310090"/>
              <a:ext cx="1204825" cy="650834"/>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dirty="0">
                <a:latin typeface="Calibri" panose="020F0502020204030204" pitchFamily="34" charset="0"/>
                <a:cs typeface="Calibri" panose="020F0502020204030204" pitchFamily="34" charset="0"/>
              </a:endParaRPr>
            </a:p>
          </p:txBody>
        </p:sp>
        <p:sp>
          <p:nvSpPr>
            <p:cNvPr id="174" name="矩形 173">
              <a:extLst>
                <a:ext uri="{FF2B5EF4-FFF2-40B4-BE49-F238E27FC236}">
                  <a16:creationId xmlns:a16="http://schemas.microsoft.com/office/drawing/2014/main" id="{4586D3DD-EC20-954B-AC94-4F58D7EA2523}"/>
                </a:ext>
              </a:extLst>
            </p:cNvPr>
            <p:cNvSpPr/>
            <p:nvPr/>
          </p:nvSpPr>
          <p:spPr>
            <a:xfrm>
              <a:off x="4785606" y="3158833"/>
              <a:ext cx="1234573" cy="780532"/>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dirty="0">
                <a:latin typeface="Calibri" panose="020F0502020204030204" pitchFamily="34" charset="0"/>
                <a:cs typeface="Calibri" panose="020F0502020204030204" pitchFamily="34" charset="0"/>
              </a:endParaRPr>
            </a:p>
          </p:txBody>
        </p:sp>
        <p:sp>
          <p:nvSpPr>
            <p:cNvPr id="175" name="矩形 174">
              <a:extLst>
                <a:ext uri="{FF2B5EF4-FFF2-40B4-BE49-F238E27FC236}">
                  <a16:creationId xmlns:a16="http://schemas.microsoft.com/office/drawing/2014/main" id="{7C70D414-FF20-324C-8EAB-587976D5E743}"/>
                </a:ext>
              </a:extLst>
            </p:cNvPr>
            <p:cNvSpPr/>
            <p:nvPr/>
          </p:nvSpPr>
          <p:spPr>
            <a:xfrm>
              <a:off x="7299278" y="3168549"/>
              <a:ext cx="1585635" cy="764453"/>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dirty="0">
                <a:latin typeface="Calibri" panose="020F0502020204030204" pitchFamily="34" charset="0"/>
                <a:cs typeface="Calibri" panose="020F0502020204030204" pitchFamily="34" charset="0"/>
              </a:endParaRPr>
            </a:p>
          </p:txBody>
        </p:sp>
        <p:sp>
          <p:nvSpPr>
            <p:cNvPr id="176" name="右箭头 175">
              <a:extLst>
                <a:ext uri="{FF2B5EF4-FFF2-40B4-BE49-F238E27FC236}">
                  <a16:creationId xmlns:a16="http://schemas.microsoft.com/office/drawing/2014/main" id="{86EF4EC9-7B68-3D47-9FB0-49EF2D2A7C12}"/>
                </a:ext>
              </a:extLst>
            </p:cNvPr>
            <p:cNvSpPr/>
            <p:nvPr/>
          </p:nvSpPr>
          <p:spPr>
            <a:xfrm>
              <a:off x="1927338" y="3542003"/>
              <a:ext cx="430390" cy="53853"/>
            </a:xfrm>
            <a:prstGeom prst="rightArrow">
              <a:avLst/>
            </a:prstGeom>
            <a:solidFill>
              <a:srgbClr val="0070C0"/>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77" name="右箭头 176">
              <a:extLst>
                <a:ext uri="{FF2B5EF4-FFF2-40B4-BE49-F238E27FC236}">
                  <a16:creationId xmlns:a16="http://schemas.microsoft.com/office/drawing/2014/main" id="{E149E487-D100-7449-9848-94D20D85AA51}"/>
                </a:ext>
              </a:extLst>
            </p:cNvPr>
            <p:cNvSpPr/>
            <p:nvPr/>
          </p:nvSpPr>
          <p:spPr>
            <a:xfrm>
              <a:off x="4560225" y="3530499"/>
              <a:ext cx="217306" cy="45719"/>
            </a:xfrm>
            <a:prstGeom prst="rightArrow">
              <a:avLst/>
            </a:prstGeom>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78" name="流程图: 磁盘 17">
              <a:extLst>
                <a:ext uri="{FF2B5EF4-FFF2-40B4-BE49-F238E27FC236}">
                  <a16:creationId xmlns:a16="http://schemas.microsoft.com/office/drawing/2014/main" id="{67A4F821-66E3-C94D-9CB2-1E661DF4A3CA}"/>
                </a:ext>
              </a:extLst>
            </p:cNvPr>
            <p:cNvSpPr/>
            <p:nvPr/>
          </p:nvSpPr>
          <p:spPr>
            <a:xfrm>
              <a:off x="6298939" y="3087928"/>
              <a:ext cx="663146" cy="864972"/>
            </a:xfrm>
            <a:prstGeom prst="flowChartMagneticDisk">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79" name="文本框 178">
              <a:extLst>
                <a:ext uri="{FF2B5EF4-FFF2-40B4-BE49-F238E27FC236}">
                  <a16:creationId xmlns:a16="http://schemas.microsoft.com/office/drawing/2014/main" id="{F34607A3-EF33-714A-9B7F-F458CE861525}"/>
                </a:ext>
              </a:extLst>
            </p:cNvPr>
            <p:cNvSpPr txBox="1"/>
            <p:nvPr/>
          </p:nvSpPr>
          <p:spPr>
            <a:xfrm>
              <a:off x="6449121" y="3989945"/>
              <a:ext cx="548840" cy="462810"/>
            </a:xfrm>
            <a:prstGeom prst="rect">
              <a:avLst/>
            </a:prstGeom>
            <a:noFill/>
          </p:spPr>
          <p:txBody>
            <a:bodyPr wrap="square" rtlCol="0">
              <a:spAutoFit/>
            </a:bodyPr>
            <a:lstStyle/>
            <a:p>
              <a:r>
                <a:rPr lang="en-US" altLang="zh-CN" sz="2200" i="1" dirty="0">
                  <a:latin typeface="Calibri" panose="020F0502020204030204" pitchFamily="34" charset="0"/>
                  <a:cs typeface="Calibri" panose="020F0502020204030204" pitchFamily="34" charset="0"/>
                </a:rPr>
                <a:t>D</a:t>
              </a:r>
              <a:r>
                <a:rPr lang="en-US" altLang="zh-CN" sz="2200" i="1" baseline="-25000" dirty="0">
                  <a:latin typeface="Calibri" panose="020F0502020204030204" pitchFamily="34" charset="0"/>
                  <a:cs typeface="Calibri" panose="020F0502020204030204" pitchFamily="34" charset="0"/>
                </a:rPr>
                <a:t>V</a:t>
              </a:r>
              <a:endParaRPr lang="zh-CN" altLang="en-US" sz="2200" i="1" baseline="-25000" dirty="0">
                <a:latin typeface="Calibri" panose="020F0502020204030204" pitchFamily="34" charset="0"/>
                <a:cs typeface="Calibri" panose="020F0502020204030204" pitchFamily="34" charset="0"/>
              </a:endParaRPr>
            </a:p>
          </p:txBody>
        </p:sp>
        <p:sp>
          <p:nvSpPr>
            <p:cNvPr id="180" name="右箭头 179">
              <a:extLst>
                <a:ext uri="{FF2B5EF4-FFF2-40B4-BE49-F238E27FC236}">
                  <a16:creationId xmlns:a16="http://schemas.microsoft.com/office/drawing/2014/main" id="{3F10C550-FB1E-3241-B79E-F79213B20E4B}"/>
                </a:ext>
              </a:extLst>
            </p:cNvPr>
            <p:cNvSpPr/>
            <p:nvPr/>
          </p:nvSpPr>
          <p:spPr>
            <a:xfrm>
              <a:off x="6051609" y="3530499"/>
              <a:ext cx="201466" cy="45719"/>
            </a:xfrm>
            <a:prstGeom prst="rightArrow">
              <a:avLst/>
            </a:prstGeom>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81" name="右箭头 180">
              <a:extLst>
                <a:ext uri="{FF2B5EF4-FFF2-40B4-BE49-F238E27FC236}">
                  <a16:creationId xmlns:a16="http://schemas.microsoft.com/office/drawing/2014/main" id="{8045DA00-F3B9-C446-B8E2-602988B325FC}"/>
                </a:ext>
              </a:extLst>
            </p:cNvPr>
            <p:cNvSpPr/>
            <p:nvPr/>
          </p:nvSpPr>
          <p:spPr>
            <a:xfrm>
              <a:off x="6997961" y="3537528"/>
              <a:ext cx="231126" cy="45719"/>
            </a:xfrm>
            <a:prstGeom prst="rightArrow">
              <a:avLst/>
            </a:prstGeom>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82" name="流程图: 磁盘 21">
              <a:extLst>
                <a:ext uri="{FF2B5EF4-FFF2-40B4-BE49-F238E27FC236}">
                  <a16:creationId xmlns:a16="http://schemas.microsoft.com/office/drawing/2014/main" id="{AE204CB1-33CC-2244-A32A-5669331732BA}"/>
                </a:ext>
              </a:extLst>
            </p:cNvPr>
            <p:cNvSpPr/>
            <p:nvPr/>
          </p:nvSpPr>
          <p:spPr>
            <a:xfrm>
              <a:off x="9254012" y="3068031"/>
              <a:ext cx="663146" cy="864972"/>
            </a:xfrm>
            <a:prstGeom prst="flowChartMagneticDisk">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83" name="右箭头 182">
              <a:extLst>
                <a:ext uri="{FF2B5EF4-FFF2-40B4-BE49-F238E27FC236}">
                  <a16:creationId xmlns:a16="http://schemas.microsoft.com/office/drawing/2014/main" id="{888AD0BE-4C9A-CC4D-8356-7C14D8C4B1AB}"/>
                </a:ext>
              </a:extLst>
            </p:cNvPr>
            <p:cNvSpPr/>
            <p:nvPr/>
          </p:nvSpPr>
          <p:spPr>
            <a:xfrm flipV="1">
              <a:off x="8925421" y="3542635"/>
              <a:ext cx="288083" cy="45719"/>
            </a:xfrm>
            <a:prstGeom prst="rightArrow">
              <a:avLst/>
            </a:prstGeom>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84" name="文本框 183">
              <a:extLst>
                <a:ext uri="{FF2B5EF4-FFF2-40B4-BE49-F238E27FC236}">
                  <a16:creationId xmlns:a16="http://schemas.microsoft.com/office/drawing/2014/main" id="{A85A237D-8BB1-624A-A8F2-F1E72498CE5C}"/>
                </a:ext>
              </a:extLst>
            </p:cNvPr>
            <p:cNvSpPr txBox="1"/>
            <p:nvPr/>
          </p:nvSpPr>
          <p:spPr>
            <a:xfrm>
              <a:off x="2408221" y="3371307"/>
              <a:ext cx="1256659" cy="462810"/>
            </a:xfrm>
            <a:prstGeom prst="rect">
              <a:avLst/>
            </a:prstGeom>
            <a:noFill/>
          </p:spPr>
          <p:txBody>
            <a:bodyPr wrap="square" rtlCol="0">
              <a:spAutoFit/>
            </a:bodyPr>
            <a:lstStyle/>
            <a:p>
              <a:r>
                <a:rPr lang="en-US" altLang="zh-CN" sz="2200" dirty="0" err="1">
                  <a:latin typeface="Calibri" panose="020F0502020204030204" pitchFamily="34" charset="0"/>
                  <a:cs typeface="Calibri" panose="020F0502020204030204" pitchFamily="34" charset="0"/>
                </a:rPr>
                <a:t>DecideTS</a:t>
              </a:r>
              <a:endParaRPr lang="zh-CN" altLang="en-US" sz="2200" dirty="0">
                <a:latin typeface="Calibri" panose="020F0502020204030204" pitchFamily="34" charset="0"/>
                <a:cs typeface="Calibri" panose="020F0502020204030204" pitchFamily="34" charset="0"/>
              </a:endParaRPr>
            </a:p>
          </p:txBody>
        </p:sp>
        <p:sp>
          <p:nvSpPr>
            <p:cNvPr id="185" name="文本框 184">
              <a:extLst>
                <a:ext uri="{FF2B5EF4-FFF2-40B4-BE49-F238E27FC236}">
                  <a16:creationId xmlns:a16="http://schemas.microsoft.com/office/drawing/2014/main" id="{CC85899F-4D6E-CB4E-9976-D2B46DD754C4}"/>
                </a:ext>
              </a:extLst>
            </p:cNvPr>
            <p:cNvSpPr txBox="1"/>
            <p:nvPr/>
          </p:nvSpPr>
          <p:spPr>
            <a:xfrm>
              <a:off x="4714290" y="3113313"/>
              <a:ext cx="1378592" cy="826446"/>
            </a:xfrm>
            <a:prstGeom prst="rect">
              <a:avLst/>
            </a:prstGeom>
            <a:noFill/>
          </p:spPr>
          <p:txBody>
            <a:bodyPr wrap="none" rtlCol="0">
              <a:spAutoFit/>
            </a:bodyPr>
            <a:lstStyle/>
            <a:p>
              <a:pPr algn="ctr"/>
              <a:r>
                <a:rPr lang="en-US" altLang="zh-CN" sz="2200" dirty="0">
                  <a:latin typeface="Calibri" panose="020F0502020204030204" pitchFamily="34" charset="0"/>
                  <a:cs typeface="Calibri" panose="020F0502020204030204" pitchFamily="34" charset="0"/>
                </a:rPr>
                <a:t>Attribute</a:t>
              </a:r>
            </a:p>
            <a:p>
              <a:pPr algn="ctr"/>
              <a:r>
                <a:rPr lang="en-US" altLang="zh-CN" sz="2200" dirty="0">
                  <a:latin typeface="Calibri" panose="020F0502020204030204" pitchFamily="34" charset="0"/>
                  <a:cs typeface="Calibri" panose="020F0502020204030204" pitchFamily="34" charset="0"/>
                </a:rPr>
                <a:t>Assignment</a:t>
              </a:r>
              <a:endParaRPr lang="zh-CN" altLang="en-US" sz="2200" dirty="0">
                <a:latin typeface="Calibri" panose="020F0502020204030204" pitchFamily="34" charset="0"/>
                <a:cs typeface="Calibri" panose="020F0502020204030204" pitchFamily="34" charset="0"/>
              </a:endParaRPr>
            </a:p>
          </p:txBody>
        </p:sp>
        <p:sp>
          <p:nvSpPr>
            <p:cNvPr id="186" name="右箭头 185">
              <a:extLst>
                <a:ext uri="{FF2B5EF4-FFF2-40B4-BE49-F238E27FC236}">
                  <a16:creationId xmlns:a16="http://schemas.microsoft.com/office/drawing/2014/main" id="{F0D6CD82-459B-1A4D-9998-BB56804592DE}"/>
                </a:ext>
              </a:extLst>
            </p:cNvPr>
            <p:cNvSpPr/>
            <p:nvPr/>
          </p:nvSpPr>
          <p:spPr>
            <a:xfrm>
              <a:off x="3620942" y="3542003"/>
              <a:ext cx="192325" cy="45719"/>
            </a:xfrm>
            <a:prstGeom prst="rightArrow">
              <a:avLst/>
            </a:prstGeom>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87" name="箭头: 右 14">
              <a:extLst>
                <a:ext uri="{FF2B5EF4-FFF2-40B4-BE49-F238E27FC236}">
                  <a16:creationId xmlns:a16="http://schemas.microsoft.com/office/drawing/2014/main" id="{E71F28BC-B573-3D43-8847-95FE668EBD3D}"/>
                </a:ext>
              </a:extLst>
            </p:cNvPr>
            <p:cNvSpPr/>
            <p:nvPr/>
          </p:nvSpPr>
          <p:spPr>
            <a:xfrm rot="5400000">
              <a:off x="5173806" y="2739652"/>
              <a:ext cx="562480" cy="102183"/>
            </a:xfrm>
            <a:prstGeom prst="right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88" name="文本框 187">
              <a:extLst>
                <a:ext uri="{FF2B5EF4-FFF2-40B4-BE49-F238E27FC236}">
                  <a16:creationId xmlns:a16="http://schemas.microsoft.com/office/drawing/2014/main" id="{8DB3C987-7A3F-6449-80A4-03EAFB9051CF}"/>
                </a:ext>
              </a:extLst>
            </p:cNvPr>
            <p:cNvSpPr txBox="1"/>
            <p:nvPr/>
          </p:nvSpPr>
          <p:spPr>
            <a:xfrm rot="19352188">
              <a:off x="3094165" y="2390165"/>
              <a:ext cx="936727" cy="462810"/>
            </a:xfrm>
            <a:prstGeom prst="rect">
              <a:avLst/>
            </a:prstGeom>
            <a:noFill/>
          </p:spPr>
          <p:txBody>
            <a:bodyPr wrap="none" rtlCol="0">
              <a:spAutoFit/>
            </a:bodyPr>
            <a:lstStyle/>
            <a:p>
              <a:pPr algn="ctr"/>
              <a:r>
                <a:rPr lang="en-US" altLang="zh-CN" sz="2200" dirty="0">
                  <a:latin typeface="Calibri" panose="020F0502020204030204" pitchFamily="34" charset="0"/>
                  <a:cs typeface="Calibri" panose="020F0502020204030204" pitchFamily="34" charset="0"/>
                </a:rPr>
                <a:t>context</a:t>
              </a:r>
              <a:endParaRPr lang="zh-CN" altLang="en-US" sz="2200" dirty="0">
                <a:latin typeface="Calibri" panose="020F0502020204030204" pitchFamily="34" charset="0"/>
                <a:cs typeface="Calibri" panose="020F0502020204030204" pitchFamily="34" charset="0"/>
              </a:endParaRPr>
            </a:p>
          </p:txBody>
        </p:sp>
        <p:sp>
          <p:nvSpPr>
            <p:cNvPr id="189" name="文本框 188">
              <a:extLst>
                <a:ext uri="{FF2B5EF4-FFF2-40B4-BE49-F238E27FC236}">
                  <a16:creationId xmlns:a16="http://schemas.microsoft.com/office/drawing/2014/main" id="{ACA465BB-F8C8-B84A-8CF9-3C7D177EBD79}"/>
                </a:ext>
              </a:extLst>
            </p:cNvPr>
            <p:cNvSpPr txBox="1"/>
            <p:nvPr/>
          </p:nvSpPr>
          <p:spPr>
            <a:xfrm rot="1587521">
              <a:off x="6477067" y="2223572"/>
              <a:ext cx="936727" cy="826446"/>
            </a:xfrm>
            <a:prstGeom prst="rect">
              <a:avLst/>
            </a:prstGeom>
            <a:noFill/>
          </p:spPr>
          <p:txBody>
            <a:bodyPr wrap="none" rtlCol="0">
              <a:spAutoFit/>
            </a:bodyPr>
            <a:lstStyle/>
            <a:p>
              <a:pPr algn="ctr"/>
              <a:r>
                <a:rPr lang="en-US" altLang="zh-CN" sz="2200" dirty="0">
                  <a:latin typeface="Calibri" panose="020F0502020204030204" pitchFamily="34" charset="0"/>
                  <a:cs typeface="Calibri" panose="020F0502020204030204" pitchFamily="34" charset="0"/>
                </a:rPr>
                <a:t>HER</a:t>
              </a:r>
            </a:p>
            <a:p>
              <a:pPr algn="ctr"/>
              <a:r>
                <a:rPr lang="en-US" altLang="zh-CN" sz="2200" dirty="0">
                  <a:latin typeface="Calibri" panose="020F0502020204030204" pitchFamily="34" charset="0"/>
                  <a:cs typeface="Calibri" panose="020F0502020204030204" pitchFamily="34" charset="0"/>
                </a:rPr>
                <a:t>context</a:t>
              </a:r>
              <a:endParaRPr lang="zh-CN" altLang="en-US" sz="2200" dirty="0">
                <a:latin typeface="Calibri" panose="020F0502020204030204" pitchFamily="34" charset="0"/>
                <a:cs typeface="Calibri" panose="020F0502020204030204" pitchFamily="34" charset="0"/>
              </a:endParaRPr>
            </a:p>
          </p:txBody>
        </p:sp>
        <p:sp>
          <p:nvSpPr>
            <p:cNvPr id="190" name="文本框 189">
              <a:extLst>
                <a:ext uri="{FF2B5EF4-FFF2-40B4-BE49-F238E27FC236}">
                  <a16:creationId xmlns:a16="http://schemas.microsoft.com/office/drawing/2014/main" id="{647A33CB-3D1B-5149-B4A6-C0FAFFD61DBC}"/>
                </a:ext>
              </a:extLst>
            </p:cNvPr>
            <p:cNvSpPr txBox="1"/>
            <p:nvPr/>
          </p:nvSpPr>
          <p:spPr>
            <a:xfrm>
              <a:off x="4396159" y="2505090"/>
              <a:ext cx="1122453" cy="462810"/>
            </a:xfrm>
            <a:prstGeom prst="rect">
              <a:avLst/>
            </a:prstGeom>
            <a:noFill/>
          </p:spPr>
          <p:txBody>
            <a:bodyPr wrap="square" rtlCol="0">
              <a:spAutoFit/>
            </a:bodyPr>
            <a:lstStyle/>
            <a:p>
              <a:pPr algn="ctr"/>
              <a:r>
                <a:rPr lang="en-US" altLang="zh-CN" sz="2200" dirty="0">
                  <a:latin typeface="Calibri" panose="020F0502020204030204" pitchFamily="34" charset="0"/>
                  <a:cs typeface="Calibri" panose="020F0502020204030204" pitchFamily="34" charset="0"/>
                </a:rPr>
                <a:t>context</a:t>
              </a:r>
              <a:endParaRPr lang="zh-CN" altLang="en-US" sz="2200" dirty="0">
                <a:latin typeface="Calibri" panose="020F0502020204030204" pitchFamily="34" charset="0"/>
                <a:cs typeface="Calibri" panose="020F0502020204030204" pitchFamily="34" charset="0"/>
              </a:endParaRPr>
            </a:p>
          </p:txBody>
        </p:sp>
        <p:sp>
          <p:nvSpPr>
            <p:cNvPr id="191" name="文本框 190">
              <a:extLst>
                <a:ext uri="{FF2B5EF4-FFF2-40B4-BE49-F238E27FC236}">
                  <a16:creationId xmlns:a16="http://schemas.microsoft.com/office/drawing/2014/main" id="{6531E5AE-27F0-0944-8F2F-2F5FE0582DC0}"/>
                </a:ext>
              </a:extLst>
            </p:cNvPr>
            <p:cNvSpPr txBox="1"/>
            <p:nvPr/>
          </p:nvSpPr>
          <p:spPr>
            <a:xfrm>
              <a:off x="9347716" y="3946494"/>
              <a:ext cx="548840" cy="462810"/>
            </a:xfrm>
            <a:prstGeom prst="rect">
              <a:avLst/>
            </a:prstGeom>
            <a:noFill/>
          </p:spPr>
          <p:txBody>
            <a:bodyPr wrap="square" rtlCol="0">
              <a:spAutoFit/>
            </a:bodyPr>
            <a:lstStyle/>
            <a:p>
              <a:r>
                <a:rPr lang="en-US" altLang="zh-CN" sz="2200" i="1" dirty="0">
                  <a:latin typeface="Calibri" panose="020F0502020204030204" pitchFamily="34" charset="0"/>
                  <a:cs typeface="Calibri" panose="020F0502020204030204" pitchFamily="34" charset="0"/>
                </a:rPr>
                <a:t>D</a:t>
              </a:r>
              <a:r>
                <a:rPr lang="en-US" altLang="zh-CN" sz="2200" i="1" baseline="-25000" dirty="0">
                  <a:latin typeface="Calibri" panose="020F0502020204030204" pitchFamily="34" charset="0"/>
                  <a:cs typeface="Calibri" panose="020F0502020204030204" pitchFamily="34" charset="0"/>
                </a:rPr>
                <a:t>V</a:t>
              </a:r>
              <a:endParaRPr lang="zh-CN" altLang="en-US" sz="2200" i="1" baseline="-25000" dirty="0">
                <a:latin typeface="Calibri" panose="020F0502020204030204" pitchFamily="34" charset="0"/>
                <a:cs typeface="Calibri" panose="020F0502020204030204" pitchFamily="34" charset="0"/>
              </a:endParaRPr>
            </a:p>
          </p:txBody>
        </p:sp>
        <p:sp>
          <p:nvSpPr>
            <p:cNvPr id="192" name="矩形 191">
              <a:extLst>
                <a:ext uri="{FF2B5EF4-FFF2-40B4-BE49-F238E27FC236}">
                  <a16:creationId xmlns:a16="http://schemas.microsoft.com/office/drawing/2014/main" id="{C95CFA10-0346-B244-BB36-915127D4666F}"/>
                </a:ext>
              </a:extLst>
            </p:cNvPr>
            <p:cNvSpPr/>
            <p:nvPr/>
          </p:nvSpPr>
          <p:spPr>
            <a:xfrm>
              <a:off x="4091603" y="3664994"/>
              <a:ext cx="209672" cy="18637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93" name="矩形 192">
              <a:extLst>
                <a:ext uri="{FF2B5EF4-FFF2-40B4-BE49-F238E27FC236}">
                  <a16:creationId xmlns:a16="http://schemas.microsoft.com/office/drawing/2014/main" id="{83A208B0-15AE-9949-AB38-EEA63AFEDC75}"/>
                </a:ext>
              </a:extLst>
            </p:cNvPr>
            <p:cNvSpPr/>
            <p:nvPr/>
          </p:nvSpPr>
          <p:spPr>
            <a:xfrm>
              <a:off x="3921706" y="3434161"/>
              <a:ext cx="209672" cy="18637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94" name="矩形 193">
              <a:extLst>
                <a:ext uri="{FF2B5EF4-FFF2-40B4-BE49-F238E27FC236}">
                  <a16:creationId xmlns:a16="http://schemas.microsoft.com/office/drawing/2014/main" id="{AE4B71EF-83C1-5543-A3F5-A9CE1EB78EA8}"/>
                </a:ext>
              </a:extLst>
            </p:cNvPr>
            <p:cNvSpPr/>
            <p:nvPr/>
          </p:nvSpPr>
          <p:spPr>
            <a:xfrm>
              <a:off x="4243988" y="3434161"/>
              <a:ext cx="209672" cy="186374"/>
            </a:xfrm>
            <a:prstGeom prst="rect">
              <a:avLst/>
            </a:prstGeom>
            <a:solidFill>
              <a:srgbClr val="FF00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95" name="矩形 194">
              <a:extLst>
                <a:ext uri="{FF2B5EF4-FFF2-40B4-BE49-F238E27FC236}">
                  <a16:creationId xmlns:a16="http://schemas.microsoft.com/office/drawing/2014/main" id="{9019F2D1-5696-0B4B-95E9-E85A878F41F8}"/>
                </a:ext>
              </a:extLst>
            </p:cNvPr>
            <p:cNvSpPr/>
            <p:nvPr/>
          </p:nvSpPr>
          <p:spPr>
            <a:xfrm>
              <a:off x="6525676" y="3653884"/>
              <a:ext cx="209672" cy="18637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96" name="矩形 195">
              <a:extLst>
                <a:ext uri="{FF2B5EF4-FFF2-40B4-BE49-F238E27FC236}">
                  <a16:creationId xmlns:a16="http://schemas.microsoft.com/office/drawing/2014/main" id="{E28E496D-DC1E-564F-A31C-E9A8B34364F4}"/>
                </a:ext>
              </a:extLst>
            </p:cNvPr>
            <p:cNvSpPr/>
            <p:nvPr/>
          </p:nvSpPr>
          <p:spPr>
            <a:xfrm>
              <a:off x="6363830" y="3413663"/>
              <a:ext cx="209672" cy="18637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97" name="矩形 196">
              <a:extLst>
                <a:ext uri="{FF2B5EF4-FFF2-40B4-BE49-F238E27FC236}">
                  <a16:creationId xmlns:a16="http://schemas.microsoft.com/office/drawing/2014/main" id="{E865A386-E971-6949-BC08-7BAEA86C602F}"/>
                </a:ext>
              </a:extLst>
            </p:cNvPr>
            <p:cNvSpPr/>
            <p:nvPr/>
          </p:nvSpPr>
          <p:spPr>
            <a:xfrm>
              <a:off x="6696453" y="3415233"/>
              <a:ext cx="209672" cy="18637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98" name="矩形 197">
              <a:extLst>
                <a:ext uri="{FF2B5EF4-FFF2-40B4-BE49-F238E27FC236}">
                  <a16:creationId xmlns:a16="http://schemas.microsoft.com/office/drawing/2014/main" id="{7ED0051A-F7D5-C148-A65A-4111007D31C3}"/>
                </a:ext>
              </a:extLst>
            </p:cNvPr>
            <p:cNvSpPr/>
            <p:nvPr/>
          </p:nvSpPr>
          <p:spPr>
            <a:xfrm>
              <a:off x="9651048" y="3409481"/>
              <a:ext cx="209672" cy="18637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99" name="矩形 198">
              <a:extLst>
                <a:ext uri="{FF2B5EF4-FFF2-40B4-BE49-F238E27FC236}">
                  <a16:creationId xmlns:a16="http://schemas.microsoft.com/office/drawing/2014/main" id="{36283DBC-E144-8C4C-A47E-E98DDC9BC8BE}"/>
                </a:ext>
              </a:extLst>
            </p:cNvPr>
            <p:cNvSpPr/>
            <p:nvPr/>
          </p:nvSpPr>
          <p:spPr>
            <a:xfrm>
              <a:off x="9347716" y="3413663"/>
              <a:ext cx="209672" cy="18637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200" name="矩形 199">
              <a:extLst>
                <a:ext uri="{FF2B5EF4-FFF2-40B4-BE49-F238E27FC236}">
                  <a16:creationId xmlns:a16="http://schemas.microsoft.com/office/drawing/2014/main" id="{3D3F06CE-140F-E747-BBA7-069DF2F3250B}"/>
                </a:ext>
              </a:extLst>
            </p:cNvPr>
            <p:cNvSpPr/>
            <p:nvPr/>
          </p:nvSpPr>
          <p:spPr>
            <a:xfrm>
              <a:off x="9517300" y="3647743"/>
              <a:ext cx="209672" cy="18637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201" name="矩形 200">
              <a:extLst>
                <a:ext uri="{FF2B5EF4-FFF2-40B4-BE49-F238E27FC236}">
                  <a16:creationId xmlns:a16="http://schemas.microsoft.com/office/drawing/2014/main" id="{A188EBCE-0764-BA48-8513-B2206AB92077}"/>
                </a:ext>
              </a:extLst>
            </p:cNvPr>
            <p:cNvSpPr/>
            <p:nvPr/>
          </p:nvSpPr>
          <p:spPr>
            <a:xfrm>
              <a:off x="1160860" y="3435582"/>
              <a:ext cx="209672" cy="186374"/>
            </a:xfrm>
            <a:prstGeom prst="rect">
              <a:avLst/>
            </a:prstGeom>
            <a:solidFill>
              <a:schemeClr val="tx2">
                <a:lumMod val="60000"/>
                <a:lumOff val="4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202" name="矩形 201">
              <a:extLst>
                <a:ext uri="{FF2B5EF4-FFF2-40B4-BE49-F238E27FC236}">
                  <a16:creationId xmlns:a16="http://schemas.microsoft.com/office/drawing/2014/main" id="{A6A02D55-EDD9-5E4F-B68D-110B2E2E43A2}"/>
                </a:ext>
              </a:extLst>
            </p:cNvPr>
            <p:cNvSpPr/>
            <p:nvPr/>
          </p:nvSpPr>
          <p:spPr>
            <a:xfrm>
              <a:off x="1551355" y="3434161"/>
              <a:ext cx="209672" cy="186374"/>
            </a:xfrm>
            <a:prstGeom prst="rect">
              <a:avLst/>
            </a:prstGeom>
            <a:solidFill>
              <a:schemeClr val="tx2">
                <a:lumMod val="60000"/>
                <a:lumOff val="4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203" name="矩形 202">
              <a:extLst>
                <a:ext uri="{FF2B5EF4-FFF2-40B4-BE49-F238E27FC236}">
                  <a16:creationId xmlns:a16="http://schemas.microsoft.com/office/drawing/2014/main" id="{F786F5B7-08F5-454C-8711-8B03DDCAFA61}"/>
                </a:ext>
              </a:extLst>
            </p:cNvPr>
            <p:cNvSpPr/>
            <p:nvPr/>
          </p:nvSpPr>
          <p:spPr>
            <a:xfrm>
              <a:off x="1361417" y="3695446"/>
              <a:ext cx="209672" cy="186374"/>
            </a:xfrm>
            <a:prstGeom prst="rect">
              <a:avLst/>
            </a:prstGeom>
            <a:solidFill>
              <a:schemeClr val="tx2">
                <a:lumMod val="60000"/>
                <a:lumOff val="4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204" name="矩形 203">
              <a:extLst>
                <a:ext uri="{FF2B5EF4-FFF2-40B4-BE49-F238E27FC236}">
                  <a16:creationId xmlns:a16="http://schemas.microsoft.com/office/drawing/2014/main" id="{64D3CD0B-082D-EA4E-962A-B07E124ADBA8}"/>
                </a:ext>
              </a:extLst>
            </p:cNvPr>
            <p:cNvSpPr/>
            <p:nvPr/>
          </p:nvSpPr>
          <p:spPr>
            <a:xfrm>
              <a:off x="1129087" y="2234516"/>
              <a:ext cx="209672" cy="186374"/>
            </a:xfrm>
            <a:prstGeom prst="rect">
              <a:avLst/>
            </a:prstGeom>
            <a:solidFill>
              <a:schemeClr val="tx2">
                <a:lumMod val="60000"/>
                <a:lumOff val="4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205" name="文本框 204">
              <a:extLst>
                <a:ext uri="{FF2B5EF4-FFF2-40B4-BE49-F238E27FC236}">
                  <a16:creationId xmlns:a16="http://schemas.microsoft.com/office/drawing/2014/main" id="{58D909F4-C8F0-004D-83A7-77435BD4E50A}"/>
                </a:ext>
              </a:extLst>
            </p:cNvPr>
            <p:cNvSpPr txBox="1"/>
            <p:nvPr/>
          </p:nvSpPr>
          <p:spPr>
            <a:xfrm>
              <a:off x="1370532" y="2096080"/>
              <a:ext cx="1679424" cy="462810"/>
            </a:xfrm>
            <a:prstGeom prst="rect">
              <a:avLst/>
            </a:prstGeom>
            <a:noFill/>
          </p:spPr>
          <p:txBody>
            <a:bodyPr wrap="none" rtlCol="0">
              <a:spAutoFit/>
            </a:bodyPr>
            <a:lstStyle/>
            <a:p>
              <a:r>
                <a:rPr lang="en-US" altLang="zh-CN" sz="2200" dirty="0">
                  <a:latin typeface="Calibri" panose="020F0502020204030204" pitchFamily="34" charset="0"/>
                  <a:cs typeface="Calibri" panose="020F0502020204030204" pitchFamily="34" charset="0"/>
                </a:rPr>
                <a:t>attribute value</a:t>
              </a:r>
              <a:endParaRPr lang="zh-CN" altLang="en-US" sz="2200" dirty="0">
                <a:latin typeface="Calibri" panose="020F0502020204030204" pitchFamily="34" charset="0"/>
                <a:cs typeface="Calibri" panose="020F0502020204030204" pitchFamily="34" charset="0"/>
              </a:endParaRPr>
            </a:p>
          </p:txBody>
        </p:sp>
        <p:sp>
          <p:nvSpPr>
            <p:cNvPr id="206" name="矩形 205">
              <a:extLst>
                <a:ext uri="{FF2B5EF4-FFF2-40B4-BE49-F238E27FC236}">
                  <a16:creationId xmlns:a16="http://schemas.microsoft.com/office/drawing/2014/main" id="{42523C79-4B64-654F-8DCD-3F735BBFA0D2}"/>
                </a:ext>
              </a:extLst>
            </p:cNvPr>
            <p:cNvSpPr/>
            <p:nvPr/>
          </p:nvSpPr>
          <p:spPr>
            <a:xfrm>
              <a:off x="1125548" y="2591613"/>
              <a:ext cx="209672" cy="18637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207" name="文本框 206">
              <a:extLst>
                <a:ext uri="{FF2B5EF4-FFF2-40B4-BE49-F238E27FC236}">
                  <a16:creationId xmlns:a16="http://schemas.microsoft.com/office/drawing/2014/main" id="{09D00F70-9383-8848-BF21-BDF81AB8E260}"/>
                </a:ext>
              </a:extLst>
            </p:cNvPr>
            <p:cNvSpPr txBox="1"/>
            <p:nvPr/>
          </p:nvSpPr>
          <p:spPr>
            <a:xfrm>
              <a:off x="1370532" y="2416871"/>
              <a:ext cx="1503636" cy="462810"/>
            </a:xfrm>
            <a:prstGeom prst="rect">
              <a:avLst/>
            </a:prstGeom>
            <a:noFill/>
          </p:spPr>
          <p:txBody>
            <a:bodyPr wrap="none" rtlCol="0">
              <a:spAutoFit/>
            </a:bodyPr>
            <a:lstStyle/>
            <a:p>
              <a:r>
                <a:rPr lang="en-US" altLang="zh-CN" sz="2200" dirty="0">
                  <a:latin typeface="Calibri" panose="020F0502020204030204" pitchFamily="34" charset="0"/>
                  <a:cs typeface="Calibri" panose="020F0502020204030204" pitchFamily="34" charset="0"/>
                </a:rPr>
                <a:t>correct value</a:t>
              </a:r>
              <a:endParaRPr lang="zh-CN" altLang="en-US" sz="2200" dirty="0">
                <a:latin typeface="Calibri" panose="020F0502020204030204" pitchFamily="34" charset="0"/>
                <a:cs typeface="Calibri" panose="020F0502020204030204" pitchFamily="34" charset="0"/>
              </a:endParaRPr>
            </a:p>
          </p:txBody>
        </p:sp>
        <p:sp>
          <p:nvSpPr>
            <p:cNvPr id="208" name="矩形 207">
              <a:extLst>
                <a:ext uri="{FF2B5EF4-FFF2-40B4-BE49-F238E27FC236}">
                  <a16:creationId xmlns:a16="http://schemas.microsoft.com/office/drawing/2014/main" id="{C497FDC2-9223-8E46-B71B-7BEA2BE9C7E7}"/>
                </a:ext>
              </a:extLst>
            </p:cNvPr>
            <p:cNvSpPr/>
            <p:nvPr/>
          </p:nvSpPr>
          <p:spPr>
            <a:xfrm>
              <a:off x="7801346" y="2234516"/>
              <a:ext cx="209672" cy="186374"/>
            </a:xfrm>
            <a:prstGeom prst="rect">
              <a:avLst/>
            </a:prstGeom>
            <a:solidFill>
              <a:srgbClr val="FF00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209" name="文本框 208">
              <a:extLst>
                <a:ext uri="{FF2B5EF4-FFF2-40B4-BE49-F238E27FC236}">
                  <a16:creationId xmlns:a16="http://schemas.microsoft.com/office/drawing/2014/main" id="{D2CE635A-5EC7-2F43-BA1C-95563F527770}"/>
                </a:ext>
              </a:extLst>
            </p:cNvPr>
            <p:cNvSpPr txBox="1"/>
            <p:nvPr/>
          </p:nvSpPr>
          <p:spPr>
            <a:xfrm>
              <a:off x="8042791" y="2096080"/>
              <a:ext cx="1528575" cy="462810"/>
            </a:xfrm>
            <a:prstGeom prst="rect">
              <a:avLst/>
            </a:prstGeom>
            <a:noFill/>
          </p:spPr>
          <p:txBody>
            <a:bodyPr wrap="none" rtlCol="0">
              <a:spAutoFit/>
            </a:bodyPr>
            <a:lstStyle/>
            <a:p>
              <a:r>
                <a:rPr lang="en-US" altLang="zh-CN" sz="2200" dirty="0">
                  <a:latin typeface="Calibri" panose="020F0502020204030204" pitchFamily="34" charset="0"/>
                  <a:cs typeface="Calibri" panose="020F0502020204030204" pitchFamily="34" charset="0"/>
                </a:rPr>
                <a:t>conflict value</a:t>
              </a:r>
              <a:endParaRPr lang="zh-CN" altLang="en-US" sz="2200" dirty="0">
                <a:latin typeface="Calibri" panose="020F0502020204030204" pitchFamily="34" charset="0"/>
                <a:cs typeface="Calibri" panose="020F0502020204030204" pitchFamily="34" charset="0"/>
              </a:endParaRPr>
            </a:p>
          </p:txBody>
        </p:sp>
        <p:sp>
          <p:nvSpPr>
            <p:cNvPr id="210" name="矩形 209">
              <a:extLst>
                <a:ext uri="{FF2B5EF4-FFF2-40B4-BE49-F238E27FC236}">
                  <a16:creationId xmlns:a16="http://schemas.microsoft.com/office/drawing/2014/main" id="{6EC944B7-C8D2-6C47-9025-1C3C00A581EB}"/>
                </a:ext>
              </a:extLst>
            </p:cNvPr>
            <p:cNvSpPr/>
            <p:nvPr/>
          </p:nvSpPr>
          <p:spPr>
            <a:xfrm>
              <a:off x="7796818" y="2591613"/>
              <a:ext cx="209672" cy="186374"/>
            </a:xfrm>
            <a:prstGeom prst="rect">
              <a:avLst/>
            </a:prstGeom>
            <a:solidFill>
              <a:schemeClr val="bg1"/>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211" name="文本框 210">
              <a:extLst>
                <a:ext uri="{FF2B5EF4-FFF2-40B4-BE49-F238E27FC236}">
                  <a16:creationId xmlns:a16="http://schemas.microsoft.com/office/drawing/2014/main" id="{3D94E4D0-F0E1-834E-A0B9-8825FC758B50}"/>
                </a:ext>
              </a:extLst>
            </p:cNvPr>
            <p:cNvSpPr txBox="1"/>
            <p:nvPr/>
          </p:nvSpPr>
          <p:spPr>
            <a:xfrm>
              <a:off x="8042791" y="2416871"/>
              <a:ext cx="1543759" cy="462810"/>
            </a:xfrm>
            <a:prstGeom prst="rect">
              <a:avLst/>
            </a:prstGeom>
            <a:noFill/>
          </p:spPr>
          <p:txBody>
            <a:bodyPr wrap="none" rtlCol="0">
              <a:spAutoFit/>
            </a:bodyPr>
            <a:lstStyle/>
            <a:p>
              <a:r>
                <a:rPr lang="en-US" altLang="zh-CN" sz="2200" dirty="0">
                  <a:latin typeface="Calibri" panose="020F0502020204030204" pitchFamily="34" charset="0"/>
                  <a:cs typeface="Calibri" panose="020F0502020204030204" pitchFamily="34" charset="0"/>
                </a:rPr>
                <a:t>missing value</a:t>
              </a:r>
              <a:endParaRPr lang="zh-CN" altLang="en-US" sz="2200" dirty="0">
                <a:latin typeface="Calibri" panose="020F0502020204030204" pitchFamily="34" charset="0"/>
                <a:cs typeface="Calibri" panose="020F0502020204030204" pitchFamily="34" charset="0"/>
              </a:endParaRPr>
            </a:p>
          </p:txBody>
        </p:sp>
        <p:sp>
          <p:nvSpPr>
            <p:cNvPr id="212" name="文本框 211">
              <a:extLst>
                <a:ext uri="{FF2B5EF4-FFF2-40B4-BE49-F238E27FC236}">
                  <a16:creationId xmlns:a16="http://schemas.microsoft.com/office/drawing/2014/main" id="{AA709024-D31D-654C-B62A-6A2254B42CC1}"/>
                </a:ext>
              </a:extLst>
            </p:cNvPr>
            <p:cNvSpPr txBox="1"/>
            <p:nvPr/>
          </p:nvSpPr>
          <p:spPr>
            <a:xfrm>
              <a:off x="4143379" y="2073155"/>
              <a:ext cx="2393799" cy="462810"/>
            </a:xfrm>
            <a:prstGeom prst="rect">
              <a:avLst/>
            </a:prstGeom>
            <a:noFill/>
          </p:spPr>
          <p:txBody>
            <a:bodyPr wrap="square" rtlCol="0">
              <a:spAutoFit/>
            </a:bodyPr>
            <a:lstStyle/>
            <a:p>
              <a:pPr algn="ctr"/>
              <a:r>
                <a:rPr lang="en-US" altLang="zh-CN" sz="2200" dirty="0">
                  <a:latin typeface="Calibri" panose="020F0502020204030204" pitchFamily="34" charset="0"/>
                  <a:cs typeface="Calibri" panose="020F0502020204030204" pitchFamily="34" charset="0"/>
                </a:rPr>
                <a:t>knowledge graph</a:t>
              </a:r>
              <a:endParaRPr lang="zh-CN" altLang="en-US" sz="2200" dirty="0">
                <a:latin typeface="Calibri" panose="020F0502020204030204" pitchFamily="34" charset="0"/>
                <a:cs typeface="Calibri" panose="020F0502020204030204" pitchFamily="34" charset="0"/>
              </a:endParaRPr>
            </a:p>
          </p:txBody>
        </p:sp>
        <p:sp>
          <p:nvSpPr>
            <p:cNvPr id="213" name="箭头: 右 13">
              <a:extLst>
                <a:ext uri="{FF2B5EF4-FFF2-40B4-BE49-F238E27FC236}">
                  <a16:creationId xmlns:a16="http://schemas.microsoft.com/office/drawing/2014/main" id="{1F92DA23-132B-1540-A669-6557B90E5096}"/>
                </a:ext>
              </a:extLst>
            </p:cNvPr>
            <p:cNvSpPr/>
            <p:nvPr/>
          </p:nvSpPr>
          <p:spPr>
            <a:xfrm rot="8609773">
              <a:off x="3140448" y="2736915"/>
              <a:ext cx="1126758" cy="98736"/>
            </a:xfrm>
            <a:prstGeom prst="right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214" name="箭头: 右 15">
              <a:extLst>
                <a:ext uri="{FF2B5EF4-FFF2-40B4-BE49-F238E27FC236}">
                  <a16:creationId xmlns:a16="http://schemas.microsoft.com/office/drawing/2014/main" id="{EEC3266B-71BE-0847-9248-784BF20F7E52}"/>
                </a:ext>
              </a:extLst>
            </p:cNvPr>
            <p:cNvSpPr/>
            <p:nvPr/>
          </p:nvSpPr>
          <p:spPr>
            <a:xfrm rot="1458399">
              <a:off x="6369074" y="2687346"/>
              <a:ext cx="1433510" cy="97203"/>
            </a:xfrm>
            <a:prstGeom prst="right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215" name="文本框 214">
              <a:extLst>
                <a:ext uri="{FF2B5EF4-FFF2-40B4-BE49-F238E27FC236}">
                  <a16:creationId xmlns:a16="http://schemas.microsoft.com/office/drawing/2014/main" id="{1C7733EA-AA7E-204B-987E-DC2CE79057E0}"/>
                </a:ext>
              </a:extLst>
            </p:cNvPr>
            <p:cNvSpPr txBox="1"/>
            <p:nvPr/>
          </p:nvSpPr>
          <p:spPr>
            <a:xfrm>
              <a:off x="4435685" y="4684544"/>
              <a:ext cx="2137816" cy="826446"/>
            </a:xfrm>
            <a:prstGeom prst="rect">
              <a:avLst/>
            </a:prstGeom>
            <a:noFill/>
          </p:spPr>
          <p:txBody>
            <a:bodyPr wrap="square" rtlCol="0">
              <a:spAutoFit/>
            </a:bodyPr>
            <a:lstStyle/>
            <a:p>
              <a:pPr algn="ctr"/>
              <a:r>
                <a:rPr lang="en-US" altLang="zh-CN" sz="2200" dirty="0">
                  <a:latin typeface="Calibri" panose="020F0502020204030204" pitchFamily="34" charset="0"/>
                  <a:cs typeface="Calibri" panose="020F0502020204030204" pitchFamily="34" charset="0"/>
                </a:rPr>
                <a:t>User verification</a:t>
              </a:r>
            </a:p>
            <a:p>
              <a:pPr algn="ctr"/>
              <a:r>
                <a:rPr lang="en-US" altLang="zh-CN" sz="2200" dirty="0">
                  <a:latin typeface="Calibri" panose="020F0502020204030204" pitchFamily="34" charset="0"/>
                  <a:cs typeface="Calibri" panose="020F0502020204030204" pitchFamily="34" charset="0"/>
                </a:rPr>
                <a:t>(optional)</a:t>
              </a:r>
              <a:endParaRPr lang="zh-CN" altLang="en-US" sz="2200" dirty="0">
                <a:latin typeface="Calibri" panose="020F0502020204030204" pitchFamily="34" charset="0"/>
                <a:cs typeface="Calibri" panose="020F0502020204030204" pitchFamily="34" charset="0"/>
              </a:endParaRPr>
            </a:p>
          </p:txBody>
        </p:sp>
        <p:sp>
          <p:nvSpPr>
            <p:cNvPr id="216" name="矩形 215">
              <a:extLst>
                <a:ext uri="{FF2B5EF4-FFF2-40B4-BE49-F238E27FC236}">
                  <a16:creationId xmlns:a16="http://schemas.microsoft.com/office/drawing/2014/main" id="{549AE3F8-792A-0E49-B2F6-EA54C1E7B18F}"/>
                </a:ext>
              </a:extLst>
            </p:cNvPr>
            <p:cNvSpPr/>
            <p:nvPr/>
          </p:nvSpPr>
          <p:spPr>
            <a:xfrm>
              <a:off x="4418324" y="4762273"/>
              <a:ext cx="2159905" cy="668504"/>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dirty="0">
                <a:latin typeface="Calibri" panose="020F0502020204030204" pitchFamily="34" charset="0"/>
                <a:cs typeface="Calibri" panose="020F0502020204030204" pitchFamily="34" charset="0"/>
              </a:endParaRPr>
            </a:p>
          </p:txBody>
        </p:sp>
        <p:sp>
          <p:nvSpPr>
            <p:cNvPr id="217" name="箭头: 右 13">
              <a:extLst>
                <a:ext uri="{FF2B5EF4-FFF2-40B4-BE49-F238E27FC236}">
                  <a16:creationId xmlns:a16="http://schemas.microsoft.com/office/drawing/2014/main" id="{3AF9A17D-3170-B74F-A884-0EB9D8B34E70}"/>
                </a:ext>
              </a:extLst>
            </p:cNvPr>
            <p:cNvSpPr/>
            <p:nvPr/>
          </p:nvSpPr>
          <p:spPr>
            <a:xfrm rot="1737920">
              <a:off x="2700765" y="4543138"/>
              <a:ext cx="1709011" cy="103088"/>
            </a:xfrm>
            <a:prstGeom prst="right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218" name="箭头: 右 13">
              <a:extLst>
                <a:ext uri="{FF2B5EF4-FFF2-40B4-BE49-F238E27FC236}">
                  <a16:creationId xmlns:a16="http://schemas.microsoft.com/office/drawing/2014/main" id="{22C8A92C-462A-5E46-8EF2-7BEB3B7EC163}"/>
                </a:ext>
              </a:extLst>
            </p:cNvPr>
            <p:cNvSpPr/>
            <p:nvPr/>
          </p:nvSpPr>
          <p:spPr>
            <a:xfrm rot="5400000">
              <a:off x="5116337" y="4295809"/>
              <a:ext cx="677418" cy="102184"/>
            </a:xfrm>
            <a:prstGeom prst="right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219" name="箭头: 右 13">
              <a:extLst>
                <a:ext uri="{FF2B5EF4-FFF2-40B4-BE49-F238E27FC236}">
                  <a16:creationId xmlns:a16="http://schemas.microsoft.com/office/drawing/2014/main" id="{8AFB276A-303A-C440-9FDE-C64C0F33F290}"/>
                </a:ext>
              </a:extLst>
            </p:cNvPr>
            <p:cNvSpPr/>
            <p:nvPr/>
          </p:nvSpPr>
          <p:spPr>
            <a:xfrm rot="9022553">
              <a:off x="6599557" y="4549062"/>
              <a:ext cx="1852461" cy="116686"/>
            </a:xfrm>
            <a:prstGeom prst="right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grpSp>
      <p:graphicFrame>
        <p:nvGraphicFramePr>
          <p:cNvPr id="114" name="表格 113">
            <a:extLst>
              <a:ext uri="{FF2B5EF4-FFF2-40B4-BE49-F238E27FC236}">
                <a16:creationId xmlns:a16="http://schemas.microsoft.com/office/drawing/2014/main" id="{877E6659-DAC3-8645-9A71-3BEAAC477506}"/>
              </a:ext>
            </a:extLst>
          </p:cNvPr>
          <p:cNvGraphicFramePr/>
          <p:nvPr>
            <p:custDataLst>
              <p:tags r:id="rId2"/>
            </p:custDataLst>
          </p:nvPr>
        </p:nvGraphicFramePr>
        <p:xfrm>
          <a:off x="622671" y="161733"/>
          <a:ext cx="10776626" cy="668020"/>
        </p:xfrm>
        <a:graphic>
          <a:graphicData uri="http://schemas.openxmlformats.org/drawingml/2006/table">
            <a:tbl>
              <a:tblPr firstRow="1" bandRow="1">
                <a:tableStyleId>{5C22544A-7EE6-4342-B048-85BDC9FD1C3A}</a:tableStyleId>
              </a:tblPr>
              <a:tblGrid>
                <a:gridCol w="650132">
                  <a:extLst>
                    <a:ext uri="{9D8B030D-6E8A-4147-A177-3AD203B41FA5}">
                      <a16:colId xmlns:a16="http://schemas.microsoft.com/office/drawing/2014/main" val="20000"/>
                    </a:ext>
                  </a:extLst>
                </a:gridCol>
                <a:gridCol w="1303506">
                  <a:extLst>
                    <a:ext uri="{9D8B030D-6E8A-4147-A177-3AD203B41FA5}">
                      <a16:colId xmlns:a16="http://schemas.microsoft.com/office/drawing/2014/main" val="20001"/>
                    </a:ext>
                  </a:extLst>
                </a:gridCol>
                <a:gridCol w="1410511">
                  <a:extLst>
                    <a:ext uri="{9D8B030D-6E8A-4147-A177-3AD203B41FA5}">
                      <a16:colId xmlns:a16="http://schemas.microsoft.com/office/drawing/2014/main" val="20002"/>
                    </a:ext>
                  </a:extLst>
                </a:gridCol>
                <a:gridCol w="953311">
                  <a:extLst>
                    <a:ext uri="{9D8B030D-6E8A-4147-A177-3AD203B41FA5}">
                      <a16:colId xmlns:a16="http://schemas.microsoft.com/office/drawing/2014/main" val="20003"/>
                    </a:ext>
                  </a:extLst>
                </a:gridCol>
                <a:gridCol w="963038">
                  <a:extLst>
                    <a:ext uri="{9D8B030D-6E8A-4147-A177-3AD203B41FA5}">
                      <a16:colId xmlns:a16="http://schemas.microsoft.com/office/drawing/2014/main" val="20004"/>
                    </a:ext>
                  </a:extLst>
                </a:gridCol>
                <a:gridCol w="865762">
                  <a:extLst>
                    <a:ext uri="{9D8B030D-6E8A-4147-A177-3AD203B41FA5}">
                      <a16:colId xmlns:a16="http://schemas.microsoft.com/office/drawing/2014/main" val="20005"/>
                    </a:ext>
                  </a:extLst>
                </a:gridCol>
                <a:gridCol w="1780161">
                  <a:extLst>
                    <a:ext uri="{9D8B030D-6E8A-4147-A177-3AD203B41FA5}">
                      <a16:colId xmlns:a16="http://schemas.microsoft.com/office/drawing/2014/main" val="20006"/>
                    </a:ext>
                  </a:extLst>
                </a:gridCol>
                <a:gridCol w="1196502">
                  <a:extLst>
                    <a:ext uri="{9D8B030D-6E8A-4147-A177-3AD203B41FA5}">
                      <a16:colId xmlns:a16="http://schemas.microsoft.com/office/drawing/2014/main" val="20007"/>
                    </a:ext>
                  </a:extLst>
                </a:gridCol>
                <a:gridCol w="1653703">
                  <a:extLst>
                    <a:ext uri="{9D8B030D-6E8A-4147-A177-3AD203B41FA5}">
                      <a16:colId xmlns:a16="http://schemas.microsoft.com/office/drawing/2014/main" val="20008"/>
                    </a:ext>
                  </a:extLst>
                </a:gridCol>
              </a:tblGrid>
              <a:tr h="544663">
                <a:tc>
                  <a:txBody>
                    <a:bodyPr/>
                    <a:lstStyle/>
                    <a:p>
                      <a:pPr algn="ctr">
                        <a:buNone/>
                      </a:pPr>
                      <a:r>
                        <a:rPr lang="en-US" altLang="zh-CN" sz="2000" b="0" i="1" kern="0" dirty="0">
                          <a:solidFill>
                            <a:schemeClr val="tx1"/>
                          </a:solidFill>
                          <a:latin typeface="Times New Roman" panose="02020603050405020304" pitchFamily="18" charset="0"/>
                          <a:cs typeface="Times New Roman" panose="02020603050405020304" pitchFamily="18" charset="0"/>
                          <a:sym typeface="+mn-ea"/>
                        </a:rPr>
                        <a:t>t</a:t>
                      </a:r>
                      <a:r>
                        <a:rPr lang="en-US" altLang="zh-CN" sz="2000" b="0" kern="0" baseline="-25000" dirty="0">
                          <a:solidFill>
                            <a:schemeClr val="tx1"/>
                          </a:solidFill>
                          <a:latin typeface="Times New Roman" panose="02020603050405020304" pitchFamily="18" charset="0"/>
                          <a:cs typeface="Times New Roman" panose="02020603050405020304" pitchFamily="18" charset="0"/>
                          <a:sym typeface="+mn-ea"/>
                        </a:rPr>
                        <a:t>s</a:t>
                      </a:r>
                    </a:p>
                  </a:txBody>
                  <a:tcPr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solidFill>
                      <a:schemeClr val="bg1">
                        <a:alpha val="50000"/>
                      </a:schemeClr>
                    </a:solidFill>
                  </a:tcPr>
                </a:tc>
                <a:tc>
                  <a:txBody>
                    <a:bodyPr/>
                    <a:lstStyle/>
                    <a:p>
                      <a:pPr algn="ctr">
                        <a:buClrTx/>
                        <a:buSzTx/>
                        <a:buFontTx/>
                        <a:buNone/>
                      </a:pPr>
                      <a:r>
                        <a:rPr lang="en-US" altLang="zh-CN" sz="2000" b="0" kern="0" dirty="0">
                          <a:solidFill>
                            <a:schemeClr val="tx1"/>
                          </a:solidFill>
                          <a:latin typeface="Times New Roman" panose="02020603050405020304" pitchFamily="18" charset="0"/>
                          <a:cs typeface="Times New Roman" panose="02020603050405020304" pitchFamily="18" charset="0"/>
                        </a:rPr>
                        <a:t>Noemi Schneider</a:t>
                      </a:r>
                    </a:p>
                  </a:txBody>
                  <a:tcPr marL="12700" marR="12700" marT="12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solidFill>
                      <a:schemeClr val="bg1">
                        <a:alpha val="50000"/>
                      </a:schemeClr>
                    </a:solidFill>
                  </a:tcPr>
                </a:tc>
                <a:tc>
                  <a:txBody>
                    <a:bodyPr/>
                    <a:lstStyle/>
                    <a:p>
                      <a:pPr algn="ctr">
                        <a:buClrTx/>
                        <a:buSzTx/>
                        <a:buFontTx/>
                        <a:buNone/>
                      </a:pPr>
                      <a:r>
                        <a:rPr lang="en-US" altLang="zh-CN" sz="2000" b="0" kern="0" dirty="0">
                          <a:solidFill>
                            <a:schemeClr val="tx1"/>
                          </a:solidFill>
                          <a:latin typeface="Times New Roman" panose="02020603050405020304" pitchFamily="18" charset="0"/>
                          <a:cs typeface="Times New Roman" panose="02020603050405020304" pitchFamily="18" charset="0"/>
                        </a:rPr>
                        <a:t>Swiss</a:t>
                      </a:r>
                    </a:p>
                  </a:txBody>
                  <a:tcPr marL="12700" marR="12700" marT="12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solidFill>
                      <a:srgbClr val="92D050">
                        <a:alpha val="50000"/>
                      </a:srgbClr>
                    </a:solidFill>
                  </a:tcPr>
                </a:tc>
                <a:tc>
                  <a:txBody>
                    <a:bodyPr/>
                    <a:lstStyle/>
                    <a:p>
                      <a:pPr algn="ctr">
                        <a:buClrTx/>
                        <a:buSzTx/>
                        <a:buFontTx/>
                        <a:buNone/>
                      </a:pPr>
                      <a:r>
                        <a:rPr lang="en-US" altLang="zh-CN" sz="2000" b="0" kern="0" dirty="0">
                          <a:solidFill>
                            <a:schemeClr val="tx1"/>
                          </a:solidFill>
                          <a:latin typeface="Times New Roman" panose="02020603050405020304" pitchFamily="18" charset="0"/>
                          <a:cs typeface="Times New Roman" panose="02020603050405020304" pitchFamily="18" charset="0"/>
                        </a:rPr>
                        <a:t>2013</a:t>
                      </a:r>
                    </a:p>
                  </a:txBody>
                  <a:tcPr marL="12700" marR="12700" marT="12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solidFill>
                      <a:srgbClr val="FF0000">
                        <a:alpha val="58000"/>
                      </a:srgbClr>
                    </a:solidFill>
                  </a:tcPr>
                </a:tc>
                <a:tc>
                  <a:txBody>
                    <a:bodyPr/>
                    <a:lstStyle/>
                    <a:p>
                      <a:pPr algn="ctr">
                        <a:buClrTx/>
                        <a:buSzTx/>
                        <a:buFontTx/>
                        <a:buNone/>
                      </a:pPr>
                      <a:r>
                        <a:rPr lang="en-US" altLang="zh-CN" sz="2000" b="0" kern="0" dirty="0">
                          <a:solidFill>
                            <a:schemeClr val="tx1"/>
                          </a:solidFill>
                          <a:latin typeface="Times New Roman" panose="02020603050405020304" pitchFamily="18" charset="0"/>
                          <a:cs typeface="Times New Roman" panose="02020603050405020304" pitchFamily="18" charset="0"/>
                        </a:rPr>
                        <a:t>null</a:t>
                      </a:r>
                    </a:p>
                  </a:txBody>
                  <a:tcPr marL="12700" marR="12700" marT="12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solidFill>
                      <a:schemeClr val="bg1">
                        <a:alpha val="50000"/>
                      </a:schemeClr>
                    </a:solidFill>
                  </a:tcPr>
                </a:tc>
                <a:tc>
                  <a:txBody>
                    <a:bodyPr/>
                    <a:lstStyle/>
                    <a:p>
                      <a:pPr algn="ctr">
                        <a:buClrTx/>
                        <a:buSzTx/>
                        <a:buFontTx/>
                        <a:buNone/>
                      </a:pPr>
                      <a:r>
                        <a:rPr lang="en-US" altLang="zh-CN" sz="2000" b="0" kern="0" dirty="0">
                          <a:solidFill>
                            <a:schemeClr val="tx1"/>
                          </a:solidFill>
                          <a:latin typeface="Times New Roman" panose="02020603050405020304" pitchFamily="18" charset="0"/>
                          <a:cs typeface="Times New Roman" panose="02020603050405020304" pitchFamily="18" charset="0"/>
                        </a:rPr>
                        <a:t>Sturm</a:t>
                      </a:r>
                    </a:p>
                  </a:txBody>
                  <a:tcPr marL="12700" marR="12700" marT="12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solidFill>
                      <a:srgbClr val="92D050">
                        <a:alpha val="50000"/>
                      </a:srgbClr>
                    </a:solidFill>
                  </a:tcPr>
                </a:tc>
                <a:tc>
                  <a:txBody>
                    <a:bodyPr/>
                    <a:lstStyle/>
                    <a:p>
                      <a:pPr algn="ctr">
                        <a:buClrTx/>
                        <a:buSzTx/>
                        <a:buFontTx/>
                        <a:buNone/>
                      </a:pPr>
                      <a:r>
                        <a:rPr lang="en-US" altLang="zh-CN" sz="2000" b="0" kern="0" dirty="0">
                          <a:solidFill>
                            <a:schemeClr val="tx1"/>
                          </a:solidFill>
                          <a:latin typeface="Times New Roman" panose="02020603050405020304" pitchFamily="18" charset="0"/>
                          <a:cs typeface="Times New Roman" panose="02020603050405020304" pitchFamily="18" charset="0"/>
                        </a:rPr>
                        <a:t>DOK.fest</a:t>
                      </a:r>
                    </a:p>
                  </a:txBody>
                  <a:tcPr marL="12700" marR="12700" marT="12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solidFill>
                      <a:srgbClr val="FFFF00">
                        <a:alpha val="50000"/>
                      </a:srgbClr>
                    </a:solidFill>
                  </a:tcPr>
                </a:tc>
                <a:tc>
                  <a:txBody>
                    <a:bodyPr/>
                    <a:lstStyle/>
                    <a:p>
                      <a:pPr algn="ctr">
                        <a:buClrTx/>
                        <a:buSzTx/>
                        <a:buFontTx/>
                        <a:buNone/>
                      </a:pPr>
                      <a:r>
                        <a:rPr lang="en-US" altLang="zh-CN" sz="2000" b="0" kern="0" dirty="0">
                          <a:solidFill>
                            <a:schemeClr val="tx1"/>
                          </a:solidFill>
                          <a:latin typeface="Times New Roman" panose="02020603050405020304" pitchFamily="18" charset="0"/>
                          <a:cs typeface="Times New Roman" panose="02020603050405020304" pitchFamily="18" charset="0"/>
                        </a:rPr>
                        <a:t>Munich</a:t>
                      </a:r>
                    </a:p>
                  </a:txBody>
                  <a:tcPr marL="12700" marR="12700" marT="12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solidFill>
                      <a:srgbClr val="FFFF00">
                        <a:alpha val="50000"/>
                      </a:srgbClr>
                    </a:solidFill>
                  </a:tcPr>
                </a:tc>
                <a:tc>
                  <a:txBody>
                    <a:bodyPr/>
                    <a:lstStyle/>
                    <a:p>
                      <a:pPr algn="ctr">
                        <a:buClrTx/>
                        <a:buSzTx/>
                        <a:buFontTx/>
                        <a:buNone/>
                      </a:pPr>
                      <a:r>
                        <a:rPr lang="en-US" altLang="zh-CN" sz="2000" b="0" kern="0" dirty="0">
                          <a:solidFill>
                            <a:schemeClr val="tx1"/>
                          </a:solidFill>
                          <a:latin typeface="Times New Roman" panose="02020603050405020304" pitchFamily="18" charset="0"/>
                          <a:cs typeface="Times New Roman" panose="02020603050405020304" pitchFamily="18" charset="0"/>
                        </a:rPr>
                        <a:t>null</a:t>
                      </a:r>
                    </a:p>
                  </a:txBody>
                  <a:tcPr marL="12700" marR="12700" marT="12700" anchor="ctr">
                    <a:lnL w="12700" cap="flat" cmpd="sng" algn="ctr">
                      <a:solidFill>
                        <a:schemeClr val="tx1"/>
                      </a:solidFill>
                      <a:prstDash val="solid"/>
                      <a:round/>
                      <a:headEnd type="none" w="med" len="med"/>
                      <a:tailEnd type="none" w="med" len="me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alpha val="5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7685749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CDCDEFA-2B89-D943-93E8-A7F11E4A84AC}"/>
              </a:ext>
            </a:extLst>
          </p:cNvPr>
          <p:cNvSpPr>
            <a:spLocks noGrp="1"/>
          </p:cNvSpPr>
          <p:nvPr>
            <p:ph type="title"/>
          </p:nvPr>
        </p:nvSpPr>
        <p:spPr>
          <a:xfrm>
            <a:off x="0" y="1"/>
            <a:ext cx="12192000" cy="1034520"/>
          </a:xfrm>
        </p:spPr>
        <p:txBody>
          <a:bodyPr vert="horz" lIns="91440" tIns="45720" rIns="91440" bIns="45720" rtlCol="0" anchor="ctr">
            <a:noAutofit/>
          </a:bodyPr>
          <a:lstStyle/>
          <a:p>
            <a:r>
              <a:rPr kumimoji="1" lang="zh-CN" altLang="en-US" b="1" dirty="0">
                <a:latin typeface="Calibri" panose="020F0502020204030204" pitchFamily="34" charset="0"/>
                <a:cs typeface="Calibri" panose="020F0502020204030204" pitchFamily="34" charset="0"/>
              </a:rPr>
              <a:t> </a:t>
            </a:r>
            <a:r>
              <a:rPr kumimoji="1" lang="en-US" altLang="zh-CN" b="1" dirty="0">
                <a:latin typeface="Calibri" panose="020F0502020204030204" pitchFamily="34" charset="0"/>
                <a:cs typeface="Calibri" panose="020F0502020204030204" pitchFamily="34" charset="0"/>
              </a:rPr>
              <a:t>Motivation</a:t>
            </a:r>
            <a:r>
              <a:rPr kumimoji="1" lang="zh-CN" altLang="en-US" b="1" dirty="0">
                <a:latin typeface="Calibri" panose="020F0502020204030204" pitchFamily="34" charset="0"/>
                <a:cs typeface="Calibri" panose="020F0502020204030204" pitchFamily="34" charset="0"/>
              </a:rPr>
              <a:t> </a:t>
            </a:r>
            <a:r>
              <a:rPr kumimoji="1" lang="en-US" altLang="zh-CN" b="1" dirty="0">
                <a:latin typeface="Calibri" panose="020F0502020204030204" pitchFamily="34" charset="0"/>
                <a:cs typeface="Calibri" panose="020F0502020204030204" pitchFamily="34" charset="0"/>
              </a:rPr>
              <a:t>–</a:t>
            </a:r>
            <a:r>
              <a:rPr kumimoji="1" lang="zh-CN" altLang="en-US" b="1" dirty="0">
                <a:latin typeface="Calibri" panose="020F0502020204030204" pitchFamily="34" charset="0"/>
                <a:cs typeface="Calibri" panose="020F0502020204030204" pitchFamily="34" charset="0"/>
              </a:rPr>
              <a:t> </a:t>
            </a:r>
            <a:r>
              <a:rPr kumimoji="1" lang="en-US" altLang="zh-CN" b="1" dirty="0">
                <a:latin typeface="Calibri" panose="020F0502020204030204" pitchFamily="34" charset="0"/>
                <a:cs typeface="Calibri" panose="020F0502020204030204" pitchFamily="34" charset="0"/>
              </a:rPr>
              <a:t>A Real Mismatch Example</a:t>
            </a:r>
            <a:endParaRPr kumimoji="1" lang="zh-CN" altLang="en-US" b="1" dirty="0">
              <a:latin typeface="Calibri" panose="020F0502020204030204" pitchFamily="34" charset="0"/>
              <a:cs typeface="Calibri" panose="020F0502020204030204" pitchFamily="34" charset="0"/>
            </a:endParaRPr>
          </a:p>
        </p:txBody>
      </p:sp>
      <p:grpSp>
        <p:nvGrpSpPr>
          <p:cNvPr id="20" name="组合 19">
            <a:extLst>
              <a:ext uri="{FF2B5EF4-FFF2-40B4-BE49-F238E27FC236}">
                <a16:creationId xmlns:a16="http://schemas.microsoft.com/office/drawing/2014/main" id="{BDC536B9-2FFB-374C-80B8-D834D776D8CA}"/>
              </a:ext>
            </a:extLst>
          </p:cNvPr>
          <p:cNvGrpSpPr/>
          <p:nvPr/>
        </p:nvGrpSpPr>
        <p:grpSpPr>
          <a:xfrm>
            <a:off x="702911" y="1203673"/>
            <a:ext cx="10786178" cy="2334084"/>
            <a:chOff x="838199" y="1880138"/>
            <a:chExt cx="10786178" cy="2334084"/>
          </a:xfrm>
        </p:grpSpPr>
        <p:graphicFrame>
          <p:nvGraphicFramePr>
            <p:cNvPr id="16" name="表格 15">
              <a:extLst>
                <a:ext uri="{FF2B5EF4-FFF2-40B4-BE49-F238E27FC236}">
                  <a16:creationId xmlns:a16="http://schemas.microsoft.com/office/drawing/2014/main" id="{10DCF8A9-8884-364A-9FE0-E92EE3146A35}"/>
                </a:ext>
              </a:extLst>
            </p:cNvPr>
            <p:cNvGraphicFramePr/>
            <p:nvPr>
              <p:custDataLst>
                <p:tags r:id="rId1"/>
              </p:custDataLst>
            </p:nvPr>
          </p:nvGraphicFramePr>
          <p:xfrm>
            <a:off x="838200" y="2400324"/>
            <a:ext cx="10776626" cy="1813898"/>
          </p:xfrm>
          <a:graphic>
            <a:graphicData uri="http://schemas.openxmlformats.org/drawingml/2006/table">
              <a:tbl>
                <a:tblPr firstRow="1" bandRow="1">
                  <a:tableStyleId>{5C22544A-7EE6-4342-B048-85BDC9FD1C3A}</a:tableStyleId>
                </a:tblPr>
                <a:tblGrid>
                  <a:gridCol w="650132">
                    <a:extLst>
                      <a:ext uri="{9D8B030D-6E8A-4147-A177-3AD203B41FA5}">
                        <a16:colId xmlns:a16="http://schemas.microsoft.com/office/drawing/2014/main" val="20000"/>
                      </a:ext>
                    </a:extLst>
                  </a:gridCol>
                  <a:gridCol w="1303506">
                    <a:extLst>
                      <a:ext uri="{9D8B030D-6E8A-4147-A177-3AD203B41FA5}">
                        <a16:colId xmlns:a16="http://schemas.microsoft.com/office/drawing/2014/main" val="20001"/>
                      </a:ext>
                    </a:extLst>
                  </a:gridCol>
                  <a:gridCol w="1410511">
                    <a:extLst>
                      <a:ext uri="{9D8B030D-6E8A-4147-A177-3AD203B41FA5}">
                        <a16:colId xmlns:a16="http://schemas.microsoft.com/office/drawing/2014/main" val="20002"/>
                      </a:ext>
                    </a:extLst>
                  </a:gridCol>
                  <a:gridCol w="953311">
                    <a:extLst>
                      <a:ext uri="{9D8B030D-6E8A-4147-A177-3AD203B41FA5}">
                        <a16:colId xmlns:a16="http://schemas.microsoft.com/office/drawing/2014/main" val="20003"/>
                      </a:ext>
                    </a:extLst>
                  </a:gridCol>
                  <a:gridCol w="963038">
                    <a:extLst>
                      <a:ext uri="{9D8B030D-6E8A-4147-A177-3AD203B41FA5}">
                        <a16:colId xmlns:a16="http://schemas.microsoft.com/office/drawing/2014/main" val="20004"/>
                      </a:ext>
                    </a:extLst>
                  </a:gridCol>
                  <a:gridCol w="865762">
                    <a:extLst>
                      <a:ext uri="{9D8B030D-6E8A-4147-A177-3AD203B41FA5}">
                        <a16:colId xmlns:a16="http://schemas.microsoft.com/office/drawing/2014/main" val="20005"/>
                      </a:ext>
                    </a:extLst>
                  </a:gridCol>
                  <a:gridCol w="1780161">
                    <a:extLst>
                      <a:ext uri="{9D8B030D-6E8A-4147-A177-3AD203B41FA5}">
                        <a16:colId xmlns:a16="http://schemas.microsoft.com/office/drawing/2014/main" val="20006"/>
                      </a:ext>
                    </a:extLst>
                  </a:gridCol>
                  <a:gridCol w="1196502">
                    <a:extLst>
                      <a:ext uri="{9D8B030D-6E8A-4147-A177-3AD203B41FA5}">
                        <a16:colId xmlns:a16="http://schemas.microsoft.com/office/drawing/2014/main" val="20007"/>
                      </a:ext>
                    </a:extLst>
                  </a:gridCol>
                  <a:gridCol w="1653703">
                    <a:extLst>
                      <a:ext uri="{9D8B030D-6E8A-4147-A177-3AD203B41FA5}">
                        <a16:colId xmlns:a16="http://schemas.microsoft.com/office/drawing/2014/main" val="20008"/>
                      </a:ext>
                    </a:extLst>
                  </a:gridCol>
                </a:tblGrid>
                <a:tr h="454296">
                  <a:tc>
                    <a:txBody>
                      <a:bodyPr/>
                      <a:lstStyle/>
                      <a:p>
                        <a:pPr marL="97790" algn="ctr">
                          <a:lnSpc>
                            <a:spcPct val="100000"/>
                          </a:lnSpc>
                          <a:spcBef>
                            <a:spcPts val="290"/>
                          </a:spcBef>
                        </a:pPr>
                        <a:r>
                          <a:rPr sz="2000" b="1" dirty="0">
                            <a:latin typeface="Times New Roman" panose="02020603050405020304"/>
                            <a:cs typeface="Times New Roman" panose="02020603050405020304"/>
                          </a:rPr>
                          <a:t>tid</a:t>
                        </a:r>
                      </a:p>
                    </a:txBody>
                    <a:tcPr marL="0" marR="0" marT="38726" marB="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lstStyle/>
                      <a:p>
                        <a:pPr marL="98425" algn="ctr">
                          <a:lnSpc>
                            <a:spcPct val="100000"/>
                          </a:lnSpc>
                          <a:spcBef>
                            <a:spcPts val="290"/>
                          </a:spcBef>
                        </a:pPr>
                        <a:r>
                          <a:rPr lang="en-US" sz="2000" b="1" dirty="0">
                            <a:latin typeface="Times New Roman" panose="02020603050405020304"/>
                            <a:cs typeface="Times New Roman" panose="02020603050405020304"/>
                          </a:rPr>
                          <a:t>name</a:t>
                        </a:r>
                      </a:p>
                    </a:txBody>
                    <a:tcPr marL="0" marR="0" marT="38726" marB="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lstStyle/>
                      <a:p>
                        <a:pPr marL="98425" algn="ctr">
                          <a:lnSpc>
                            <a:spcPct val="100000"/>
                          </a:lnSpc>
                          <a:spcBef>
                            <a:spcPts val="290"/>
                          </a:spcBef>
                        </a:pPr>
                        <a:r>
                          <a:rPr lang="en-US" sz="2000" b="1" dirty="0">
                            <a:latin typeface="Times New Roman" panose="02020603050405020304"/>
                            <a:cs typeface="Times New Roman" panose="02020603050405020304"/>
                          </a:rPr>
                          <a:t>nationality</a:t>
                        </a:r>
                      </a:p>
                    </a:txBody>
                    <a:tcPr marL="0" marR="0" marT="38726" marB="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lstStyle/>
                      <a:p>
                        <a:pPr marL="98425" algn="ctr">
                          <a:lnSpc>
                            <a:spcPct val="100000"/>
                          </a:lnSpc>
                          <a:spcBef>
                            <a:spcPts val="290"/>
                          </a:spcBef>
                        </a:pPr>
                        <a:r>
                          <a:rPr sz="2000" b="1" spc="-5" dirty="0">
                            <a:latin typeface="Times New Roman" panose="02020603050405020304"/>
                            <a:cs typeface="Times New Roman" panose="02020603050405020304"/>
                          </a:rPr>
                          <a:t>born</a:t>
                        </a:r>
                      </a:p>
                    </a:txBody>
                    <a:tcPr marL="0" marR="0" marT="38726" marB="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lstStyle/>
                      <a:p>
                        <a:pPr marL="99060" algn="ctr">
                          <a:lnSpc>
                            <a:spcPct val="100000"/>
                          </a:lnSpc>
                          <a:spcBef>
                            <a:spcPts val="290"/>
                          </a:spcBef>
                        </a:pPr>
                        <a:r>
                          <a:rPr sz="2000" b="1" dirty="0">
                            <a:latin typeface="Times New Roman" panose="02020603050405020304"/>
                            <a:cs typeface="Times New Roman" panose="02020603050405020304"/>
                          </a:rPr>
                          <a:t>college</a:t>
                        </a:r>
                      </a:p>
                    </a:txBody>
                    <a:tcPr marL="0" marR="0" marT="38726" marB="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lstStyle/>
                      <a:p>
                        <a:pPr marL="97790" algn="ctr">
                          <a:lnSpc>
                            <a:spcPct val="100000"/>
                          </a:lnSpc>
                          <a:spcBef>
                            <a:spcPts val="290"/>
                          </a:spcBef>
                        </a:pPr>
                        <a:r>
                          <a:rPr lang="en-US" sz="2000" b="1" dirty="0">
                            <a:latin typeface="Times New Roman" panose="02020603050405020304"/>
                            <a:cs typeface="Times New Roman" panose="02020603050405020304"/>
                          </a:rPr>
                          <a:t>film</a:t>
                        </a:r>
                      </a:p>
                    </a:txBody>
                    <a:tcPr marL="0" marR="0" marT="38726" marB="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lstStyle/>
                      <a:p>
                        <a:pPr marL="97790" algn="ctr">
                          <a:lnSpc>
                            <a:spcPct val="100000"/>
                          </a:lnSpc>
                          <a:spcBef>
                            <a:spcPts val="290"/>
                          </a:spcBef>
                          <a:buClrTx/>
                          <a:buSzTx/>
                          <a:buFontTx/>
                          <a:buNone/>
                        </a:pPr>
                        <a:r>
                          <a:rPr lang="en-US" altLang="en-US" sz="2000" b="1" dirty="0">
                            <a:latin typeface="Times New Roman" panose="02020603050405020304"/>
                            <a:cs typeface="Times New Roman" panose="02020603050405020304"/>
                          </a:rPr>
                          <a:t>filmFestival</a:t>
                        </a:r>
                      </a:p>
                    </a:txBody>
                    <a:tcPr marL="0" marR="0" marT="38726" marB="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lstStyle/>
                      <a:p>
                        <a:pPr marL="97790" algn="ctr">
                          <a:lnSpc>
                            <a:spcPct val="100000"/>
                          </a:lnSpc>
                          <a:spcBef>
                            <a:spcPts val="290"/>
                          </a:spcBef>
                          <a:buClrTx/>
                          <a:buSzTx/>
                          <a:buFontTx/>
                          <a:buNone/>
                        </a:pPr>
                        <a:r>
                          <a:rPr lang="en-US" altLang="en-US" sz="2000" b="1" dirty="0">
                            <a:latin typeface="Times New Roman" panose="02020603050405020304"/>
                            <a:cs typeface="Times New Roman" panose="02020603050405020304"/>
                          </a:rPr>
                          <a:t>festCity</a:t>
                        </a:r>
                      </a:p>
                    </a:txBody>
                    <a:tcPr marL="0" marR="0" marT="38726" marB="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lstStyle/>
                      <a:p>
                        <a:pPr marL="97790" algn="ctr">
                          <a:lnSpc>
                            <a:spcPct val="100000"/>
                          </a:lnSpc>
                          <a:spcBef>
                            <a:spcPts val="290"/>
                          </a:spcBef>
                          <a:buClrTx/>
                          <a:buSzTx/>
                          <a:buFontTx/>
                          <a:buNone/>
                        </a:pPr>
                        <a:r>
                          <a:rPr lang="en-US" altLang="en-US" sz="2000" b="1" dirty="0">
                            <a:latin typeface="Times New Roman" panose="02020603050405020304"/>
                            <a:cs typeface="Times New Roman" panose="02020603050405020304"/>
                          </a:rPr>
                          <a:t>festCountry</a:t>
                        </a:r>
                      </a:p>
                    </a:txBody>
                    <a:tcPr marL="0" marR="0" marT="38726" marB="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10000"/>
                    </a:ext>
                  </a:extLst>
                </a:tr>
                <a:tr h="544663">
                  <a:tc>
                    <a:txBody>
                      <a:bodyPr/>
                      <a:lstStyle/>
                      <a:p>
                        <a:pPr algn="ctr">
                          <a:buNone/>
                        </a:pPr>
                        <a:r>
                          <a:rPr lang="en-US" altLang="zh-CN" sz="2000" i="1" kern="0" dirty="0">
                            <a:latin typeface="Times New Roman" panose="02020603050405020304" pitchFamily="18" charset="0"/>
                            <a:cs typeface="Times New Roman" panose="02020603050405020304" pitchFamily="18" charset="0"/>
                            <a:sym typeface="+mn-ea"/>
                          </a:rPr>
                          <a:t>t</a:t>
                        </a:r>
                        <a:r>
                          <a:rPr lang="en-US" altLang="zh-CN" sz="2000" kern="0" baseline="-25000" dirty="0">
                            <a:latin typeface="Times New Roman" panose="02020603050405020304" pitchFamily="18" charset="0"/>
                            <a:cs typeface="Times New Roman" panose="02020603050405020304" pitchFamily="18" charset="0"/>
                            <a:sym typeface="+mn-ea"/>
                          </a:rPr>
                          <a:t>s</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alpha val="50000"/>
                        </a:schemeClr>
                      </a:solidFill>
                    </a:tcPr>
                  </a:tc>
                  <a:tc>
                    <a:txBody>
                      <a:bodyPr/>
                      <a:lstStyle/>
                      <a:p>
                        <a:pPr algn="ctr">
                          <a:buClrTx/>
                          <a:buSzTx/>
                          <a:buFontTx/>
                          <a:buNone/>
                        </a:pPr>
                        <a:r>
                          <a:rPr lang="en-US" altLang="zh-CN" sz="2000" b="0" kern="0" dirty="0">
                            <a:latin typeface="Times New Roman" panose="02020603050405020304" pitchFamily="18" charset="0"/>
                            <a:cs typeface="Times New Roman" panose="02020603050405020304" pitchFamily="18" charset="0"/>
                          </a:rPr>
                          <a:t>Noemi Schneider</a:t>
                        </a:r>
                      </a:p>
                    </a:txBody>
                    <a:tcPr marL="12700" marR="12700" marT="1270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alpha val="50000"/>
                        </a:schemeClr>
                      </a:solidFill>
                    </a:tcPr>
                  </a:tc>
                  <a:tc>
                    <a:txBody>
                      <a:bodyPr/>
                      <a:lstStyle/>
                      <a:p>
                        <a:pPr algn="ctr">
                          <a:buClrTx/>
                          <a:buSzTx/>
                          <a:buFontTx/>
                          <a:buNone/>
                        </a:pPr>
                        <a:r>
                          <a:rPr lang="en-US" altLang="zh-CN" sz="2000" b="0" kern="0" dirty="0">
                            <a:latin typeface="Times New Roman" panose="02020603050405020304" pitchFamily="18" charset="0"/>
                            <a:cs typeface="Times New Roman" panose="02020603050405020304" pitchFamily="18" charset="0"/>
                          </a:rPr>
                          <a:t>Swiss</a:t>
                        </a:r>
                      </a:p>
                    </a:txBody>
                    <a:tcPr marL="12700" marR="12700" marT="1270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92D050">
                          <a:alpha val="50000"/>
                        </a:srgbClr>
                      </a:solidFill>
                    </a:tcPr>
                  </a:tc>
                  <a:tc>
                    <a:txBody>
                      <a:bodyPr/>
                      <a:lstStyle/>
                      <a:p>
                        <a:pPr algn="ctr">
                          <a:buClrTx/>
                          <a:buSzTx/>
                          <a:buFontTx/>
                          <a:buNone/>
                        </a:pPr>
                        <a:r>
                          <a:rPr lang="en-US" altLang="zh-CN" sz="2000" b="0" kern="0" dirty="0">
                            <a:latin typeface="Times New Roman" panose="02020603050405020304" pitchFamily="18" charset="0"/>
                            <a:cs typeface="Times New Roman" panose="02020603050405020304" pitchFamily="18" charset="0"/>
                          </a:rPr>
                          <a:t>2013</a:t>
                        </a:r>
                      </a:p>
                    </a:txBody>
                    <a:tcPr marL="12700" marR="12700" marT="1270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FF0000">
                          <a:alpha val="58000"/>
                        </a:srgbClr>
                      </a:solidFill>
                    </a:tcPr>
                  </a:tc>
                  <a:tc>
                    <a:txBody>
                      <a:bodyPr/>
                      <a:lstStyle/>
                      <a:p>
                        <a:pPr algn="ctr">
                          <a:buClrTx/>
                          <a:buSzTx/>
                          <a:buFontTx/>
                          <a:buNone/>
                        </a:pPr>
                        <a:r>
                          <a:rPr lang="en-US" altLang="zh-CN" sz="2000" b="0" kern="0" dirty="0">
                            <a:latin typeface="Times New Roman" panose="02020603050405020304" pitchFamily="18" charset="0"/>
                            <a:cs typeface="Times New Roman" panose="02020603050405020304" pitchFamily="18" charset="0"/>
                          </a:rPr>
                          <a:t>null</a:t>
                        </a:r>
                      </a:p>
                    </a:txBody>
                    <a:tcPr marL="12700" marR="12700" marT="1270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alpha val="50000"/>
                        </a:schemeClr>
                      </a:solidFill>
                    </a:tcPr>
                  </a:tc>
                  <a:tc>
                    <a:txBody>
                      <a:bodyPr/>
                      <a:lstStyle/>
                      <a:p>
                        <a:pPr algn="ctr">
                          <a:buClrTx/>
                          <a:buSzTx/>
                          <a:buFontTx/>
                          <a:buNone/>
                        </a:pPr>
                        <a:r>
                          <a:rPr lang="en-US" altLang="zh-CN" sz="2000" b="0" kern="0" dirty="0">
                            <a:latin typeface="Times New Roman" panose="02020603050405020304" pitchFamily="18" charset="0"/>
                            <a:cs typeface="Times New Roman" panose="02020603050405020304" pitchFamily="18" charset="0"/>
                          </a:rPr>
                          <a:t>Sturm</a:t>
                        </a:r>
                      </a:p>
                    </a:txBody>
                    <a:tcPr marL="12700" marR="12700" marT="1270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92D050">
                          <a:alpha val="50000"/>
                        </a:srgbClr>
                      </a:solidFill>
                    </a:tcPr>
                  </a:tc>
                  <a:tc>
                    <a:txBody>
                      <a:bodyPr/>
                      <a:lstStyle/>
                      <a:p>
                        <a:pPr algn="ctr">
                          <a:buClrTx/>
                          <a:buSzTx/>
                          <a:buFontTx/>
                          <a:buNone/>
                        </a:pPr>
                        <a:r>
                          <a:rPr lang="en-US" altLang="zh-CN" sz="2000" b="0" kern="0" dirty="0">
                            <a:latin typeface="Times New Roman" panose="02020603050405020304" pitchFamily="18" charset="0"/>
                            <a:cs typeface="Times New Roman" panose="02020603050405020304" pitchFamily="18" charset="0"/>
                          </a:rPr>
                          <a:t>DOK.fest</a:t>
                        </a:r>
                      </a:p>
                    </a:txBody>
                    <a:tcPr marL="12700" marR="12700" marT="1270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FFFF00">
                          <a:alpha val="50000"/>
                        </a:srgbClr>
                      </a:solidFill>
                    </a:tcPr>
                  </a:tc>
                  <a:tc>
                    <a:txBody>
                      <a:bodyPr/>
                      <a:lstStyle/>
                      <a:p>
                        <a:pPr algn="ctr">
                          <a:buClrTx/>
                          <a:buSzTx/>
                          <a:buFontTx/>
                          <a:buNone/>
                        </a:pPr>
                        <a:r>
                          <a:rPr lang="en-US" altLang="zh-CN" sz="2000" b="0" kern="0" dirty="0">
                            <a:latin typeface="Times New Roman" panose="02020603050405020304" pitchFamily="18" charset="0"/>
                            <a:cs typeface="Times New Roman" panose="02020603050405020304" pitchFamily="18" charset="0"/>
                          </a:rPr>
                          <a:t>Munich</a:t>
                        </a:r>
                      </a:p>
                    </a:txBody>
                    <a:tcPr marL="12700" marR="12700" marT="1270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FFFF00">
                          <a:alpha val="50000"/>
                        </a:srgbClr>
                      </a:solidFill>
                    </a:tcPr>
                  </a:tc>
                  <a:tc>
                    <a:txBody>
                      <a:bodyPr/>
                      <a:lstStyle/>
                      <a:p>
                        <a:pPr algn="ctr">
                          <a:buClrTx/>
                          <a:buSzTx/>
                          <a:buFontTx/>
                          <a:buNone/>
                        </a:pPr>
                        <a:r>
                          <a:rPr lang="en-US" altLang="zh-CN" sz="2000" b="0" kern="0" dirty="0">
                            <a:latin typeface="Times New Roman" panose="02020603050405020304" pitchFamily="18" charset="0"/>
                            <a:cs typeface="Times New Roman" panose="02020603050405020304" pitchFamily="18" charset="0"/>
                          </a:rPr>
                          <a:t>null</a:t>
                        </a:r>
                      </a:p>
                    </a:txBody>
                    <a:tcPr marL="12700" marR="12700" marT="1270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alpha val="50000"/>
                        </a:schemeClr>
                      </a:solidFill>
                    </a:tcPr>
                  </a:tc>
                  <a:extLst>
                    <a:ext uri="{0D108BD9-81ED-4DB2-BD59-A6C34878D82A}">
                      <a16:rowId xmlns:a16="http://schemas.microsoft.com/office/drawing/2014/main" val="10001"/>
                    </a:ext>
                  </a:extLst>
                </a:tr>
                <a:tr h="691582">
                  <a:tc>
                    <a:txBody>
                      <a:bodyPr/>
                      <a:lstStyle/>
                      <a:p>
                        <a:pPr algn="ctr">
                          <a:buNone/>
                        </a:pPr>
                        <a:r>
                          <a:rPr lang="en-US" altLang="zh-CN" sz="2000" i="1" kern="0" dirty="0">
                            <a:latin typeface="Times New Roman" panose="02020603050405020304" pitchFamily="18" charset="0"/>
                            <a:cs typeface="Times New Roman" panose="02020603050405020304" pitchFamily="18" charset="0"/>
                            <a:sym typeface="+mn-ea"/>
                          </a:rPr>
                          <a:t>t</a:t>
                        </a:r>
                        <a:r>
                          <a:rPr lang="en-US" altLang="zh-CN" sz="2000" kern="0" baseline="-25000" dirty="0">
                            <a:latin typeface="Times New Roman" panose="02020603050405020304" pitchFamily="18" charset="0"/>
                            <a:cs typeface="Times New Roman" panose="02020603050405020304" pitchFamily="18" charset="0"/>
                            <a:sym typeface="+mn-ea"/>
                          </a:rPr>
                          <a:t>c</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alpha val="50000"/>
                        </a:schemeClr>
                      </a:solidFill>
                    </a:tcPr>
                  </a:tc>
                  <a:tc>
                    <a:txBody>
                      <a:bodyPr/>
                      <a:lstStyle/>
                      <a:p>
                        <a:pPr algn="ctr">
                          <a:buClrTx/>
                          <a:buSzTx/>
                          <a:buFontTx/>
                          <a:buNone/>
                        </a:pPr>
                        <a:r>
                          <a:rPr lang="en-US" altLang="zh-CN" sz="2000" b="0" kern="0" dirty="0">
                            <a:latin typeface="Times New Roman" panose="02020603050405020304" pitchFamily="18" charset="0"/>
                            <a:cs typeface="Times New Roman" panose="02020603050405020304" pitchFamily="18" charset="0"/>
                          </a:rPr>
                          <a:t>Noemi Schneider</a:t>
                        </a:r>
                      </a:p>
                    </a:txBody>
                    <a:tcPr marL="12700" marR="12700" marT="1270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alpha val="50000"/>
                        </a:schemeClr>
                      </a:solidFill>
                    </a:tcPr>
                  </a:tc>
                  <a:tc>
                    <a:txBody>
                      <a:bodyPr/>
                      <a:lstStyle/>
                      <a:p>
                        <a:pPr algn="ctr">
                          <a:buClrTx/>
                          <a:buSzTx/>
                          <a:buFontTx/>
                          <a:buNone/>
                        </a:pPr>
                        <a:r>
                          <a:rPr lang="en-US" altLang="zh-CN" sz="2000" b="0" kern="0" dirty="0">
                            <a:latin typeface="Times New Roman" panose="02020603050405020304" pitchFamily="18" charset="0"/>
                            <a:cs typeface="Times New Roman" panose="02020603050405020304" pitchFamily="18" charset="0"/>
                          </a:rPr>
                          <a:t>Japanese</a:t>
                        </a:r>
                      </a:p>
                    </a:txBody>
                    <a:tcPr marL="12700" marR="12700" marT="1270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FF0000">
                          <a:alpha val="50000"/>
                        </a:srgbClr>
                      </a:solidFill>
                    </a:tcPr>
                  </a:tc>
                  <a:tc>
                    <a:txBody>
                      <a:bodyPr/>
                      <a:lstStyle/>
                      <a:p>
                        <a:pPr algn="ctr">
                          <a:buClrTx/>
                          <a:buSzTx/>
                          <a:buFontTx/>
                          <a:buNone/>
                        </a:pPr>
                        <a:r>
                          <a:rPr lang="en-US" altLang="zh-CN" sz="2000" b="0" kern="0" dirty="0">
                            <a:latin typeface="Times New Roman" panose="02020603050405020304" pitchFamily="18" charset="0"/>
                            <a:cs typeface="Times New Roman" panose="02020603050405020304" pitchFamily="18" charset="0"/>
                          </a:rPr>
                          <a:t>1986</a:t>
                        </a:r>
                      </a:p>
                    </a:txBody>
                    <a:tcPr marL="12700" marR="12700" marT="1270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92D050">
                          <a:alpha val="50000"/>
                        </a:srgbClr>
                      </a:solidFill>
                    </a:tcPr>
                  </a:tc>
                  <a:tc>
                    <a:txBody>
                      <a:bodyPr/>
                      <a:lstStyle/>
                      <a:p>
                        <a:pPr algn="ctr">
                          <a:buClrTx/>
                          <a:buSzTx/>
                          <a:buFontTx/>
                          <a:buNone/>
                        </a:pPr>
                        <a:r>
                          <a:rPr lang="en-US" altLang="zh-CN" sz="2000" b="0" kern="0" dirty="0">
                            <a:latin typeface="Times New Roman" panose="02020603050405020304" pitchFamily="18" charset="0"/>
                            <a:cs typeface="Times New Roman" panose="02020603050405020304" pitchFamily="18" charset="0"/>
                          </a:rPr>
                          <a:t>ZHdK</a:t>
                        </a:r>
                      </a:p>
                    </a:txBody>
                    <a:tcPr marL="12700" marR="12700" marT="1270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92D050">
                          <a:alpha val="50000"/>
                        </a:srgbClr>
                      </a:solidFill>
                    </a:tcPr>
                  </a:tc>
                  <a:tc>
                    <a:txBody>
                      <a:bodyPr/>
                      <a:lstStyle/>
                      <a:p>
                        <a:pPr algn="ctr">
                          <a:buClrTx/>
                          <a:buSzTx/>
                          <a:buFontTx/>
                          <a:buNone/>
                        </a:pPr>
                        <a:r>
                          <a:rPr lang="en-US" altLang="zh-CN" sz="2000" b="0" kern="0" dirty="0">
                            <a:latin typeface="Times New Roman" panose="02020603050405020304" pitchFamily="18" charset="0"/>
                            <a:cs typeface="Times New Roman" panose="02020603050405020304" pitchFamily="18" charset="0"/>
                          </a:rPr>
                          <a:t>Sturm</a:t>
                        </a:r>
                      </a:p>
                    </a:txBody>
                    <a:tcPr marL="12700" marR="12700" marT="1270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92D050">
                          <a:alpha val="50000"/>
                        </a:srgbClr>
                      </a:solidFill>
                    </a:tcPr>
                  </a:tc>
                  <a:tc>
                    <a:txBody>
                      <a:bodyPr/>
                      <a:lstStyle/>
                      <a:p>
                        <a:pPr algn="ctr">
                          <a:buClrTx/>
                          <a:buSzTx/>
                          <a:buFontTx/>
                          <a:buNone/>
                        </a:pPr>
                        <a:r>
                          <a:rPr lang="en-US" altLang="zh-CN" sz="2000" b="0" kern="0" dirty="0">
                            <a:latin typeface="Times New Roman" panose="02020603050405020304" pitchFamily="18" charset="0"/>
                            <a:cs typeface="Times New Roman" panose="02020603050405020304" pitchFamily="18" charset="0"/>
                          </a:rPr>
                          <a:t>Landshut Short Film Festival</a:t>
                        </a:r>
                      </a:p>
                    </a:txBody>
                    <a:tcPr marL="12700" marR="12700" marT="1270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92D050">
                          <a:alpha val="50000"/>
                        </a:srgbClr>
                      </a:solidFill>
                    </a:tcPr>
                  </a:tc>
                  <a:tc>
                    <a:txBody>
                      <a:bodyPr/>
                      <a:lstStyle/>
                      <a:p>
                        <a:pPr algn="ctr">
                          <a:buClrTx/>
                          <a:buSzTx/>
                          <a:buFontTx/>
                          <a:buNone/>
                        </a:pPr>
                        <a:r>
                          <a:rPr lang="en-US" altLang="zh-CN" sz="2000" b="0" kern="0" dirty="0">
                            <a:latin typeface="Times New Roman" panose="02020603050405020304" pitchFamily="18" charset="0"/>
                            <a:cs typeface="Times New Roman" panose="02020603050405020304" pitchFamily="18" charset="0"/>
                          </a:rPr>
                          <a:t>Landshut</a:t>
                        </a:r>
                      </a:p>
                    </a:txBody>
                    <a:tcPr marL="12700" marR="12700" marT="1270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92D050">
                          <a:alpha val="50000"/>
                        </a:srgbClr>
                      </a:solidFill>
                    </a:tcPr>
                  </a:tc>
                  <a:tc>
                    <a:txBody>
                      <a:bodyPr/>
                      <a:lstStyle/>
                      <a:p>
                        <a:pPr algn="ctr">
                          <a:buClrTx/>
                          <a:buSzTx/>
                          <a:buFontTx/>
                          <a:buNone/>
                        </a:pPr>
                        <a:r>
                          <a:rPr lang="en-US" altLang="zh-CN" sz="2000" b="0" kern="0" dirty="0">
                            <a:latin typeface="Times New Roman" panose="02020603050405020304" pitchFamily="18" charset="0"/>
                            <a:cs typeface="Times New Roman" panose="02020603050405020304" pitchFamily="18" charset="0"/>
                          </a:rPr>
                          <a:t>Germany</a:t>
                        </a:r>
                      </a:p>
                    </a:txBody>
                    <a:tcPr marL="12700" marR="12700" marT="1270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92D050">
                          <a:alpha val="50000"/>
                        </a:srgbClr>
                      </a:solidFill>
                    </a:tcPr>
                  </a:tc>
                  <a:extLst>
                    <a:ext uri="{0D108BD9-81ED-4DB2-BD59-A6C34878D82A}">
                      <a16:rowId xmlns:a16="http://schemas.microsoft.com/office/drawing/2014/main" val="10002"/>
                    </a:ext>
                  </a:extLst>
                </a:tr>
              </a:tbl>
            </a:graphicData>
          </a:graphic>
        </p:graphicFrame>
        <p:sp>
          <p:nvSpPr>
            <p:cNvPr id="17" name="矩形 16">
              <a:extLst>
                <a:ext uri="{FF2B5EF4-FFF2-40B4-BE49-F238E27FC236}">
                  <a16:creationId xmlns:a16="http://schemas.microsoft.com/office/drawing/2014/main" id="{53F7C23A-F4A5-994C-8B5A-A90F8A4E14B9}"/>
                </a:ext>
              </a:extLst>
            </p:cNvPr>
            <p:cNvSpPr/>
            <p:nvPr/>
          </p:nvSpPr>
          <p:spPr>
            <a:xfrm>
              <a:off x="838199" y="1883652"/>
              <a:ext cx="4200485" cy="374037"/>
            </a:xfrm>
            <a:prstGeom prst="rect">
              <a:avLst/>
            </a:prstGeom>
            <a:solidFill>
              <a:srgbClr val="92D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200" dirty="0">
                  <a:solidFill>
                    <a:schemeClr val="tx1"/>
                  </a:solidFill>
                  <a:latin typeface="Times New Roman" panose="02020603050405020304" pitchFamily="18" charset="0"/>
                  <a:cs typeface="Times New Roman" panose="02020603050405020304" pitchFamily="18" charset="0"/>
                </a:rPr>
                <a:t>information from the Swiss director</a:t>
              </a:r>
            </a:p>
          </p:txBody>
        </p:sp>
        <p:sp>
          <p:nvSpPr>
            <p:cNvPr id="18" name="矩形 17">
              <a:extLst>
                <a:ext uri="{FF2B5EF4-FFF2-40B4-BE49-F238E27FC236}">
                  <a16:creationId xmlns:a16="http://schemas.microsoft.com/office/drawing/2014/main" id="{C64EE8EE-43D3-1D43-A008-8E50DED1343C}"/>
                </a:ext>
              </a:extLst>
            </p:cNvPr>
            <p:cNvSpPr/>
            <p:nvPr>
              <p:custDataLst>
                <p:tags r:id="rId2"/>
              </p:custDataLst>
            </p:nvPr>
          </p:nvSpPr>
          <p:spPr>
            <a:xfrm>
              <a:off x="9533105" y="1880138"/>
              <a:ext cx="2091272" cy="374037"/>
            </a:xfrm>
            <a:prstGeom prst="rect">
              <a:avLst/>
            </a:prstGeom>
            <a:solidFill>
              <a:srgbClr val="FF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200" dirty="0">
                  <a:solidFill>
                    <a:schemeClr val="tx1"/>
                  </a:solidFill>
                  <a:latin typeface="Times New Roman" panose="02020603050405020304" pitchFamily="18" charset="0"/>
                  <a:cs typeface="Times New Roman" panose="02020603050405020304" pitchFamily="18" charset="0"/>
                </a:rPr>
                <a:t>erroneous values</a:t>
              </a:r>
            </a:p>
          </p:txBody>
        </p:sp>
        <p:sp>
          <p:nvSpPr>
            <p:cNvPr id="19" name="矩形 18">
              <a:extLst>
                <a:ext uri="{FF2B5EF4-FFF2-40B4-BE49-F238E27FC236}">
                  <a16:creationId xmlns:a16="http://schemas.microsoft.com/office/drawing/2014/main" id="{103A47A7-63F0-1849-8CF3-65F644B0FA09}"/>
                </a:ext>
              </a:extLst>
            </p:cNvPr>
            <p:cNvSpPr/>
            <p:nvPr>
              <p:custDataLst>
                <p:tags r:id="rId3"/>
              </p:custDataLst>
            </p:nvPr>
          </p:nvSpPr>
          <p:spPr>
            <a:xfrm>
              <a:off x="5038684" y="1880138"/>
              <a:ext cx="4494421" cy="374037"/>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200" dirty="0">
                  <a:solidFill>
                    <a:schemeClr val="tx1"/>
                  </a:solidFill>
                  <a:latin typeface="Times New Roman" panose="02020603050405020304" pitchFamily="18" charset="0"/>
                  <a:cs typeface="Times New Roman" panose="02020603050405020304" pitchFamily="18" charset="0"/>
                </a:rPr>
                <a:t>information from the German director</a:t>
              </a:r>
            </a:p>
          </p:txBody>
        </p:sp>
      </p:grpSp>
      <mc:AlternateContent xmlns:mc="http://schemas.openxmlformats.org/markup-compatibility/2006">
        <mc:Choice xmlns:a14="http://schemas.microsoft.com/office/drawing/2010/main" Requires="a14">
          <p:sp>
            <p:nvSpPr>
              <p:cNvPr id="3" name="文本框 2">
                <a:extLst>
                  <a:ext uri="{FF2B5EF4-FFF2-40B4-BE49-F238E27FC236}">
                    <a16:creationId xmlns:a16="http://schemas.microsoft.com/office/drawing/2014/main" id="{5082F02B-B806-244F-9A2F-51F2EF1F48F6}"/>
                  </a:ext>
                </a:extLst>
              </p:cNvPr>
              <p:cNvSpPr txBox="1"/>
              <p:nvPr/>
            </p:nvSpPr>
            <p:spPr>
              <a:xfrm>
                <a:off x="531007" y="3680392"/>
                <a:ext cx="11120436" cy="3016210"/>
              </a:xfrm>
              <a:prstGeom prst="rect">
                <a:avLst/>
              </a:prstGeom>
              <a:noFill/>
            </p:spPr>
            <p:txBody>
              <a:bodyPr wrap="square" rtlCol="0">
                <a:spAutoFit/>
              </a:bodyPr>
              <a:lstStyle/>
              <a:p>
                <a:pPr marL="342900" indent="-342900">
                  <a:spcBef>
                    <a:spcPts val="600"/>
                  </a:spcBef>
                  <a:buClr>
                    <a:srgbClr val="C00000"/>
                  </a:buClr>
                  <a:buSzPct val="90000"/>
                  <a:buFont typeface="Wingdings" pitchFamily="2" charset="2"/>
                  <a:buChar char="n"/>
                </a:pPr>
                <a:r>
                  <a:rPr kumimoji="1" lang="en-US" altLang="zh-CN" sz="2000" dirty="0">
                    <a:solidFill>
                      <a:schemeClr val="accent1"/>
                    </a:solidFill>
                    <a:latin typeface="Calibri" panose="020F0502020204030204" pitchFamily="34" charset="0"/>
                    <a:cs typeface="Calibri" panose="020F0502020204030204" pitchFamily="34" charset="0"/>
                  </a:rPr>
                  <a:t>A </a:t>
                </a:r>
                <a:r>
                  <a:rPr kumimoji="1" lang="en-US" altLang="zh-CN" sz="2000" i="1" dirty="0">
                    <a:solidFill>
                      <a:schemeClr val="accent1"/>
                    </a:solidFill>
                    <a:latin typeface="Calibri" panose="020F0502020204030204" pitchFamily="34" charset="0"/>
                    <a:cs typeface="Calibri" panose="020F0502020204030204" pitchFamily="34" charset="0"/>
                  </a:rPr>
                  <a:t>real mismatch </a:t>
                </a:r>
                <a:r>
                  <a:rPr kumimoji="1" lang="en-US" altLang="zh-CN" sz="2000" dirty="0">
                    <a:solidFill>
                      <a:schemeClr val="accent1"/>
                    </a:solidFill>
                    <a:latin typeface="Calibri" panose="020F0502020204030204" pitchFamily="34" charset="0"/>
                    <a:cs typeface="Calibri" panose="020F0502020204030204" pitchFamily="34" charset="0"/>
                  </a:rPr>
                  <a:t>in IMDB</a:t>
                </a:r>
                <a:r>
                  <a:rPr kumimoji="1" lang="en-US" altLang="zh-CN" sz="2000" dirty="0">
                    <a:latin typeface="Calibri" panose="020F0502020204030204" pitchFamily="34" charset="0"/>
                    <a:cs typeface="Calibri" panose="020F0502020204030204" pitchFamily="34" charset="0"/>
                  </a:rPr>
                  <a:t>: two directors named “Noemi Schneider” are merged by mistake.</a:t>
                </a:r>
              </a:p>
              <a:p>
                <a:pPr marL="800100" lvl="1" indent="-342900">
                  <a:spcBef>
                    <a:spcPts val="600"/>
                  </a:spcBef>
                  <a:buFont typeface="Wingdings" pitchFamily="2" charset="2"/>
                  <a:buChar char="Ø"/>
                </a:pPr>
                <a:r>
                  <a:rPr kumimoji="1" lang="en-US" altLang="zh-CN" sz="2000" dirty="0">
                    <a:latin typeface="Calibri" panose="020F0502020204030204" pitchFamily="34" charset="0"/>
                    <a:cs typeface="Calibri" panose="020F0502020204030204" pitchFamily="34" charset="0"/>
                  </a:rPr>
                  <a:t>One: a </a:t>
                </a:r>
                <a:r>
                  <a:rPr kumimoji="1" lang="en" altLang="zh-CN" sz="2000" dirty="0">
                    <a:latin typeface="Calibri" panose="020F0502020204030204" pitchFamily="34" charset="0"/>
                    <a:cs typeface="Calibri" panose="020F0502020204030204" pitchFamily="34" charset="0"/>
                  </a:rPr>
                  <a:t>German, born in Munich and studied film there;</a:t>
                </a:r>
              </a:p>
              <a:p>
                <a:pPr marL="800100" lvl="1" indent="-342900">
                  <a:spcBef>
                    <a:spcPts val="600"/>
                  </a:spcBef>
                  <a:buFont typeface="Wingdings" pitchFamily="2" charset="2"/>
                  <a:buChar char="Ø"/>
                </a:pPr>
                <a:r>
                  <a:rPr kumimoji="1" lang="en-US" altLang="zh-CN" sz="2000" dirty="0">
                    <a:latin typeface="Calibri" panose="020F0502020204030204" pitchFamily="34" charset="0"/>
                    <a:cs typeface="Calibri" panose="020F0502020204030204" pitchFamily="34" charset="0"/>
                  </a:rPr>
                  <a:t>Another: a </a:t>
                </a:r>
                <a:r>
                  <a:rPr kumimoji="1" lang="en" altLang="zh-CN" sz="2000" dirty="0">
                    <a:latin typeface="Calibri" panose="020F0502020204030204" pitchFamily="34" charset="0"/>
                    <a:cs typeface="Calibri" panose="020F0502020204030204" pitchFamily="34" charset="0"/>
                  </a:rPr>
                  <a:t>Swiss, born in 1986 in </a:t>
                </a:r>
                <a:r>
                  <a:rPr kumimoji="1" lang="en" altLang="zh-CN" sz="2000" dirty="0" err="1">
                    <a:latin typeface="Calibri" panose="020F0502020204030204" pitchFamily="34" charset="0"/>
                    <a:cs typeface="Calibri" panose="020F0502020204030204" pitchFamily="34" charset="0"/>
                  </a:rPr>
                  <a:t>Brugg</a:t>
                </a:r>
                <a:r>
                  <a:rPr kumimoji="1" lang="en" altLang="zh-CN" sz="2000" dirty="0">
                    <a:latin typeface="Calibri" panose="020F0502020204030204" pitchFamily="34" charset="0"/>
                    <a:cs typeface="Calibri" panose="020F0502020204030204" pitchFamily="34" charset="0"/>
                  </a:rPr>
                  <a:t> and studied at </a:t>
                </a:r>
                <a:r>
                  <a:rPr kumimoji="1" lang="en" altLang="zh-CN" sz="2000" dirty="0" err="1">
                    <a:latin typeface="Calibri" panose="020F0502020204030204" pitchFamily="34" charset="0"/>
                    <a:cs typeface="Calibri" panose="020F0502020204030204" pitchFamily="34" charset="0"/>
                  </a:rPr>
                  <a:t>ZHdK</a:t>
                </a:r>
                <a:r>
                  <a:rPr kumimoji="1" lang="en" altLang="zh-CN" sz="2000" dirty="0">
                    <a:latin typeface="Calibri" panose="020F0502020204030204" pitchFamily="34" charset="0"/>
                    <a:cs typeface="Calibri" panose="020F0502020204030204" pitchFamily="34" charset="0"/>
                  </a:rPr>
                  <a:t>;</a:t>
                </a:r>
              </a:p>
              <a:p>
                <a:pPr marL="800100" lvl="1" indent="-342900">
                  <a:spcBef>
                    <a:spcPts val="600"/>
                  </a:spcBef>
                  <a:buFont typeface="Wingdings" pitchFamily="2" charset="2"/>
                  <a:buChar char="Ø"/>
                </a:pPr>
                <a:r>
                  <a:rPr kumimoji="1" lang="en" altLang="zh-CN" sz="2000" dirty="0">
                    <a:latin typeface="Calibri" panose="020F0502020204030204" pitchFamily="34" charset="0"/>
                    <a:cs typeface="Calibri" panose="020F0502020204030204" pitchFamily="34" charset="0"/>
                  </a:rPr>
                  <a:t>Both were nominated for an award in some film festivals.</a:t>
                </a:r>
              </a:p>
              <a:p>
                <a:pPr marL="342900" indent="-342900">
                  <a:spcBef>
                    <a:spcPts val="600"/>
                  </a:spcBef>
                  <a:buClr>
                    <a:srgbClr val="C00000"/>
                  </a:buClr>
                  <a:buSzPct val="90000"/>
                  <a:buFont typeface="Wingdings" pitchFamily="2" charset="2"/>
                  <a:buChar char="n"/>
                </a:pPr>
                <a:r>
                  <a:rPr kumimoji="1" lang="en" altLang="zh-CN" sz="2000" dirty="0">
                    <a:solidFill>
                      <a:schemeClr val="accent1"/>
                    </a:solidFill>
                    <a:latin typeface="Calibri" panose="020F0502020204030204" pitchFamily="34" charset="0"/>
                    <a:cs typeface="Calibri" panose="020F0502020204030204" pitchFamily="34" charset="0"/>
                  </a:rPr>
                  <a:t>The merged (simplified) tuple is </a:t>
                </a:r>
                <a14:m>
                  <m:oMath xmlns:m="http://schemas.openxmlformats.org/officeDocument/2006/math">
                    <m:sSub>
                      <m:sSubPr>
                        <m:ctrlPr>
                          <a:rPr kumimoji="1" lang="en-US" altLang="zh-CN" sz="2000" i="1" dirty="0" smtClean="0">
                            <a:solidFill>
                              <a:schemeClr val="accent1"/>
                            </a:solidFill>
                            <a:latin typeface="Cambria Math" panose="02040503050406030204" pitchFamily="18" charset="0"/>
                            <a:cs typeface="Arial" panose="020B0604020202020204" pitchFamily="34" charset="0"/>
                          </a:rPr>
                        </m:ctrlPr>
                      </m:sSubPr>
                      <m:e>
                        <m:r>
                          <a:rPr kumimoji="1" lang="en-US" altLang="zh-CN" sz="2000" b="0" i="1" dirty="0" smtClean="0">
                            <a:solidFill>
                              <a:schemeClr val="accent1"/>
                            </a:solidFill>
                            <a:latin typeface="Cambria Math" panose="02040503050406030204" pitchFamily="18" charset="0"/>
                            <a:cs typeface="Arial" panose="020B0604020202020204" pitchFamily="34" charset="0"/>
                          </a:rPr>
                          <m:t>𝑡</m:t>
                        </m:r>
                      </m:e>
                      <m:sub>
                        <m:r>
                          <a:rPr kumimoji="1" lang="en-US" altLang="zh-CN" sz="2000" b="0" i="1" dirty="0" smtClean="0">
                            <a:solidFill>
                              <a:schemeClr val="accent1"/>
                            </a:solidFill>
                            <a:latin typeface="Cambria Math" panose="02040503050406030204" pitchFamily="18" charset="0"/>
                            <a:cs typeface="Arial" panose="020B0604020202020204" pitchFamily="34" charset="0"/>
                          </a:rPr>
                          <m:t>𝑠</m:t>
                        </m:r>
                      </m:sub>
                    </m:sSub>
                  </m:oMath>
                </a14:m>
                <a:r>
                  <a:rPr kumimoji="1" lang="en-US" altLang="zh-CN" sz="2000" dirty="0">
                    <a:latin typeface="Calibri" panose="020F0502020204030204" pitchFamily="34" charset="0"/>
                    <a:cs typeface="Calibri" panose="020F0502020204030204" pitchFamily="34" charset="0"/>
                  </a:rPr>
                  <a:t>, by examination we find that</a:t>
                </a:r>
              </a:p>
              <a:p>
                <a:pPr marL="800100" lvl="1" indent="-342900">
                  <a:spcBef>
                    <a:spcPts val="600"/>
                  </a:spcBef>
                  <a:buFont typeface="Wingdings" pitchFamily="2" charset="2"/>
                  <a:buChar char="Ø"/>
                </a:pPr>
                <a:r>
                  <a:rPr kumimoji="1" lang="en" altLang="zh-CN" sz="2000" dirty="0">
                    <a:latin typeface="Calibri" panose="020F0502020204030204" pitchFamily="34" charset="0"/>
                    <a:cs typeface="Calibri" panose="020F0502020204030204" pitchFamily="34" charset="0"/>
                  </a:rPr>
                  <a:t>its </a:t>
                </a:r>
                <a:r>
                  <a:rPr kumimoji="1" lang="en" altLang="zh-CN" sz="2000" b="1" dirty="0">
                    <a:latin typeface="Calibri" panose="020F0502020204030204" pitchFamily="34" charset="0"/>
                    <a:cs typeface="Calibri" panose="020F0502020204030204" pitchFamily="34" charset="0"/>
                  </a:rPr>
                  <a:t>film</a:t>
                </a:r>
                <a:r>
                  <a:rPr kumimoji="1" lang="en" altLang="zh-CN" sz="2000" dirty="0">
                    <a:latin typeface="Calibri" panose="020F0502020204030204" pitchFamily="34" charset="0"/>
                    <a:cs typeface="Calibri" panose="020F0502020204030204" pitchFamily="34" charset="0"/>
                  </a:rPr>
                  <a:t> “conflicts” with its </a:t>
                </a:r>
                <a:r>
                  <a:rPr kumimoji="1" lang="en" altLang="zh-CN" sz="2000" b="1" dirty="0" err="1">
                    <a:latin typeface="Calibri" panose="020F0502020204030204" pitchFamily="34" charset="0"/>
                    <a:cs typeface="Calibri" panose="020F0502020204030204" pitchFamily="34" charset="0"/>
                  </a:rPr>
                  <a:t>filmFestival</a:t>
                </a:r>
                <a:r>
                  <a:rPr kumimoji="1" lang="en" altLang="zh-CN" sz="2000" dirty="0">
                    <a:latin typeface="Calibri" panose="020F0502020204030204" pitchFamily="34" charset="0"/>
                    <a:cs typeface="Calibri" panose="020F0502020204030204" pitchFamily="34" charset="0"/>
                  </a:rPr>
                  <a:t>; no short film named “Sturm” was nominated at “</a:t>
                </a:r>
                <a:r>
                  <a:rPr kumimoji="1" lang="en" altLang="zh-CN" sz="2000" dirty="0" err="1">
                    <a:latin typeface="Calibri" panose="020F0502020204030204" pitchFamily="34" charset="0"/>
                    <a:cs typeface="Calibri" panose="020F0502020204030204" pitchFamily="34" charset="0"/>
                  </a:rPr>
                  <a:t>DOK.fest</a:t>
                </a:r>
                <a:r>
                  <a:rPr kumimoji="1" lang="en" altLang="zh-CN" sz="2000" dirty="0">
                    <a:latin typeface="Calibri" panose="020F0502020204030204" pitchFamily="34" charset="0"/>
                    <a:cs typeface="Calibri" panose="020F0502020204030204" pitchFamily="34" charset="0"/>
                  </a:rPr>
                  <a:t>”</a:t>
                </a:r>
              </a:p>
              <a:p>
                <a:pPr marL="800100" lvl="1" indent="-342900">
                  <a:spcBef>
                    <a:spcPts val="600"/>
                  </a:spcBef>
                  <a:buFont typeface="Wingdings" pitchFamily="2" charset="2"/>
                  <a:buChar char="Ø"/>
                </a:pPr>
                <a:r>
                  <a:rPr kumimoji="1" lang="en" altLang="zh-CN" sz="2000" dirty="0">
                    <a:latin typeface="Calibri" panose="020F0502020204030204" pitchFamily="34" charset="0"/>
                    <a:cs typeface="Calibri" panose="020F0502020204030204" pitchFamily="34" charset="0"/>
                  </a:rPr>
                  <a:t>“Sturm” is the work of a Swiss director “Noemi Schneider” born in 1986 and the director “Noemi Schneider” nominated for “</a:t>
                </a:r>
                <a:r>
                  <a:rPr kumimoji="1" lang="en" altLang="zh-CN" sz="2000" dirty="0" err="1">
                    <a:latin typeface="Calibri" panose="020F0502020204030204" pitchFamily="34" charset="0"/>
                    <a:cs typeface="Calibri" panose="020F0502020204030204" pitchFamily="34" charset="0"/>
                  </a:rPr>
                  <a:t>DOK.fest</a:t>
                </a:r>
                <a:r>
                  <a:rPr kumimoji="1" lang="en" altLang="zh-CN" sz="2000" dirty="0">
                    <a:latin typeface="Calibri" panose="020F0502020204030204" pitchFamily="34" charset="0"/>
                    <a:cs typeface="Calibri" panose="020F0502020204030204" pitchFamily="34" charset="0"/>
                  </a:rPr>
                  <a:t>” is from Germany, born in 1982</a:t>
                </a:r>
                <a:endParaRPr kumimoji="1" lang="zh-CN" altLang="en-US" sz="2000" dirty="0">
                  <a:latin typeface="Calibri" panose="020F0502020204030204" pitchFamily="34" charset="0"/>
                  <a:cs typeface="Calibri" panose="020F0502020204030204" pitchFamily="34" charset="0"/>
                </a:endParaRPr>
              </a:p>
            </p:txBody>
          </p:sp>
        </mc:Choice>
        <mc:Fallback>
          <p:sp>
            <p:nvSpPr>
              <p:cNvPr id="3" name="文本框 2">
                <a:extLst>
                  <a:ext uri="{FF2B5EF4-FFF2-40B4-BE49-F238E27FC236}">
                    <a16:creationId xmlns:a16="http://schemas.microsoft.com/office/drawing/2014/main" id="{5082F02B-B806-244F-9A2F-51F2EF1F48F6}"/>
                  </a:ext>
                </a:extLst>
              </p:cNvPr>
              <p:cNvSpPr txBox="1">
                <a:spLocks noRot="1" noChangeAspect="1" noMove="1" noResize="1" noEditPoints="1" noAdjustHandles="1" noChangeArrowheads="1" noChangeShapeType="1" noTextEdit="1"/>
              </p:cNvSpPr>
              <p:nvPr/>
            </p:nvSpPr>
            <p:spPr>
              <a:xfrm>
                <a:off x="531007" y="3680392"/>
                <a:ext cx="11120436" cy="3016210"/>
              </a:xfrm>
              <a:prstGeom prst="rect">
                <a:avLst/>
              </a:prstGeom>
              <a:blipFill>
                <a:blip r:embed="rId6"/>
                <a:stretch>
                  <a:fillRect l="-342" t="-837" r="-342" b="-2510"/>
                </a:stretch>
              </a:blipFill>
            </p:spPr>
            <p:txBody>
              <a:bodyPr/>
              <a:lstStyle/>
              <a:p>
                <a:r>
                  <a:rPr lang="zh-CN" altLang="en-US">
                    <a:noFill/>
                  </a:rPr>
                  <a:t> </a:t>
                </a:r>
              </a:p>
            </p:txBody>
          </p:sp>
        </mc:Fallback>
      </mc:AlternateContent>
      <p:cxnSp>
        <p:nvCxnSpPr>
          <p:cNvPr id="9" name="直线连接符 8">
            <a:extLst>
              <a:ext uri="{FF2B5EF4-FFF2-40B4-BE49-F238E27FC236}">
                <a16:creationId xmlns:a16="http://schemas.microsoft.com/office/drawing/2014/main" id="{BB5CB3C0-98EC-7B4D-922B-760F8EC0CECF}"/>
              </a:ext>
            </a:extLst>
          </p:cNvPr>
          <p:cNvCxnSpPr/>
          <p:nvPr/>
        </p:nvCxnSpPr>
        <p:spPr>
          <a:xfrm>
            <a:off x="0" y="1034521"/>
            <a:ext cx="12192000" cy="0"/>
          </a:xfrm>
          <a:prstGeom prst="line">
            <a:avLst/>
          </a:prstGeom>
          <a:ln w="38100">
            <a:solidFill>
              <a:srgbClr val="0463C1"/>
            </a:solidFill>
          </a:ln>
          <a:effectLst>
            <a:glow rad="25400">
              <a:schemeClr val="accent1">
                <a:alpha val="40000"/>
              </a:schemeClr>
            </a:glow>
            <a:outerShdw blurRad="50800" dist="38100" dir="2700000" algn="tl" rotWithShape="0">
              <a:schemeClr val="tx1">
                <a:alpha val="40000"/>
              </a:schemeClr>
            </a:outerShdw>
            <a:reflection blurRad="6350" endPos="0" dir="5400000" sy="-100000" algn="bl" rotWithShape="0"/>
            <a:softEdge rad="0"/>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37844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0" name="表格 219">
            <a:extLst>
              <a:ext uri="{FF2B5EF4-FFF2-40B4-BE49-F238E27FC236}">
                <a16:creationId xmlns:a16="http://schemas.microsoft.com/office/drawing/2014/main" id="{A4340F87-68CC-6841-A94B-DD33B4845C15}"/>
              </a:ext>
            </a:extLst>
          </p:cNvPr>
          <p:cNvGraphicFramePr/>
          <p:nvPr>
            <p:custDataLst>
              <p:tags r:id="rId1"/>
            </p:custDataLst>
          </p:nvPr>
        </p:nvGraphicFramePr>
        <p:xfrm>
          <a:off x="622671" y="4844253"/>
          <a:ext cx="10776626" cy="1790336"/>
        </p:xfrm>
        <a:graphic>
          <a:graphicData uri="http://schemas.openxmlformats.org/drawingml/2006/table">
            <a:tbl>
              <a:tblPr firstRow="1" bandRow="1">
                <a:tableStyleId>{5C22544A-7EE6-4342-B048-85BDC9FD1C3A}</a:tableStyleId>
              </a:tblPr>
              <a:tblGrid>
                <a:gridCol w="650132">
                  <a:extLst>
                    <a:ext uri="{9D8B030D-6E8A-4147-A177-3AD203B41FA5}">
                      <a16:colId xmlns:a16="http://schemas.microsoft.com/office/drawing/2014/main" val="20000"/>
                    </a:ext>
                  </a:extLst>
                </a:gridCol>
                <a:gridCol w="1303506">
                  <a:extLst>
                    <a:ext uri="{9D8B030D-6E8A-4147-A177-3AD203B41FA5}">
                      <a16:colId xmlns:a16="http://schemas.microsoft.com/office/drawing/2014/main" val="20001"/>
                    </a:ext>
                  </a:extLst>
                </a:gridCol>
                <a:gridCol w="1410511">
                  <a:extLst>
                    <a:ext uri="{9D8B030D-6E8A-4147-A177-3AD203B41FA5}">
                      <a16:colId xmlns:a16="http://schemas.microsoft.com/office/drawing/2014/main" val="20002"/>
                    </a:ext>
                  </a:extLst>
                </a:gridCol>
                <a:gridCol w="953311">
                  <a:extLst>
                    <a:ext uri="{9D8B030D-6E8A-4147-A177-3AD203B41FA5}">
                      <a16:colId xmlns:a16="http://schemas.microsoft.com/office/drawing/2014/main" val="20003"/>
                    </a:ext>
                  </a:extLst>
                </a:gridCol>
                <a:gridCol w="963038">
                  <a:extLst>
                    <a:ext uri="{9D8B030D-6E8A-4147-A177-3AD203B41FA5}">
                      <a16:colId xmlns:a16="http://schemas.microsoft.com/office/drawing/2014/main" val="20004"/>
                    </a:ext>
                  </a:extLst>
                </a:gridCol>
                <a:gridCol w="865762">
                  <a:extLst>
                    <a:ext uri="{9D8B030D-6E8A-4147-A177-3AD203B41FA5}">
                      <a16:colId xmlns:a16="http://schemas.microsoft.com/office/drawing/2014/main" val="20005"/>
                    </a:ext>
                  </a:extLst>
                </a:gridCol>
                <a:gridCol w="1780161">
                  <a:extLst>
                    <a:ext uri="{9D8B030D-6E8A-4147-A177-3AD203B41FA5}">
                      <a16:colId xmlns:a16="http://schemas.microsoft.com/office/drawing/2014/main" val="20006"/>
                    </a:ext>
                  </a:extLst>
                </a:gridCol>
                <a:gridCol w="1196502">
                  <a:extLst>
                    <a:ext uri="{9D8B030D-6E8A-4147-A177-3AD203B41FA5}">
                      <a16:colId xmlns:a16="http://schemas.microsoft.com/office/drawing/2014/main" val="20007"/>
                    </a:ext>
                  </a:extLst>
                </a:gridCol>
                <a:gridCol w="1653703">
                  <a:extLst>
                    <a:ext uri="{9D8B030D-6E8A-4147-A177-3AD203B41FA5}">
                      <a16:colId xmlns:a16="http://schemas.microsoft.com/office/drawing/2014/main" val="20008"/>
                    </a:ext>
                  </a:extLst>
                </a:gridCol>
              </a:tblGrid>
              <a:tr h="454296">
                <a:tc>
                  <a:txBody>
                    <a:bodyPr/>
                    <a:lstStyle/>
                    <a:p>
                      <a:pPr marL="97790" algn="ctr">
                        <a:lnSpc>
                          <a:spcPct val="100000"/>
                        </a:lnSpc>
                        <a:spcBef>
                          <a:spcPts val="290"/>
                        </a:spcBef>
                      </a:pPr>
                      <a:r>
                        <a:rPr sz="2000" b="1" dirty="0">
                          <a:latin typeface="Times New Roman" panose="02020603050405020304"/>
                          <a:cs typeface="Times New Roman" panose="02020603050405020304"/>
                        </a:rPr>
                        <a:t>tid</a:t>
                      </a:r>
                    </a:p>
                  </a:txBody>
                  <a:tcPr marL="0" marR="0" marT="38726" marB="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lstStyle/>
                    <a:p>
                      <a:pPr marL="98425" algn="ctr">
                        <a:lnSpc>
                          <a:spcPct val="100000"/>
                        </a:lnSpc>
                        <a:spcBef>
                          <a:spcPts val="290"/>
                        </a:spcBef>
                      </a:pPr>
                      <a:r>
                        <a:rPr lang="en-US" sz="2000" b="1" dirty="0">
                          <a:latin typeface="Times New Roman" panose="02020603050405020304"/>
                          <a:cs typeface="Times New Roman" panose="02020603050405020304"/>
                        </a:rPr>
                        <a:t>name</a:t>
                      </a:r>
                    </a:p>
                  </a:txBody>
                  <a:tcPr marL="0" marR="0" marT="38726" marB="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lstStyle/>
                    <a:p>
                      <a:pPr marL="98425" algn="ctr">
                        <a:lnSpc>
                          <a:spcPct val="100000"/>
                        </a:lnSpc>
                        <a:spcBef>
                          <a:spcPts val="290"/>
                        </a:spcBef>
                      </a:pPr>
                      <a:r>
                        <a:rPr lang="en-US" sz="2000" b="1" dirty="0">
                          <a:latin typeface="Times New Roman" panose="02020603050405020304"/>
                          <a:cs typeface="Times New Roman" panose="02020603050405020304"/>
                        </a:rPr>
                        <a:t>nationality</a:t>
                      </a:r>
                    </a:p>
                  </a:txBody>
                  <a:tcPr marL="0" marR="0" marT="38726" marB="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lstStyle/>
                    <a:p>
                      <a:pPr marL="98425" algn="ctr">
                        <a:lnSpc>
                          <a:spcPct val="100000"/>
                        </a:lnSpc>
                        <a:spcBef>
                          <a:spcPts val="290"/>
                        </a:spcBef>
                      </a:pPr>
                      <a:r>
                        <a:rPr sz="2000" b="1" spc="-5" dirty="0">
                          <a:latin typeface="Times New Roman" panose="02020603050405020304"/>
                          <a:cs typeface="Times New Roman" panose="02020603050405020304"/>
                        </a:rPr>
                        <a:t>born</a:t>
                      </a:r>
                    </a:p>
                  </a:txBody>
                  <a:tcPr marL="0" marR="0" marT="38726" marB="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lstStyle/>
                    <a:p>
                      <a:pPr marL="99060" algn="ctr">
                        <a:lnSpc>
                          <a:spcPct val="100000"/>
                        </a:lnSpc>
                        <a:spcBef>
                          <a:spcPts val="290"/>
                        </a:spcBef>
                      </a:pPr>
                      <a:r>
                        <a:rPr sz="2000" b="1" dirty="0">
                          <a:latin typeface="Times New Roman" panose="02020603050405020304"/>
                          <a:cs typeface="Times New Roman" panose="02020603050405020304"/>
                        </a:rPr>
                        <a:t>college</a:t>
                      </a:r>
                    </a:p>
                  </a:txBody>
                  <a:tcPr marL="0" marR="0" marT="38726" marB="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lstStyle/>
                    <a:p>
                      <a:pPr marL="97790" algn="ctr">
                        <a:lnSpc>
                          <a:spcPct val="100000"/>
                        </a:lnSpc>
                        <a:spcBef>
                          <a:spcPts val="290"/>
                        </a:spcBef>
                      </a:pPr>
                      <a:r>
                        <a:rPr lang="en-US" sz="2000" b="1" dirty="0">
                          <a:latin typeface="Times New Roman" panose="02020603050405020304"/>
                          <a:cs typeface="Times New Roman" panose="02020603050405020304"/>
                        </a:rPr>
                        <a:t>film</a:t>
                      </a:r>
                    </a:p>
                  </a:txBody>
                  <a:tcPr marL="0" marR="0" marT="38726" marB="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lstStyle/>
                    <a:p>
                      <a:pPr marL="97790" algn="ctr">
                        <a:lnSpc>
                          <a:spcPct val="100000"/>
                        </a:lnSpc>
                        <a:spcBef>
                          <a:spcPts val="290"/>
                        </a:spcBef>
                        <a:buClrTx/>
                        <a:buSzTx/>
                        <a:buFontTx/>
                        <a:buNone/>
                      </a:pPr>
                      <a:r>
                        <a:rPr lang="en-US" altLang="en-US" sz="2000" b="1" dirty="0">
                          <a:latin typeface="Times New Roman" panose="02020603050405020304"/>
                          <a:cs typeface="Times New Roman" panose="02020603050405020304"/>
                        </a:rPr>
                        <a:t>filmFestival</a:t>
                      </a:r>
                    </a:p>
                  </a:txBody>
                  <a:tcPr marL="0" marR="0" marT="38726" marB="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lstStyle/>
                    <a:p>
                      <a:pPr marL="97790" algn="ctr">
                        <a:lnSpc>
                          <a:spcPct val="100000"/>
                        </a:lnSpc>
                        <a:spcBef>
                          <a:spcPts val="290"/>
                        </a:spcBef>
                        <a:buClrTx/>
                        <a:buSzTx/>
                        <a:buFontTx/>
                        <a:buNone/>
                      </a:pPr>
                      <a:r>
                        <a:rPr lang="en-US" altLang="en-US" sz="2000" b="1" dirty="0">
                          <a:latin typeface="Times New Roman" panose="02020603050405020304"/>
                          <a:cs typeface="Times New Roman" panose="02020603050405020304"/>
                        </a:rPr>
                        <a:t>festCity</a:t>
                      </a:r>
                    </a:p>
                  </a:txBody>
                  <a:tcPr marL="0" marR="0" marT="38726" marB="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lstStyle/>
                    <a:p>
                      <a:pPr marL="97790" algn="ctr">
                        <a:lnSpc>
                          <a:spcPct val="100000"/>
                        </a:lnSpc>
                        <a:spcBef>
                          <a:spcPts val="290"/>
                        </a:spcBef>
                        <a:buClrTx/>
                        <a:buSzTx/>
                        <a:buFontTx/>
                        <a:buNone/>
                      </a:pPr>
                      <a:r>
                        <a:rPr lang="en-US" altLang="en-US" sz="2000" b="1" dirty="0">
                          <a:latin typeface="Times New Roman" panose="02020603050405020304"/>
                          <a:cs typeface="Times New Roman" panose="02020603050405020304"/>
                        </a:rPr>
                        <a:t>festCountry</a:t>
                      </a:r>
                    </a:p>
                  </a:txBody>
                  <a:tcPr marL="0" marR="0" marT="38726" marB="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10000"/>
                  </a:ext>
                </a:extLst>
              </a:tr>
              <a:tr h="544663">
                <a:tc>
                  <a:txBody>
                    <a:bodyPr/>
                    <a:lstStyle/>
                    <a:p>
                      <a:pPr algn="ctr">
                        <a:buNone/>
                      </a:pPr>
                      <a:r>
                        <a:rPr lang="en-US" altLang="zh-CN" sz="2000" i="1" kern="0" dirty="0">
                          <a:latin typeface="Times New Roman" panose="02020603050405020304" pitchFamily="18" charset="0"/>
                          <a:cs typeface="Times New Roman" panose="02020603050405020304" pitchFamily="18" charset="0"/>
                          <a:sym typeface="+mn-ea"/>
                        </a:rPr>
                        <a:t>t</a:t>
                      </a:r>
                      <a:r>
                        <a:rPr lang="en-US" altLang="zh-CN" sz="2000" i="1" kern="0" baseline="-25000" dirty="0">
                          <a:latin typeface="Times New Roman" panose="02020603050405020304" pitchFamily="18" charset="0"/>
                          <a:cs typeface="Times New Roman" panose="02020603050405020304" pitchFamily="18" charset="0"/>
                          <a:sym typeface="+mn-ea"/>
                        </a:rPr>
                        <a:t>a</a:t>
                      </a:r>
                      <a:endParaRPr lang="en-US" altLang="zh-CN" sz="2000" kern="0" baseline="-25000" dirty="0">
                        <a:latin typeface="Times New Roman" panose="02020603050405020304" pitchFamily="18" charset="0"/>
                        <a:cs typeface="Times New Roman" panose="02020603050405020304" pitchFamily="18" charset="0"/>
                        <a:sym typeface="+mn-ea"/>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solidFill>
                      <a:schemeClr val="bg1">
                        <a:alpha val="50000"/>
                      </a:schemeClr>
                    </a:solidFill>
                  </a:tcPr>
                </a:tc>
                <a:tc>
                  <a:txBody>
                    <a:bodyPr/>
                    <a:lstStyle/>
                    <a:p>
                      <a:pPr algn="ctr">
                        <a:buClrTx/>
                        <a:buSzTx/>
                        <a:buFontTx/>
                        <a:buNone/>
                      </a:pPr>
                      <a:r>
                        <a:rPr lang="en-US" altLang="zh-CN" sz="2000" b="0" kern="0" dirty="0">
                          <a:latin typeface="Times New Roman" panose="02020603050405020304" pitchFamily="18" charset="0"/>
                          <a:cs typeface="Times New Roman" panose="02020603050405020304" pitchFamily="18" charset="0"/>
                        </a:rPr>
                        <a:t>Noemi Schneider</a:t>
                      </a:r>
                    </a:p>
                  </a:txBody>
                  <a:tcPr marL="12700" marR="12700" marT="12700" anchor="ctr">
                    <a:lnL w="12700" cmpd="sng">
                      <a:solidFill>
                        <a:schemeClr val="tx1"/>
                      </a:solidFill>
                      <a:prstDash val="soli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solidFill>
                      <a:schemeClr val="bg1">
                        <a:alpha val="5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000" b="0" kern="0" dirty="0">
                          <a:latin typeface="Times New Roman" panose="02020603050405020304" pitchFamily="18" charset="0"/>
                          <a:cs typeface="Times New Roman" panose="02020603050405020304" pitchFamily="18" charset="0"/>
                        </a:rPr>
                        <a:t>Swiss</a:t>
                      </a:r>
                    </a:p>
                  </a:txBody>
                  <a:tcPr marL="12700" marR="12700" marT="12700" anchor="ctr">
                    <a:lnL w="12700" cmpd="sng">
                      <a:solidFill>
                        <a:schemeClr val="tx1"/>
                      </a:solidFill>
                      <a:prstDash val="soli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solidFill>
                      <a:srgbClr val="C9E7A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000" b="0" kern="0" dirty="0">
                          <a:latin typeface="Times New Roman" panose="02020603050405020304" pitchFamily="18" charset="0"/>
                          <a:cs typeface="Times New Roman" panose="02020603050405020304" pitchFamily="18" charset="0"/>
                        </a:rPr>
                        <a:t>null</a:t>
                      </a:r>
                    </a:p>
                  </a:txBody>
                  <a:tcPr marL="12700" marR="12700" marT="12700" anchor="ctr">
                    <a:lnL w="12700" cmpd="sng">
                      <a:solidFill>
                        <a:schemeClr val="tx1"/>
                      </a:solidFill>
                      <a:prstDash val="soli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noFill/>
                  </a:tcPr>
                </a:tc>
                <a:tc>
                  <a:txBody>
                    <a:bodyPr/>
                    <a:lstStyle/>
                    <a:p>
                      <a:pPr algn="ctr">
                        <a:buClrTx/>
                        <a:buSzTx/>
                        <a:buFontTx/>
                        <a:buNone/>
                      </a:pPr>
                      <a:r>
                        <a:rPr lang="en-US" altLang="zh-CN" sz="2000" b="0" kern="0" dirty="0">
                          <a:latin typeface="Times New Roman" panose="02020603050405020304" pitchFamily="18" charset="0"/>
                          <a:cs typeface="Times New Roman" panose="02020603050405020304" pitchFamily="18" charset="0"/>
                        </a:rPr>
                        <a:t>null</a:t>
                      </a:r>
                    </a:p>
                  </a:txBody>
                  <a:tcPr marL="12700" marR="12700" marT="12700" anchor="ctr">
                    <a:lnL w="12700" cmpd="sng">
                      <a:solidFill>
                        <a:schemeClr val="tx1"/>
                      </a:solidFill>
                      <a:prstDash val="soli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solidFill>
                      <a:schemeClr val="bg1">
                        <a:alpha val="50000"/>
                      </a:schemeClr>
                    </a:solidFill>
                  </a:tcPr>
                </a:tc>
                <a:tc>
                  <a:txBody>
                    <a:bodyPr/>
                    <a:lstStyle/>
                    <a:p>
                      <a:pPr algn="ctr">
                        <a:buClrTx/>
                        <a:buSzTx/>
                        <a:buFontTx/>
                        <a:buNone/>
                      </a:pPr>
                      <a:r>
                        <a:rPr lang="en-US" altLang="zh-CN" sz="2000" b="0" kern="0" dirty="0">
                          <a:latin typeface="Times New Roman" panose="02020603050405020304" pitchFamily="18" charset="0"/>
                          <a:cs typeface="Times New Roman" panose="02020603050405020304" pitchFamily="18" charset="0"/>
                        </a:rPr>
                        <a:t>Sturm</a:t>
                      </a:r>
                    </a:p>
                  </a:txBody>
                  <a:tcPr marL="12700" marR="12700" marT="12700" anchor="ctr">
                    <a:lnL w="12700" cmpd="sng">
                      <a:solidFill>
                        <a:schemeClr val="tx1"/>
                      </a:solidFill>
                      <a:prstDash val="soli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solidFill>
                      <a:srgbClr val="92D050">
                        <a:alpha val="50000"/>
                      </a:srgbClr>
                    </a:solidFill>
                  </a:tcPr>
                </a:tc>
                <a:tc>
                  <a:txBody>
                    <a:bodyPr/>
                    <a:lstStyle/>
                    <a:p>
                      <a:pPr algn="ctr">
                        <a:buClrTx/>
                        <a:buSzTx/>
                        <a:buFontTx/>
                        <a:buNone/>
                      </a:pPr>
                      <a:r>
                        <a:rPr lang="en-US" altLang="zh-CN" sz="2000" b="0" kern="0" dirty="0">
                          <a:latin typeface="Times New Roman" panose="02020603050405020304" pitchFamily="18" charset="0"/>
                          <a:cs typeface="Times New Roman" panose="02020603050405020304" pitchFamily="18" charset="0"/>
                        </a:rPr>
                        <a:t>null</a:t>
                      </a:r>
                    </a:p>
                  </a:txBody>
                  <a:tcPr marL="12700" marR="12700" marT="12700" anchor="ctr">
                    <a:lnL w="12700" cmpd="sng">
                      <a:solidFill>
                        <a:schemeClr val="tx1"/>
                      </a:solidFill>
                      <a:prstDash val="soli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noFill/>
                  </a:tcPr>
                </a:tc>
                <a:tc>
                  <a:txBody>
                    <a:bodyPr/>
                    <a:lstStyle/>
                    <a:p>
                      <a:pPr algn="ctr">
                        <a:buClrTx/>
                        <a:buSzTx/>
                        <a:buFontTx/>
                        <a:buNone/>
                      </a:pPr>
                      <a:r>
                        <a:rPr lang="en-US" altLang="zh-CN" sz="2000" b="0" kern="0" dirty="0">
                          <a:latin typeface="Times New Roman" panose="02020603050405020304" pitchFamily="18" charset="0"/>
                          <a:cs typeface="Times New Roman" panose="02020603050405020304" pitchFamily="18" charset="0"/>
                        </a:rPr>
                        <a:t>null</a:t>
                      </a:r>
                    </a:p>
                  </a:txBody>
                  <a:tcPr marL="12700" marR="12700" marT="12700" anchor="ctr">
                    <a:lnL w="12700" cmpd="sng">
                      <a:solidFill>
                        <a:schemeClr val="tx1"/>
                      </a:solidFill>
                      <a:prstDash val="soli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noFill/>
                  </a:tcPr>
                </a:tc>
                <a:tc>
                  <a:txBody>
                    <a:bodyPr/>
                    <a:lstStyle/>
                    <a:p>
                      <a:pPr algn="ctr">
                        <a:buClrTx/>
                        <a:buSzTx/>
                        <a:buFontTx/>
                        <a:buNone/>
                      </a:pPr>
                      <a:r>
                        <a:rPr lang="en-US" altLang="zh-CN" sz="2000" b="0" kern="0" dirty="0">
                          <a:latin typeface="Times New Roman" panose="02020603050405020304" pitchFamily="18" charset="0"/>
                          <a:cs typeface="Times New Roman" panose="02020603050405020304" pitchFamily="18" charset="0"/>
                        </a:rPr>
                        <a:t>null</a:t>
                      </a:r>
                    </a:p>
                  </a:txBody>
                  <a:tcPr marL="12700" marR="12700" marT="12700" anchor="ctr">
                    <a:lnL w="12700" cmpd="sng">
                      <a:solidFill>
                        <a:schemeClr val="tx1"/>
                      </a:solidFill>
                      <a:prstDash val="soli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solidFill>
                      <a:schemeClr val="bg1">
                        <a:alpha val="50000"/>
                      </a:schemeClr>
                    </a:solidFill>
                  </a:tcPr>
                </a:tc>
                <a:extLst>
                  <a:ext uri="{0D108BD9-81ED-4DB2-BD59-A6C34878D82A}">
                    <a16:rowId xmlns:a16="http://schemas.microsoft.com/office/drawing/2014/main" val="10001"/>
                  </a:ext>
                </a:extLst>
              </a:tr>
              <a:tr h="54466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000" i="1" kern="0" dirty="0">
                          <a:latin typeface="Times New Roman" panose="02020603050405020304" pitchFamily="18" charset="0"/>
                          <a:cs typeface="Times New Roman" panose="02020603050405020304" pitchFamily="18" charset="0"/>
                          <a:sym typeface="+mn-ea"/>
                        </a:rPr>
                        <a:t>t</a:t>
                      </a:r>
                      <a:r>
                        <a:rPr lang="en-US" altLang="zh-CN" sz="2000" i="1" kern="0" baseline="-25000" dirty="0">
                          <a:latin typeface="Times New Roman" panose="02020603050405020304" pitchFamily="18" charset="0"/>
                          <a:cs typeface="Times New Roman" panose="02020603050405020304" pitchFamily="18" charset="0"/>
                          <a:sym typeface="+mn-ea"/>
                        </a:rPr>
                        <a:t>b</a:t>
                      </a:r>
                      <a:endParaRPr lang="en-US" altLang="zh-CN" sz="2000" kern="0" baseline="-25000" dirty="0">
                        <a:latin typeface="Times New Roman" panose="02020603050405020304" pitchFamily="18" charset="0"/>
                        <a:cs typeface="Times New Roman" panose="02020603050405020304" pitchFamily="18" charset="0"/>
                        <a:sym typeface="+mn-ea"/>
                      </a:endParaRPr>
                    </a:p>
                  </a:txBody>
                  <a:tcP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solidFill>
                      <a:schemeClr val="bg1">
                        <a:alpha val="5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000" b="0" kern="0" dirty="0">
                          <a:latin typeface="Times New Roman" panose="02020603050405020304" pitchFamily="18" charset="0"/>
                          <a:cs typeface="Times New Roman" panose="02020603050405020304" pitchFamily="18" charset="0"/>
                        </a:rPr>
                        <a:t>Noemi Schneider</a:t>
                      </a:r>
                    </a:p>
                  </a:txBody>
                  <a:tcPr marL="12700" marR="12700" marT="12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solidFill>
                      <a:schemeClr val="bg1">
                        <a:alpha val="50000"/>
                      </a:schemeClr>
                    </a:solidFill>
                  </a:tcPr>
                </a:tc>
                <a:tc>
                  <a:txBody>
                    <a:bodyPr/>
                    <a:lstStyle/>
                    <a:p>
                      <a:pPr algn="ctr">
                        <a:buClrTx/>
                        <a:buSzTx/>
                        <a:buFontTx/>
                        <a:buNone/>
                      </a:pPr>
                      <a:r>
                        <a:rPr lang="en-US" altLang="zh-CN" sz="2000" b="0" kern="0" dirty="0">
                          <a:latin typeface="Times New Roman" panose="02020603050405020304" pitchFamily="18" charset="0"/>
                          <a:cs typeface="Times New Roman" panose="02020603050405020304" pitchFamily="18" charset="0"/>
                        </a:rPr>
                        <a:t>null</a:t>
                      </a:r>
                    </a:p>
                  </a:txBody>
                  <a:tcPr marL="12700" marR="12700" marT="12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noFill/>
                  </a:tcPr>
                </a:tc>
                <a:tc>
                  <a:txBody>
                    <a:bodyPr/>
                    <a:lstStyle/>
                    <a:p>
                      <a:pPr algn="ctr">
                        <a:buClrTx/>
                        <a:buSzTx/>
                        <a:buFontTx/>
                        <a:buNone/>
                      </a:pPr>
                      <a:r>
                        <a:rPr lang="en-US" altLang="zh-CN" sz="2000" b="0" kern="0" dirty="0">
                          <a:latin typeface="Times New Roman" panose="02020603050405020304" pitchFamily="18" charset="0"/>
                          <a:cs typeface="Times New Roman" panose="02020603050405020304" pitchFamily="18" charset="0"/>
                        </a:rPr>
                        <a:t>null</a:t>
                      </a:r>
                    </a:p>
                  </a:txBody>
                  <a:tcPr marL="12700" marR="12700" marT="12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noFill/>
                  </a:tcPr>
                </a:tc>
                <a:tc>
                  <a:txBody>
                    <a:bodyPr/>
                    <a:lstStyle/>
                    <a:p>
                      <a:pPr algn="ctr">
                        <a:buClrTx/>
                        <a:buSzTx/>
                        <a:buFontTx/>
                        <a:buNone/>
                      </a:pPr>
                      <a:r>
                        <a:rPr lang="en-US" altLang="zh-CN" sz="2000" b="0" kern="0" dirty="0">
                          <a:latin typeface="Times New Roman" panose="02020603050405020304" pitchFamily="18" charset="0"/>
                          <a:cs typeface="Times New Roman" panose="02020603050405020304" pitchFamily="18" charset="0"/>
                        </a:rPr>
                        <a:t>null</a:t>
                      </a:r>
                    </a:p>
                  </a:txBody>
                  <a:tcPr marL="12700" marR="12700" marT="12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noFill/>
                  </a:tcPr>
                </a:tc>
                <a:tc>
                  <a:txBody>
                    <a:bodyPr/>
                    <a:lstStyle/>
                    <a:p>
                      <a:pPr algn="ctr">
                        <a:buClrTx/>
                        <a:buSzTx/>
                        <a:buFontTx/>
                        <a:buNone/>
                      </a:pPr>
                      <a:r>
                        <a:rPr lang="en-US" altLang="zh-CN" sz="2000" b="0" kern="0" dirty="0">
                          <a:latin typeface="Times New Roman" panose="02020603050405020304" pitchFamily="18" charset="0"/>
                          <a:cs typeface="Times New Roman" panose="02020603050405020304" pitchFamily="18" charset="0"/>
                        </a:rPr>
                        <a:t>null</a:t>
                      </a:r>
                    </a:p>
                  </a:txBody>
                  <a:tcPr marL="12700" marR="12700" marT="12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noFill/>
                  </a:tcPr>
                </a:tc>
                <a:tc>
                  <a:txBody>
                    <a:bodyPr/>
                    <a:lstStyle/>
                    <a:p>
                      <a:pPr algn="ctr">
                        <a:buClrTx/>
                        <a:buSzTx/>
                        <a:buFontTx/>
                        <a:buNone/>
                      </a:pPr>
                      <a:r>
                        <a:rPr lang="en-US" altLang="zh-CN" sz="2000" b="0" kern="0" dirty="0">
                          <a:latin typeface="Times New Roman" panose="02020603050405020304" pitchFamily="18" charset="0"/>
                          <a:cs typeface="Times New Roman" panose="02020603050405020304" pitchFamily="18" charset="0"/>
                        </a:rPr>
                        <a:t>DOK.fest</a:t>
                      </a:r>
                    </a:p>
                  </a:txBody>
                  <a:tcPr marL="12700" marR="12700" marT="12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solidFill>
                      <a:srgbClr val="FFFF9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000" b="0" kern="0" dirty="0">
                          <a:latin typeface="Times New Roman" panose="02020603050405020304" pitchFamily="18" charset="0"/>
                          <a:cs typeface="Times New Roman" panose="02020603050405020304" pitchFamily="18" charset="0"/>
                        </a:rPr>
                        <a:t>Munich</a:t>
                      </a:r>
                    </a:p>
                  </a:txBody>
                  <a:tcPr marL="12700" marR="12700" marT="12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solidFill>
                      <a:srgbClr val="FFFF9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000" b="0" kern="0" dirty="0">
                          <a:latin typeface="Times New Roman" panose="02020603050405020304" pitchFamily="18" charset="0"/>
                          <a:cs typeface="Times New Roman" panose="02020603050405020304" pitchFamily="18" charset="0"/>
                        </a:rPr>
                        <a:t>null</a:t>
                      </a:r>
                      <a:endParaRPr lang="en" altLang="zh-CN" sz="2400" dirty="0">
                        <a:latin typeface="Arial" panose="020B0604020202020204" pitchFamily="34" charset="0"/>
                        <a:cs typeface="Arial" panose="020B0604020202020204" pitchFamily="34" charset="0"/>
                      </a:endParaRPr>
                    </a:p>
                  </a:txBody>
                  <a:tcPr marL="12700" marR="12700" marT="12700" anchor="ctr">
                    <a:lnL w="12700" cap="flat" cmpd="sng" algn="ctr">
                      <a:solidFill>
                        <a:schemeClr val="tx1"/>
                      </a:solidFill>
                      <a:prstDash val="solid"/>
                      <a:round/>
                      <a:headEnd type="none" w="med" len="med"/>
                      <a:tailEnd type="none" w="med" len="me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alpha val="50000"/>
                      </a:schemeClr>
                    </a:solidFill>
                  </a:tcPr>
                </a:tc>
                <a:extLst>
                  <a:ext uri="{0D108BD9-81ED-4DB2-BD59-A6C34878D82A}">
                    <a16:rowId xmlns:a16="http://schemas.microsoft.com/office/drawing/2014/main" val="1243588035"/>
                  </a:ext>
                </a:extLst>
              </a:tr>
            </a:tbl>
          </a:graphicData>
        </a:graphic>
      </p:graphicFrame>
      <p:grpSp>
        <p:nvGrpSpPr>
          <p:cNvPr id="4" name="组合 3">
            <a:extLst>
              <a:ext uri="{FF2B5EF4-FFF2-40B4-BE49-F238E27FC236}">
                <a16:creationId xmlns:a16="http://schemas.microsoft.com/office/drawing/2014/main" id="{43EEEA5D-A90B-844B-835F-18BE5CF33AF6}"/>
              </a:ext>
            </a:extLst>
          </p:cNvPr>
          <p:cNvGrpSpPr/>
          <p:nvPr/>
        </p:nvGrpSpPr>
        <p:grpSpPr>
          <a:xfrm>
            <a:off x="16510869" y="11132060"/>
            <a:ext cx="10053863" cy="3786805"/>
            <a:chOff x="1047579" y="2096080"/>
            <a:chExt cx="8869579" cy="3016398"/>
          </a:xfrm>
        </p:grpSpPr>
        <p:sp>
          <p:nvSpPr>
            <p:cNvPr id="5" name="流程图: 磁盘 3">
              <a:extLst>
                <a:ext uri="{FF2B5EF4-FFF2-40B4-BE49-F238E27FC236}">
                  <a16:creationId xmlns:a16="http://schemas.microsoft.com/office/drawing/2014/main" id="{D7E48E61-9E8A-6446-A808-4354DEB628EB}"/>
                </a:ext>
              </a:extLst>
            </p:cNvPr>
            <p:cNvSpPr/>
            <p:nvPr/>
          </p:nvSpPr>
          <p:spPr>
            <a:xfrm>
              <a:off x="1047579" y="2970344"/>
              <a:ext cx="818993" cy="1132716"/>
            </a:xfrm>
            <a:prstGeom prst="flowChartMagneticDisk">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6" name="文本框 5">
              <a:extLst>
                <a:ext uri="{FF2B5EF4-FFF2-40B4-BE49-F238E27FC236}">
                  <a16:creationId xmlns:a16="http://schemas.microsoft.com/office/drawing/2014/main" id="{1CC565DD-3285-344D-B7EF-4624145C90BA}"/>
                </a:ext>
              </a:extLst>
            </p:cNvPr>
            <p:cNvSpPr txBox="1"/>
            <p:nvPr/>
          </p:nvSpPr>
          <p:spPr>
            <a:xfrm>
              <a:off x="1249973" y="4033134"/>
              <a:ext cx="479716" cy="367742"/>
            </a:xfrm>
            <a:prstGeom prst="rect">
              <a:avLst/>
            </a:prstGeom>
            <a:noFill/>
          </p:spPr>
          <p:txBody>
            <a:bodyPr wrap="square" rtlCol="0">
              <a:spAutoFit/>
            </a:bodyPr>
            <a:lstStyle/>
            <a:p>
              <a:r>
                <a:rPr lang="en-US" altLang="zh-CN" sz="2400" i="1" dirty="0">
                  <a:latin typeface="Arial" panose="020B0604020202020204" pitchFamily="34" charset="0"/>
                  <a:cs typeface="Arial" panose="020B0604020202020204" pitchFamily="34" charset="0"/>
                </a:rPr>
                <a:t>D</a:t>
              </a:r>
              <a:endParaRPr lang="zh-CN" altLang="en-US" sz="2400" i="1" baseline="-25000" dirty="0">
                <a:latin typeface="Arial" panose="020B0604020202020204" pitchFamily="34" charset="0"/>
                <a:cs typeface="Arial" panose="020B0604020202020204" pitchFamily="34" charset="0"/>
              </a:endParaRPr>
            </a:p>
          </p:txBody>
        </p:sp>
        <p:sp>
          <p:nvSpPr>
            <p:cNvPr id="7" name="流程图: 磁盘 5">
              <a:extLst>
                <a:ext uri="{FF2B5EF4-FFF2-40B4-BE49-F238E27FC236}">
                  <a16:creationId xmlns:a16="http://schemas.microsoft.com/office/drawing/2014/main" id="{67F71050-C949-9342-BE1C-BF03AF49F059}"/>
                </a:ext>
              </a:extLst>
            </p:cNvPr>
            <p:cNvSpPr/>
            <p:nvPr/>
          </p:nvSpPr>
          <p:spPr>
            <a:xfrm>
              <a:off x="3863016" y="3063457"/>
              <a:ext cx="663146" cy="864972"/>
            </a:xfrm>
            <a:prstGeom prst="flowChartMagneticDisk">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8" name="文本框 7">
              <a:extLst>
                <a:ext uri="{FF2B5EF4-FFF2-40B4-BE49-F238E27FC236}">
                  <a16:creationId xmlns:a16="http://schemas.microsoft.com/office/drawing/2014/main" id="{E601C5CD-7A00-3D4F-B065-E206AC93D861}"/>
                </a:ext>
              </a:extLst>
            </p:cNvPr>
            <p:cNvSpPr txBox="1"/>
            <p:nvPr/>
          </p:nvSpPr>
          <p:spPr>
            <a:xfrm>
              <a:off x="3979011" y="3989944"/>
              <a:ext cx="644528" cy="367742"/>
            </a:xfrm>
            <a:prstGeom prst="rect">
              <a:avLst/>
            </a:prstGeom>
            <a:noFill/>
          </p:spPr>
          <p:txBody>
            <a:bodyPr wrap="square" rtlCol="0">
              <a:spAutoFit/>
            </a:bodyPr>
            <a:lstStyle/>
            <a:p>
              <a:r>
                <a:rPr lang="en-US" altLang="zh-CN" sz="2400" i="1" dirty="0">
                  <a:latin typeface="Arial" panose="020B0604020202020204" pitchFamily="34" charset="0"/>
                  <a:cs typeface="Arial" panose="020B0604020202020204" pitchFamily="34" charset="0"/>
                </a:rPr>
                <a:t>D</a:t>
              </a:r>
              <a:r>
                <a:rPr lang="en-US" altLang="zh-CN" sz="2400" i="1" baseline="-25000" dirty="0">
                  <a:latin typeface="Arial" panose="020B0604020202020204" pitchFamily="34" charset="0"/>
                  <a:cs typeface="Arial" panose="020B0604020202020204" pitchFamily="34" charset="0"/>
                </a:rPr>
                <a:t>V</a:t>
              </a:r>
              <a:endParaRPr lang="zh-CN" altLang="en-US" sz="2400" i="1" baseline="-25000" dirty="0">
                <a:latin typeface="Arial" panose="020B0604020202020204" pitchFamily="34" charset="0"/>
                <a:cs typeface="Arial" panose="020B0604020202020204" pitchFamily="34" charset="0"/>
              </a:endParaRPr>
            </a:p>
          </p:txBody>
        </p:sp>
        <p:sp>
          <p:nvSpPr>
            <p:cNvPr id="9" name="矩形 8">
              <a:extLst>
                <a:ext uri="{FF2B5EF4-FFF2-40B4-BE49-F238E27FC236}">
                  <a16:creationId xmlns:a16="http://schemas.microsoft.com/office/drawing/2014/main" id="{13291CDF-7875-B444-ABC2-9B49C0606865}"/>
                </a:ext>
              </a:extLst>
            </p:cNvPr>
            <p:cNvSpPr/>
            <p:nvPr/>
          </p:nvSpPr>
          <p:spPr>
            <a:xfrm>
              <a:off x="2230886" y="3331487"/>
              <a:ext cx="1372174" cy="486748"/>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cs typeface="Arial" panose="020B0604020202020204" pitchFamily="34" charset="0"/>
              </a:endParaRPr>
            </a:p>
          </p:txBody>
        </p:sp>
        <p:sp>
          <p:nvSpPr>
            <p:cNvPr id="10" name="矩形 9">
              <a:extLst>
                <a:ext uri="{FF2B5EF4-FFF2-40B4-BE49-F238E27FC236}">
                  <a16:creationId xmlns:a16="http://schemas.microsoft.com/office/drawing/2014/main" id="{3AB8136D-959B-E043-8748-3A6956E06C2D}"/>
                </a:ext>
              </a:extLst>
            </p:cNvPr>
            <p:cNvSpPr/>
            <p:nvPr/>
          </p:nvSpPr>
          <p:spPr>
            <a:xfrm>
              <a:off x="4825691" y="3322527"/>
              <a:ext cx="1194488" cy="428368"/>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cs typeface="Arial" panose="020B0604020202020204" pitchFamily="34" charset="0"/>
              </a:endParaRPr>
            </a:p>
          </p:txBody>
        </p:sp>
        <p:sp>
          <p:nvSpPr>
            <p:cNvPr id="11" name="矩形 10">
              <a:extLst>
                <a:ext uri="{FF2B5EF4-FFF2-40B4-BE49-F238E27FC236}">
                  <a16:creationId xmlns:a16="http://schemas.microsoft.com/office/drawing/2014/main" id="{1F5339BC-4B8A-2540-BF5F-32D46A6D5C76}"/>
                </a:ext>
              </a:extLst>
            </p:cNvPr>
            <p:cNvSpPr/>
            <p:nvPr/>
          </p:nvSpPr>
          <p:spPr>
            <a:xfrm>
              <a:off x="7299278" y="3318703"/>
              <a:ext cx="1585635" cy="428368"/>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cs typeface="Arial" panose="020B0604020202020204" pitchFamily="34" charset="0"/>
              </a:endParaRPr>
            </a:p>
          </p:txBody>
        </p:sp>
        <p:sp>
          <p:nvSpPr>
            <p:cNvPr id="12" name="右箭头 11">
              <a:extLst>
                <a:ext uri="{FF2B5EF4-FFF2-40B4-BE49-F238E27FC236}">
                  <a16:creationId xmlns:a16="http://schemas.microsoft.com/office/drawing/2014/main" id="{1646D397-C5C3-664F-9674-2483CA925F49}"/>
                </a:ext>
              </a:extLst>
            </p:cNvPr>
            <p:cNvSpPr/>
            <p:nvPr/>
          </p:nvSpPr>
          <p:spPr>
            <a:xfrm>
              <a:off x="1927338" y="3542003"/>
              <a:ext cx="253799" cy="45719"/>
            </a:xfrm>
            <a:prstGeom prst="rightArrow">
              <a:avLst/>
            </a:prstGeom>
            <a:solidFill>
              <a:srgbClr val="0070C0"/>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13" name="右箭头 12">
              <a:extLst>
                <a:ext uri="{FF2B5EF4-FFF2-40B4-BE49-F238E27FC236}">
                  <a16:creationId xmlns:a16="http://schemas.microsoft.com/office/drawing/2014/main" id="{5382E006-259A-5041-B915-8DED1D4306E5}"/>
                </a:ext>
              </a:extLst>
            </p:cNvPr>
            <p:cNvSpPr/>
            <p:nvPr/>
          </p:nvSpPr>
          <p:spPr>
            <a:xfrm>
              <a:off x="4560225" y="3530499"/>
              <a:ext cx="217306" cy="45719"/>
            </a:xfrm>
            <a:prstGeom prst="rightArrow">
              <a:avLst/>
            </a:prstGeom>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14" name="流程图: 磁盘 17">
              <a:extLst>
                <a:ext uri="{FF2B5EF4-FFF2-40B4-BE49-F238E27FC236}">
                  <a16:creationId xmlns:a16="http://schemas.microsoft.com/office/drawing/2014/main" id="{2B6461C0-B8B9-6441-9C9F-518F66F8E252}"/>
                </a:ext>
              </a:extLst>
            </p:cNvPr>
            <p:cNvSpPr/>
            <p:nvPr/>
          </p:nvSpPr>
          <p:spPr>
            <a:xfrm>
              <a:off x="6298939" y="3087928"/>
              <a:ext cx="663146" cy="864972"/>
            </a:xfrm>
            <a:prstGeom prst="flowChartMagneticDisk">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15" name="文本框 14">
              <a:extLst>
                <a:ext uri="{FF2B5EF4-FFF2-40B4-BE49-F238E27FC236}">
                  <a16:creationId xmlns:a16="http://schemas.microsoft.com/office/drawing/2014/main" id="{F52C504F-D8A5-6C40-9EA4-6C9A486E592E}"/>
                </a:ext>
              </a:extLst>
            </p:cNvPr>
            <p:cNvSpPr txBox="1"/>
            <p:nvPr/>
          </p:nvSpPr>
          <p:spPr>
            <a:xfrm>
              <a:off x="6449121" y="3989944"/>
              <a:ext cx="548840" cy="367742"/>
            </a:xfrm>
            <a:prstGeom prst="rect">
              <a:avLst/>
            </a:prstGeom>
            <a:noFill/>
          </p:spPr>
          <p:txBody>
            <a:bodyPr wrap="square" rtlCol="0">
              <a:spAutoFit/>
            </a:bodyPr>
            <a:lstStyle/>
            <a:p>
              <a:r>
                <a:rPr lang="en-US" altLang="zh-CN" sz="2400" i="1" dirty="0">
                  <a:latin typeface="Arial" panose="020B0604020202020204" pitchFamily="34" charset="0"/>
                  <a:cs typeface="Arial" panose="020B0604020202020204" pitchFamily="34" charset="0"/>
                </a:rPr>
                <a:t>D</a:t>
              </a:r>
              <a:r>
                <a:rPr lang="en-US" altLang="zh-CN" sz="2400" i="1" baseline="-25000" dirty="0">
                  <a:latin typeface="Arial" panose="020B0604020202020204" pitchFamily="34" charset="0"/>
                  <a:cs typeface="Arial" panose="020B0604020202020204" pitchFamily="34" charset="0"/>
                </a:rPr>
                <a:t>V</a:t>
              </a:r>
              <a:endParaRPr lang="zh-CN" altLang="en-US" sz="2400" i="1" baseline="-25000" dirty="0">
                <a:latin typeface="Arial" panose="020B0604020202020204" pitchFamily="34" charset="0"/>
                <a:cs typeface="Arial" panose="020B0604020202020204" pitchFamily="34" charset="0"/>
              </a:endParaRPr>
            </a:p>
          </p:txBody>
        </p:sp>
        <p:sp>
          <p:nvSpPr>
            <p:cNvPr id="16" name="右箭头 15">
              <a:extLst>
                <a:ext uri="{FF2B5EF4-FFF2-40B4-BE49-F238E27FC236}">
                  <a16:creationId xmlns:a16="http://schemas.microsoft.com/office/drawing/2014/main" id="{91254B43-8713-CD47-B46C-32EBE4B7E597}"/>
                </a:ext>
              </a:extLst>
            </p:cNvPr>
            <p:cNvSpPr/>
            <p:nvPr/>
          </p:nvSpPr>
          <p:spPr>
            <a:xfrm>
              <a:off x="6051609" y="3530499"/>
              <a:ext cx="201466" cy="45719"/>
            </a:xfrm>
            <a:prstGeom prst="rightArrow">
              <a:avLst/>
            </a:prstGeom>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17" name="右箭头 16">
              <a:extLst>
                <a:ext uri="{FF2B5EF4-FFF2-40B4-BE49-F238E27FC236}">
                  <a16:creationId xmlns:a16="http://schemas.microsoft.com/office/drawing/2014/main" id="{670824B0-360C-8649-B4DA-41F0C1921BB2}"/>
                </a:ext>
              </a:extLst>
            </p:cNvPr>
            <p:cNvSpPr/>
            <p:nvPr/>
          </p:nvSpPr>
          <p:spPr>
            <a:xfrm>
              <a:off x="6997961" y="3537528"/>
              <a:ext cx="231126" cy="45719"/>
            </a:xfrm>
            <a:prstGeom prst="rightArrow">
              <a:avLst/>
            </a:prstGeom>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18" name="流程图: 磁盘 21">
              <a:extLst>
                <a:ext uri="{FF2B5EF4-FFF2-40B4-BE49-F238E27FC236}">
                  <a16:creationId xmlns:a16="http://schemas.microsoft.com/office/drawing/2014/main" id="{E3E919DD-F082-224E-8CD7-CD8A5EC63B19}"/>
                </a:ext>
              </a:extLst>
            </p:cNvPr>
            <p:cNvSpPr/>
            <p:nvPr/>
          </p:nvSpPr>
          <p:spPr>
            <a:xfrm>
              <a:off x="9254012" y="3068031"/>
              <a:ext cx="663146" cy="864972"/>
            </a:xfrm>
            <a:prstGeom prst="flowChartMagneticDisk">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19" name="右箭头 18">
              <a:extLst>
                <a:ext uri="{FF2B5EF4-FFF2-40B4-BE49-F238E27FC236}">
                  <a16:creationId xmlns:a16="http://schemas.microsoft.com/office/drawing/2014/main" id="{AAD78F7B-E500-804D-AAAC-126766C9DB23}"/>
                </a:ext>
              </a:extLst>
            </p:cNvPr>
            <p:cNvSpPr/>
            <p:nvPr/>
          </p:nvSpPr>
          <p:spPr>
            <a:xfrm flipV="1">
              <a:off x="8925421" y="3542635"/>
              <a:ext cx="288083" cy="45719"/>
            </a:xfrm>
            <a:prstGeom prst="rightArrow">
              <a:avLst/>
            </a:prstGeom>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20" name="文本框 19">
              <a:extLst>
                <a:ext uri="{FF2B5EF4-FFF2-40B4-BE49-F238E27FC236}">
                  <a16:creationId xmlns:a16="http://schemas.microsoft.com/office/drawing/2014/main" id="{E1005305-95F0-2549-A824-32A307E53B72}"/>
                </a:ext>
              </a:extLst>
            </p:cNvPr>
            <p:cNvSpPr txBox="1"/>
            <p:nvPr/>
          </p:nvSpPr>
          <p:spPr>
            <a:xfrm>
              <a:off x="2213410" y="3391234"/>
              <a:ext cx="1356480" cy="367742"/>
            </a:xfrm>
            <a:prstGeom prst="rect">
              <a:avLst/>
            </a:prstGeom>
            <a:noFill/>
          </p:spPr>
          <p:txBody>
            <a:bodyPr wrap="none" rtlCol="0">
              <a:spAutoFit/>
            </a:bodyPr>
            <a:lstStyle/>
            <a:p>
              <a:r>
                <a:rPr lang="en-US" altLang="zh-CN" sz="2400" dirty="0" err="1">
                  <a:latin typeface="Arial" panose="020B0604020202020204" pitchFamily="34" charset="0"/>
                  <a:cs typeface="Arial" panose="020B0604020202020204" pitchFamily="34" charset="0"/>
                </a:rPr>
                <a:t>DecideTS</a:t>
              </a:r>
              <a:endParaRPr lang="zh-CN" altLang="en-US" sz="2400" dirty="0">
                <a:latin typeface="Arial" panose="020B0604020202020204" pitchFamily="34" charset="0"/>
                <a:cs typeface="Arial" panose="020B0604020202020204" pitchFamily="34" charset="0"/>
              </a:endParaRPr>
            </a:p>
          </p:txBody>
        </p:sp>
        <p:sp>
          <p:nvSpPr>
            <p:cNvPr id="21" name="文本框 20">
              <a:extLst>
                <a:ext uri="{FF2B5EF4-FFF2-40B4-BE49-F238E27FC236}">
                  <a16:creationId xmlns:a16="http://schemas.microsoft.com/office/drawing/2014/main" id="{34D02895-5C7B-9247-A29E-6DFAF86945FB}"/>
                </a:ext>
              </a:extLst>
            </p:cNvPr>
            <p:cNvSpPr txBox="1"/>
            <p:nvPr/>
          </p:nvSpPr>
          <p:spPr>
            <a:xfrm>
              <a:off x="4864220" y="3342787"/>
              <a:ext cx="1130212" cy="367742"/>
            </a:xfrm>
            <a:prstGeom prst="rect">
              <a:avLst/>
            </a:prstGeom>
            <a:noFill/>
          </p:spPr>
          <p:txBody>
            <a:bodyPr wrap="none" rtlCol="0">
              <a:spAutoFit/>
            </a:bodyPr>
            <a:lstStyle/>
            <a:p>
              <a:r>
                <a:rPr lang="en-US" altLang="zh-CN" sz="2400" dirty="0">
                  <a:latin typeface="Arial" panose="020B0604020202020204" pitchFamily="34" charset="0"/>
                  <a:cs typeface="Arial" panose="020B0604020202020204" pitchFamily="34" charset="0"/>
                </a:rPr>
                <a:t>Splitting</a:t>
              </a:r>
              <a:endParaRPr lang="zh-CN" altLang="en-US" sz="2400" dirty="0">
                <a:latin typeface="Arial" panose="020B0604020202020204" pitchFamily="34" charset="0"/>
                <a:cs typeface="Arial" panose="020B0604020202020204" pitchFamily="34" charset="0"/>
              </a:endParaRPr>
            </a:p>
          </p:txBody>
        </p:sp>
        <p:sp>
          <p:nvSpPr>
            <p:cNvPr id="22" name="文本框 21">
              <a:extLst>
                <a:ext uri="{FF2B5EF4-FFF2-40B4-BE49-F238E27FC236}">
                  <a16:creationId xmlns:a16="http://schemas.microsoft.com/office/drawing/2014/main" id="{CB387DB0-F7D7-DC4F-8926-BBD94A6D06E9}"/>
                </a:ext>
              </a:extLst>
            </p:cNvPr>
            <p:cNvSpPr txBox="1"/>
            <p:nvPr/>
          </p:nvSpPr>
          <p:spPr>
            <a:xfrm>
              <a:off x="7320707" y="3350072"/>
              <a:ext cx="1538910" cy="367742"/>
            </a:xfrm>
            <a:prstGeom prst="rect">
              <a:avLst/>
            </a:prstGeom>
            <a:noFill/>
          </p:spPr>
          <p:txBody>
            <a:bodyPr wrap="none" rtlCol="0">
              <a:spAutoFit/>
            </a:bodyPr>
            <a:lstStyle/>
            <a:p>
              <a:r>
                <a:rPr lang="en-US" altLang="zh-CN" sz="2400" dirty="0">
                  <a:latin typeface="Arial" panose="020B0604020202020204" pitchFamily="34" charset="0"/>
                  <a:cs typeface="Arial" panose="020B0604020202020204" pitchFamily="34" charset="0"/>
                </a:rPr>
                <a:t>Completing</a:t>
              </a:r>
              <a:endParaRPr lang="zh-CN" altLang="en-US" sz="2400" dirty="0">
                <a:latin typeface="Arial" panose="020B0604020202020204" pitchFamily="34" charset="0"/>
                <a:cs typeface="Arial" panose="020B0604020202020204" pitchFamily="34" charset="0"/>
              </a:endParaRPr>
            </a:p>
          </p:txBody>
        </p:sp>
        <p:sp>
          <p:nvSpPr>
            <p:cNvPr id="23" name="右箭头 22">
              <a:extLst>
                <a:ext uri="{FF2B5EF4-FFF2-40B4-BE49-F238E27FC236}">
                  <a16:creationId xmlns:a16="http://schemas.microsoft.com/office/drawing/2014/main" id="{AE985EDE-2EAD-294F-A188-C3C999A8DFA0}"/>
                </a:ext>
              </a:extLst>
            </p:cNvPr>
            <p:cNvSpPr/>
            <p:nvPr/>
          </p:nvSpPr>
          <p:spPr>
            <a:xfrm>
              <a:off x="3620942" y="3542003"/>
              <a:ext cx="192325" cy="45719"/>
            </a:xfrm>
            <a:prstGeom prst="rightArrow">
              <a:avLst/>
            </a:prstGeom>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24" name="箭头: 右 14">
              <a:extLst>
                <a:ext uri="{FF2B5EF4-FFF2-40B4-BE49-F238E27FC236}">
                  <a16:creationId xmlns:a16="http://schemas.microsoft.com/office/drawing/2014/main" id="{688DFE5C-9DAC-1046-ACC8-C1FF96339C08}"/>
                </a:ext>
              </a:extLst>
            </p:cNvPr>
            <p:cNvSpPr/>
            <p:nvPr/>
          </p:nvSpPr>
          <p:spPr>
            <a:xfrm rot="5400000">
              <a:off x="5173806" y="2933107"/>
              <a:ext cx="562480" cy="102183"/>
            </a:xfrm>
            <a:prstGeom prst="rightArrow">
              <a:avLst>
                <a:gd name="adj1" fmla="val 41689"/>
                <a:gd name="adj2" fmla="val 74929"/>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25" name="文本框 24">
              <a:extLst>
                <a:ext uri="{FF2B5EF4-FFF2-40B4-BE49-F238E27FC236}">
                  <a16:creationId xmlns:a16="http://schemas.microsoft.com/office/drawing/2014/main" id="{6BD44C0C-96B6-4C45-B179-2A67C9EB78A0}"/>
                </a:ext>
              </a:extLst>
            </p:cNvPr>
            <p:cNvSpPr txBox="1"/>
            <p:nvPr/>
          </p:nvSpPr>
          <p:spPr>
            <a:xfrm rot="19496348">
              <a:off x="2982125" y="2542030"/>
              <a:ext cx="1038290" cy="367742"/>
            </a:xfrm>
            <a:prstGeom prst="rect">
              <a:avLst/>
            </a:prstGeom>
            <a:noFill/>
          </p:spPr>
          <p:txBody>
            <a:bodyPr wrap="none" rtlCol="0">
              <a:spAutoFit/>
            </a:bodyPr>
            <a:lstStyle/>
            <a:p>
              <a:pPr algn="ctr"/>
              <a:r>
                <a:rPr lang="en-US" altLang="zh-CN" sz="2400" dirty="0">
                  <a:latin typeface="Arial" panose="020B0604020202020204" pitchFamily="34" charset="0"/>
                  <a:cs typeface="Arial" panose="020B0604020202020204" pitchFamily="34" charset="0"/>
                </a:rPr>
                <a:t>context</a:t>
              </a:r>
              <a:endParaRPr lang="zh-CN" altLang="en-US" sz="2400" dirty="0">
                <a:latin typeface="Arial" panose="020B0604020202020204" pitchFamily="34" charset="0"/>
                <a:cs typeface="Arial" panose="020B0604020202020204" pitchFamily="34" charset="0"/>
              </a:endParaRPr>
            </a:p>
          </p:txBody>
        </p:sp>
        <p:sp>
          <p:nvSpPr>
            <p:cNvPr id="26" name="文本框 25">
              <a:extLst>
                <a:ext uri="{FF2B5EF4-FFF2-40B4-BE49-F238E27FC236}">
                  <a16:creationId xmlns:a16="http://schemas.microsoft.com/office/drawing/2014/main" id="{06413117-FD4D-9742-91DB-ED15B8647EDA}"/>
                </a:ext>
              </a:extLst>
            </p:cNvPr>
            <p:cNvSpPr txBox="1"/>
            <p:nvPr/>
          </p:nvSpPr>
          <p:spPr>
            <a:xfrm rot="1767626">
              <a:off x="6539898" y="2505133"/>
              <a:ext cx="1038290" cy="661935"/>
            </a:xfrm>
            <a:prstGeom prst="rect">
              <a:avLst/>
            </a:prstGeom>
            <a:noFill/>
          </p:spPr>
          <p:txBody>
            <a:bodyPr wrap="none" rtlCol="0">
              <a:spAutoFit/>
            </a:bodyPr>
            <a:lstStyle/>
            <a:p>
              <a:pPr algn="ctr"/>
              <a:r>
                <a:rPr lang="en-US" altLang="zh-CN" sz="2400" dirty="0">
                  <a:latin typeface="Arial" panose="020B0604020202020204" pitchFamily="34" charset="0"/>
                  <a:cs typeface="Arial" panose="020B0604020202020204" pitchFamily="34" charset="0"/>
                </a:rPr>
                <a:t>HER</a:t>
              </a:r>
            </a:p>
            <a:p>
              <a:pPr algn="ctr"/>
              <a:r>
                <a:rPr lang="en-US" altLang="zh-CN" sz="2400" dirty="0">
                  <a:latin typeface="Arial" panose="020B0604020202020204" pitchFamily="34" charset="0"/>
                  <a:cs typeface="Arial" panose="020B0604020202020204" pitchFamily="34" charset="0"/>
                </a:rPr>
                <a:t>context</a:t>
              </a:r>
              <a:endParaRPr lang="zh-CN" altLang="en-US" sz="2400" dirty="0">
                <a:latin typeface="Arial" panose="020B0604020202020204" pitchFamily="34" charset="0"/>
                <a:cs typeface="Arial" panose="020B0604020202020204" pitchFamily="34" charset="0"/>
              </a:endParaRPr>
            </a:p>
          </p:txBody>
        </p:sp>
        <p:sp>
          <p:nvSpPr>
            <p:cNvPr id="27" name="文本框 26">
              <a:extLst>
                <a:ext uri="{FF2B5EF4-FFF2-40B4-BE49-F238E27FC236}">
                  <a16:creationId xmlns:a16="http://schemas.microsoft.com/office/drawing/2014/main" id="{4143093C-DF1C-794B-9263-4FEB6E4F82CD}"/>
                </a:ext>
              </a:extLst>
            </p:cNvPr>
            <p:cNvSpPr txBox="1"/>
            <p:nvPr/>
          </p:nvSpPr>
          <p:spPr>
            <a:xfrm>
              <a:off x="4383685" y="2772952"/>
              <a:ext cx="1122453" cy="367742"/>
            </a:xfrm>
            <a:prstGeom prst="rect">
              <a:avLst/>
            </a:prstGeom>
            <a:noFill/>
          </p:spPr>
          <p:txBody>
            <a:bodyPr wrap="square" rtlCol="0">
              <a:spAutoFit/>
            </a:bodyPr>
            <a:lstStyle/>
            <a:p>
              <a:pPr algn="ctr"/>
              <a:r>
                <a:rPr lang="en-US" altLang="zh-CN" sz="2400" dirty="0">
                  <a:latin typeface="Arial" panose="020B0604020202020204" pitchFamily="34" charset="0"/>
                  <a:cs typeface="Arial" panose="020B0604020202020204" pitchFamily="34" charset="0"/>
                </a:rPr>
                <a:t>context</a:t>
              </a:r>
              <a:endParaRPr lang="zh-CN" altLang="en-US" sz="2400" dirty="0">
                <a:latin typeface="Arial" panose="020B0604020202020204" pitchFamily="34" charset="0"/>
                <a:cs typeface="Arial" panose="020B0604020202020204" pitchFamily="34" charset="0"/>
              </a:endParaRPr>
            </a:p>
          </p:txBody>
        </p:sp>
        <p:sp>
          <p:nvSpPr>
            <p:cNvPr id="28" name="文本框 27">
              <a:extLst>
                <a:ext uri="{FF2B5EF4-FFF2-40B4-BE49-F238E27FC236}">
                  <a16:creationId xmlns:a16="http://schemas.microsoft.com/office/drawing/2014/main" id="{1E37C049-80A2-234E-80A0-AF854CCF9AF9}"/>
                </a:ext>
              </a:extLst>
            </p:cNvPr>
            <p:cNvSpPr txBox="1"/>
            <p:nvPr/>
          </p:nvSpPr>
          <p:spPr>
            <a:xfrm>
              <a:off x="9347716" y="3946495"/>
              <a:ext cx="548840" cy="367742"/>
            </a:xfrm>
            <a:prstGeom prst="rect">
              <a:avLst/>
            </a:prstGeom>
            <a:noFill/>
          </p:spPr>
          <p:txBody>
            <a:bodyPr wrap="square" rtlCol="0">
              <a:spAutoFit/>
            </a:bodyPr>
            <a:lstStyle/>
            <a:p>
              <a:r>
                <a:rPr lang="en-US" altLang="zh-CN" sz="2400" i="1" dirty="0">
                  <a:latin typeface="Arial" panose="020B0604020202020204" pitchFamily="34" charset="0"/>
                  <a:cs typeface="Arial" panose="020B0604020202020204" pitchFamily="34" charset="0"/>
                </a:rPr>
                <a:t>D</a:t>
              </a:r>
              <a:r>
                <a:rPr lang="en-US" altLang="zh-CN" sz="2400" i="1" baseline="-25000" dirty="0">
                  <a:latin typeface="Arial" panose="020B0604020202020204" pitchFamily="34" charset="0"/>
                  <a:cs typeface="Arial" panose="020B0604020202020204" pitchFamily="34" charset="0"/>
                </a:rPr>
                <a:t>V</a:t>
              </a:r>
              <a:endParaRPr lang="zh-CN" altLang="en-US" sz="2400" i="1" baseline="-25000" dirty="0">
                <a:latin typeface="Arial" panose="020B0604020202020204" pitchFamily="34" charset="0"/>
                <a:cs typeface="Arial" panose="020B0604020202020204" pitchFamily="34" charset="0"/>
              </a:endParaRPr>
            </a:p>
          </p:txBody>
        </p:sp>
        <p:sp>
          <p:nvSpPr>
            <p:cNvPr id="29" name="矩形 28">
              <a:extLst>
                <a:ext uri="{FF2B5EF4-FFF2-40B4-BE49-F238E27FC236}">
                  <a16:creationId xmlns:a16="http://schemas.microsoft.com/office/drawing/2014/main" id="{DF9E3008-C4D1-8B43-80B0-9EFEF1530BD9}"/>
                </a:ext>
              </a:extLst>
            </p:cNvPr>
            <p:cNvSpPr/>
            <p:nvPr/>
          </p:nvSpPr>
          <p:spPr>
            <a:xfrm>
              <a:off x="4091603" y="3664994"/>
              <a:ext cx="209672" cy="18637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30" name="矩形 29">
              <a:extLst>
                <a:ext uri="{FF2B5EF4-FFF2-40B4-BE49-F238E27FC236}">
                  <a16:creationId xmlns:a16="http://schemas.microsoft.com/office/drawing/2014/main" id="{32A4E62B-B782-2F45-B7ED-41883BD401CD}"/>
                </a:ext>
              </a:extLst>
            </p:cNvPr>
            <p:cNvSpPr/>
            <p:nvPr/>
          </p:nvSpPr>
          <p:spPr>
            <a:xfrm>
              <a:off x="3921706" y="3434161"/>
              <a:ext cx="209672" cy="186374"/>
            </a:xfrm>
            <a:prstGeom prst="rect">
              <a:avLst/>
            </a:prstGeom>
            <a:solidFill>
              <a:srgbClr val="92D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dirty="0">
                <a:latin typeface="Arial" panose="020B0604020202020204" pitchFamily="34" charset="0"/>
                <a:cs typeface="Arial" panose="020B0604020202020204" pitchFamily="34" charset="0"/>
              </a:endParaRPr>
            </a:p>
          </p:txBody>
        </p:sp>
        <p:sp>
          <p:nvSpPr>
            <p:cNvPr id="31" name="矩形 30">
              <a:extLst>
                <a:ext uri="{FF2B5EF4-FFF2-40B4-BE49-F238E27FC236}">
                  <a16:creationId xmlns:a16="http://schemas.microsoft.com/office/drawing/2014/main" id="{875B9D05-C915-7545-B52C-CFC4CDB406D6}"/>
                </a:ext>
              </a:extLst>
            </p:cNvPr>
            <p:cNvSpPr/>
            <p:nvPr/>
          </p:nvSpPr>
          <p:spPr>
            <a:xfrm>
              <a:off x="4243988" y="3434161"/>
              <a:ext cx="209672" cy="186374"/>
            </a:xfrm>
            <a:prstGeom prst="rect">
              <a:avLst/>
            </a:prstGeom>
            <a:solidFill>
              <a:srgbClr val="FF00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dirty="0">
                <a:latin typeface="Arial" panose="020B0604020202020204" pitchFamily="34" charset="0"/>
                <a:cs typeface="Arial" panose="020B0604020202020204" pitchFamily="34" charset="0"/>
              </a:endParaRPr>
            </a:p>
          </p:txBody>
        </p:sp>
        <p:sp>
          <p:nvSpPr>
            <p:cNvPr id="32" name="矩形 31">
              <a:extLst>
                <a:ext uri="{FF2B5EF4-FFF2-40B4-BE49-F238E27FC236}">
                  <a16:creationId xmlns:a16="http://schemas.microsoft.com/office/drawing/2014/main" id="{04EF9452-19BE-9240-B137-6BDB0A8864EF}"/>
                </a:ext>
              </a:extLst>
            </p:cNvPr>
            <p:cNvSpPr/>
            <p:nvPr/>
          </p:nvSpPr>
          <p:spPr>
            <a:xfrm>
              <a:off x="6525676" y="3653884"/>
              <a:ext cx="209672" cy="18637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33" name="矩形 32">
              <a:extLst>
                <a:ext uri="{FF2B5EF4-FFF2-40B4-BE49-F238E27FC236}">
                  <a16:creationId xmlns:a16="http://schemas.microsoft.com/office/drawing/2014/main" id="{966C69EB-1D63-A74C-B263-05AACEF84C19}"/>
                </a:ext>
              </a:extLst>
            </p:cNvPr>
            <p:cNvSpPr/>
            <p:nvPr/>
          </p:nvSpPr>
          <p:spPr>
            <a:xfrm>
              <a:off x="6363830" y="3424374"/>
              <a:ext cx="209672" cy="186374"/>
            </a:xfrm>
            <a:prstGeom prst="rect">
              <a:avLst/>
            </a:prstGeom>
            <a:solidFill>
              <a:srgbClr val="92D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dirty="0">
                <a:latin typeface="Arial" panose="020B0604020202020204" pitchFamily="34" charset="0"/>
                <a:cs typeface="Arial" panose="020B0604020202020204" pitchFamily="34" charset="0"/>
              </a:endParaRPr>
            </a:p>
          </p:txBody>
        </p:sp>
        <p:sp>
          <p:nvSpPr>
            <p:cNvPr id="34" name="矩形 33">
              <a:extLst>
                <a:ext uri="{FF2B5EF4-FFF2-40B4-BE49-F238E27FC236}">
                  <a16:creationId xmlns:a16="http://schemas.microsoft.com/office/drawing/2014/main" id="{4A389B39-A2EF-6D41-A84D-0D6ADD66F174}"/>
                </a:ext>
              </a:extLst>
            </p:cNvPr>
            <p:cNvSpPr/>
            <p:nvPr/>
          </p:nvSpPr>
          <p:spPr>
            <a:xfrm>
              <a:off x="6696453" y="3425944"/>
              <a:ext cx="209672" cy="186374"/>
            </a:xfrm>
            <a:prstGeom prst="rect">
              <a:avLst/>
            </a:prstGeom>
            <a:solidFill>
              <a:srgbClr val="92D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dirty="0">
                <a:latin typeface="Arial" panose="020B0604020202020204" pitchFamily="34" charset="0"/>
                <a:cs typeface="Arial" panose="020B0604020202020204" pitchFamily="34" charset="0"/>
              </a:endParaRPr>
            </a:p>
          </p:txBody>
        </p:sp>
        <p:sp>
          <p:nvSpPr>
            <p:cNvPr id="35" name="矩形 34">
              <a:extLst>
                <a:ext uri="{FF2B5EF4-FFF2-40B4-BE49-F238E27FC236}">
                  <a16:creationId xmlns:a16="http://schemas.microsoft.com/office/drawing/2014/main" id="{294A191B-2B6C-124B-B0A2-8DC8CD463D4E}"/>
                </a:ext>
              </a:extLst>
            </p:cNvPr>
            <p:cNvSpPr/>
            <p:nvPr/>
          </p:nvSpPr>
          <p:spPr>
            <a:xfrm>
              <a:off x="9622744" y="3409481"/>
              <a:ext cx="209672" cy="186374"/>
            </a:xfrm>
            <a:prstGeom prst="rect">
              <a:avLst/>
            </a:prstGeom>
            <a:solidFill>
              <a:srgbClr val="92D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36" name="矩形 35">
              <a:extLst>
                <a:ext uri="{FF2B5EF4-FFF2-40B4-BE49-F238E27FC236}">
                  <a16:creationId xmlns:a16="http://schemas.microsoft.com/office/drawing/2014/main" id="{F8C54612-5935-AB4C-A240-BC8216027F55}"/>
                </a:ext>
              </a:extLst>
            </p:cNvPr>
            <p:cNvSpPr/>
            <p:nvPr/>
          </p:nvSpPr>
          <p:spPr>
            <a:xfrm>
              <a:off x="9319411" y="3413663"/>
              <a:ext cx="209672" cy="186374"/>
            </a:xfrm>
            <a:prstGeom prst="rect">
              <a:avLst/>
            </a:prstGeom>
            <a:solidFill>
              <a:srgbClr val="92D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dirty="0">
                <a:latin typeface="Arial" panose="020B0604020202020204" pitchFamily="34" charset="0"/>
                <a:cs typeface="Arial" panose="020B0604020202020204" pitchFamily="34" charset="0"/>
              </a:endParaRPr>
            </a:p>
          </p:txBody>
        </p:sp>
        <p:sp>
          <p:nvSpPr>
            <p:cNvPr id="37" name="矩形 36">
              <a:extLst>
                <a:ext uri="{FF2B5EF4-FFF2-40B4-BE49-F238E27FC236}">
                  <a16:creationId xmlns:a16="http://schemas.microsoft.com/office/drawing/2014/main" id="{FDCB0600-5ACE-F544-8982-217BD92643AD}"/>
                </a:ext>
              </a:extLst>
            </p:cNvPr>
            <p:cNvSpPr/>
            <p:nvPr/>
          </p:nvSpPr>
          <p:spPr>
            <a:xfrm>
              <a:off x="9488996" y="3647743"/>
              <a:ext cx="209672" cy="186374"/>
            </a:xfrm>
            <a:prstGeom prst="rect">
              <a:avLst/>
            </a:prstGeom>
            <a:solidFill>
              <a:srgbClr val="92D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dirty="0">
                <a:latin typeface="Arial" panose="020B0604020202020204" pitchFamily="34" charset="0"/>
                <a:cs typeface="Arial" panose="020B0604020202020204" pitchFamily="34" charset="0"/>
              </a:endParaRPr>
            </a:p>
          </p:txBody>
        </p:sp>
        <p:sp>
          <p:nvSpPr>
            <p:cNvPr id="38" name="矩形 37">
              <a:extLst>
                <a:ext uri="{FF2B5EF4-FFF2-40B4-BE49-F238E27FC236}">
                  <a16:creationId xmlns:a16="http://schemas.microsoft.com/office/drawing/2014/main" id="{F64D5E64-007A-B241-9F20-7E9855A6B5B9}"/>
                </a:ext>
              </a:extLst>
            </p:cNvPr>
            <p:cNvSpPr/>
            <p:nvPr/>
          </p:nvSpPr>
          <p:spPr>
            <a:xfrm>
              <a:off x="1160860" y="3435582"/>
              <a:ext cx="209672" cy="186374"/>
            </a:xfrm>
            <a:prstGeom prst="rect">
              <a:avLst/>
            </a:prstGeom>
            <a:solidFill>
              <a:schemeClr val="tx2">
                <a:lumMod val="60000"/>
                <a:lumOff val="4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39" name="矩形 38">
              <a:extLst>
                <a:ext uri="{FF2B5EF4-FFF2-40B4-BE49-F238E27FC236}">
                  <a16:creationId xmlns:a16="http://schemas.microsoft.com/office/drawing/2014/main" id="{F4C4365C-EAB9-954B-9E86-8A5C6B76CEF9}"/>
                </a:ext>
              </a:extLst>
            </p:cNvPr>
            <p:cNvSpPr/>
            <p:nvPr/>
          </p:nvSpPr>
          <p:spPr>
            <a:xfrm>
              <a:off x="1551355" y="3434161"/>
              <a:ext cx="209672" cy="186374"/>
            </a:xfrm>
            <a:prstGeom prst="rect">
              <a:avLst/>
            </a:prstGeom>
            <a:solidFill>
              <a:schemeClr val="tx2">
                <a:lumMod val="60000"/>
                <a:lumOff val="4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40" name="矩形 39">
              <a:extLst>
                <a:ext uri="{FF2B5EF4-FFF2-40B4-BE49-F238E27FC236}">
                  <a16:creationId xmlns:a16="http://schemas.microsoft.com/office/drawing/2014/main" id="{B85B30E2-1BDA-F34B-B032-03252CD89B81}"/>
                </a:ext>
              </a:extLst>
            </p:cNvPr>
            <p:cNvSpPr/>
            <p:nvPr/>
          </p:nvSpPr>
          <p:spPr>
            <a:xfrm>
              <a:off x="1361417" y="3695446"/>
              <a:ext cx="209672" cy="186374"/>
            </a:xfrm>
            <a:prstGeom prst="rect">
              <a:avLst/>
            </a:prstGeom>
            <a:solidFill>
              <a:schemeClr val="tx2">
                <a:lumMod val="60000"/>
                <a:lumOff val="4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41" name="矩形 40">
              <a:extLst>
                <a:ext uri="{FF2B5EF4-FFF2-40B4-BE49-F238E27FC236}">
                  <a16:creationId xmlns:a16="http://schemas.microsoft.com/office/drawing/2014/main" id="{9763210C-D848-8F49-B452-DEC64591EA00}"/>
                </a:ext>
              </a:extLst>
            </p:cNvPr>
            <p:cNvSpPr/>
            <p:nvPr/>
          </p:nvSpPr>
          <p:spPr>
            <a:xfrm>
              <a:off x="1129087" y="2234516"/>
              <a:ext cx="209672" cy="186374"/>
            </a:xfrm>
            <a:prstGeom prst="rect">
              <a:avLst/>
            </a:prstGeom>
            <a:solidFill>
              <a:schemeClr val="tx2">
                <a:lumMod val="60000"/>
                <a:lumOff val="4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42" name="文本框 41">
              <a:extLst>
                <a:ext uri="{FF2B5EF4-FFF2-40B4-BE49-F238E27FC236}">
                  <a16:creationId xmlns:a16="http://schemas.microsoft.com/office/drawing/2014/main" id="{FE017850-7B0F-5A40-8383-C6B6306ECF69}"/>
                </a:ext>
              </a:extLst>
            </p:cNvPr>
            <p:cNvSpPr txBox="1"/>
            <p:nvPr/>
          </p:nvSpPr>
          <p:spPr>
            <a:xfrm>
              <a:off x="1370532" y="2096080"/>
              <a:ext cx="1869828" cy="367742"/>
            </a:xfrm>
            <a:prstGeom prst="rect">
              <a:avLst/>
            </a:prstGeom>
            <a:noFill/>
          </p:spPr>
          <p:txBody>
            <a:bodyPr wrap="none" rtlCol="0">
              <a:spAutoFit/>
            </a:bodyPr>
            <a:lstStyle/>
            <a:p>
              <a:r>
                <a:rPr lang="en-US" altLang="zh-CN" sz="2400" dirty="0">
                  <a:latin typeface="Arial" panose="020B0604020202020204" pitchFamily="34" charset="0"/>
                  <a:cs typeface="Arial" panose="020B0604020202020204" pitchFamily="34" charset="0"/>
                </a:rPr>
                <a:t>attribute value</a:t>
              </a:r>
              <a:endParaRPr lang="zh-CN" altLang="en-US" sz="2400" dirty="0">
                <a:latin typeface="Arial" panose="020B0604020202020204" pitchFamily="34" charset="0"/>
                <a:cs typeface="Arial" panose="020B0604020202020204" pitchFamily="34" charset="0"/>
              </a:endParaRPr>
            </a:p>
          </p:txBody>
        </p:sp>
        <p:sp>
          <p:nvSpPr>
            <p:cNvPr id="43" name="矩形 42">
              <a:extLst>
                <a:ext uri="{FF2B5EF4-FFF2-40B4-BE49-F238E27FC236}">
                  <a16:creationId xmlns:a16="http://schemas.microsoft.com/office/drawing/2014/main" id="{60328AC8-4343-E849-8F9E-BEB55F8FA3A5}"/>
                </a:ext>
              </a:extLst>
            </p:cNvPr>
            <p:cNvSpPr/>
            <p:nvPr/>
          </p:nvSpPr>
          <p:spPr>
            <a:xfrm>
              <a:off x="1125548" y="2591613"/>
              <a:ext cx="209672" cy="186374"/>
            </a:xfrm>
            <a:prstGeom prst="rect">
              <a:avLst/>
            </a:prstGeom>
            <a:solidFill>
              <a:srgbClr val="92D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dirty="0">
                <a:latin typeface="Arial" panose="020B0604020202020204" pitchFamily="34" charset="0"/>
                <a:cs typeface="Arial" panose="020B0604020202020204" pitchFamily="34" charset="0"/>
              </a:endParaRPr>
            </a:p>
          </p:txBody>
        </p:sp>
        <p:sp>
          <p:nvSpPr>
            <p:cNvPr id="44" name="文本框 43">
              <a:extLst>
                <a:ext uri="{FF2B5EF4-FFF2-40B4-BE49-F238E27FC236}">
                  <a16:creationId xmlns:a16="http://schemas.microsoft.com/office/drawing/2014/main" id="{B85B9313-5126-6949-81B6-BA40032E485E}"/>
                </a:ext>
              </a:extLst>
            </p:cNvPr>
            <p:cNvSpPr txBox="1"/>
            <p:nvPr/>
          </p:nvSpPr>
          <p:spPr>
            <a:xfrm>
              <a:off x="1370532" y="2416871"/>
              <a:ext cx="1718510" cy="367742"/>
            </a:xfrm>
            <a:prstGeom prst="rect">
              <a:avLst/>
            </a:prstGeom>
            <a:noFill/>
          </p:spPr>
          <p:txBody>
            <a:bodyPr wrap="none" rtlCol="0">
              <a:spAutoFit/>
            </a:bodyPr>
            <a:lstStyle/>
            <a:p>
              <a:r>
                <a:rPr lang="en-US" altLang="zh-CN" sz="2400" dirty="0">
                  <a:latin typeface="Arial" panose="020B0604020202020204" pitchFamily="34" charset="0"/>
                  <a:cs typeface="Arial" panose="020B0604020202020204" pitchFamily="34" charset="0"/>
                </a:rPr>
                <a:t>correct value</a:t>
              </a:r>
              <a:endParaRPr lang="zh-CN" altLang="en-US" sz="2400" dirty="0">
                <a:latin typeface="Arial" panose="020B0604020202020204" pitchFamily="34" charset="0"/>
                <a:cs typeface="Arial" panose="020B0604020202020204" pitchFamily="34" charset="0"/>
              </a:endParaRPr>
            </a:p>
          </p:txBody>
        </p:sp>
        <p:sp>
          <p:nvSpPr>
            <p:cNvPr id="45" name="矩形 44">
              <a:extLst>
                <a:ext uri="{FF2B5EF4-FFF2-40B4-BE49-F238E27FC236}">
                  <a16:creationId xmlns:a16="http://schemas.microsoft.com/office/drawing/2014/main" id="{2EEE843A-8E96-6447-9D90-18B9913DEB8D}"/>
                </a:ext>
              </a:extLst>
            </p:cNvPr>
            <p:cNvSpPr/>
            <p:nvPr/>
          </p:nvSpPr>
          <p:spPr>
            <a:xfrm>
              <a:off x="7801346" y="2234516"/>
              <a:ext cx="209672" cy="186374"/>
            </a:xfrm>
            <a:prstGeom prst="rect">
              <a:avLst/>
            </a:prstGeom>
            <a:solidFill>
              <a:srgbClr val="FF00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46" name="文本框 45">
              <a:extLst>
                <a:ext uri="{FF2B5EF4-FFF2-40B4-BE49-F238E27FC236}">
                  <a16:creationId xmlns:a16="http://schemas.microsoft.com/office/drawing/2014/main" id="{27888169-5F76-7447-A67D-44FDA4B0D479}"/>
                </a:ext>
              </a:extLst>
            </p:cNvPr>
            <p:cNvSpPr txBox="1"/>
            <p:nvPr/>
          </p:nvSpPr>
          <p:spPr>
            <a:xfrm>
              <a:off x="8042791" y="2096080"/>
              <a:ext cx="1734067" cy="367742"/>
            </a:xfrm>
            <a:prstGeom prst="rect">
              <a:avLst/>
            </a:prstGeom>
            <a:noFill/>
          </p:spPr>
          <p:txBody>
            <a:bodyPr wrap="none" rtlCol="0">
              <a:spAutoFit/>
            </a:bodyPr>
            <a:lstStyle/>
            <a:p>
              <a:r>
                <a:rPr lang="en-US" altLang="zh-CN" sz="2400" dirty="0">
                  <a:latin typeface="Arial" panose="020B0604020202020204" pitchFamily="34" charset="0"/>
                  <a:cs typeface="Arial" panose="020B0604020202020204" pitchFamily="34" charset="0"/>
                </a:rPr>
                <a:t>conflict value</a:t>
              </a:r>
              <a:endParaRPr lang="zh-CN" altLang="en-US" sz="2400" dirty="0">
                <a:latin typeface="Arial" panose="020B0604020202020204" pitchFamily="34" charset="0"/>
                <a:cs typeface="Arial" panose="020B0604020202020204" pitchFamily="34" charset="0"/>
              </a:endParaRPr>
            </a:p>
          </p:txBody>
        </p:sp>
        <p:sp>
          <p:nvSpPr>
            <p:cNvPr id="47" name="矩形 46">
              <a:extLst>
                <a:ext uri="{FF2B5EF4-FFF2-40B4-BE49-F238E27FC236}">
                  <a16:creationId xmlns:a16="http://schemas.microsoft.com/office/drawing/2014/main" id="{8FE520E9-B031-644E-8ED0-2888802DD34E}"/>
                </a:ext>
              </a:extLst>
            </p:cNvPr>
            <p:cNvSpPr/>
            <p:nvPr/>
          </p:nvSpPr>
          <p:spPr>
            <a:xfrm>
              <a:off x="7796818" y="2591613"/>
              <a:ext cx="209672" cy="186374"/>
            </a:xfrm>
            <a:prstGeom prst="rect">
              <a:avLst/>
            </a:prstGeom>
            <a:solidFill>
              <a:schemeClr val="bg1"/>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48" name="文本框 47">
              <a:extLst>
                <a:ext uri="{FF2B5EF4-FFF2-40B4-BE49-F238E27FC236}">
                  <a16:creationId xmlns:a16="http://schemas.microsoft.com/office/drawing/2014/main" id="{1198CA9E-5F07-3842-95D7-4792BB994668}"/>
                </a:ext>
              </a:extLst>
            </p:cNvPr>
            <p:cNvSpPr txBox="1"/>
            <p:nvPr/>
          </p:nvSpPr>
          <p:spPr>
            <a:xfrm>
              <a:off x="8042791" y="2416871"/>
              <a:ext cx="1810432" cy="367742"/>
            </a:xfrm>
            <a:prstGeom prst="rect">
              <a:avLst/>
            </a:prstGeom>
            <a:noFill/>
          </p:spPr>
          <p:txBody>
            <a:bodyPr wrap="none" rtlCol="0">
              <a:spAutoFit/>
            </a:bodyPr>
            <a:lstStyle/>
            <a:p>
              <a:r>
                <a:rPr lang="en-US" altLang="zh-CN" sz="2400" dirty="0">
                  <a:latin typeface="Arial" panose="020B0604020202020204" pitchFamily="34" charset="0"/>
                  <a:cs typeface="Arial" panose="020B0604020202020204" pitchFamily="34" charset="0"/>
                </a:rPr>
                <a:t>missing value</a:t>
              </a:r>
              <a:endParaRPr lang="zh-CN" altLang="en-US" sz="2400" dirty="0">
                <a:latin typeface="Arial" panose="020B0604020202020204" pitchFamily="34" charset="0"/>
                <a:cs typeface="Arial" panose="020B0604020202020204" pitchFamily="34" charset="0"/>
              </a:endParaRPr>
            </a:p>
          </p:txBody>
        </p:sp>
        <p:sp>
          <p:nvSpPr>
            <p:cNvPr id="49" name="文本框 48">
              <a:extLst>
                <a:ext uri="{FF2B5EF4-FFF2-40B4-BE49-F238E27FC236}">
                  <a16:creationId xmlns:a16="http://schemas.microsoft.com/office/drawing/2014/main" id="{35BFC5CA-C958-AC45-8BF7-AA05574A2A46}"/>
                </a:ext>
              </a:extLst>
            </p:cNvPr>
            <p:cNvSpPr txBox="1"/>
            <p:nvPr/>
          </p:nvSpPr>
          <p:spPr>
            <a:xfrm>
              <a:off x="4215891" y="2276260"/>
              <a:ext cx="2393799" cy="367742"/>
            </a:xfrm>
            <a:prstGeom prst="rect">
              <a:avLst/>
            </a:prstGeom>
            <a:noFill/>
          </p:spPr>
          <p:txBody>
            <a:bodyPr wrap="square" rtlCol="0">
              <a:spAutoFit/>
            </a:bodyPr>
            <a:lstStyle/>
            <a:p>
              <a:pPr algn="ctr"/>
              <a:r>
                <a:rPr lang="en-US" altLang="zh-CN" sz="2400" dirty="0">
                  <a:latin typeface="Arial" panose="020B0604020202020204" pitchFamily="34" charset="0"/>
                  <a:cs typeface="Arial" panose="020B0604020202020204" pitchFamily="34" charset="0"/>
                </a:rPr>
                <a:t>knowledge graph</a:t>
              </a:r>
              <a:endParaRPr lang="zh-CN" altLang="en-US" sz="2400" dirty="0">
                <a:latin typeface="Arial" panose="020B0604020202020204" pitchFamily="34" charset="0"/>
                <a:cs typeface="Arial" panose="020B0604020202020204" pitchFamily="34" charset="0"/>
              </a:endParaRPr>
            </a:p>
          </p:txBody>
        </p:sp>
        <p:sp>
          <p:nvSpPr>
            <p:cNvPr id="50" name="箭头: 右 13">
              <a:extLst>
                <a:ext uri="{FF2B5EF4-FFF2-40B4-BE49-F238E27FC236}">
                  <a16:creationId xmlns:a16="http://schemas.microsoft.com/office/drawing/2014/main" id="{1C02C1F2-2D33-FD48-8E4E-2B0A8E386C2D}"/>
                </a:ext>
              </a:extLst>
            </p:cNvPr>
            <p:cNvSpPr/>
            <p:nvPr/>
          </p:nvSpPr>
          <p:spPr>
            <a:xfrm rot="8727685">
              <a:off x="2933271" y="2867724"/>
              <a:ext cx="1330930" cy="100679"/>
            </a:xfrm>
            <a:prstGeom prst="rightArrow">
              <a:avLst>
                <a:gd name="adj1" fmla="val 46850"/>
                <a:gd name="adj2" fmla="val 78775"/>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cs typeface="Arial" panose="020B0604020202020204" pitchFamily="34" charset="0"/>
              </a:endParaRPr>
            </a:p>
          </p:txBody>
        </p:sp>
        <p:sp>
          <p:nvSpPr>
            <p:cNvPr id="51" name="箭头: 右 15">
              <a:extLst>
                <a:ext uri="{FF2B5EF4-FFF2-40B4-BE49-F238E27FC236}">
                  <a16:creationId xmlns:a16="http://schemas.microsoft.com/office/drawing/2014/main" id="{848BDF3D-7D15-7B42-A279-0C215651F9DD}"/>
                </a:ext>
              </a:extLst>
            </p:cNvPr>
            <p:cNvSpPr/>
            <p:nvPr/>
          </p:nvSpPr>
          <p:spPr>
            <a:xfrm rot="1686964">
              <a:off x="6482687" y="2865229"/>
              <a:ext cx="1433510" cy="97203"/>
            </a:xfrm>
            <a:prstGeom prst="rightArrow">
              <a:avLst>
                <a:gd name="adj1" fmla="val 46059"/>
                <a:gd name="adj2" fmla="val 73188"/>
              </a:avLst>
            </a:prstGeom>
            <a:solidFill>
              <a:srgbClr val="C000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cs typeface="Arial" panose="020B0604020202020204" pitchFamily="34" charset="0"/>
              </a:endParaRPr>
            </a:p>
          </p:txBody>
        </p:sp>
        <p:sp>
          <p:nvSpPr>
            <p:cNvPr id="52" name="文本框 51">
              <a:extLst>
                <a:ext uri="{FF2B5EF4-FFF2-40B4-BE49-F238E27FC236}">
                  <a16:creationId xmlns:a16="http://schemas.microsoft.com/office/drawing/2014/main" id="{C9E1BFC9-3143-EC46-AF07-4680E2EA74E3}"/>
                </a:ext>
              </a:extLst>
            </p:cNvPr>
            <p:cNvSpPr txBox="1"/>
            <p:nvPr/>
          </p:nvSpPr>
          <p:spPr>
            <a:xfrm>
              <a:off x="4468218" y="4491665"/>
              <a:ext cx="2111652" cy="367742"/>
            </a:xfrm>
            <a:prstGeom prst="rect">
              <a:avLst/>
            </a:prstGeom>
            <a:noFill/>
          </p:spPr>
          <p:txBody>
            <a:bodyPr wrap="none" rtlCol="0">
              <a:spAutoFit/>
            </a:bodyPr>
            <a:lstStyle/>
            <a:p>
              <a:r>
                <a:rPr lang="en-US" altLang="zh-CN" sz="2400" dirty="0">
                  <a:latin typeface="Arial" panose="020B0604020202020204" pitchFamily="34" charset="0"/>
                  <a:cs typeface="Arial" panose="020B0604020202020204" pitchFamily="34" charset="0"/>
                </a:rPr>
                <a:t>User verification</a:t>
              </a:r>
              <a:endParaRPr lang="zh-CN" altLang="en-US" sz="2400" dirty="0">
                <a:latin typeface="Arial" panose="020B0604020202020204" pitchFamily="34" charset="0"/>
                <a:cs typeface="Arial" panose="020B0604020202020204" pitchFamily="34" charset="0"/>
              </a:endParaRPr>
            </a:p>
          </p:txBody>
        </p:sp>
        <p:sp>
          <p:nvSpPr>
            <p:cNvPr id="53" name="矩形 52">
              <a:extLst>
                <a:ext uri="{FF2B5EF4-FFF2-40B4-BE49-F238E27FC236}">
                  <a16:creationId xmlns:a16="http://schemas.microsoft.com/office/drawing/2014/main" id="{CA513F8D-B2E3-7242-BDDE-29BADD4592CB}"/>
                </a:ext>
              </a:extLst>
            </p:cNvPr>
            <p:cNvSpPr/>
            <p:nvPr/>
          </p:nvSpPr>
          <p:spPr>
            <a:xfrm>
              <a:off x="4418324" y="4494412"/>
              <a:ext cx="2159905" cy="618066"/>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cs typeface="Arial" panose="020B0604020202020204" pitchFamily="34" charset="0"/>
              </a:endParaRPr>
            </a:p>
          </p:txBody>
        </p:sp>
        <p:sp>
          <p:nvSpPr>
            <p:cNvPr id="54" name="箭头: 右 13">
              <a:extLst>
                <a:ext uri="{FF2B5EF4-FFF2-40B4-BE49-F238E27FC236}">
                  <a16:creationId xmlns:a16="http://schemas.microsoft.com/office/drawing/2014/main" id="{68E51C5B-D988-1043-A0E5-46647D3784D0}"/>
                </a:ext>
              </a:extLst>
            </p:cNvPr>
            <p:cNvSpPr/>
            <p:nvPr/>
          </p:nvSpPr>
          <p:spPr>
            <a:xfrm rot="1737920">
              <a:off x="2717923" y="4263636"/>
              <a:ext cx="1709011" cy="103088"/>
            </a:xfrm>
            <a:prstGeom prst="rightArrow">
              <a:avLst>
                <a:gd name="adj1" fmla="val 40589"/>
                <a:gd name="adj2" fmla="val 78177"/>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cs typeface="Arial" panose="020B0604020202020204" pitchFamily="34" charset="0"/>
              </a:endParaRPr>
            </a:p>
          </p:txBody>
        </p:sp>
        <p:sp>
          <p:nvSpPr>
            <p:cNvPr id="55" name="箭头: 右 13">
              <a:extLst>
                <a:ext uri="{FF2B5EF4-FFF2-40B4-BE49-F238E27FC236}">
                  <a16:creationId xmlns:a16="http://schemas.microsoft.com/office/drawing/2014/main" id="{CF166067-0C8C-D04F-ACC9-70C4D26F7495}"/>
                </a:ext>
              </a:extLst>
            </p:cNvPr>
            <p:cNvSpPr/>
            <p:nvPr/>
          </p:nvSpPr>
          <p:spPr>
            <a:xfrm rot="5400000">
              <a:off x="5141474" y="4082849"/>
              <a:ext cx="627144" cy="102184"/>
            </a:xfrm>
            <a:prstGeom prst="rightArrow">
              <a:avLst>
                <a:gd name="adj1" fmla="val 41695"/>
                <a:gd name="adj2" fmla="val 7493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56" name="箭头: 右 13">
              <a:extLst>
                <a:ext uri="{FF2B5EF4-FFF2-40B4-BE49-F238E27FC236}">
                  <a16:creationId xmlns:a16="http://schemas.microsoft.com/office/drawing/2014/main" id="{633B4146-B065-564E-84C0-AF566B8C5CC1}"/>
                </a:ext>
              </a:extLst>
            </p:cNvPr>
            <p:cNvSpPr/>
            <p:nvPr/>
          </p:nvSpPr>
          <p:spPr>
            <a:xfrm rot="9022553">
              <a:off x="6547298" y="4218470"/>
              <a:ext cx="1811227" cy="116686"/>
            </a:xfrm>
            <a:prstGeom prst="rightArrow">
              <a:avLst>
                <a:gd name="adj1" fmla="val 42077"/>
                <a:gd name="adj2" fmla="val 87518"/>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cs typeface="Arial" panose="020B0604020202020204" pitchFamily="34" charset="0"/>
              </a:endParaRPr>
            </a:p>
          </p:txBody>
        </p:sp>
        <p:sp>
          <p:nvSpPr>
            <p:cNvPr id="57" name="文本框 56">
              <a:extLst>
                <a:ext uri="{FF2B5EF4-FFF2-40B4-BE49-F238E27FC236}">
                  <a16:creationId xmlns:a16="http://schemas.microsoft.com/office/drawing/2014/main" id="{A5B5F060-F85E-0C48-ACF2-0A2F05942581}"/>
                </a:ext>
              </a:extLst>
            </p:cNvPr>
            <p:cNvSpPr txBox="1"/>
            <p:nvPr/>
          </p:nvSpPr>
          <p:spPr>
            <a:xfrm>
              <a:off x="4835109" y="4720677"/>
              <a:ext cx="1297085" cy="367742"/>
            </a:xfrm>
            <a:prstGeom prst="rect">
              <a:avLst/>
            </a:prstGeom>
            <a:noFill/>
          </p:spPr>
          <p:txBody>
            <a:bodyPr wrap="none" rtlCol="0">
              <a:spAutoFit/>
            </a:bodyPr>
            <a:lstStyle/>
            <a:p>
              <a:r>
                <a:rPr lang="en-US" altLang="zh-CN" sz="2400" dirty="0">
                  <a:latin typeface="Arial" panose="020B0604020202020204" pitchFamily="34" charset="0"/>
                  <a:cs typeface="Arial" panose="020B0604020202020204" pitchFamily="34" charset="0"/>
                </a:rPr>
                <a:t>(optional)</a:t>
              </a:r>
              <a:endParaRPr lang="zh-CN" altLang="en-US" sz="2400" dirty="0">
                <a:latin typeface="Arial" panose="020B0604020202020204" pitchFamily="34" charset="0"/>
                <a:cs typeface="Arial" panose="020B0604020202020204" pitchFamily="34" charset="0"/>
              </a:endParaRPr>
            </a:p>
          </p:txBody>
        </p:sp>
      </p:grpSp>
      <p:sp>
        <p:nvSpPr>
          <p:cNvPr id="159" name="矩形 158">
            <a:extLst>
              <a:ext uri="{FF2B5EF4-FFF2-40B4-BE49-F238E27FC236}">
                <a16:creationId xmlns:a16="http://schemas.microsoft.com/office/drawing/2014/main" id="{21075A76-2959-D94B-B5FB-C07D81B5529B}"/>
              </a:ext>
            </a:extLst>
          </p:cNvPr>
          <p:cNvSpPr/>
          <p:nvPr/>
        </p:nvSpPr>
        <p:spPr>
          <a:xfrm>
            <a:off x="8545363" y="5950629"/>
            <a:ext cx="2853934" cy="683644"/>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nvGrpSpPr>
          <p:cNvPr id="116" name="组合 115">
            <a:extLst>
              <a:ext uri="{FF2B5EF4-FFF2-40B4-BE49-F238E27FC236}">
                <a16:creationId xmlns:a16="http://schemas.microsoft.com/office/drawing/2014/main" id="{0CF06D89-277E-F046-9795-2C3E7BB88807}"/>
              </a:ext>
            </a:extLst>
          </p:cNvPr>
          <p:cNvGrpSpPr/>
          <p:nvPr/>
        </p:nvGrpSpPr>
        <p:grpSpPr>
          <a:xfrm>
            <a:off x="775855" y="1316050"/>
            <a:ext cx="9851348" cy="3200705"/>
            <a:chOff x="1047579" y="2073155"/>
            <a:chExt cx="8869579" cy="3437835"/>
          </a:xfrm>
        </p:grpSpPr>
        <p:sp>
          <p:nvSpPr>
            <p:cNvPr id="127" name="文本框 126">
              <a:extLst>
                <a:ext uri="{FF2B5EF4-FFF2-40B4-BE49-F238E27FC236}">
                  <a16:creationId xmlns:a16="http://schemas.microsoft.com/office/drawing/2014/main" id="{A8D8676D-B3CA-584C-A427-23884BB0AC49}"/>
                </a:ext>
              </a:extLst>
            </p:cNvPr>
            <p:cNvSpPr txBox="1"/>
            <p:nvPr/>
          </p:nvSpPr>
          <p:spPr>
            <a:xfrm>
              <a:off x="7259710" y="3134478"/>
              <a:ext cx="1620077" cy="826446"/>
            </a:xfrm>
            <a:prstGeom prst="rect">
              <a:avLst/>
            </a:prstGeom>
            <a:noFill/>
            <a:ln>
              <a:noFill/>
            </a:ln>
          </p:spPr>
          <p:txBody>
            <a:bodyPr wrap="none" rtlCol="0">
              <a:spAutoFit/>
            </a:bodyPr>
            <a:lstStyle/>
            <a:p>
              <a:pPr algn="ctr"/>
              <a:r>
                <a:rPr lang="en-US" altLang="zh-CN" sz="2200" dirty="0">
                  <a:solidFill>
                    <a:srgbClr val="FF0000"/>
                  </a:solidFill>
                  <a:latin typeface="Calibri" panose="020F0502020204030204" pitchFamily="34" charset="0"/>
                  <a:cs typeface="Calibri" panose="020F0502020204030204" pitchFamily="34" charset="0"/>
                </a:rPr>
                <a:t>Missing</a:t>
              </a:r>
              <a:r>
                <a:rPr lang="zh-CN" altLang="en-US" sz="2200" dirty="0">
                  <a:solidFill>
                    <a:srgbClr val="FF0000"/>
                  </a:solidFill>
                  <a:latin typeface="Calibri" panose="020F0502020204030204" pitchFamily="34" charset="0"/>
                  <a:cs typeface="Calibri" panose="020F0502020204030204" pitchFamily="34" charset="0"/>
                </a:rPr>
                <a:t> </a:t>
              </a:r>
              <a:r>
                <a:rPr lang="en-US" altLang="zh-CN" sz="2200" dirty="0">
                  <a:solidFill>
                    <a:srgbClr val="FF0000"/>
                  </a:solidFill>
                  <a:latin typeface="Calibri" panose="020F0502020204030204" pitchFamily="34" charset="0"/>
                  <a:cs typeface="Calibri" panose="020F0502020204030204" pitchFamily="34" charset="0"/>
                </a:rPr>
                <a:t>Value</a:t>
              </a:r>
            </a:p>
            <a:p>
              <a:pPr algn="ctr"/>
              <a:r>
                <a:rPr lang="en-US" altLang="zh-CN" sz="2200" dirty="0">
                  <a:solidFill>
                    <a:srgbClr val="FF0000"/>
                  </a:solidFill>
                  <a:latin typeface="Calibri" panose="020F0502020204030204" pitchFamily="34" charset="0"/>
                  <a:cs typeface="Calibri" panose="020F0502020204030204" pitchFamily="34" charset="0"/>
                </a:rPr>
                <a:t>Imputation</a:t>
              </a:r>
              <a:endParaRPr lang="zh-CN" altLang="en-US" sz="2200" dirty="0">
                <a:solidFill>
                  <a:srgbClr val="FF0000"/>
                </a:solidFill>
                <a:latin typeface="Calibri" panose="020F0502020204030204" pitchFamily="34" charset="0"/>
                <a:cs typeface="Calibri" panose="020F0502020204030204" pitchFamily="34" charset="0"/>
              </a:endParaRPr>
            </a:p>
          </p:txBody>
        </p:sp>
        <p:sp>
          <p:nvSpPr>
            <p:cNvPr id="166" name="流程图: 磁盘 3">
              <a:extLst>
                <a:ext uri="{FF2B5EF4-FFF2-40B4-BE49-F238E27FC236}">
                  <a16:creationId xmlns:a16="http://schemas.microsoft.com/office/drawing/2014/main" id="{1EF45C8B-FA85-D744-9EE8-4C0297530A3E}"/>
                </a:ext>
              </a:extLst>
            </p:cNvPr>
            <p:cNvSpPr/>
            <p:nvPr/>
          </p:nvSpPr>
          <p:spPr>
            <a:xfrm>
              <a:off x="1047579" y="2970344"/>
              <a:ext cx="818993" cy="1132716"/>
            </a:xfrm>
            <a:prstGeom prst="flowChartMagneticDisk">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68" name="文本框 167">
              <a:extLst>
                <a:ext uri="{FF2B5EF4-FFF2-40B4-BE49-F238E27FC236}">
                  <a16:creationId xmlns:a16="http://schemas.microsoft.com/office/drawing/2014/main" id="{B81EE86A-7B00-AC4E-8B7A-632441A492C0}"/>
                </a:ext>
              </a:extLst>
            </p:cNvPr>
            <p:cNvSpPr txBox="1"/>
            <p:nvPr/>
          </p:nvSpPr>
          <p:spPr>
            <a:xfrm>
              <a:off x="1249973" y="4033134"/>
              <a:ext cx="479716" cy="462810"/>
            </a:xfrm>
            <a:prstGeom prst="rect">
              <a:avLst/>
            </a:prstGeom>
            <a:noFill/>
          </p:spPr>
          <p:txBody>
            <a:bodyPr wrap="square" rtlCol="0">
              <a:spAutoFit/>
            </a:bodyPr>
            <a:lstStyle/>
            <a:p>
              <a:r>
                <a:rPr lang="en-US" altLang="zh-CN" sz="2200" i="1" dirty="0">
                  <a:latin typeface="Calibri" panose="020F0502020204030204" pitchFamily="34" charset="0"/>
                  <a:cs typeface="Calibri" panose="020F0502020204030204" pitchFamily="34" charset="0"/>
                </a:rPr>
                <a:t>D</a:t>
              </a:r>
              <a:endParaRPr lang="zh-CN" altLang="en-US" sz="2200" i="1" baseline="-25000" dirty="0">
                <a:latin typeface="Calibri" panose="020F0502020204030204" pitchFamily="34" charset="0"/>
                <a:cs typeface="Calibri" panose="020F0502020204030204" pitchFamily="34" charset="0"/>
              </a:endParaRPr>
            </a:p>
          </p:txBody>
        </p:sp>
        <p:sp>
          <p:nvSpPr>
            <p:cNvPr id="169" name="流程图: 磁盘 5">
              <a:extLst>
                <a:ext uri="{FF2B5EF4-FFF2-40B4-BE49-F238E27FC236}">
                  <a16:creationId xmlns:a16="http://schemas.microsoft.com/office/drawing/2014/main" id="{FA54A026-F640-4C43-8C5A-F9319E70B2EE}"/>
                </a:ext>
              </a:extLst>
            </p:cNvPr>
            <p:cNvSpPr/>
            <p:nvPr/>
          </p:nvSpPr>
          <p:spPr>
            <a:xfrm>
              <a:off x="3863016" y="3063457"/>
              <a:ext cx="663146" cy="864972"/>
            </a:xfrm>
            <a:prstGeom prst="flowChartMagneticDisk">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70" name="文本框 169">
              <a:extLst>
                <a:ext uri="{FF2B5EF4-FFF2-40B4-BE49-F238E27FC236}">
                  <a16:creationId xmlns:a16="http://schemas.microsoft.com/office/drawing/2014/main" id="{939E5732-213A-794C-A8EE-330B124E26DD}"/>
                </a:ext>
              </a:extLst>
            </p:cNvPr>
            <p:cNvSpPr txBox="1"/>
            <p:nvPr/>
          </p:nvSpPr>
          <p:spPr>
            <a:xfrm>
              <a:off x="3979011" y="3989945"/>
              <a:ext cx="644528" cy="462810"/>
            </a:xfrm>
            <a:prstGeom prst="rect">
              <a:avLst/>
            </a:prstGeom>
            <a:noFill/>
          </p:spPr>
          <p:txBody>
            <a:bodyPr wrap="square" rtlCol="0">
              <a:spAutoFit/>
            </a:bodyPr>
            <a:lstStyle/>
            <a:p>
              <a:r>
                <a:rPr lang="en-US" altLang="zh-CN" sz="2200" i="1" dirty="0">
                  <a:latin typeface="Calibri" panose="020F0502020204030204" pitchFamily="34" charset="0"/>
                  <a:cs typeface="Calibri" panose="020F0502020204030204" pitchFamily="34" charset="0"/>
                </a:rPr>
                <a:t>D</a:t>
              </a:r>
              <a:r>
                <a:rPr lang="en-US" altLang="zh-CN" sz="2200" i="1" baseline="-25000" dirty="0">
                  <a:latin typeface="Calibri" panose="020F0502020204030204" pitchFamily="34" charset="0"/>
                  <a:cs typeface="Calibri" panose="020F0502020204030204" pitchFamily="34" charset="0"/>
                </a:rPr>
                <a:t>V</a:t>
              </a:r>
              <a:endParaRPr lang="zh-CN" altLang="en-US" sz="2200" i="1" baseline="-25000" dirty="0">
                <a:latin typeface="Calibri" panose="020F0502020204030204" pitchFamily="34" charset="0"/>
                <a:cs typeface="Calibri" panose="020F0502020204030204" pitchFamily="34" charset="0"/>
              </a:endParaRPr>
            </a:p>
          </p:txBody>
        </p:sp>
        <p:sp>
          <p:nvSpPr>
            <p:cNvPr id="171" name="矩形 170">
              <a:extLst>
                <a:ext uri="{FF2B5EF4-FFF2-40B4-BE49-F238E27FC236}">
                  <a16:creationId xmlns:a16="http://schemas.microsoft.com/office/drawing/2014/main" id="{5BC08B3F-C2C8-EF48-989D-B024F2A1DDE6}"/>
                </a:ext>
              </a:extLst>
            </p:cNvPr>
            <p:cNvSpPr/>
            <p:nvPr/>
          </p:nvSpPr>
          <p:spPr>
            <a:xfrm>
              <a:off x="2398236" y="3310090"/>
              <a:ext cx="1204825" cy="650834"/>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dirty="0">
                <a:latin typeface="Calibri" panose="020F0502020204030204" pitchFamily="34" charset="0"/>
                <a:cs typeface="Calibri" panose="020F0502020204030204" pitchFamily="34" charset="0"/>
              </a:endParaRPr>
            </a:p>
          </p:txBody>
        </p:sp>
        <p:sp>
          <p:nvSpPr>
            <p:cNvPr id="174" name="矩形 173">
              <a:extLst>
                <a:ext uri="{FF2B5EF4-FFF2-40B4-BE49-F238E27FC236}">
                  <a16:creationId xmlns:a16="http://schemas.microsoft.com/office/drawing/2014/main" id="{4586D3DD-EC20-954B-AC94-4F58D7EA2523}"/>
                </a:ext>
              </a:extLst>
            </p:cNvPr>
            <p:cNvSpPr/>
            <p:nvPr/>
          </p:nvSpPr>
          <p:spPr>
            <a:xfrm>
              <a:off x="4785606" y="3158833"/>
              <a:ext cx="1234573" cy="780532"/>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dirty="0">
                <a:latin typeface="Calibri" panose="020F0502020204030204" pitchFamily="34" charset="0"/>
                <a:cs typeface="Calibri" panose="020F0502020204030204" pitchFamily="34" charset="0"/>
              </a:endParaRPr>
            </a:p>
          </p:txBody>
        </p:sp>
        <p:sp>
          <p:nvSpPr>
            <p:cNvPr id="175" name="矩形 174">
              <a:extLst>
                <a:ext uri="{FF2B5EF4-FFF2-40B4-BE49-F238E27FC236}">
                  <a16:creationId xmlns:a16="http://schemas.microsoft.com/office/drawing/2014/main" id="{7C70D414-FF20-324C-8EAB-587976D5E743}"/>
                </a:ext>
              </a:extLst>
            </p:cNvPr>
            <p:cNvSpPr/>
            <p:nvPr/>
          </p:nvSpPr>
          <p:spPr>
            <a:xfrm>
              <a:off x="7299278" y="3168549"/>
              <a:ext cx="1585635" cy="764453"/>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dirty="0">
                <a:latin typeface="Calibri" panose="020F0502020204030204" pitchFamily="34" charset="0"/>
                <a:cs typeface="Calibri" panose="020F0502020204030204" pitchFamily="34" charset="0"/>
              </a:endParaRPr>
            </a:p>
          </p:txBody>
        </p:sp>
        <p:sp>
          <p:nvSpPr>
            <p:cNvPr id="176" name="右箭头 175">
              <a:extLst>
                <a:ext uri="{FF2B5EF4-FFF2-40B4-BE49-F238E27FC236}">
                  <a16:creationId xmlns:a16="http://schemas.microsoft.com/office/drawing/2014/main" id="{86EF4EC9-7B68-3D47-9FB0-49EF2D2A7C12}"/>
                </a:ext>
              </a:extLst>
            </p:cNvPr>
            <p:cNvSpPr/>
            <p:nvPr/>
          </p:nvSpPr>
          <p:spPr>
            <a:xfrm>
              <a:off x="1927338" y="3542003"/>
              <a:ext cx="430390" cy="53853"/>
            </a:xfrm>
            <a:prstGeom prst="rightArrow">
              <a:avLst/>
            </a:prstGeom>
            <a:solidFill>
              <a:srgbClr val="0070C0"/>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77" name="右箭头 176">
              <a:extLst>
                <a:ext uri="{FF2B5EF4-FFF2-40B4-BE49-F238E27FC236}">
                  <a16:creationId xmlns:a16="http://schemas.microsoft.com/office/drawing/2014/main" id="{E149E487-D100-7449-9848-94D20D85AA51}"/>
                </a:ext>
              </a:extLst>
            </p:cNvPr>
            <p:cNvSpPr/>
            <p:nvPr/>
          </p:nvSpPr>
          <p:spPr>
            <a:xfrm>
              <a:off x="4560225" y="3530499"/>
              <a:ext cx="217306" cy="45719"/>
            </a:xfrm>
            <a:prstGeom prst="rightArrow">
              <a:avLst/>
            </a:prstGeom>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78" name="流程图: 磁盘 17">
              <a:extLst>
                <a:ext uri="{FF2B5EF4-FFF2-40B4-BE49-F238E27FC236}">
                  <a16:creationId xmlns:a16="http://schemas.microsoft.com/office/drawing/2014/main" id="{67A4F821-66E3-C94D-9CB2-1E661DF4A3CA}"/>
                </a:ext>
              </a:extLst>
            </p:cNvPr>
            <p:cNvSpPr/>
            <p:nvPr/>
          </p:nvSpPr>
          <p:spPr>
            <a:xfrm>
              <a:off x="6298939" y="3087928"/>
              <a:ext cx="663146" cy="864972"/>
            </a:xfrm>
            <a:prstGeom prst="flowChartMagneticDisk">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79" name="文本框 178">
              <a:extLst>
                <a:ext uri="{FF2B5EF4-FFF2-40B4-BE49-F238E27FC236}">
                  <a16:creationId xmlns:a16="http://schemas.microsoft.com/office/drawing/2014/main" id="{F34607A3-EF33-714A-9B7F-F458CE861525}"/>
                </a:ext>
              </a:extLst>
            </p:cNvPr>
            <p:cNvSpPr txBox="1"/>
            <p:nvPr/>
          </p:nvSpPr>
          <p:spPr>
            <a:xfrm>
              <a:off x="6449121" y="3989945"/>
              <a:ext cx="548840" cy="462810"/>
            </a:xfrm>
            <a:prstGeom prst="rect">
              <a:avLst/>
            </a:prstGeom>
            <a:noFill/>
          </p:spPr>
          <p:txBody>
            <a:bodyPr wrap="square" rtlCol="0">
              <a:spAutoFit/>
            </a:bodyPr>
            <a:lstStyle/>
            <a:p>
              <a:r>
                <a:rPr lang="en-US" altLang="zh-CN" sz="2200" i="1" dirty="0">
                  <a:latin typeface="Calibri" panose="020F0502020204030204" pitchFamily="34" charset="0"/>
                  <a:cs typeface="Calibri" panose="020F0502020204030204" pitchFamily="34" charset="0"/>
                </a:rPr>
                <a:t>D</a:t>
              </a:r>
              <a:r>
                <a:rPr lang="en-US" altLang="zh-CN" sz="2200" i="1" baseline="-25000" dirty="0">
                  <a:latin typeface="Calibri" panose="020F0502020204030204" pitchFamily="34" charset="0"/>
                  <a:cs typeface="Calibri" panose="020F0502020204030204" pitchFamily="34" charset="0"/>
                </a:rPr>
                <a:t>V</a:t>
              </a:r>
              <a:endParaRPr lang="zh-CN" altLang="en-US" sz="2200" i="1" baseline="-25000" dirty="0">
                <a:latin typeface="Calibri" panose="020F0502020204030204" pitchFamily="34" charset="0"/>
                <a:cs typeface="Calibri" panose="020F0502020204030204" pitchFamily="34" charset="0"/>
              </a:endParaRPr>
            </a:p>
          </p:txBody>
        </p:sp>
        <p:sp>
          <p:nvSpPr>
            <p:cNvPr id="180" name="右箭头 179">
              <a:extLst>
                <a:ext uri="{FF2B5EF4-FFF2-40B4-BE49-F238E27FC236}">
                  <a16:creationId xmlns:a16="http://schemas.microsoft.com/office/drawing/2014/main" id="{3F10C550-FB1E-3241-B79E-F79213B20E4B}"/>
                </a:ext>
              </a:extLst>
            </p:cNvPr>
            <p:cNvSpPr/>
            <p:nvPr/>
          </p:nvSpPr>
          <p:spPr>
            <a:xfrm>
              <a:off x="6051609" y="3530499"/>
              <a:ext cx="201466" cy="45719"/>
            </a:xfrm>
            <a:prstGeom prst="rightArrow">
              <a:avLst/>
            </a:prstGeom>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81" name="右箭头 180">
              <a:extLst>
                <a:ext uri="{FF2B5EF4-FFF2-40B4-BE49-F238E27FC236}">
                  <a16:creationId xmlns:a16="http://schemas.microsoft.com/office/drawing/2014/main" id="{8045DA00-F3B9-C446-B8E2-602988B325FC}"/>
                </a:ext>
              </a:extLst>
            </p:cNvPr>
            <p:cNvSpPr/>
            <p:nvPr/>
          </p:nvSpPr>
          <p:spPr>
            <a:xfrm>
              <a:off x="6997961" y="3537528"/>
              <a:ext cx="231126" cy="45719"/>
            </a:xfrm>
            <a:prstGeom prst="rightArrow">
              <a:avLst/>
            </a:prstGeom>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82" name="流程图: 磁盘 21">
              <a:extLst>
                <a:ext uri="{FF2B5EF4-FFF2-40B4-BE49-F238E27FC236}">
                  <a16:creationId xmlns:a16="http://schemas.microsoft.com/office/drawing/2014/main" id="{AE204CB1-33CC-2244-A32A-5669331732BA}"/>
                </a:ext>
              </a:extLst>
            </p:cNvPr>
            <p:cNvSpPr/>
            <p:nvPr/>
          </p:nvSpPr>
          <p:spPr>
            <a:xfrm>
              <a:off x="9254012" y="3068031"/>
              <a:ext cx="663146" cy="864972"/>
            </a:xfrm>
            <a:prstGeom prst="flowChartMagneticDisk">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83" name="右箭头 182">
              <a:extLst>
                <a:ext uri="{FF2B5EF4-FFF2-40B4-BE49-F238E27FC236}">
                  <a16:creationId xmlns:a16="http://schemas.microsoft.com/office/drawing/2014/main" id="{888AD0BE-4C9A-CC4D-8356-7C14D8C4B1AB}"/>
                </a:ext>
              </a:extLst>
            </p:cNvPr>
            <p:cNvSpPr/>
            <p:nvPr/>
          </p:nvSpPr>
          <p:spPr>
            <a:xfrm flipV="1">
              <a:off x="8925421" y="3542635"/>
              <a:ext cx="288083" cy="45719"/>
            </a:xfrm>
            <a:prstGeom prst="rightArrow">
              <a:avLst/>
            </a:prstGeom>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84" name="文本框 183">
              <a:extLst>
                <a:ext uri="{FF2B5EF4-FFF2-40B4-BE49-F238E27FC236}">
                  <a16:creationId xmlns:a16="http://schemas.microsoft.com/office/drawing/2014/main" id="{A85A237D-8BB1-624A-A8F2-F1E72498CE5C}"/>
                </a:ext>
              </a:extLst>
            </p:cNvPr>
            <p:cNvSpPr txBox="1"/>
            <p:nvPr/>
          </p:nvSpPr>
          <p:spPr>
            <a:xfrm>
              <a:off x="2408221" y="3371307"/>
              <a:ext cx="1256659" cy="462810"/>
            </a:xfrm>
            <a:prstGeom prst="rect">
              <a:avLst/>
            </a:prstGeom>
            <a:noFill/>
          </p:spPr>
          <p:txBody>
            <a:bodyPr wrap="square" rtlCol="0">
              <a:spAutoFit/>
            </a:bodyPr>
            <a:lstStyle/>
            <a:p>
              <a:r>
                <a:rPr lang="en-US" altLang="zh-CN" sz="2200" dirty="0" err="1">
                  <a:latin typeface="Calibri" panose="020F0502020204030204" pitchFamily="34" charset="0"/>
                  <a:cs typeface="Calibri" panose="020F0502020204030204" pitchFamily="34" charset="0"/>
                </a:rPr>
                <a:t>DecideTS</a:t>
              </a:r>
              <a:endParaRPr lang="zh-CN" altLang="en-US" sz="2200" dirty="0">
                <a:latin typeface="Calibri" panose="020F0502020204030204" pitchFamily="34" charset="0"/>
                <a:cs typeface="Calibri" panose="020F0502020204030204" pitchFamily="34" charset="0"/>
              </a:endParaRPr>
            </a:p>
          </p:txBody>
        </p:sp>
        <p:sp>
          <p:nvSpPr>
            <p:cNvPr id="185" name="文本框 184">
              <a:extLst>
                <a:ext uri="{FF2B5EF4-FFF2-40B4-BE49-F238E27FC236}">
                  <a16:creationId xmlns:a16="http://schemas.microsoft.com/office/drawing/2014/main" id="{CC85899F-4D6E-CB4E-9976-D2B46DD754C4}"/>
                </a:ext>
              </a:extLst>
            </p:cNvPr>
            <p:cNvSpPr txBox="1"/>
            <p:nvPr/>
          </p:nvSpPr>
          <p:spPr>
            <a:xfrm>
              <a:off x="4714290" y="3113313"/>
              <a:ext cx="1378592" cy="826446"/>
            </a:xfrm>
            <a:prstGeom prst="rect">
              <a:avLst/>
            </a:prstGeom>
            <a:noFill/>
          </p:spPr>
          <p:txBody>
            <a:bodyPr wrap="none" rtlCol="0">
              <a:spAutoFit/>
            </a:bodyPr>
            <a:lstStyle/>
            <a:p>
              <a:pPr algn="ctr"/>
              <a:r>
                <a:rPr lang="en-US" altLang="zh-CN" sz="2200" dirty="0">
                  <a:latin typeface="Calibri" panose="020F0502020204030204" pitchFamily="34" charset="0"/>
                  <a:cs typeface="Calibri" panose="020F0502020204030204" pitchFamily="34" charset="0"/>
                </a:rPr>
                <a:t>Attribute</a:t>
              </a:r>
            </a:p>
            <a:p>
              <a:pPr algn="ctr"/>
              <a:r>
                <a:rPr lang="en-US" altLang="zh-CN" sz="2200" dirty="0">
                  <a:latin typeface="Calibri" panose="020F0502020204030204" pitchFamily="34" charset="0"/>
                  <a:cs typeface="Calibri" panose="020F0502020204030204" pitchFamily="34" charset="0"/>
                </a:rPr>
                <a:t>Assignment</a:t>
              </a:r>
              <a:endParaRPr lang="zh-CN" altLang="en-US" sz="2200" dirty="0">
                <a:latin typeface="Calibri" panose="020F0502020204030204" pitchFamily="34" charset="0"/>
                <a:cs typeface="Calibri" panose="020F0502020204030204" pitchFamily="34" charset="0"/>
              </a:endParaRPr>
            </a:p>
          </p:txBody>
        </p:sp>
        <p:sp>
          <p:nvSpPr>
            <p:cNvPr id="186" name="右箭头 185">
              <a:extLst>
                <a:ext uri="{FF2B5EF4-FFF2-40B4-BE49-F238E27FC236}">
                  <a16:creationId xmlns:a16="http://schemas.microsoft.com/office/drawing/2014/main" id="{F0D6CD82-459B-1A4D-9998-BB56804592DE}"/>
                </a:ext>
              </a:extLst>
            </p:cNvPr>
            <p:cNvSpPr/>
            <p:nvPr/>
          </p:nvSpPr>
          <p:spPr>
            <a:xfrm>
              <a:off x="3620942" y="3542003"/>
              <a:ext cx="192325" cy="45719"/>
            </a:xfrm>
            <a:prstGeom prst="rightArrow">
              <a:avLst/>
            </a:prstGeom>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87" name="箭头: 右 14">
              <a:extLst>
                <a:ext uri="{FF2B5EF4-FFF2-40B4-BE49-F238E27FC236}">
                  <a16:creationId xmlns:a16="http://schemas.microsoft.com/office/drawing/2014/main" id="{E71F28BC-B573-3D43-8847-95FE668EBD3D}"/>
                </a:ext>
              </a:extLst>
            </p:cNvPr>
            <p:cNvSpPr/>
            <p:nvPr/>
          </p:nvSpPr>
          <p:spPr>
            <a:xfrm rot="5400000">
              <a:off x="5173806" y="2739652"/>
              <a:ext cx="562480" cy="102183"/>
            </a:xfrm>
            <a:prstGeom prst="right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88" name="文本框 187">
              <a:extLst>
                <a:ext uri="{FF2B5EF4-FFF2-40B4-BE49-F238E27FC236}">
                  <a16:creationId xmlns:a16="http://schemas.microsoft.com/office/drawing/2014/main" id="{8DB3C987-7A3F-6449-80A4-03EAFB9051CF}"/>
                </a:ext>
              </a:extLst>
            </p:cNvPr>
            <p:cNvSpPr txBox="1"/>
            <p:nvPr/>
          </p:nvSpPr>
          <p:spPr>
            <a:xfrm rot="19352188">
              <a:off x="3094165" y="2390165"/>
              <a:ext cx="936727" cy="462810"/>
            </a:xfrm>
            <a:prstGeom prst="rect">
              <a:avLst/>
            </a:prstGeom>
            <a:noFill/>
          </p:spPr>
          <p:txBody>
            <a:bodyPr wrap="none" rtlCol="0">
              <a:spAutoFit/>
            </a:bodyPr>
            <a:lstStyle/>
            <a:p>
              <a:pPr algn="ctr"/>
              <a:r>
                <a:rPr lang="en-US" altLang="zh-CN" sz="2200" dirty="0">
                  <a:latin typeface="Calibri" panose="020F0502020204030204" pitchFamily="34" charset="0"/>
                  <a:cs typeface="Calibri" panose="020F0502020204030204" pitchFamily="34" charset="0"/>
                </a:rPr>
                <a:t>context</a:t>
              </a:r>
              <a:endParaRPr lang="zh-CN" altLang="en-US" sz="2200" dirty="0">
                <a:latin typeface="Calibri" panose="020F0502020204030204" pitchFamily="34" charset="0"/>
                <a:cs typeface="Calibri" panose="020F0502020204030204" pitchFamily="34" charset="0"/>
              </a:endParaRPr>
            </a:p>
          </p:txBody>
        </p:sp>
        <p:sp>
          <p:nvSpPr>
            <p:cNvPr id="189" name="文本框 188">
              <a:extLst>
                <a:ext uri="{FF2B5EF4-FFF2-40B4-BE49-F238E27FC236}">
                  <a16:creationId xmlns:a16="http://schemas.microsoft.com/office/drawing/2014/main" id="{ACA465BB-F8C8-B84A-8CF9-3C7D177EBD79}"/>
                </a:ext>
              </a:extLst>
            </p:cNvPr>
            <p:cNvSpPr txBox="1"/>
            <p:nvPr/>
          </p:nvSpPr>
          <p:spPr>
            <a:xfrm rot="1587521">
              <a:off x="6477067" y="2223572"/>
              <a:ext cx="936727" cy="826446"/>
            </a:xfrm>
            <a:prstGeom prst="rect">
              <a:avLst/>
            </a:prstGeom>
            <a:noFill/>
          </p:spPr>
          <p:txBody>
            <a:bodyPr wrap="none" rtlCol="0">
              <a:spAutoFit/>
            </a:bodyPr>
            <a:lstStyle/>
            <a:p>
              <a:pPr algn="ctr"/>
              <a:r>
                <a:rPr lang="en-US" altLang="zh-CN" sz="2200" dirty="0">
                  <a:latin typeface="Calibri" panose="020F0502020204030204" pitchFamily="34" charset="0"/>
                  <a:cs typeface="Calibri" panose="020F0502020204030204" pitchFamily="34" charset="0"/>
                </a:rPr>
                <a:t>HER</a:t>
              </a:r>
            </a:p>
            <a:p>
              <a:pPr algn="ctr"/>
              <a:r>
                <a:rPr lang="en-US" altLang="zh-CN" sz="2200" dirty="0">
                  <a:latin typeface="Calibri" panose="020F0502020204030204" pitchFamily="34" charset="0"/>
                  <a:cs typeface="Calibri" panose="020F0502020204030204" pitchFamily="34" charset="0"/>
                </a:rPr>
                <a:t>context</a:t>
              </a:r>
              <a:endParaRPr lang="zh-CN" altLang="en-US" sz="2200" dirty="0">
                <a:latin typeface="Calibri" panose="020F0502020204030204" pitchFamily="34" charset="0"/>
                <a:cs typeface="Calibri" panose="020F0502020204030204" pitchFamily="34" charset="0"/>
              </a:endParaRPr>
            </a:p>
          </p:txBody>
        </p:sp>
        <p:sp>
          <p:nvSpPr>
            <p:cNvPr id="190" name="文本框 189">
              <a:extLst>
                <a:ext uri="{FF2B5EF4-FFF2-40B4-BE49-F238E27FC236}">
                  <a16:creationId xmlns:a16="http://schemas.microsoft.com/office/drawing/2014/main" id="{647A33CB-3D1B-5149-B4A6-C0FAFFD61DBC}"/>
                </a:ext>
              </a:extLst>
            </p:cNvPr>
            <p:cNvSpPr txBox="1"/>
            <p:nvPr/>
          </p:nvSpPr>
          <p:spPr>
            <a:xfrm>
              <a:off x="4396159" y="2505090"/>
              <a:ext cx="1122453" cy="462810"/>
            </a:xfrm>
            <a:prstGeom prst="rect">
              <a:avLst/>
            </a:prstGeom>
            <a:noFill/>
          </p:spPr>
          <p:txBody>
            <a:bodyPr wrap="square" rtlCol="0">
              <a:spAutoFit/>
            </a:bodyPr>
            <a:lstStyle/>
            <a:p>
              <a:pPr algn="ctr"/>
              <a:r>
                <a:rPr lang="en-US" altLang="zh-CN" sz="2200" dirty="0">
                  <a:latin typeface="Calibri" panose="020F0502020204030204" pitchFamily="34" charset="0"/>
                  <a:cs typeface="Calibri" panose="020F0502020204030204" pitchFamily="34" charset="0"/>
                </a:rPr>
                <a:t>context</a:t>
              </a:r>
              <a:endParaRPr lang="zh-CN" altLang="en-US" sz="2200" dirty="0">
                <a:latin typeface="Calibri" panose="020F0502020204030204" pitchFamily="34" charset="0"/>
                <a:cs typeface="Calibri" panose="020F0502020204030204" pitchFamily="34" charset="0"/>
              </a:endParaRPr>
            </a:p>
          </p:txBody>
        </p:sp>
        <p:sp>
          <p:nvSpPr>
            <p:cNvPr id="191" name="文本框 190">
              <a:extLst>
                <a:ext uri="{FF2B5EF4-FFF2-40B4-BE49-F238E27FC236}">
                  <a16:creationId xmlns:a16="http://schemas.microsoft.com/office/drawing/2014/main" id="{6531E5AE-27F0-0944-8F2F-2F5FE0582DC0}"/>
                </a:ext>
              </a:extLst>
            </p:cNvPr>
            <p:cNvSpPr txBox="1"/>
            <p:nvPr/>
          </p:nvSpPr>
          <p:spPr>
            <a:xfrm>
              <a:off x="9347716" y="3946494"/>
              <a:ext cx="548840" cy="462810"/>
            </a:xfrm>
            <a:prstGeom prst="rect">
              <a:avLst/>
            </a:prstGeom>
            <a:noFill/>
          </p:spPr>
          <p:txBody>
            <a:bodyPr wrap="square" rtlCol="0">
              <a:spAutoFit/>
            </a:bodyPr>
            <a:lstStyle/>
            <a:p>
              <a:r>
                <a:rPr lang="en-US" altLang="zh-CN" sz="2200" i="1" dirty="0">
                  <a:latin typeface="Calibri" panose="020F0502020204030204" pitchFamily="34" charset="0"/>
                  <a:cs typeface="Calibri" panose="020F0502020204030204" pitchFamily="34" charset="0"/>
                </a:rPr>
                <a:t>D</a:t>
              </a:r>
              <a:r>
                <a:rPr lang="en-US" altLang="zh-CN" sz="2200" i="1" baseline="-25000" dirty="0">
                  <a:latin typeface="Calibri" panose="020F0502020204030204" pitchFamily="34" charset="0"/>
                  <a:cs typeface="Calibri" panose="020F0502020204030204" pitchFamily="34" charset="0"/>
                </a:rPr>
                <a:t>V</a:t>
              </a:r>
              <a:endParaRPr lang="zh-CN" altLang="en-US" sz="2200" i="1" baseline="-25000" dirty="0">
                <a:latin typeface="Calibri" panose="020F0502020204030204" pitchFamily="34" charset="0"/>
                <a:cs typeface="Calibri" panose="020F0502020204030204" pitchFamily="34" charset="0"/>
              </a:endParaRPr>
            </a:p>
          </p:txBody>
        </p:sp>
        <p:sp>
          <p:nvSpPr>
            <p:cNvPr id="192" name="矩形 191">
              <a:extLst>
                <a:ext uri="{FF2B5EF4-FFF2-40B4-BE49-F238E27FC236}">
                  <a16:creationId xmlns:a16="http://schemas.microsoft.com/office/drawing/2014/main" id="{C95CFA10-0346-B244-BB36-915127D4666F}"/>
                </a:ext>
              </a:extLst>
            </p:cNvPr>
            <p:cNvSpPr/>
            <p:nvPr/>
          </p:nvSpPr>
          <p:spPr>
            <a:xfrm>
              <a:off x="4091603" y="3664994"/>
              <a:ext cx="209672" cy="18637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93" name="矩形 192">
              <a:extLst>
                <a:ext uri="{FF2B5EF4-FFF2-40B4-BE49-F238E27FC236}">
                  <a16:creationId xmlns:a16="http://schemas.microsoft.com/office/drawing/2014/main" id="{83A208B0-15AE-9949-AB38-EEA63AFEDC75}"/>
                </a:ext>
              </a:extLst>
            </p:cNvPr>
            <p:cNvSpPr/>
            <p:nvPr/>
          </p:nvSpPr>
          <p:spPr>
            <a:xfrm>
              <a:off x="3921706" y="3434161"/>
              <a:ext cx="209672" cy="18637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94" name="矩形 193">
              <a:extLst>
                <a:ext uri="{FF2B5EF4-FFF2-40B4-BE49-F238E27FC236}">
                  <a16:creationId xmlns:a16="http://schemas.microsoft.com/office/drawing/2014/main" id="{AE4B71EF-83C1-5543-A3F5-A9CE1EB78EA8}"/>
                </a:ext>
              </a:extLst>
            </p:cNvPr>
            <p:cNvSpPr/>
            <p:nvPr/>
          </p:nvSpPr>
          <p:spPr>
            <a:xfrm>
              <a:off x="4243988" y="3434161"/>
              <a:ext cx="209672" cy="186374"/>
            </a:xfrm>
            <a:prstGeom prst="rect">
              <a:avLst/>
            </a:prstGeom>
            <a:solidFill>
              <a:srgbClr val="FF00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95" name="矩形 194">
              <a:extLst>
                <a:ext uri="{FF2B5EF4-FFF2-40B4-BE49-F238E27FC236}">
                  <a16:creationId xmlns:a16="http://schemas.microsoft.com/office/drawing/2014/main" id="{9019F2D1-5696-0B4B-95E9-E85A878F41F8}"/>
                </a:ext>
              </a:extLst>
            </p:cNvPr>
            <p:cNvSpPr/>
            <p:nvPr/>
          </p:nvSpPr>
          <p:spPr>
            <a:xfrm>
              <a:off x="6525676" y="3653884"/>
              <a:ext cx="209672" cy="18637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96" name="矩形 195">
              <a:extLst>
                <a:ext uri="{FF2B5EF4-FFF2-40B4-BE49-F238E27FC236}">
                  <a16:creationId xmlns:a16="http://schemas.microsoft.com/office/drawing/2014/main" id="{E28E496D-DC1E-564F-A31C-E9A8B34364F4}"/>
                </a:ext>
              </a:extLst>
            </p:cNvPr>
            <p:cNvSpPr/>
            <p:nvPr/>
          </p:nvSpPr>
          <p:spPr>
            <a:xfrm>
              <a:off x="6363830" y="3413663"/>
              <a:ext cx="209672" cy="18637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97" name="矩形 196">
              <a:extLst>
                <a:ext uri="{FF2B5EF4-FFF2-40B4-BE49-F238E27FC236}">
                  <a16:creationId xmlns:a16="http://schemas.microsoft.com/office/drawing/2014/main" id="{E865A386-E971-6949-BC08-7BAEA86C602F}"/>
                </a:ext>
              </a:extLst>
            </p:cNvPr>
            <p:cNvSpPr/>
            <p:nvPr/>
          </p:nvSpPr>
          <p:spPr>
            <a:xfrm>
              <a:off x="6696453" y="3415233"/>
              <a:ext cx="209672" cy="18637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98" name="矩形 197">
              <a:extLst>
                <a:ext uri="{FF2B5EF4-FFF2-40B4-BE49-F238E27FC236}">
                  <a16:creationId xmlns:a16="http://schemas.microsoft.com/office/drawing/2014/main" id="{7ED0051A-F7D5-C148-A65A-4111007D31C3}"/>
                </a:ext>
              </a:extLst>
            </p:cNvPr>
            <p:cNvSpPr/>
            <p:nvPr/>
          </p:nvSpPr>
          <p:spPr>
            <a:xfrm>
              <a:off x="9651048" y="3409481"/>
              <a:ext cx="209672" cy="18637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99" name="矩形 198">
              <a:extLst>
                <a:ext uri="{FF2B5EF4-FFF2-40B4-BE49-F238E27FC236}">
                  <a16:creationId xmlns:a16="http://schemas.microsoft.com/office/drawing/2014/main" id="{36283DBC-E144-8C4C-A47E-E98DDC9BC8BE}"/>
                </a:ext>
              </a:extLst>
            </p:cNvPr>
            <p:cNvSpPr/>
            <p:nvPr/>
          </p:nvSpPr>
          <p:spPr>
            <a:xfrm>
              <a:off x="9347716" y="3413663"/>
              <a:ext cx="209672" cy="18637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200" name="矩形 199">
              <a:extLst>
                <a:ext uri="{FF2B5EF4-FFF2-40B4-BE49-F238E27FC236}">
                  <a16:creationId xmlns:a16="http://schemas.microsoft.com/office/drawing/2014/main" id="{3D3F06CE-140F-E747-BBA7-069DF2F3250B}"/>
                </a:ext>
              </a:extLst>
            </p:cNvPr>
            <p:cNvSpPr/>
            <p:nvPr/>
          </p:nvSpPr>
          <p:spPr>
            <a:xfrm>
              <a:off x="9517300" y="3647743"/>
              <a:ext cx="209672" cy="18637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201" name="矩形 200">
              <a:extLst>
                <a:ext uri="{FF2B5EF4-FFF2-40B4-BE49-F238E27FC236}">
                  <a16:creationId xmlns:a16="http://schemas.microsoft.com/office/drawing/2014/main" id="{A188EBCE-0764-BA48-8513-B2206AB92077}"/>
                </a:ext>
              </a:extLst>
            </p:cNvPr>
            <p:cNvSpPr/>
            <p:nvPr/>
          </p:nvSpPr>
          <p:spPr>
            <a:xfrm>
              <a:off x="1160860" y="3435582"/>
              <a:ext cx="209672" cy="186374"/>
            </a:xfrm>
            <a:prstGeom prst="rect">
              <a:avLst/>
            </a:prstGeom>
            <a:solidFill>
              <a:schemeClr val="tx2">
                <a:lumMod val="60000"/>
                <a:lumOff val="4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202" name="矩形 201">
              <a:extLst>
                <a:ext uri="{FF2B5EF4-FFF2-40B4-BE49-F238E27FC236}">
                  <a16:creationId xmlns:a16="http://schemas.microsoft.com/office/drawing/2014/main" id="{A6A02D55-EDD9-5E4F-B68D-110B2E2E43A2}"/>
                </a:ext>
              </a:extLst>
            </p:cNvPr>
            <p:cNvSpPr/>
            <p:nvPr/>
          </p:nvSpPr>
          <p:spPr>
            <a:xfrm>
              <a:off x="1551355" y="3434161"/>
              <a:ext cx="209672" cy="186374"/>
            </a:xfrm>
            <a:prstGeom prst="rect">
              <a:avLst/>
            </a:prstGeom>
            <a:solidFill>
              <a:schemeClr val="tx2">
                <a:lumMod val="60000"/>
                <a:lumOff val="4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203" name="矩形 202">
              <a:extLst>
                <a:ext uri="{FF2B5EF4-FFF2-40B4-BE49-F238E27FC236}">
                  <a16:creationId xmlns:a16="http://schemas.microsoft.com/office/drawing/2014/main" id="{F786F5B7-08F5-454C-8711-8B03DDCAFA61}"/>
                </a:ext>
              </a:extLst>
            </p:cNvPr>
            <p:cNvSpPr/>
            <p:nvPr/>
          </p:nvSpPr>
          <p:spPr>
            <a:xfrm>
              <a:off x="1361417" y="3695446"/>
              <a:ext cx="209672" cy="186374"/>
            </a:xfrm>
            <a:prstGeom prst="rect">
              <a:avLst/>
            </a:prstGeom>
            <a:solidFill>
              <a:schemeClr val="tx2">
                <a:lumMod val="60000"/>
                <a:lumOff val="4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204" name="矩形 203">
              <a:extLst>
                <a:ext uri="{FF2B5EF4-FFF2-40B4-BE49-F238E27FC236}">
                  <a16:creationId xmlns:a16="http://schemas.microsoft.com/office/drawing/2014/main" id="{64D3CD0B-082D-EA4E-962A-B07E124ADBA8}"/>
                </a:ext>
              </a:extLst>
            </p:cNvPr>
            <p:cNvSpPr/>
            <p:nvPr/>
          </p:nvSpPr>
          <p:spPr>
            <a:xfrm>
              <a:off x="1129087" y="2234516"/>
              <a:ext cx="209672" cy="186374"/>
            </a:xfrm>
            <a:prstGeom prst="rect">
              <a:avLst/>
            </a:prstGeom>
            <a:solidFill>
              <a:schemeClr val="tx2">
                <a:lumMod val="60000"/>
                <a:lumOff val="4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205" name="文本框 204">
              <a:extLst>
                <a:ext uri="{FF2B5EF4-FFF2-40B4-BE49-F238E27FC236}">
                  <a16:creationId xmlns:a16="http://schemas.microsoft.com/office/drawing/2014/main" id="{58D909F4-C8F0-004D-83A7-77435BD4E50A}"/>
                </a:ext>
              </a:extLst>
            </p:cNvPr>
            <p:cNvSpPr txBox="1"/>
            <p:nvPr/>
          </p:nvSpPr>
          <p:spPr>
            <a:xfrm>
              <a:off x="1370532" y="2096080"/>
              <a:ext cx="1679424" cy="462810"/>
            </a:xfrm>
            <a:prstGeom prst="rect">
              <a:avLst/>
            </a:prstGeom>
            <a:noFill/>
          </p:spPr>
          <p:txBody>
            <a:bodyPr wrap="none" rtlCol="0">
              <a:spAutoFit/>
            </a:bodyPr>
            <a:lstStyle/>
            <a:p>
              <a:r>
                <a:rPr lang="en-US" altLang="zh-CN" sz="2200" dirty="0">
                  <a:latin typeface="Calibri" panose="020F0502020204030204" pitchFamily="34" charset="0"/>
                  <a:cs typeface="Calibri" panose="020F0502020204030204" pitchFamily="34" charset="0"/>
                </a:rPr>
                <a:t>attribute value</a:t>
              </a:r>
              <a:endParaRPr lang="zh-CN" altLang="en-US" sz="2200" dirty="0">
                <a:latin typeface="Calibri" panose="020F0502020204030204" pitchFamily="34" charset="0"/>
                <a:cs typeface="Calibri" panose="020F0502020204030204" pitchFamily="34" charset="0"/>
              </a:endParaRPr>
            </a:p>
          </p:txBody>
        </p:sp>
        <p:sp>
          <p:nvSpPr>
            <p:cNvPr id="206" name="矩形 205">
              <a:extLst>
                <a:ext uri="{FF2B5EF4-FFF2-40B4-BE49-F238E27FC236}">
                  <a16:creationId xmlns:a16="http://schemas.microsoft.com/office/drawing/2014/main" id="{42523C79-4B64-654F-8DCD-3F735BBFA0D2}"/>
                </a:ext>
              </a:extLst>
            </p:cNvPr>
            <p:cNvSpPr/>
            <p:nvPr/>
          </p:nvSpPr>
          <p:spPr>
            <a:xfrm>
              <a:off x="1125548" y="2591613"/>
              <a:ext cx="209672" cy="18637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207" name="文本框 206">
              <a:extLst>
                <a:ext uri="{FF2B5EF4-FFF2-40B4-BE49-F238E27FC236}">
                  <a16:creationId xmlns:a16="http://schemas.microsoft.com/office/drawing/2014/main" id="{09D00F70-9383-8848-BF21-BDF81AB8E260}"/>
                </a:ext>
              </a:extLst>
            </p:cNvPr>
            <p:cNvSpPr txBox="1"/>
            <p:nvPr/>
          </p:nvSpPr>
          <p:spPr>
            <a:xfrm>
              <a:off x="1370532" y="2416871"/>
              <a:ext cx="1503636" cy="462810"/>
            </a:xfrm>
            <a:prstGeom prst="rect">
              <a:avLst/>
            </a:prstGeom>
            <a:noFill/>
          </p:spPr>
          <p:txBody>
            <a:bodyPr wrap="none" rtlCol="0">
              <a:spAutoFit/>
            </a:bodyPr>
            <a:lstStyle/>
            <a:p>
              <a:r>
                <a:rPr lang="en-US" altLang="zh-CN" sz="2200" dirty="0">
                  <a:latin typeface="Calibri" panose="020F0502020204030204" pitchFamily="34" charset="0"/>
                  <a:cs typeface="Calibri" panose="020F0502020204030204" pitchFamily="34" charset="0"/>
                </a:rPr>
                <a:t>correct value</a:t>
              </a:r>
              <a:endParaRPr lang="zh-CN" altLang="en-US" sz="2200" dirty="0">
                <a:latin typeface="Calibri" panose="020F0502020204030204" pitchFamily="34" charset="0"/>
                <a:cs typeface="Calibri" panose="020F0502020204030204" pitchFamily="34" charset="0"/>
              </a:endParaRPr>
            </a:p>
          </p:txBody>
        </p:sp>
        <p:sp>
          <p:nvSpPr>
            <p:cNvPr id="208" name="矩形 207">
              <a:extLst>
                <a:ext uri="{FF2B5EF4-FFF2-40B4-BE49-F238E27FC236}">
                  <a16:creationId xmlns:a16="http://schemas.microsoft.com/office/drawing/2014/main" id="{C497FDC2-9223-8E46-B71B-7BEA2BE9C7E7}"/>
                </a:ext>
              </a:extLst>
            </p:cNvPr>
            <p:cNvSpPr/>
            <p:nvPr/>
          </p:nvSpPr>
          <p:spPr>
            <a:xfrm>
              <a:off x="7801346" y="2234516"/>
              <a:ext cx="209672" cy="186374"/>
            </a:xfrm>
            <a:prstGeom prst="rect">
              <a:avLst/>
            </a:prstGeom>
            <a:solidFill>
              <a:srgbClr val="FF00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209" name="文本框 208">
              <a:extLst>
                <a:ext uri="{FF2B5EF4-FFF2-40B4-BE49-F238E27FC236}">
                  <a16:creationId xmlns:a16="http://schemas.microsoft.com/office/drawing/2014/main" id="{D2CE635A-5EC7-2F43-BA1C-95563F527770}"/>
                </a:ext>
              </a:extLst>
            </p:cNvPr>
            <p:cNvSpPr txBox="1"/>
            <p:nvPr/>
          </p:nvSpPr>
          <p:spPr>
            <a:xfrm>
              <a:off x="8042791" y="2096080"/>
              <a:ext cx="1528575" cy="462810"/>
            </a:xfrm>
            <a:prstGeom prst="rect">
              <a:avLst/>
            </a:prstGeom>
            <a:noFill/>
          </p:spPr>
          <p:txBody>
            <a:bodyPr wrap="none" rtlCol="0">
              <a:spAutoFit/>
            </a:bodyPr>
            <a:lstStyle/>
            <a:p>
              <a:r>
                <a:rPr lang="en-US" altLang="zh-CN" sz="2200" dirty="0">
                  <a:latin typeface="Calibri" panose="020F0502020204030204" pitchFamily="34" charset="0"/>
                  <a:cs typeface="Calibri" panose="020F0502020204030204" pitchFamily="34" charset="0"/>
                </a:rPr>
                <a:t>conflict value</a:t>
              </a:r>
              <a:endParaRPr lang="zh-CN" altLang="en-US" sz="2200" dirty="0">
                <a:latin typeface="Calibri" panose="020F0502020204030204" pitchFamily="34" charset="0"/>
                <a:cs typeface="Calibri" panose="020F0502020204030204" pitchFamily="34" charset="0"/>
              </a:endParaRPr>
            </a:p>
          </p:txBody>
        </p:sp>
        <p:sp>
          <p:nvSpPr>
            <p:cNvPr id="210" name="矩形 209">
              <a:extLst>
                <a:ext uri="{FF2B5EF4-FFF2-40B4-BE49-F238E27FC236}">
                  <a16:creationId xmlns:a16="http://schemas.microsoft.com/office/drawing/2014/main" id="{6EC944B7-C8D2-6C47-9025-1C3C00A581EB}"/>
                </a:ext>
              </a:extLst>
            </p:cNvPr>
            <p:cNvSpPr/>
            <p:nvPr/>
          </p:nvSpPr>
          <p:spPr>
            <a:xfrm>
              <a:off x="7796818" y="2591613"/>
              <a:ext cx="209672" cy="186374"/>
            </a:xfrm>
            <a:prstGeom prst="rect">
              <a:avLst/>
            </a:prstGeom>
            <a:solidFill>
              <a:schemeClr val="bg1"/>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211" name="文本框 210">
              <a:extLst>
                <a:ext uri="{FF2B5EF4-FFF2-40B4-BE49-F238E27FC236}">
                  <a16:creationId xmlns:a16="http://schemas.microsoft.com/office/drawing/2014/main" id="{3D94E4D0-F0E1-834E-A0B9-8825FC758B50}"/>
                </a:ext>
              </a:extLst>
            </p:cNvPr>
            <p:cNvSpPr txBox="1"/>
            <p:nvPr/>
          </p:nvSpPr>
          <p:spPr>
            <a:xfrm>
              <a:off x="8042791" y="2416871"/>
              <a:ext cx="1543759" cy="462810"/>
            </a:xfrm>
            <a:prstGeom prst="rect">
              <a:avLst/>
            </a:prstGeom>
            <a:noFill/>
          </p:spPr>
          <p:txBody>
            <a:bodyPr wrap="none" rtlCol="0">
              <a:spAutoFit/>
            </a:bodyPr>
            <a:lstStyle/>
            <a:p>
              <a:r>
                <a:rPr lang="en-US" altLang="zh-CN" sz="2200" dirty="0">
                  <a:latin typeface="Calibri" panose="020F0502020204030204" pitchFamily="34" charset="0"/>
                  <a:cs typeface="Calibri" panose="020F0502020204030204" pitchFamily="34" charset="0"/>
                </a:rPr>
                <a:t>missing value</a:t>
              </a:r>
              <a:endParaRPr lang="zh-CN" altLang="en-US" sz="2200" dirty="0">
                <a:latin typeface="Calibri" panose="020F0502020204030204" pitchFamily="34" charset="0"/>
                <a:cs typeface="Calibri" panose="020F0502020204030204" pitchFamily="34" charset="0"/>
              </a:endParaRPr>
            </a:p>
          </p:txBody>
        </p:sp>
        <p:sp>
          <p:nvSpPr>
            <p:cNvPr id="212" name="文本框 211">
              <a:extLst>
                <a:ext uri="{FF2B5EF4-FFF2-40B4-BE49-F238E27FC236}">
                  <a16:creationId xmlns:a16="http://schemas.microsoft.com/office/drawing/2014/main" id="{AA709024-D31D-654C-B62A-6A2254B42CC1}"/>
                </a:ext>
              </a:extLst>
            </p:cNvPr>
            <p:cNvSpPr txBox="1"/>
            <p:nvPr/>
          </p:nvSpPr>
          <p:spPr>
            <a:xfrm>
              <a:off x="4143379" y="2073155"/>
              <a:ext cx="2393799" cy="462810"/>
            </a:xfrm>
            <a:prstGeom prst="rect">
              <a:avLst/>
            </a:prstGeom>
            <a:noFill/>
          </p:spPr>
          <p:txBody>
            <a:bodyPr wrap="square" rtlCol="0">
              <a:spAutoFit/>
            </a:bodyPr>
            <a:lstStyle/>
            <a:p>
              <a:pPr algn="ctr"/>
              <a:r>
                <a:rPr lang="en-US" altLang="zh-CN" sz="2200" dirty="0">
                  <a:latin typeface="Calibri" panose="020F0502020204030204" pitchFamily="34" charset="0"/>
                  <a:cs typeface="Calibri" panose="020F0502020204030204" pitchFamily="34" charset="0"/>
                </a:rPr>
                <a:t>knowledge graph</a:t>
              </a:r>
              <a:endParaRPr lang="zh-CN" altLang="en-US" sz="2200" dirty="0">
                <a:latin typeface="Calibri" panose="020F0502020204030204" pitchFamily="34" charset="0"/>
                <a:cs typeface="Calibri" panose="020F0502020204030204" pitchFamily="34" charset="0"/>
              </a:endParaRPr>
            </a:p>
          </p:txBody>
        </p:sp>
        <p:sp>
          <p:nvSpPr>
            <p:cNvPr id="213" name="箭头: 右 13">
              <a:extLst>
                <a:ext uri="{FF2B5EF4-FFF2-40B4-BE49-F238E27FC236}">
                  <a16:creationId xmlns:a16="http://schemas.microsoft.com/office/drawing/2014/main" id="{1F92DA23-132B-1540-A669-6557B90E5096}"/>
                </a:ext>
              </a:extLst>
            </p:cNvPr>
            <p:cNvSpPr/>
            <p:nvPr/>
          </p:nvSpPr>
          <p:spPr>
            <a:xfrm rot="8609773">
              <a:off x="3140448" y="2736915"/>
              <a:ext cx="1126758" cy="98736"/>
            </a:xfrm>
            <a:prstGeom prst="right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214" name="箭头: 右 15">
              <a:extLst>
                <a:ext uri="{FF2B5EF4-FFF2-40B4-BE49-F238E27FC236}">
                  <a16:creationId xmlns:a16="http://schemas.microsoft.com/office/drawing/2014/main" id="{EEC3266B-71BE-0847-9248-784BF20F7E52}"/>
                </a:ext>
              </a:extLst>
            </p:cNvPr>
            <p:cNvSpPr/>
            <p:nvPr/>
          </p:nvSpPr>
          <p:spPr>
            <a:xfrm rot="1458399">
              <a:off x="6369074" y="2687346"/>
              <a:ext cx="1433510" cy="97203"/>
            </a:xfrm>
            <a:prstGeom prst="right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215" name="文本框 214">
              <a:extLst>
                <a:ext uri="{FF2B5EF4-FFF2-40B4-BE49-F238E27FC236}">
                  <a16:creationId xmlns:a16="http://schemas.microsoft.com/office/drawing/2014/main" id="{1C7733EA-AA7E-204B-987E-DC2CE79057E0}"/>
                </a:ext>
              </a:extLst>
            </p:cNvPr>
            <p:cNvSpPr txBox="1"/>
            <p:nvPr/>
          </p:nvSpPr>
          <p:spPr>
            <a:xfrm>
              <a:off x="4435685" y="4684544"/>
              <a:ext cx="2137816" cy="826446"/>
            </a:xfrm>
            <a:prstGeom prst="rect">
              <a:avLst/>
            </a:prstGeom>
            <a:noFill/>
          </p:spPr>
          <p:txBody>
            <a:bodyPr wrap="square" rtlCol="0">
              <a:spAutoFit/>
            </a:bodyPr>
            <a:lstStyle/>
            <a:p>
              <a:pPr algn="ctr"/>
              <a:r>
                <a:rPr lang="en-US" altLang="zh-CN" sz="2200" dirty="0">
                  <a:latin typeface="Calibri" panose="020F0502020204030204" pitchFamily="34" charset="0"/>
                  <a:cs typeface="Calibri" panose="020F0502020204030204" pitchFamily="34" charset="0"/>
                </a:rPr>
                <a:t>User verification</a:t>
              </a:r>
            </a:p>
            <a:p>
              <a:pPr algn="ctr"/>
              <a:r>
                <a:rPr lang="en-US" altLang="zh-CN" sz="2200" dirty="0">
                  <a:latin typeface="Calibri" panose="020F0502020204030204" pitchFamily="34" charset="0"/>
                  <a:cs typeface="Calibri" panose="020F0502020204030204" pitchFamily="34" charset="0"/>
                </a:rPr>
                <a:t>(optional)</a:t>
              </a:r>
              <a:endParaRPr lang="zh-CN" altLang="en-US" sz="2200" dirty="0">
                <a:latin typeface="Calibri" panose="020F0502020204030204" pitchFamily="34" charset="0"/>
                <a:cs typeface="Calibri" panose="020F0502020204030204" pitchFamily="34" charset="0"/>
              </a:endParaRPr>
            </a:p>
          </p:txBody>
        </p:sp>
        <p:sp>
          <p:nvSpPr>
            <p:cNvPr id="216" name="矩形 215">
              <a:extLst>
                <a:ext uri="{FF2B5EF4-FFF2-40B4-BE49-F238E27FC236}">
                  <a16:creationId xmlns:a16="http://schemas.microsoft.com/office/drawing/2014/main" id="{549AE3F8-792A-0E49-B2F6-EA54C1E7B18F}"/>
                </a:ext>
              </a:extLst>
            </p:cNvPr>
            <p:cNvSpPr/>
            <p:nvPr/>
          </p:nvSpPr>
          <p:spPr>
            <a:xfrm>
              <a:off x="4418324" y="4762273"/>
              <a:ext cx="2159905" cy="668504"/>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dirty="0">
                <a:latin typeface="Calibri" panose="020F0502020204030204" pitchFamily="34" charset="0"/>
                <a:cs typeface="Calibri" panose="020F0502020204030204" pitchFamily="34" charset="0"/>
              </a:endParaRPr>
            </a:p>
          </p:txBody>
        </p:sp>
        <p:sp>
          <p:nvSpPr>
            <p:cNvPr id="217" name="箭头: 右 13">
              <a:extLst>
                <a:ext uri="{FF2B5EF4-FFF2-40B4-BE49-F238E27FC236}">
                  <a16:creationId xmlns:a16="http://schemas.microsoft.com/office/drawing/2014/main" id="{3AF9A17D-3170-B74F-A884-0EB9D8B34E70}"/>
                </a:ext>
              </a:extLst>
            </p:cNvPr>
            <p:cNvSpPr/>
            <p:nvPr/>
          </p:nvSpPr>
          <p:spPr>
            <a:xfrm rot="1737920">
              <a:off x="2700765" y="4543138"/>
              <a:ext cx="1709011" cy="103088"/>
            </a:xfrm>
            <a:prstGeom prst="right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218" name="箭头: 右 13">
              <a:extLst>
                <a:ext uri="{FF2B5EF4-FFF2-40B4-BE49-F238E27FC236}">
                  <a16:creationId xmlns:a16="http://schemas.microsoft.com/office/drawing/2014/main" id="{22C8A92C-462A-5E46-8EF2-7BEB3B7EC163}"/>
                </a:ext>
              </a:extLst>
            </p:cNvPr>
            <p:cNvSpPr/>
            <p:nvPr/>
          </p:nvSpPr>
          <p:spPr>
            <a:xfrm rot="5400000">
              <a:off x="5116337" y="4295809"/>
              <a:ext cx="677418" cy="102184"/>
            </a:xfrm>
            <a:prstGeom prst="right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219" name="箭头: 右 13">
              <a:extLst>
                <a:ext uri="{FF2B5EF4-FFF2-40B4-BE49-F238E27FC236}">
                  <a16:creationId xmlns:a16="http://schemas.microsoft.com/office/drawing/2014/main" id="{8AFB276A-303A-C440-9FDE-C64C0F33F290}"/>
                </a:ext>
              </a:extLst>
            </p:cNvPr>
            <p:cNvSpPr/>
            <p:nvPr/>
          </p:nvSpPr>
          <p:spPr>
            <a:xfrm rot="9022553">
              <a:off x="6599557" y="4549062"/>
              <a:ext cx="1852461" cy="116686"/>
            </a:xfrm>
            <a:prstGeom prst="right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grpSp>
      <p:graphicFrame>
        <p:nvGraphicFramePr>
          <p:cNvPr id="114" name="表格 113">
            <a:extLst>
              <a:ext uri="{FF2B5EF4-FFF2-40B4-BE49-F238E27FC236}">
                <a16:creationId xmlns:a16="http://schemas.microsoft.com/office/drawing/2014/main" id="{877E6659-DAC3-8645-9A71-3BEAAC477506}"/>
              </a:ext>
            </a:extLst>
          </p:cNvPr>
          <p:cNvGraphicFramePr/>
          <p:nvPr>
            <p:custDataLst>
              <p:tags r:id="rId2"/>
            </p:custDataLst>
          </p:nvPr>
        </p:nvGraphicFramePr>
        <p:xfrm>
          <a:off x="622671" y="161733"/>
          <a:ext cx="10776626" cy="668020"/>
        </p:xfrm>
        <a:graphic>
          <a:graphicData uri="http://schemas.openxmlformats.org/drawingml/2006/table">
            <a:tbl>
              <a:tblPr firstRow="1" bandRow="1">
                <a:tableStyleId>{5C22544A-7EE6-4342-B048-85BDC9FD1C3A}</a:tableStyleId>
              </a:tblPr>
              <a:tblGrid>
                <a:gridCol w="650132">
                  <a:extLst>
                    <a:ext uri="{9D8B030D-6E8A-4147-A177-3AD203B41FA5}">
                      <a16:colId xmlns:a16="http://schemas.microsoft.com/office/drawing/2014/main" val="20000"/>
                    </a:ext>
                  </a:extLst>
                </a:gridCol>
                <a:gridCol w="1303506">
                  <a:extLst>
                    <a:ext uri="{9D8B030D-6E8A-4147-A177-3AD203B41FA5}">
                      <a16:colId xmlns:a16="http://schemas.microsoft.com/office/drawing/2014/main" val="20001"/>
                    </a:ext>
                  </a:extLst>
                </a:gridCol>
                <a:gridCol w="1410511">
                  <a:extLst>
                    <a:ext uri="{9D8B030D-6E8A-4147-A177-3AD203B41FA5}">
                      <a16:colId xmlns:a16="http://schemas.microsoft.com/office/drawing/2014/main" val="20002"/>
                    </a:ext>
                  </a:extLst>
                </a:gridCol>
                <a:gridCol w="953311">
                  <a:extLst>
                    <a:ext uri="{9D8B030D-6E8A-4147-A177-3AD203B41FA5}">
                      <a16:colId xmlns:a16="http://schemas.microsoft.com/office/drawing/2014/main" val="20003"/>
                    </a:ext>
                  </a:extLst>
                </a:gridCol>
                <a:gridCol w="963038">
                  <a:extLst>
                    <a:ext uri="{9D8B030D-6E8A-4147-A177-3AD203B41FA5}">
                      <a16:colId xmlns:a16="http://schemas.microsoft.com/office/drawing/2014/main" val="20004"/>
                    </a:ext>
                  </a:extLst>
                </a:gridCol>
                <a:gridCol w="865762">
                  <a:extLst>
                    <a:ext uri="{9D8B030D-6E8A-4147-A177-3AD203B41FA5}">
                      <a16:colId xmlns:a16="http://schemas.microsoft.com/office/drawing/2014/main" val="20005"/>
                    </a:ext>
                  </a:extLst>
                </a:gridCol>
                <a:gridCol w="1780161">
                  <a:extLst>
                    <a:ext uri="{9D8B030D-6E8A-4147-A177-3AD203B41FA5}">
                      <a16:colId xmlns:a16="http://schemas.microsoft.com/office/drawing/2014/main" val="20006"/>
                    </a:ext>
                  </a:extLst>
                </a:gridCol>
                <a:gridCol w="1196502">
                  <a:extLst>
                    <a:ext uri="{9D8B030D-6E8A-4147-A177-3AD203B41FA5}">
                      <a16:colId xmlns:a16="http://schemas.microsoft.com/office/drawing/2014/main" val="20007"/>
                    </a:ext>
                  </a:extLst>
                </a:gridCol>
                <a:gridCol w="1653703">
                  <a:extLst>
                    <a:ext uri="{9D8B030D-6E8A-4147-A177-3AD203B41FA5}">
                      <a16:colId xmlns:a16="http://schemas.microsoft.com/office/drawing/2014/main" val="20008"/>
                    </a:ext>
                  </a:extLst>
                </a:gridCol>
              </a:tblGrid>
              <a:tr h="544663">
                <a:tc>
                  <a:txBody>
                    <a:bodyPr/>
                    <a:lstStyle/>
                    <a:p>
                      <a:pPr algn="ctr">
                        <a:buNone/>
                      </a:pPr>
                      <a:r>
                        <a:rPr lang="en-US" altLang="zh-CN" sz="2000" b="0" i="1" kern="0" dirty="0">
                          <a:solidFill>
                            <a:schemeClr val="tx1"/>
                          </a:solidFill>
                          <a:latin typeface="Times New Roman" panose="02020603050405020304" pitchFamily="18" charset="0"/>
                          <a:cs typeface="Times New Roman" panose="02020603050405020304" pitchFamily="18" charset="0"/>
                          <a:sym typeface="+mn-ea"/>
                        </a:rPr>
                        <a:t>t</a:t>
                      </a:r>
                      <a:r>
                        <a:rPr lang="en-US" altLang="zh-CN" sz="2000" b="0" kern="0" baseline="-25000" dirty="0">
                          <a:solidFill>
                            <a:schemeClr val="tx1"/>
                          </a:solidFill>
                          <a:latin typeface="Times New Roman" panose="02020603050405020304" pitchFamily="18" charset="0"/>
                          <a:cs typeface="Times New Roman" panose="02020603050405020304" pitchFamily="18" charset="0"/>
                          <a:sym typeface="+mn-ea"/>
                        </a:rPr>
                        <a:t>s</a:t>
                      </a:r>
                    </a:p>
                  </a:txBody>
                  <a:tcPr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solidFill>
                      <a:schemeClr val="bg1">
                        <a:alpha val="50000"/>
                      </a:schemeClr>
                    </a:solidFill>
                  </a:tcPr>
                </a:tc>
                <a:tc>
                  <a:txBody>
                    <a:bodyPr/>
                    <a:lstStyle/>
                    <a:p>
                      <a:pPr algn="ctr">
                        <a:buClrTx/>
                        <a:buSzTx/>
                        <a:buFontTx/>
                        <a:buNone/>
                      </a:pPr>
                      <a:r>
                        <a:rPr lang="en-US" altLang="zh-CN" sz="2000" b="0" kern="0" dirty="0">
                          <a:solidFill>
                            <a:schemeClr val="tx1"/>
                          </a:solidFill>
                          <a:latin typeface="Times New Roman" panose="02020603050405020304" pitchFamily="18" charset="0"/>
                          <a:cs typeface="Times New Roman" panose="02020603050405020304" pitchFamily="18" charset="0"/>
                        </a:rPr>
                        <a:t>Noemi Schneider</a:t>
                      </a:r>
                    </a:p>
                  </a:txBody>
                  <a:tcPr marL="12700" marR="12700" marT="12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solidFill>
                      <a:schemeClr val="bg1">
                        <a:alpha val="50000"/>
                      </a:schemeClr>
                    </a:solidFill>
                  </a:tcPr>
                </a:tc>
                <a:tc>
                  <a:txBody>
                    <a:bodyPr/>
                    <a:lstStyle/>
                    <a:p>
                      <a:pPr algn="ctr">
                        <a:buClrTx/>
                        <a:buSzTx/>
                        <a:buFontTx/>
                        <a:buNone/>
                      </a:pPr>
                      <a:r>
                        <a:rPr lang="en-US" altLang="zh-CN" sz="2000" b="0" kern="0" dirty="0">
                          <a:solidFill>
                            <a:schemeClr val="tx1"/>
                          </a:solidFill>
                          <a:latin typeface="Times New Roman" panose="02020603050405020304" pitchFamily="18" charset="0"/>
                          <a:cs typeface="Times New Roman" panose="02020603050405020304" pitchFamily="18" charset="0"/>
                        </a:rPr>
                        <a:t>Swiss</a:t>
                      </a:r>
                    </a:p>
                  </a:txBody>
                  <a:tcPr marL="12700" marR="12700" marT="12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solidFill>
                      <a:srgbClr val="92D050">
                        <a:alpha val="50000"/>
                      </a:srgbClr>
                    </a:solidFill>
                  </a:tcPr>
                </a:tc>
                <a:tc>
                  <a:txBody>
                    <a:bodyPr/>
                    <a:lstStyle/>
                    <a:p>
                      <a:pPr algn="ctr">
                        <a:buClrTx/>
                        <a:buSzTx/>
                        <a:buFontTx/>
                        <a:buNone/>
                      </a:pPr>
                      <a:r>
                        <a:rPr lang="en-US" altLang="zh-CN" sz="2000" b="0" kern="0" dirty="0">
                          <a:solidFill>
                            <a:schemeClr val="tx1"/>
                          </a:solidFill>
                          <a:latin typeface="Times New Roman" panose="02020603050405020304" pitchFamily="18" charset="0"/>
                          <a:cs typeface="Times New Roman" panose="02020603050405020304" pitchFamily="18" charset="0"/>
                        </a:rPr>
                        <a:t>2013</a:t>
                      </a:r>
                    </a:p>
                  </a:txBody>
                  <a:tcPr marL="12700" marR="12700" marT="12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solidFill>
                      <a:srgbClr val="FF0000">
                        <a:alpha val="58000"/>
                      </a:srgbClr>
                    </a:solidFill>
                  </a:tcPr>
                </a:tc>
                <a:tc>
                  <a:txBody>
                    <a:bodyPr/>
                    <a:lstStyle/>
                    <a:p>
                      <a:pPr algn="ctr">
                        <a:buClrTx/>
                        <a:buSzTx/>
                        <a:buFontTx/>
                        <a:buNone/>
                      </a:pPr>
                      <a:r>
                        <a:rPr lang="en-US" altLang="zh-CN" sz="2000" b="0" kern="0" dirty="0">
                          <a:solidFill>
                            <a:schemeClr val="tx1"/>
                          </a:solidFill>
                          <a:latin typeface="Times New Roman" panose="02020603050405020304" pitchFamily="18" charset="0"/>
                          <a:cs typeface="Times New Roman" panose="02020603050405020304" pitchFamily="18" charset="0"/>
                        </a:rPr>
                        <a:t>null</a:t>
                      </a:r>
                    </a:p>
                  </a:txBody>
                  <a:tcPr marL="12700" marR="12700" marT="12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solidFill>
                      <a:schemeClr val="bg1">
                        <a:alpha val="50000"/>
                      </a:schemeClr>
                    </a:solidFill>
                  </a:tcPr>
                </a:tc>
                <a:tc>
                  <a:txBody>
                    <a:bodyPr/>
                    <a:lstStyle/>
                    <a:p>
                      <a:pPr algn="ctr">
                        <a:buClrTx/>
                        <a:buSzTx/>
                        <a:buFontTx/>
                        <a:buNone/>
                      </a:pPr>
                      <a:r>
                        <a:rPr lang="en-US" altLang="zh-CN" sz="2000" b="0" kern="0" dirty="0">
                          <a:solidFill>
                            <a:schemeClr val="tx1"/>
                          </a:solidFill>
                          <a:latin typeface="Times New Roman" panose="02020603050405020304" pitchFamily="18" charset="0"/>
                          <a:cs typeface="Times New Roman" panose="02020603050405020304" pitchFamily="18" charset="0"/>
                        </a:rPr>
                        <a:t>Sturm</a:t>
                      </a:r>
                    </a:p>
                  </a:txBody>
                  <a:tcPr marL="12700" marR="12700" marT="12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solidFill>
                      <a:srgbClr val="92D050">
                        <a:alpha val="50000"/>
                      </a:srgbClr>
                    </a:solidFill>
                  </a:tcPr>
                </a:tc>
                <a:tc>
                  <a:txBody>
                    <a:bodyPr/>
                    <a:lstStyle/>
                    <a:p>
                      <a:pPr algn="ctr">
                        <a:buClrTx/>
                        <a:buSzTx/>
                        <a:buFontTx/>
                        <a:buNone/>
                      </a:pPr>
                      <a:r>
                        <a:rPr lang="en-US" altLang="zh-CN" sz="2000" b="0" kern="0" dirty="0">
                          <a:solidFill>
                            <a:schemeClr val="tx1"/>
                          </a:solidFill>
                          <a:latin typeface="Times New Roman" panose="02020603050405020304" pitchFamily="18" charset="0"/>
                          <a:cs typeface="Times New Roman" panose="02020603050405020304" pitchFamily="18" charset="0"/>
                        </a:rPr>
                        <a:t>DOK.fest</a:t>
                      </a:r>
                    </a:p>
                  </a:txBody>
                  <a:tcPr marL="12700" marR="12700" marT="12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solidFill>
                      <a:srgbClr val="FFFF00">
                        <a:alpha val="50000"/>
                      </a:srgbClr>
                    </a:solidFill>
                  </a:tcPr>
                </a:tc>
                <a:tc>
                  <a:txBody>
                    <a:bodyPr/>
                    <a:lstStyle/>
                    <a:p>
                      <a:pPr algn="ctr">
                        <a:buClrTx/>
                        <a:buSzTx/>
                        <a:buFontTx/>
                        <a:buNone/>
                      </a:pPr>
                      <a:r>
                        <a:rPr lang="en-US" altLang="zh-CN" sz="2000" b="0" kern="0" dirty="0">
                          <a:solidFill>
                            <a:schemeClr val="tx1"/>
                          </a:solidFill>
                          <a:latin typeface="Times New Roman" panose="02020603050405020304" pitchFamily="18" charset="0"/>
                          <a:cs typeface="Times New Roman" panose="02020603050405020304" pitchFamily="18" charset="0"/>
                        </a:rPr>
                        <a:t>Munich</a:t>
                      </a:r>
                    </a:p>
                  </a:txBody>
                  <a:tcPr marL="12700" marR="12700" marT="12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solidFill>
                      <a:srgbClr val="FFFF00">
                        <a:alpha val="50000"/>
                      </a:srgbClr>
                    </a:solidFill>
                  </a:tcPr>
                </a:tc>
                <a:tc>
                  <a:txBody>
                    <a:bodyPr/>
                    <a:lstStyle/>
                    <a:p>
                      <a:pPr algn="ctr">
                        <a:buClrTx/>
                        <a:buSzTx/>
                        <a:buFontTx/>
                        <a:buNone/>
                      </a:pPr>
                      <a:r>
                        <a:rPr lang="en-US" altLang="zh-CN" sz="2000" b="0" kern="0" dirty="0">
                          <a:solidFill>
                            <a:schemeClr val="tx1"/>
                          </a:solidFill>
                          <a:latin typeface="Times New Roman" panose="02020603050405020304" pitchFamily="18" charset="0"/>
                          <a:cs typeface="Times New Roman" panose="02020603050405020304" pitchFamily="18" charset="0"/>
                        </a:rPr>
                        <a:t>null</a:t>
                      </a:r>
                    </a:p>
                  </a:txBody>
                  <a:tcPr marL="12700" marR="12700" marT="12700" anchor="ctr">
                    <a:lnL w="12700" cap="flat" cmpd="sng" algn="ctr">
                      <a:solidFill>
                        <a:schemeClr val="tx1"/>
                      </a:solidFill>
                      <a:prstDash val="solid"/>
                      <a:round/>
                      <a:headEnd type="none" w="med" len="med"/>
                      <a:tailEnd type="none" w="med" len="me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alpha val="50000"/>
                      </a:schemeClr>
                    </a:solidFill>
                  </a:tcPr>
                </a:tc>
                <a:extLst>
                  <a:ext uri="{0D108BD9-81ED-4DB2-BD59-A6C34878D82A}">
                    <a16:rowId xmlns:a16="http://schemas.microsoft.com/office/drawing/2014/main" val="10001"/>
                  </a:ext>
                </a:extLst>
              </a:tr>
            </a:tbl>
          </a:graphicData>
        </a:graphic>
      </p:graphicFrame>
      <mc:AlternateContent xmlns:mc="http://schemas.openxmlformats.org/markup-compatibility/2006" xmlns:a14="http://schemas.microsoft.com/office/drawing/2010/main">
        <mc:Choice Requires="a14">
          <p:sp>
            <p:nvSpPr>
              <p:cNvPr id="113" name="文本框 112">
                <a:extLst>
                  <a:ext uri="{FF2B5EF4-FFF2-40B4-BE49-F238E27FC236}">
                    <a16:creationId xmlns:a16="http://schemas.microsoft.com/office/drawing/2014/main" id="{AD2EBE7D-DCD0-914A-9FA6-AA380CD329C4}"/>
                  </a:ext>
                </a:extLst>
              </p:cNvPr>
              <p:cNvSpPr txBox="1"/>
              <p:nvPr/>
            </p:nvSpPr>
            <p:spPr>
              <a:xfrm>
                <a:off x="7892541" y="4060089"/>
                <a:ext cx="3996226" cy="608436"/>
              </a:xfrm>
              <a:prstGeom prst="rect">
                <a:avLst/>
              </a:prstGeom>
              <a:noFill/>
            </p:spPr>
            <p:txBody>
              <a:bodyPr wrap="square" lIns="0" tIns="0" rIns="0" bIns="0" rtlCol="0">
                <a:spAutoFit/>
              </a:bodyPr>
              <a:lstStyle/>
              <a:p>
                <a:pPr/>
                <a14:m>
                  <m:oMathPara xmlns:m="http://schemas.openxmlformats.org/officeDocument/2006/math">
                    <m:oMathParaPr>
                      <m:jc m:val="center"/>
                    </m:oMathParaPr>
                    <m:oMath xmlns:m="http://schemas.openxmlformats.org/officeDocument/2006/math">
                      <m:r>
                        <a:rPr kumimoji="1" lang="en-US" altLang="zh-CN" sz="2000" b="0" i="1" smtClean="0">
                          <a:latin typeface="Cambria Math" panose="02040503050406030204" pitchFamily="18" charset="0"/>
                        </a:rPr>
                        <m:t>𝜑</m:t>
                      </m:r>
                      <m:r>
                        <a:rPr kumimoji="1" lang="en-US" altLang="zh-CN" sz="2000" b="0" i="1" smtClean="0">
                          <a:latin typeface="Cambria Math" panose="02040503050406030204" pitchFamily="18" charset="0"/>
                        </a:rPr>
                        <m:t>:</m:t>
                      </m:r>
                      <m:r>
                        <m:rPr>
                          <m:sty m:val="p"/>
                        </m:rPr>
                        <a:rPr kumimoji="1" lang="en-US" altLang="zh-CN" sz="2000" b="0" i="0" smtClean="0">
                          <a:latin typeface="Cambria Math" panose="02040503050406030204" pitchFamily="18" charset="0"/>
                        </a:rPr>
                        <m:t>Person</m:t>
                      </m:r>
                      <m:d>
                        <m:dPr>
                          <m:ctrlPr>
                            <a:rPr kumimoji="1" lang="en-US" altLang="zh-CN" sz="2000" b="0" i="1" smtClean="0">
                              <a:latin typeface="Cambria Math" panose="02040503050406030204" pitchFamily="18" charset="0"/>
                            </a:rPr>
                          </m:ctrlPr>
                        </m:dPr>
                        <m:e>
                          <m:r>
                            <a:rPr kumimoji="1" lang="en-US" altLang="zh-CN" sz="2000" b="0" i="1" smtClean="0">
                              <a:latin typeface="Cambria Math" panose="02040503050406030204" pitchFamily="18" charset="0"/>
                            </a:rPr>
                            <m:t>𝑡</m:t>
                          </m:r>
                        </m:e>
                      </m:d>
                      <m:r>
                        <a:rPr kumimoji="1" lang="en-US" altLang="zh-CN" sz="2000" b="0" i="1" smtClean="0">
                          <a:latin typeface="Cambria Math" panose="02040503050406030204" pitchFamily="18" charset="0"/>
                          <a:ea typeface="Cambria Math" panose="02040503050406030204" pitchFamily="18" charset="0"/>
                        </a:rPr>
                        <m:t>∧</m:t>
                      </m:r>
                      <m:r>
                        <a:rPr kumimoji="1" lang="en-US" altLang="zh-CN" sz="2000" b="0" i="1" smtClean="0">
                          <a:latin typeface="Cambria Math" panose="02040503050406030204" pitchFamily="18" charset="0"/>
                          <a:ea typeface="Cambria Math" panose="02040503050406030204" pitchFamily="18" charset="0"/>
                        </a:rPr>
                        <m:t>𝑡</m:t>
                      </m:r>
                      <m:r>
                        <a:rPr kumimoji="1" lang="en-US" altLang="zh-CN" sz="2000" b="0" i="1" smtClean="0">
                          <a:latin typeface="Cambria Math" panose="02040503050406030204" pitchFamily="18" charset="0"/>
                          <a:ea typeface="Cambria Math" panose="02040503050406030204" pitchFamily="18" charset="0"/>
                        </a:rPr>
                        <m:t>.</m:t>
                      </m:r>
                      <m:r>
                        <m:rPr>
                          <m:sty m:val="p"/>
                        </m:rPr>
                        <a:rPr kumimoji="1" lang="en-US" altLang="zh-CN" sz="2000" b="0" i="0" smtClean="0">
                          <a:latin typeface="Cambria Math" panose="02040503050406030204" pitchFamily="18" charset="0"/>
                          <a:ea typeface="Cambria Math" panose="02040503050406030204" pitchFamily="18" charset="0"/>
                        </a:rPr>
                        <m:t>festCity</m:t>
                      </m:r>
                      <m:r>
                        <a:rPr kumimoji="1" lang="en-US" altLang="zh-CN" sz="2000" b="0" i="1" smtClean="0">
                          <a:latin typeface="Cambria Math" panose="02040503050406030204" pitchFamily="18" charset="0"/>
                          <a:ea typeface="Cambria Math" panose="02040503050406030204" pitchFamily="18" charset="0"/>
                        </a:rPr>
                        <m:t>=</m:t>
                      </m:r>
                      <m:r>
                        <a:rPr kumimoji="1" lang="en-US" altLang="zh-CN" sz="2000" b="0" i="1" smtClean="0">
                          <a:latin typeface="Cambria Math" panose="02040503050406030204" pitchFamily="18" charset="0"/>
                          <a:ea typeface="Cambria Math" panose="02040503050406030204" pitchFamily="18" charset="0"/>
                        </a:rPr>
                        <m:t>𝑀𝑢𝑛𝑖𝑐h</m:t>
                      </m:r>
                      <m:r>
                        <a:rPr kumimoji="1" lang="en-US" altLang="zh-CN" sz="2000" b="0" i="1" smtClean="0">
                          <a:latin typeface="Cambria Math" panose="02040503050406030204" pitchFamily="18" charset="0"/>
                          <a:ea typeface="Cambria Math" panose="02040503050406030204" pitchFamily="18" charset="0"/>
                        </a:rPr>
                        <m:t> →</m:t>
                      </m:r>
                      <m:r>
                        <a:rPr kumimoji="1" lang="en-US" altLang="zh-CN" sz="2000" b="0" i="1" smtClean="0">
                          <a:latin typeface="Cambria Math" panose="02040503050406030204" pitchFamily="18" charset="0"/>
                          <a:ea typeface="Cambria Math" panose="02040503050406030204" pitchFamily="18" charset="0"/>
                        </a:rPr>
                        <m:t>𝑡</m:t>
                      </m:r>
                      <m:r>
                        <a:rPr kumimoji="1" lang="en-US" altLang="zh-CN" sz="2000" b="0" i="1" smtClean="0">
                          <a:latin typeface="Cambria Math" panose="02040503050406030204" pitchFamily="18" charset="0"/>
                          <a:ea typeface="Cambria Math" panose="02040503050406030204" pitchFamily="18" charset="0"/>
                        </a:rPr>
                        <m:t>.</m:t>
                      </m:r>
                      <m:r>
                        <m:rPr>
                          <m:sty m:val="p"/>
                        </m:rPr>
                        <a:rPr kumimoji="1" lang="en-US" altLang="zh-CN" sz="2000" b="0" i="0" smtClean="0">
                          <a:latin typeface="Cambria Math" panose="02040503050406030204" pitchFamily="18" charset="0"/>
                          <a:ea typeface="Cambria Math" panose="02040503050406030204" pitchFamily="18" charset="0"/>
                        </a:rPr>
                        <m:t>festCountry</m:t>
                      </m:r>
                      <m:r>
                        <a:rPr kumimoji="1" lang="en-US" altLang="zh-CN" sz="2000" b="0" i="1" smtClean="0">
                          <a:latin typeface="Cambria Math" panose="02040503050406030204" pitchFamily="18" charset="0"/>
                          <a:ea typeface="Cambria Math" panose="02040503050406030204" pitchFamily="18" charset="0"/>
                        </a:rPr>
                        <m:t>=</m:t>
                      </m:r>
                      <m:r>
                        <a:rPr kumimoji="1" lang="en-US" altLang="zh-CN" sz="2000" b="0" i="1" smtClean="0">
                          <a:latin typeface="Cambria Math" panose="02040503050406030204" pitchFamily="18" charset="0"/>
                          <a:ea typeface="Cambria Math" panose="02040503050406030204" pitchFamily="18" charset="0"/>
                        </a:rPr>
                        <m:t>𝐺𝑒𝑟𝑚𝑎𝑛𝑦</m:t>
                      </m:r>
                    </m:oMath>
                  </m:oMathPara>
                </a14:m>
                <a:endParaRPr kumimoji="1" lang="zh-CN" altLang="en-US" sz="2000" dirty="0">
                  <a:latin typeface="Calibri" panose="020F0502020204030204" pitchFamily="34" charset="0"/>
                  <a:cs typeface="Calibri" panose="020F0502020204030204" pitchFamily="34" charset="0"/>
                </a:endParaRPr>
              </a:p>
            </p:txBody>
          </p:sp>
        </mc:Choice>
        <mc:Fallback xmlns="">
          <p:sp>
            <p:nvSpPr>
              <p:cNvPr id="113" name="文本框 112">
                <a:extLst>
                  <a:ext uri="{FF2B5EF4-FFF2-40B4-BE49-F238E27FC236}">
                    <a16:creationId xmlns:a16="http://schemas.microsoft.com/office/drawing/2014/main" id="{AD2EBE7D-DCD0-914A-9FA6-AA380CD329C4}"/>
                  </a:ext>
                </a:extLst>
              </p:cNvPr>
              <p:cNvSpPr txBox="1">
                <a:spLocks noRot="1" noChangeAspect="1" noMove="1" noResize="1" noEditPoints="1" noAdjustHandles="1" noChangeArrowheads="1" noChangeShapeType="1" noTextEdit="1"/>
              </p:cNvSpPr>
              <p:nvPr/>
            </p:nvSpPr>
            <p:spPr>
              <a:xfrm>
                <a:off x="7892541" y="4060089"/>
                <a:ext cx="3996226" cy="608436"/>
              </a:xfrm>
              <a:prstGeom prst="rect">
                <a:avLst/>
              </a:prstGeom>
              <a:blipFill>
                <a:blip r:embed="rId5"/>
                <a:stretch>
                  <a:fillRect l="-949" t="-4082" r="-1582" b="-14286"/>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1092722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a16="http://schemas.microsoft.com/office/drawing/2014/main" id="{43EEEA5D-A90B-844B-835F-18BE5CF33AF6}"/>
              </a:ext>
            </a:extLst>
          </p:cNvPr>
          <p:cNvGrpSpPr/>
          <p:nvPr/>
        </p:nvGrpSpPr>
        <p:grpSpPr>
          <a:xfrm>
            <a:off x="16510869" y="11132060"/>
            <a:ext cx="10053863" cy="3786805"/>
            <a:chOff x="1047579" y="2096080"/>
            <a:chExt cx="8869579" cy="3016398"/>
          </a:xfrm>
        </p:grpSpPr>
        <p:sp>
          <p:nvSpPr>
            <p:cNvPr id="5" name="流程图: 磁盘 3">
              <a:extLst>
                <a:ext uri="{FF2B5EF4-FFF2-40B4-BE49-F238E27FC236}">
                  <a16:creationId xmlns:a16="http://schemas.microsoft.com/office/drawing/2014/main" id="{D7E48E61-9E8A-6446-A808-4354DEB628EB}"/>
                </a:ext>
              </a:extLst>
            </p:cNvPr>
            <p:cNvSpPr/>
            <p:nvPr/>
          </p:nvSpPr>
          <p:spPr>
            <a:xfrm>
              <a:off x="1047579" y="2970344"/>
              <a:ext cx="818993" cy="1132716"/>
            </a:xfrm>
            <a:prstGeom prst="flowChartMagneticDisk">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6" name="文本框 5">
              <a:extLst>
                <a:ext uri="{FF2B5EF4-FFF2-40B4-BE49-F238E27FC236}">
                  <a16:creationId xmlns:a16="http://schemas.microsoft.com/office/drawing/2014/main" id="{1CC565DD-3285-344D-B7EF-4624145C90BA}"/>
                </a:ext>
              </a:extLst>
            </p:cNvPr>
            <p:cNvSpPr txBox="1"/>
            <p:nvPr/>
          </p:nvSpPr>
          <p:spPr>
            <a:xfrm>
              <a:off x="1249973" y="4033134"/>
              <a:ext cx="479716" cy="367742"/>
            </a:xfrm>
            <a:prstGeom prst="rect">
              <a:avLst/>
            </a:prstGeom>
            <a:noFill/>
          </p:spPr>
          <p:txBody>
            <a:bodyPr wrap="square" rtlCol="0">
              <a:spAutoFit/>
            </a:bodyPr>
            <a:lstStyle/>
            <a:p>
              <a:r>
                <a:rPr lang="en-US" altLang="zh-CN" sz="2400" i="1" dirty="0">
                  <a:latin typeface="Arial" panose="020B0604020202020204" pitchFamily="34" charset="0"/>
                  <a:cs typeface="Arial" panose="020B0604020202020204" pitchFamily="34" charset="0"/>
                </a:rPr>
                <a:t>D</a:t>
              </a:r>
              <a:endParaRPr lang="zh-CN" altLang="en-US" sz="2400" i="1" baseline="-25000" dirty="0">
                <a:latin typeface="Arial" panose="020B0604020202020204" pitchFamily="34" charset="0"/>
                <a:cs typeface="Arial" panose="020B0604020202020204" pitchFamily="34" charset="0"/>
              </a:endParaRPr>
            </a:p>
          </p:txBody>
        </p:sp>
        <p:sp>
          <p:nvSpPr>
            <p:cNvPr id="7" name="流程图: 磁盘 5">
              <a:extLst>
                <a:ext uri="{FF2B5EF4-FFF2-40B4-BE49-F238E27FC236}">
                  <a16:creationId xmlns:a16="http://schemas.microsoft.com/office/drawing/2014/main" id="{67F71050-C949-9342-BE1C-BF03AF49F059}"/>
                </a:ext>
              </a:extLst>
            </p:cNvPr>
            <p:cNvSpPr/>
            <p:nvPr/>
          </p:nvSpPr>
          <p:spPr>
            <a:xfrm>
              <a:off x="3863016" y="3063457"/>
              <a:ext cx="663146" cy="864972"/>
            </a:xfrm>
            <a:prstGeom prst="flowChartMagneticDisk">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8" name="文本框 7">
              <a:extLst>
                <a:ext uri="{FF2B5EF4-FFF2-40B4-BE49-F238E27FC236}">
                  <a16:creationId xmlns:a16="http://schemas.microsoft.com/office/drawing/2014/main" id="{E601C5CD-7A00-3D4F-B065-E206AC93D861}"/>
                </a:ext>
              </a:extLst>
            </p:cNvPr>
            <p:cNvSpPr txBox="1"/>
            <p:nvPr/>
          </p:nvSpPr>
          <p:spPr>
            <a:xfrm>
              <a:off x="3979011" y="3989944"/>
              <a:ext cx="644528" cy="367742"/>
            </a:xfrm>
            <a:prstGeom prst="rect">
              <a:avLst/>
            </a:prstGeom>
            <a:noFill/>
          </p:spPr>
          <p:txBody>
            <a:bodyPr wrap="square" rtlCol="0">
              <a:spAutoFit/>
            </a:bodyPr>
            <a:lstStyle/>
            <a:p>
              <a:r>
                <a:rPr lang="en-US" altLang="zh-CN" sz="2400" i="1" dirty="0">
                  <a:latin typeface="Arial" panose="020B0604020202020204" pitchFamily="34" charset="0"/>
                  <a:cs typeface="Arial" panose="020B0604020202020204" pitchFamily="34" charset="0"/>
                </a:rPr>
                <a:t>D</a:t>
              </a:r>
              <a:r>
                <a:rPr lang="en-US" altLang="zh-CN" sz="2400" i="1" baseline="-25000" dirty="0">
                  <a:latin typeface="Arial" panose="020B0604020202020204" pitchFamily="34" charset="0"/>
                  <a:cs typeface="Arial" panose="020B0604020202020204" pitchFamily="34" charset="0"/>
                </a:rPr>
                <a:t>V</a:t>
              </a:r>
              <a:endParaRPr lang="zh-CN" altLang="en-US" sz="2400" i="1" baseline="-25000" dirty="0">
                <a:latin typeface="Arial" panose="020B0604020202020204" pitchFamily="34" charset="0"/>
                <a:cs typeface="Arial" panose="020B0604020202020204" pitchFamily="34" charset="0"/>
              </a:endParaRPr>
            </a:p>
          </p:txBody>
        </p:sp>
        <p:sp>
          <p:nvSpPr>
            <p:cNvPr id="9" name="矩形 8">
              <a:extLst>
                <a:ext uri="{FF2B5EF4-FFF2-40B4-BE49-F238E27FC236}">
                  <a16:creationId xmlns:a16="http://schemas.microsoft.com/office/drawing/2014/main" id="{13291CDF-7875-B444-ABC2-9B49C0606865}"/>
                </a:ext>
              </a:extLst>
            </p:cNvPr>
            <p:cNvSpPr/>
            <p:nvPr/>
          </p:nvSpPr>
          <p:spPr>
            <a:xfrm>
              <a:off x="2230886" y="3331487"/>
              <a:ext cx="1372174" cy="486748"/>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cs typeface="Arial" panose="020B0604020202020204" pitchFamily="34" charset="0"/>
              </a:endParaRPr>
            </a:p>
          </p:txBody>
        </p:sp>
        <p:sp>
          <p:nvSpPr>
            <p:cNvPr id="10" name="矩形 9">
              <a:extLst>
                <a:ext uri="{FF2B5EF4-FFF2-40B4-BE49-F238E27FC236}">
                  <a16:creationId xmlns:a16="http://schemas.microsoft.com/office/drawing/2014/main" id="{3AB8136D-959B-E043-8748-3A6956E06C2D}"/>
                </a:ext>
              </a:extLst>
            </p:cNvPr>
            <p:cNvSpPr/>
            <p:nvPr/>
          </p:nvSpPr>
          <p:spPr>
            <a:xfrm>
              <a:off x="4825691" y="3322527"/>
              <a:ext cx="1194488" cy="428368"/>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cs typeface="Arial" panose="020B0604020202020204" pitchFamily="34" charset="0"/>
              </a:endParaRPr>
            </a:p>
          </p:txBody>
        </p:sp>
        <p:sp>
          <p:nvSpPr>
            <p:cNvPr id="11" name="矩形 10">
              <a:extLst>
                <a:ext uri="{FF2B5EF4-FFF2-40B4-BE49-F238E27FC236}">
                  <a16:creationId xmlns:a16="http://schemas.microsoft.com/office/drawing/2014/main" id="{1F5339BC-4B8A-2540-BF5F-32D46A6D5C76}"/>
                </a:ext>
              </a:extLst>
            </p:cNvPr>
            <p:cNvSpPr/>
            <p:nvPr/>
          </p:nvSpPr>
          <p:spPr>
            <a:xfrm>
              <a:off x="7299278" y="3318703"/>
              <a:ext cx="1585635" cy="428368"/>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cs typeface="Arial" panose="020B0604020202020204" pitchFamily="34" charset="0"/>
              </a:endParaRPr>
            </a:p>
          </p:txBody>
        </p:sp>
        <p:sp>
          <p:nvSpPr>
            <p:cNvPr id="12" name="右箭头 11">
              <a:extLst>
                <a:ext uri="{FF2B5EF4-FFF2-40B4-BE49-F238E27FC236}">
                  <a16:creationId xmlns:a16="http://schemas.microsoft.com/office/drawing/2014/main" id="{1646D397-C5C3-664F-9674-2483CA925F49}"/>
                </a:ext>
              </a:extLst>
            </p:cNvPr>
            <p:cNvSpPr/>
            <p:nvPr/>
          </p:nvSpPr>
          <p:spPr>
            <a:xfrm>
              <a:off x="1927338" y="3542003"/>
              <a:ext cx="253799" cy="45719"/>
            </a:xfrm>
            <a:prstGeom prst="rightArrow">
              <a:avLst/>
            </a:prstGeom>
            <a:solidFill>
              <a:srgbClr val="0070C0"/>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13" name="右箭头 12">
              <a:extLst>
                <a:ext uri="{FF2B5EF4-FFF2-40B4-BE49-F238E27FC236}">
                  <a16:creationId xmlns:a16="http://schemas.microsoft.com/office/drawing/2014/main" id="{5382E006-259A-5041-B915-8DED1D4306E5}"/>
                </a:ext>
              </a:extLst>
            </p:cNvPr>
            <p:cNvSpPr/>
            <p:nvPr/>
          </p:nvSpPr>
          <p:spPr>
            <a:xfrm>
              <a:off x="4560225" y="3530499"/>
              <a:ext cx="217306" cy="45719"/>
            </a:xfrm>
            <a:prstGeom prst="rightArrow">
              <a:avLst/>
            </a:prstGeom>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14" name="流程图: 磁盘 17">
              <a:extLst>
                <a:ext uri="{FF2B5EF4-FFF2-40B4-BE49-F238E27FC236}">
                  <a16:creationId xmlns:a16="http://schemas.microsoft.com/office/drawing/2014/main" id="{2B6461C0-B8B9-6441-9C9F-518F66F8E252}"/>
                </a:ext>
              </a:extLst>
            </p:cNvPr>
            <p:cNvSpPr/>
            <p:nvPr/>
          </p:nvSpPr>
          <p:spPr>
            <a:xfrm>
              <a:off x="6298939" y="3087928"/>
              <a:ext cx="663146" cy="864972"/>
            </a:xfrm>
            <a:prstGeom prst="flowChartMagneticDisk">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15" name="文本框 14">
              <a:extLst>
                <a:ext uri="{FF2B5EF4-FFF2-40B4-BE49-F238E27FC236}">
                  <a16:creationId xmlns:a16="http://schemas.microsoft.com/office/drawing/2014/main" id="{F52C504F-D8A5-6C40-9EA4-6C9A486E592E}"/>
                </a:ext>
              </a:extLst>
            </p:cNvPr>
            <p:cNvSpPr txBox="1"/>
            <p:nvPr/>
          </p:nvSpPr>
          <p:spPr>
            <a:xfrm>
              <a:off x="6449121" y="3989944"/>
              <a:ext cx="548840" cy="367742"/>
            </a:xfrm>
            <a:prstGeom prst="rect">
              <a:avLst/>
            </a:prstGeom>
            <a:noFill/>
          </p:spPr>
          <p:txBody>
            <a:bodyPr wrap="square" rtlCol="0">
              <a:spAutoFit/>
            </a:bodyPr>
            <a:lstStyle/>
            <a:p>
              <a:r>
                <a:rPr lang="en-US" altLang="zh-CN" sz="2400" i="1" dirty="0">
                  <a:latin typeface="Arial" panose="020B0604020202020204" pitchFamily="34" charset="0"/>
                  <a:cs typeface="Arial" panose="020B0604020202020204" pitchFamily="34" charset="0"/>
                </a:rPr>
                <a:t>D</a:t>
              </a:r>
              <a:r>
                <a:rPr lang="en-US" altLang="zh-CN" sz="2400" i="1" baseline="-25000" dirty="0">
                  <a:latin typeface="Arial" panose="020B0604020202020204" pitchFamily="34" charset="0"/>
                  <a:cs typeface="Arial" panose="020B0604020202020204" pitchFamily="34" charset="0"/>
                </a:rPr>
                <a:t>V</a:t>
              </a:r>
              <a:endParaRPr lang="zh-CN" altLang="en-US" sz="2400" i="1" baseline="-25000" dirty="0">
                <a:latin typeface="Arial" panose="020B0604020202020204" pitchFamily="34" charset="0"/>
                <a:cs typeface="Arial" panose="020B0604020202020204" pitchFamily="34" charset="0"/>
              </a:endParaRPr>
            </a:p>
          </p:txBody>
        </p:sp>
        <p:sp>
          <p:nvSpPr>
            <p:cNvPr id="16" name="右箭头 15">
              <a:extLst>
                <a:ext uri="{FF2B5EF4-FFF2-40B4-BE49-F238E27FC236}">
                  <a16:creationId xmlns:a16="http://schemas.microsoft.com/office/drawing/2014/main" id="{91254B43-8713-CD47-B46C-32EBE4B7E597}"/>
                </a:ext>
              </a:extLst>
            </p:cNvPr>
            <p:cNvSpPr/>
            <p:nvPr/>
          </p:nvSpPr>
          <p:spPr>
            <a:xfrm>
              <a:off x="6051609" y="3530499"/>
              <a:ext cx="201466" cy="45719"/>
            </a:xfrm>
            <a:prstGeom prst="rightArrow">
              <a:avLst/>
            </a:prstGeom>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17" name="右箭头 16">
              <a:extLst>
                <a:ext uri="{FF2B5EF4-FFF2-40B4-BE49-F238E27FC236}">
                  <a16:creationId xmlns:a16="http://schemas.microsoft.com/office/drawing/2014/main" id="{670824B0-360C-8649-B4DA-41F0C1921BB2}"/>
                </a:ext>
              </a:extLst>
            </p:cNvPr>
            <p:cNvSpPr/>
            <p:nvPr/>
          </p:nvSpPr>
          <p:spPr>
            <a:xfrm>
              <a:off x="6997961" y="3537528"/>
              <a:ext cx="231126" cy="45719"/>
            </a:xfrm>
            <a:prstGeom prst="rightArrow">
              <a:avLst/>
            </a:prstGeom>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18" name="流程图: 磁盘 21">
              <a:extLst>
                <a:ext uri="{FF2B5EF4-FFF2-40B4-BE49-F238E27FC236}">
                  <a16:creationId xmlns:a16="http://schemas.microsoft.com/office/drawing/2014/main" id="{E3E919DD-F082-224E-8CD7-CD8A5EC63B19}"/>
                </a:ext>
              </a:extLst>
            </p:cNvPr>
            <p:cNvSpPr/>
            <p:nvPr/>
          </p:nvSpPr>
          <p:spPr>
            <a:xfrm>
              <a:off x="9254012" y="3068031"/>
              <a:ext cx="663146" cy="864972"/>
            </a:xfrm>
            <a:prstGeom prst="flowChartMagneticDisk">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19" name="右箭头 18">
              <a:extLst>
                <a:ext uri="{FF2B5EF4-FFF2-40B4-BE49-F238E27FC236}">
                  <a16:creationId xmlns:a16="http://schemas.microsoft.com/office/drawing/2014/main" id="{AAD78F7B-E500-804D-AAAC-126766C9DB23}"/>
                </a:ext>
              </a:extLst>
            </p:cNvPr>
            <p:cNvSpPr/>
            <p:nvPr/>
          </p:nvSpPr>
          <p:spPr>
            <a:xfrm flipV="1">
              <a:off x="8925421" y="3542635"/>
              <a:ext cx="288083" cy="45719"/>
            </a:xfrm>
            <a:prstGeom prst="rightArrow">
              <a:avLst/>
            </a:prstGeom>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20" name="文本框 19">
              <a:extLst>
                <a:ext uri="{FF2B5EF4-FFF2-40B4-BE49-F238E27FC236}">
                  <a16:creationId xmlns:a16="http://schemas.microsoft.com/office/drawing/2014/main" id="{E1005305-95F0-2549-A824-32A307E53B72}"/>
                </a:ext>
              </a:extLst>
            </p:cNvPr>
            <p:cNvSpPr txBox="1"/>
            <p:nvPr/>
          </p:nvSpPr>
          <p:spPr>
            <a:xfrm>
              <a:off x="2213410" y="3391234"/>
              <a:ext cx="1356480" cy="367742"/>
            </a:xfrm>
            <a:prstGeom prst="rect">
              <a:avLst/>
            </a:prstGeom>
            <a:noFill/>
          </p:spPr>
          <p:txBody>
            <a:bodyPr wrap="none" rtlCol="0">
              <a:spAutoFit/>
            </a:bodyPr>
            <a:lstStyle/>
            <a:p>
              <a:r>
                <a:rPr lang="en-US" altLang="zh-CN" sz="2400" dirty="0" err="1">
                  <a:latin typeface="Arial" panose="020B0604020202020204" pitchFamily="34" charset="0"/>
                  <a:cs typeface="Arial" panose="020B0604020202020204" pitchFamily="34" charset="0"/>
                </a:rPr>
                <a:t>DecideTS</a:t>
              </a:r>
              <a:endParaRPr lang="zh-CN" altLang="en-US" sz="2400" dirty="0">
                <a:latin typeface="Arial" panose="020B0604020202020204" pitchFamily="34" charset="0"/>
                <a:cs typeface="Arial" panose="020B0604020202020204" pitchFamily="34" charset="0"/>
              </a:endParaRPr>
            </a:p>
          </p:txBody>
        </p:sp>
        <p:sp>
          <p:nvSpPr>
            <p:cNvPr id="21" name="文本框 20">
              <a:extLst>
                <a:ext uri="{FF2B5EF4-FFF2-40B4-BE49-F238E27FC236}">
                  <a16:creationId xmlns:a16="http://schemas.microsoft.com/office/drawing/2014/main" id="{34D02895-5C7B-9247-A29E-6DFAF86945FB}"/>
                </a:ext>
              </a:extLst>
            </p:cNvPr>
            <p:cNvSpPr txBox="1"/>
            <p:nvPr/>
          </p:nvSpPr>
          <p:spPr>
            <a:xfrm>
              <a:off x="4864220" y="3342787"/>
              <a:ext cx="1130212" cy="367742"/>
            </a:xfrm>
            <a:prstGeom prst="rect">
              <a:avLst/>
            </a:prstGeom>
            <a:noFill/>
          </p:spPr>
          <p:txBody>
            <a:bodyPr wrap="none" rtlCol="0">
              <a:spAutoFit/>
            </a:bodyPr>
            <a:lstStyle/>
            <a:p>
              <a:r>
                <a:rPr lang="en-US" altLang="zh-CN" sz="2400" dirty="0">
                  <a:latin typeface="Arial" panose="020B0604020202020204" pitchFamily="34" charset="0"/>
                  <a:cs typeface="Arial" panose="020B0604020202020204" pitchFamily="34" charset="0"/>
                </a:rPr>
                <a:t>Splitting</a:t>
              </a:r>
              <a:endParaRPr lang="zh-CN" altLang="en-US" sz="2400" dirty="0">
                <a:latin typeface="Arial" panose="020B0604020202020204" pitchFamily="34" charset="0"/>
                <a:cs typeface="Arial" panose="020B0604020202020204" pitchFamily="34" charset="0"/>
              </a:endParaRPr>
            </a:p>
          </p:txBody>
        </p:sp>
        <p:sp>
          <p:nvSpPr>
            <p:cNvPr id="22" name="文本框 21">
              <a:extLst>
                <a:ext uri="{FF2B5EF4-FFF2-40B4-BE49-F238E27FC236}">
                  <a16:creationId xmlns:a16="http://schemas.microsoft.com/office/drawing/2014/main" id="{CB387DB0-F7D7-DC4F-8926-BBD94A6D06E9}"/>
                </a:ext>
              </a:extLst>
            </p:cNvPr>
            <p:cNvSpPr txBox="1"/>
            <p:nvPr/>
          </p:nvSpPr>
          <p:spPr>
            <a:xfrm>
              <a:off x="7320707" y="3350072"/>
              <a:ext cx="1538910" cy="367742"/>
            </a:xfrm>
            <a:prstGeom prst="rect">
              <a:avLst/>
            </a:prstGeom>
            <a:noFill/>
          </p:spPr>
          <p:txBody>
            <a:bodyPr wrap="none" rtlCol="0">
              <a:spAutoFit/>
            </a:bodyPr>
            <a:lstStyle/>
            <a:p>
              <a:r>
                <a:rPr lang="en-US" altLang="zh-CN" sz="2400" dirty="0">
                  <a:latin typeface="Arial" panose="020B0604020202020204" pitchFamily="34" charset="0"/>
                  <a:cs typeface="Arial" panose="020B0604020202020204" pitchFamily="34" charset="0"/>
                </a:rPr>
                <a:t>Completing</a:t>
              </a:r>
              <a:endParaRPr lang="zh-CN" altLang="en-US" sz="2400" dirty="0">
                <a:latin typeface="Arial" panose="020B0604020202020204" pitchFamily="34" charset="0"/>
                <a:cs typeface="Arial" panose="020B0604020202020204" pitchFamily="34" charset="0"/>
              </a:endParaRPr>
            </a:p>
          </p:txBody>
        </p:sp>
        <p:sp>
          <p:nvSpPr>
            <p:cNvPr id="23" name="右箭头 22">
              <a:extLst>
                <a:ext uri="{FF2B5EF4-FFF2-40B4-BE49-F238E27FC236}">
                  <a16:creationId xmlns:a16="http://schemas.microsoft.com/office/drawing/2014/main" id="{AE985EDE-2EAD-294F-A188-C3C999A8DFA0}"/>
                </a:ext>
              </a:extLst>
            </p:cNvPr>
            <p:cNvSpPr/>
            <p:nvPr/>
          </p:nvSpPr>
          <p:spPr>
            <a:xfrm>
              <a:off x="3620942" y="3542003"/>
              <a:ext cx="192325" cy="45719"/>
            </a:xfrm>
            <a:prstGeom prst="rightArrow">
              <a:avLst/>
            </a:prstGeom>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24" name="箭头: 右 14">
              <a:extLst>
                <a:ext uri="{FF2B5EF4-FFF2-40B4-BE49-F238E27FC236}">
                  <a16:creationId xmlns:a16="http://schemas.microsoft.com/office/drawing/2014/main" id="{688DFE5C-9DAC-1046-ACC8-C1FF96339C08}"/>
                </a:ext>
              </a:extLst>
            </p:cNvPr>
            <p:cNvSpPr/>
            <p:nvPr/>
          </p:nvSpPr>
          <p:spPr>
            <a:xfrm rot="5400000">
              <a:off x="5173806" y="2933107"/>
              <a:ext cx="562480" cy="102183"/>
            </a:xfrm>
            <a:prstGeom prst="rightArrow">
              <a:avLst>
                <a:gd name="adj1" fmla="val 41689"/>
                <a:gd name="adj2" fmla="val 74929"/>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25" name="文本框 24">
              <a:extLst>
                <a:ext uri="{FF2B5EF4-FFF2-40B4-BE49-F238E27FC236}">
                  <a16:creationId xmlns:a16="http://schemas.microsoft.com/office/drawing/2014/main" id="{6BD44C0C-96B6-4C45-B179-2A67C9EB78A0}"/>
                </a:ext>
              </a:extLst>
            </p:cNvPr>
            <p:cNvSpPr txBox="1"/>
            <p:nvPr/>
          </p:nvSpPr>
          <p:spPr>
            <a:xfrm rot="19496348">
              <a:off x="2982125" y="2542030"/>
              <a:ext cx="1038290" cy="367742"/>
            </a:xfrm>
            <a:prstGeom prst="rect">
              <a:avLst/>
            </a:prstGeom>
            <a:noFill/>
          </p:spPr>
          <p:txBody>
            <a:bodyPr wrap="none" rtlCol="0">
              <a:spAutoFit/>
            </a:bodyPr>
            <a:lstStyle/>
            <a:p>
              <a:pPr algn="ctr"/>
              <a:r>
                <a:rPr lang="en-US" altLang="zh-CN" sz="2400" dirty="0">
                  <a:latin typeface="Arial" panose="020B0604020202020204" pitchFamily="34" charset="0"/>
                  <a:cs typeface="Arial" panose="020B0604020202020204" pitchFamily="34" charset="0"/>
                </a:rPr>
                <a:t>context</a:t>
              </a:r>
              <a:endParaRPr lang="zh-CN" altLang="en-US" sz="2400" dirty="0">
                <a:latin typeface="Arial" panose="020B0604020202020204" pitchFamily="34" charset="0"/>
                <a:cs typeface="Arial" panose="020B0604020202020204" pitchFamily="34" charset="0"/>
              </a:endParaRPr>
            </a:p>
          </p:txBody>
        </p:sp>
        <p:sp>
          <p:nvSpPr>
            <p:cNvPr id="26" name="文本框 25">
              <a:extLst>
                <a:ext uri="{FF2B5EF4-FFF2-40B4-BE49-F238E27FC236}">
                  <a16:creationId xmlns:a16="http://schemas.microsoft.com/office/drawing/2014/main" id="{06413117-FD4D-9742-91DB-ED15B8647EDA}"/>
                </a:ext>
              </a:extLst>
            </p:cNvPr>
            <p:cNvSpPr txBox="1"/>
            <p:nvPr/>
          </p:nvSpPr>
          <p:spPr>
            <a:xfrm rot="1767626">
              <a:off x="6539898" y="2505133"/>
              <a:ext cx="1038290" cy="661935"/>
            </a:xfrm>
            <a:prstGeom prst="rect">
              <a:avLst/>
            </a:prstGeom>
            <a:noFill/>
          </p:spPr>
          <p:txBody>
            <a:bodyPr wrap="none" rtlCol="0">
              <a:spAutoFit/>
            </a:bodyPr>
            <a:lstStyle/>
            <a:p>
              <a:pPr algn="ctr"/>
              <a:r>
                <a:rPr lang="en-US" altLang="zh-CN" sz="2400" dirty="0">
                  <a:latin typeface="Arial" panose="020B0604020202020204" pitchFamily="34" charset="0"/>
                  <a:cs typeface="Arial" panose="020B0604020202020204" pitchFamily="34" charset="0"/>
                </a:rPr>
                <a:t>HER</a:t>
              </a:r>
            </a:p>
            <a:p>
              <a:pPr algn="ctr"/>
              <a:r>
                <a:rPr lang="en-US" altLang="zh-CN" sz="2400" dirty="0">
                  <a:latin typeface="Arial" panose="020B0604020202020204" pitchFamily="34" charset="0"/>
                  <a:cs typeface="Arial" panose="020B0604020202020204" pitchFamily="34" charset="0"/>
                </a:rPr>
                <a:t>context</a:t>
              </a:r>
              <a:endParaRPr lang="zh-CN" altLang="en-US" sz="2400" dirty="0">
                <a:latin typeface="Arial" panose="020B0604020202020204" pitchFamily="34" charset="0"/>
                <a:cs typeface="Arial" panose="020B0604020202020204" pitchFamily="34" charset="0"/>
              </a:endParaRPr>
            </a:p>
          </p:txBody>
        </p:sp>
        <p:sp>
          <p:nvSpPr>
            <p:cNvPr id="27" name="文本框 26">
              <a:extLst>
                <a:ext uri="{FF2B5EF4-FFF2-40B4-BE49-F238E27FC236}">
                  <a16:creationId xmlns:a16="http://schemas.microsoft.com/office/drawing/2014/main" id="{4143093C-DF1C-794B-9263-4FEB6E4F82CD}"/>
                </a:ext>
              </a:extLst>
            </p:cNvPr>
            <p:cNvSpPr txBox="1"/>
            <p:nvPr/>
          </p:nvSpPr>
          <p:spPr>
            <a:xfrm>
              <a:off x="4383685" y="2772952"/>
              <a:ext cx="1122453" cy="367742"/>
            </a:xfrm>
            <a:prstGeom prst="rect">
              <a:avLst/>
            </a:prstGeom>
            <a:noFill/>
          </p:spPr>
          <p:txBody>
            <a:bodyPr wrap="square" rtlCol="0">
              <a:spAutoFit/>
            </a:bodyPr>
            <a:lstStyle/>
            <a:p>
              <a:pPr algn="ctr"/>
              <a:r>
                <a:rPr lang="en-US" altLang="zh-CN" sz="2400" dirty="0">
                  <a:latin typeface="Arial" panose="020B0604020202020204" pitchFamily="34" charset="0"/>
                  <a:cs typeface="Arial" panose="020B0604020202020204" pitchFamily="34" charset="0"/>
                </a:rPr>
                <a:t>context</a:t>
              </a:r>
              <a:endParaRPr lang="zh-CN" altLang="en-US" sz="2400" dirty="0">
                <a:latin typeface="Arial" panose="020B0604020202020204" pitchFamily="34" charset="0"/>
                <a:cs typeface="Arial" panose="020B0604020202020204" pitchFamily="34" charset="0"/>
              </a:endParaRPr>
            </a:p>
          </p:txBody>
        </p:sp>
        <p:sp>
          <p:nvSpPr>
            <p:cNvPr id="28" name="文本框 27">
              <a:extLst>
                <a:ext uri="{FF2B5EF4-FFF2-40B4-BE49-F238E27FC236}">
                  <a16:creationId xmlns:a16="http://schemas.microsoft.com/office/drawing/2014/main" id="{1E37C049-80A2-234E-80A0-AF854CCF9AF9}"/>
                </a:ext>
              </a:extLst>
            </p:cNvPr>
            <p:cNvSpPr txBox="1"/>
            <p:nvPr/>
          </p:nvSpPr>
          <p:spPr>
            <a:xfrm>
              <a:off x="9347716" y="3946495"/>
              <a:ext cx="548840" cy="367742"/>
            </a:xfrm>
            <a:prstGeom prst="rect">
              <a:avLst/>
            </a:prstGeom>
            <a:noFill/>
          </p:spPr>
          <p:txBody>
            <a:bodyPr wrap="square" rtlCol="0">
              <a:spAutoFit/>
            </a:bodyPr>
            <a:lstStyle/>
            <a:p>
              <a:r>
                <a:rPr lang="en-US" altLang="zh-CN" sz="2400" i="1" dirty="0">
                  <a:latin typeface="Arial" panose="020B0604020202020204" pitchFamily="34" charset="0"/>
                  <a:cs typeface="Arial" panose="020B0604020202020204" pitchFamily="34" charset="0"/>
                </a:rPr>
                <a:t>D</a:t>
              </a:r>
              <a:r>
                <a:rPr lang="en-US" altLang="zh-CN" sz="2400" i="1" baseline="-25000" dirty="0">
                  <a:latin typeface="Arial" panose="020B0604020202020204" pitchFamily="34" charset="0"/>
                  <a:cs typeface="Arial" panose="020B0604020202020204" pitchFamily="34" charset="0"/>
                </a:rPr>
                <a:t>V</a:t>
              </a:r>
              <a:endParaRPr lang="zh-CN" altLang="en-US" sz="2400" i="1" baseline="-25000" dirty="0">
                <a:latin typeface="Arial" panose="020B0604020202020204" pitchFamily="34" charset="0"/>
                <a:cs typeface="Arial" panose="020B0604020202020204" pitchFamily="34" charset="0"/>
              </a:endParaRPr>
            </a:p>
          </p:txBody>
        </p:sp>
        <p:sp>
          <p:nvSpPr>
            <p:cNvPr id="29" name="矩形 28">
              <a:extLst>
                <a:ext uri="{FF2B5EF4-FFF2-40B4-BE49-F238E27FC236}">
                  <a16:creationId xmlns:a16="http://schemas.microsoft.com/office/drawing/2014/main" id="{DF9E3008-C4D1-8B43-80B0-9EFEF1530BD9}"/>
                </a:ext>
              </a:extLst>
            </p:cNvPr>
            <p:cNvSpPr/>
            <p:nvPr/>
          </p:nvSpPr>
          <p:spPr>
            <a:xfrm>
              <a:off x="4091603" y="3664994"/>
              <a:ext cx="209672" cy="18637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30" name="矩形 29">
              <a:extLst>
                <a:ext uri="{FF2B5EF4-FFF2-40B4-BE49-F238E27FC236}">
                  <a16:creationId xmlns:a16="http://schemas.microsoft.com/office/drawing/2014/main" id="{32A4E62B-B782-2F45-B7ED-41883BD401CD}"/>
                </a:ext>
              </a:extLst>
            </p:cNvPr>
            <p:cNvSpPr/>
            <p:nvPr/>
          </p:nvSpPr>
          <p:spPr>
            <a:xfrm>
              <a:off x="3921706" y="3434161"/>
              <a:ext cx="209672" cy="186374"/>
            </a:xfrm>
            <a:prstGeom prst="rect">
              <a:avLst/>
            </a:prstGeom>
            <a:solidFill>
              <a:srgbClr val="92D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dirty="0">
                <a:latin typeface="Arial" panose="020B0604020202020204" pitchFamily="34" charset="0"/>
                <a:cs typeface="Arial" panose="020B0604020202020204" pitchFamily="34" charset="0"/>
              </a:endParaRPr>
            </a:p>
          </p:txBody>
        </p:sp>
        <p:sp>
          <p:nvSpPr>
            <p:cNvPr id="31" name="矩形 30">
              <a:extLst>
                <a:ext uri="{FF2B5EF4-FFF2-40B4-BE49-F238E27FC236}">
                  <a16:creationId xmlns:a16="http://schemas.microsoft.com/office/drawing/2014/main" id="{875B9D05-C915-7545-B52C-CFC4CDB406D6}"/>
                </a:ext>
              </a:extLst>
            </p:cNvPr>
            <p:cNvSpPr/>
            <p:nvPr/>
          </p:nvSpPr>
          <p:spPr>
            <a:xfrm>
              <a:off x="4243988" y="3434161"/>
              <a:ext cx="209672" cy="186374"/>
            </a:xfrm>
            <a:prstGeom prst="rect">
              <a:avLst/>
            </a:prstGeom>
            <a:solidFill>
              <a:srgbClr val="FF00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dirty="0">
                <a:latin typeface="Arial" panose="020B0604020202020204" pitchFamily="34" charset="0"/>
                <a:cs typeface="Arial" panose="020B0604020202020204" pitchFamily="34" charset="0"/>
              </a:endParaRPr>
            </a:p>
          </p:txBody>
        </p:sp>
        <p:sp>
          <p:nvSpPr>
            <p:cNvPr id="32" name="矩形 31">
              <a:extLst>
                <a:ext uri="{FF2B5EF4-FFF2-40B4-BE49-F238E27FC236}">
                  <a16:creationId xmlns:a16="http://schemas.microsoft.com/office/drawing/2014/main" id="{04EF9452-19BE-9240-B137-6BDB0A8864EF}"/>
                </a:ext>
              </a:extLst>
            </p:cNvPr>
            <p:cNvSpPr/>
            <p:nvPr/>
          </p:nvSpPr>
          <p:spPr>
            <a:xfrm>
              <a:off x="6525676" y="3653884"/>
              <a:ext cx="209672" cy="18637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33" name="矩形 32">
              <a:extLst>
                <a:ext uri="{FF2B5EF4-FFF2-40B4-BE49-F238E27FC236}">
                  <a16:creationId xmlns:a16="http://schemas.microsoft.com/office/drawing/2014/main" id="{966C69EB-1D63-A74C-B263-05AACEF84C19}"/>
                </a:ext>
              </a:extLst>
            </p:cNvPr>
            <p:cNvSpPr/>
            <p:nvPr/>
          </p:nvSpPr>
          <p:spPr>
            <a:xfrm>
              <a:off x="6363830" y="3424374"/>
              <a:ext cx="209672" cy="186374"/>
            </a:xfrm>
            <a:prstGeom prst="rect">
              <a:avLst/>
            </a:prstGeom>
            <a:solidFill>
              <a:srgbClr val="92D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dirty="0">
                <a:latin typeface="Arial" panose="020B0604020202020204" pitchFamily="34" charset="0"/>
                <a:cs typeface="Arial" panose="020B0604020202020204" pitchFamily="34" charset="0"/>
              </a:endParaRPr>
            </a:p>
          </p:txBody>
        </p:sp>
        <p:sp>
          <p:nvSpPr>
            <p:cNvPr id="34" name="矩形 33">
              <a:extLst>
                <a:ext uri="{FF2B5EF4-FFF2-40B4-BE49-F238E27FC236}">
                  <a16:creationId xmlns:a16="http://schemas.microsoft.com/office/drawing/2014/main" id="{4A389B39-A2EF-6D41-A84D-0D6ADD66F174}"/>
                </a:ext>
              </a:extLst>
            </p:cNvPr>
            <p:cNvSpPr/>
            <p:nvPr/>
          </p:nvSpPr>
          <p:spPr>
            <a:xfrm>
              <a:off x="6696453" y="3425944"/>
              <a:ext cx="209672" cy="186374"/>
            </a:xfrm>
            <a:prstGeom prst="rect">
              <a:avLst/>
            </a:prstGeom>
            <a:solidFill>
              <a:srgbClr val="92D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dirty="0">
                <a:latin typeface="Arial" panose="020B0604020202020204" pitchFamily="34" charset="0"/>
                <a:cs typeface="Arial" panose="020B0604020202020204" pitchFamily="34" charset="0"/>
              </a:endParaRPr>
            </a:p>
          </p:txBody>
        </p:sp>
        <p:sp>
          <p:nvSpPr>
            <p:cNvPr id="35" name="矩形 34">
              <a:extLst>
                <a:ext uri="{FF2B5EF4-FFF2-40B4-BE49-F238E27FC236}">
                  <a16:creationId xmlns:a16="http://schemas.microsoft.com/office/drawing/2014/main" id="{294A191B-2B6C-124B-B0A2-8DC8CD463D4E}"/>
                </a:ext>
              </a:extLst>
            </p:cNvPr>
            <p:cNvSpPr/>
            <p:nvPr/>
          </p:nvSpPr>
          <p:spPr>
            <a:xfrm>
              <a:off x="9622744" y="3409481"/>
              <a:ext cx="209672" cy="186374"/>
            </a:xfrm>
            <a:prstGeom prst="rect">
              <a:avLst/>
            </a:prstGeom>
            <a:solidFill>
              <a:srgbClr val="92D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36" name="矩形 35">
              <a:extLst>
                <a:ext uri="{FF2B5EF4-FFF2-40B4-BE49-F238E27FC236}">
                  <a16:creationId xmlns:a16="http://schemas.microsoft.com/office/drawing/2014/main" id="{F8C54612-5935-AB4C-A240-BC8216027F55}"/>
                </a:ext>
              </a:extLst>
            </p:cNvPr>
            <p:cNvSpPr/>
            <p:nvPr/>
          </p:nvSpPr>
          <p:spPr>
            <a:xfrm>
              <a:off x="9319411" y="3413663"/>
              <a:ext cx="209672" cy="186374"/>
            </a:xfrm>
            <a:prstGeom prst="rect">
              <a:avLst/>
            </a:prstGeom>
            <a:solidFill>
              <a:srgbClr val="92D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dirty="0">
                <a:latin typeface="Arial" panose="020B0604020202020204" pitchFamily="34" charset="0"/>
                <a:cs typeface="Arial" panose="020B0604020202020204" pitchFamily="34" charset="0"/>
              </a:endParaRPr>
            </a:p>
          </p:txBody>
        </p:sp>
        <p:sp>
          <p:nvSpPr>
            <p:cNvPr id="37" name="矩形 36">
              <a:extLst>
                <a:ext uri="{FF2B5EF4-FFF2-40B4-BE49-F238E27FC236}">
                  <a16:creationId xmlns:a16="http://schemas.microsoft.com/office/drawing/2014/main" id="{FDCB0600-5ACE-F544-8982-217BD92643AD}"/>
                </a:ext>
              </a:extLst>
            </p:cNvPr>
            <p:cNvSpPr/>
            <p:nvPr/>
          </p:nvSpPr>
          <p:spPr>
            <a:xfrm>
              <a:off x="9488996" y="3647743"/>
              <a:ext cx="209672" cy="186374"/>
            </a:xfrm>
            <a:prstGeom prst="rect">
              <a:avLst/>
            </a:prstGeom>
            <a:solidFill>
              <a:srgbClr val="92D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dirty="0">
                <a:latin typeface="Arial" panose="020B0604020202020204" pitchFamily="34" charset="0"/>
                <a:cs typeface="Arial" panose="020B0604020202020204" pitchFamily="34" charset="0"/>
              </a:endParaRPr>
            </a:p>
          </p:txBody>
        </p:sp>
        <p:sp>
          <p:nvSpPr>
            <p:cNvPr id="38" name="矩形 37">
              <a:extLst>
                <a:ext uri="{FF2B5EF4-FFF2-40B4-BE49-F238E27FC236}">
                  <a16:creationId xmlns:a16="http://schemas.microsoft.com/office/drawing/2014/main" id="{F64D5E64-007A-B241-9F20-7E9855A6B5B9}"/>
                </a:ext>
              </a:extLst>
            </p:cNvPr>
            <p:cNvSpPr/>
            <p:nvPr/>
          </p:nvSpPr>
          <p:spPr>
            <a:xfrm>
              <a:off x="1160860" y="3435582"/>
              <a:ext cx="209672" cy="186374"/>
            </a:xfrm>
            <a:prstGeom prst="rect">
              <a:avLst/>
            </a:prstGeom>
            <a:solidFill>
              <a:schemeClr val="tx2">
                <a:lumMod val="60000"/>
                <a:lumOff val="4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39" name="矩形 38">
              <a:extLst>
                <a:ext uri="{FF2B5EF4-FFF2-40B4-BE49-F238E27FC236}">
                  <a16:creationId xmlns:a16="http://schemas.microsoft.com/office/drawing/2014/main" id="{F4C4365C-EAB9-954B-9E86-8A5C6B76CEF9}"/>
                </a:ext>
              </a:extLst>
            </p:cNvPr>
            <p:cNvSpPr/>
            <p:nvPr/>
          </p:nvSpPr>
          <p:spPr>
            <a:xfrm>
              <a:off x="1551355" y="3434161"/>
              <a:ext cx="209672" cy="186374"/>
            </a:xfrm>
            <a:prstGeom prst="rect">
              <a:avLst/>
            </a:prstGeom>
            <a:solidFill>
              <a:schemeClr val="tx2">
                <a:lumMod val="60000"/>
                <a:lumOff val="4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40" name="矩形 39">
              <a:extLst>
                <a:ext uri="{FF2B5EF4-FFF2-40B4-BE49-F238E27FC236}">
                  <a16:creationId xmlns:a16="http://schemas.microsoft.com/office/drawing/2014/main" id="{B85B30E2-1BDA-F34B-B032-03252CD89B81}"/>
                </a:ext>
              </a:extLst>
            </p:cNvPr>
            <p:cNvSpPr/>
            <p:nvPr/>
          </p:nvSpPr>
          <p:spPr>
            <a:xfrm>
              <a:off x="1361417" y="3695446"/>
              <a:ext cx="209672" cy="186374"/>
            </a:xfrm>
            <a:prstGeom prst="rect">
              <a:avLst/>
            </a:prstGeom>
            <a:solidFill>
              <a:schemeClr val="tx2">
                <a:lumMod val="60000"/>
                <a:lumOff val="4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41" name="矩形 40">
              <a:extLst>
                <a:ext uri="{FF2B5EF4-FFF2-40B4-BE49-F238E27FC236}">
                  <a16:creationId xmlns:a16="http://schemas.microsoft.com/office/drawing/2014/main" id="{9763210C-D848-8F49-B452-DEC64591EA00}"/>
                </a:ext>
              </a:extLst>
            </p:cNvPr>
            <p:cNvSpPr/>
            <p:nvPr/>
          </p:nvSpPr>
          <p:spPr>
            <a:xfrm>
              <a:off x="1129087" y="2234516"/>
              <a:ext cx="209672" cy="186374"/>
            </a:xfrm>
            <a:prstGeom prst="rect">
              <a:avLst/>
            </a:prstGeom>
            <a:solidFill>
              <a:schemeClr val="tx2">
                <a:lumMod val="60000"/>
                <a:lumOff val="4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42" name="文本框 41">
              <a:extLst>
                <a:ext uri="{FF2B5EF4-FFF2-40B4-BE49-F238E27FC236}">
                  <a16:creationId xmlns:a16="http://schemas.microsoft.com/office/drawing/2014/main" id="{FE017850-7B0F-5A40-8383-C6B6306ECF69}"/>
                </a:ext>
              </a:extLst>
            </p:cNvPr>
            <p:cNvSpPr txBox="1"/>
            <p:nvPr/>
          </p:nvSpPr>
          <p:spPr>
            <a:xfrm>
              <a:off x="1370532" y="2096080"/>
              <a:ext cx="1869828" cy="367742"/>
            </a:xfrm>
            <a:prstGeom prst="rect">
              <a:avLst/>
            </a:prstGeom>
            <a:noFill/>
          </p:spPr>
          <p:txBody>
            <a:bodyPr wrap="none" rtlCol="0">
              <a:spAutoFit/>
            </a:bodyPr>
            <a:lstStyle/>
            <a:p>
              <a:r>
                <a:rPr lang="en-US" altLang="zh-CN" sz="2400" dirty="0">
                  <a:latin typeface="Arial" panose="020B0604020202020204" pitchFamily="34" charset="0"/>
                  <a:cs typeface="Arial" panose="020B0604020202020204" pitchFamily="34" charset="0"/>
                </a:rPr>
                <a:t>attribute value</a:t>
              </a:r>
              <a:endParaRPr lang="zh-CN" altLang="en-US" sz="2400" dirty="0">
                <a:latin typeface="Arial" panose="020B0604020202020204" pitchFamily="34" charset="0"/>
                <a:cs typeface="Arial" panose="020B0604020202020204" pitchFamily="34" charset="0"/>
              </a:endParaRPr>
            </a:p>
          </p:txBody>
        </p:sp>
        <p:sp>
          <p:nvSpPr>
            <p:cNvPr id="43" name="矩形 42">
              <a:extLst>
                <a:ext uri="{FF2B5EF4-FFF2-40B4-BE49-F238E27FC236}">
                  <a16:creationId xmlns:a16="http://schemas.microsoft.com/office/drawing/2014/main" id="{60328AC8-4343-E849-8F9E-BEB55F8FA3A5}"/>
                </a:ext>
              </a:extLst>
            </p:cNvPr>
            <p:cNvSpPr/>
            <p:nvPr/>
          </p:nvSpPr>
          <p:spPr>
            <a:xfrm>
              <a:off x="1125548" y="2591613"/>
              <a:ext cx="209672" cy="186374"/>
            </a:xfrm>
            <a:prstGeom prst="rect">
              <a:avLst/>
            </a:prstGeom>
            <a:solidFill>
              <a:srgbClr val="92D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dirty="0">
                <a:latin typeface="Arial" panose="020B0604020202020204" pitchFamily="34" charset="0"/>
                <a:cs typeface="Arial" panose="020B0604020202020204" pitchFamily="34" charset="0"/>
              </a:endParaRPr>
            </a:p>
          </p:txBody>
        </p:sp>
        <p:sp>
          <p:nvSpPr>
            <p:cNvPr id="44" name="文本框 43">
              <a:extLst>
                <a:ext uri="{FF2B5EF4-FFF2-40B4-BE49-F238E27FC236}">
                  <a16:creationId xmlns:a16="http://schemas.microsoft.com/office/drawing/2014/main" id="{B85B9313-5126-6949-81B6-BA40032E485E}"/>
                </a:ext>
              </a:extLst>
            </p:cNvPr>
            <p:cNvSpPr txBox="1"/>
            <p:nvPr/>
          </p:nvSpPr>
          <p:spPr>
            <a:xfrm>
              <a:off x="1370532" y="2416871"/>
              <a:ext cx="1718510" cy="367742"/>
            </a:xfrm>
            <a:prstGeom prst="rect">
              <a:avLst/>
            </a:prstGeom>
            <a:noFill/>
          </p:spPr>
          <p:txBody>
            <a:bodyPr wrap="none" rtlCol="0">
              <a:spAutoFit/>
            </a:bodyPr>
            <a:lstStyle/>
            <a:p>
              <a:r>
                <a:rPr lang="en-US" altLang="zh-CN" sz="2400" dirty="0">
                  <a:latin typeface="Arial" panose="020B0604020202020204" pitchFamily="34" charset="0"/>
                  <a:cs typeface="Arial" panose="020B0604020202020204" pitchFamily="34" charset="0"/>
                </a:rPr>
                <a:t>correct value</a:t>
              </a:r>
              <a:endParaRPr lang="zh-CN" altLang="en-US" sz="2400" dirty="0">
                <a:latin typeface="Arial" panose="020B0604020202020204" pitchFamily="34" charset="0"/>
                <a:cs typeface="Arial" panose="020B0604020202020204" pitchFamily="34" charset="0"/>
              </a:endParaRPr>
            </a:p>
          </p:txBody>
        </p:sp>
        <p:sp>
          <p:nvSpPr>
            <p:cNvPr id="45" name="矩形 44">
              <a:extLst>
                <a:ext uri="{FF2B5EF4-FFF2-40B4-BE49-F238E27FC236}">
                  <a16:creationId xmlns:a16="http://schemas.microsoft.com/office/drawing/2014/main" id="{2EEE843A-8E96-6447-9D90-18B9913DEB8D}"/>
                </a:ext>
              </a:extLst>
            </p:cNvPr>
            <p:cNvSpPr/>
            <p:nvPr/>
          </p:nvSpPr>
          <p:spPr>
            <a:xfrm>
              <a:off x="7801346" y="2234516"/>
              <a:ext cx="209672" cy="186374"/>
            </a:xfrm>
            <a:prstGeom prst="rect">
              <a:avLst/>
            </a:prstGeom>
            <a:solidFill>
              <a:srgbClr val="FF00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46" name="文本框 45">
              <a:extLst>
                <a:ext uri="{FF2B5EF4-FFF2-40B4-BE49-F238E27FC236}">
                  <a16:creationId xmlns:a16="http://schemas.microsoft.com/office/drawing/2014/main" id="{27888169-5F76-7447-A67D-44FDA4B0D479}"/>
                </a:ext>
              </a:extLst>
            </p:cNvPr>
            <p:cNvSpPr txBox="1"/>
            <p:nvPr/>
          </p:nvSpPr>
          <p:spPr>
            <a:xfrm>
              <a:off x="8042791" y="2096080"/>
              <a:ext cx="1734067" cy="367742"/>
            </a:xfrm>
            <a:prstGeom prst="rect">
              <a:avLst/>
            </a:prstGeom>
            <a:noFill/>
          </p:spPr>
          <p:txBody>
            <a:bodyPr wrap="none" rtlCol="0">
              <a:spAutoFit/>
            </a:bodyPr>
            <a:lstStyle/>
            <a:p>
              <a:r>
                <a:rPr lang="en-US" altLang="zh-CN" sz="2400" dirty="0">
                  <a:latin typeface="Arial" panose="020B0604020202020204" pitchFamily="34" charset="0"/>
                  <a:cs typeface="Arial" panose="020B0604020202020204" pitchFamily="34" charset="0"/>
                </a:rPr>
                <a:t>conflict value</a:t>
              </a:r>
              <a:endParaRPr lang="zh-CN" altLang="en-US" sz="2400" dirty="0">
                <a:latin typeface="Arial" panose="020B0604020202020204" pitchFamily="34" charset="0"/>
                <a:cs typeface="Arial" panose="020B0604020202020204" pitchFamily="34" charset="0"/>
              </a:endParaRPr>
            </a:p>
          </p:txBody>
        </p:sp>
        <p:sp>
          <p:nvSpPr>
            <p:cNvPr id="47" name="矩形 46">
              <a:extLst>
                <a:ext uri="{FF2B5EF4-FFF2-40B4-BE49-F238E27FC236}">
                  <a16:creationId xmlns:a16="http://schemas.microsoft.com/office/drawing/2014/main" id="{8FE520E9-B031-644E-8ED0-2888802DD34E}"/>
                </a:ext>
              </a:extLst>
            </p:cNvPr>
            <p:cNvSpPr/>
            <p:nvPr/>
          </p:nvSpPr>
          <p:spPr>
            <a:xfrm>
              <a:off x="7796818" y="2591613"/>
              <a:ext cx="209672" cy="186374"/>
            </a:xfrm>
            <a:prstGeom prst="rect">
              <a:avLst/>
            </a:prstGeom>
            <a:solidFill>
              <a:schemeClr val="bg1"/>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48" name="文本框 47">
              <a:extLst>
                <a:ext uri="{FF2B5EF4-FFF2-40B4-BE49-F238E27FC236}">
                  <a16:creationId xmlns:a16="http://schemas.microsoft.com/office/drawing/2014/main" id="{1198CA9E-5F07-3842-95D7-4792BB994668}"/>
                </a:ext>
              </a:extLst>
            </p:cNvPr>
            <p:cNvSpPr txBox="1"/>
            <p:nvPr/>
          </p:nvSpPr>
          <p:spPr>
            <a:xfrm>
              <a:off x="8042791" y="2416871"/>
              <a:ext cx="1810432" cy="367742"/>
            </a:xfrm>
            <a:prstGeom prst="rect">
              <a:avLst/>
            </a:prstGeom>
            <a:noFill/>
          </p:spPr>
          <p:txBody>
            <a:bodyPr wrap="none" rtlCol="0">
              <a:spAutoFit/>
            </a:bodyPr>
            <a:lstStyle/>
            <a:p>
              <a:r>
                <a:rPr lang="en-US" altLang="zh-CN" sz="2400" dirty="0">
                  <a:latin typeface="Arial" panose="020B0604020202020204" pitchFamily="34" charset="0"/>
                  <a:cs typeface="Arial" panose="020B0604020202020204" pitchFamily="34" charset="0"/>
                </a:rPr>
                <a:t>missing value</a:t>
              </a:r>
              <a:endParaRPr lang="zh-CN" altLang="en-US" sz="2400" dirty="0">
                <a:latin typeface="Arial" panose="020B0604020202020204" pitchFamily="34" charset="0"/>
                <a:cs typeface="Arial" panose="020B0604020202020204" pitchFamily="34" charset="0"/>
              </a:endParaRPr>
            </a:p>
          </p:txBody>
        </p:sp>
        <p:sp>
          <p:nvSpPr>
            <p:cNvPr id="49" name="文本框 48">
              <a:extLst>
                <a:ext uri="{FF2B5EF4-FFF2-40B4-BE49-F238E27FC236}">
                  <a16:creationId xmlns:a16="http://schemas.microsoft.com/office/drawing/2014/main" id="{35BFC5CA-C958-AC45-8BF7-AA05574A2A46}"/>
                </a:ext>
              </a:extLst>
            </p:cNvPr>
            <p:cNvSpPr txBox="1"/>
            <p:nvPr/>
          </p:nvSpPr>
          <p:spPr>
            <a:xfrm>
              <a:off x="4215891" y="2276260"/>
              <a:ext cx="2393799" cy="367742"/>
            </a:xfrm>
            <a:prstGeom prst="rect">
              <a:avLst/>
            </a:prstGeom>
            <a:noFill/>
          </p:spPr>
          <p:txBody>
            <a:bodyPr wrap="square" rtlCol="0">
              <a:spAutoFit/>
            </a:bodyPr>
            <a:lstStyle/>
            <a:p>
              <a:pPr algn="ctr"/>
              <a:r>
                <a:rPr lang="en-US" altLang="zh-CN" sz="2400" dirty="0">
                  <a:latin typeface="Arial" panose="020B0604020202020204" pitchFamily="34" charset="0"/>
                  <a:cs typeface="Arial" panose="020B0604020202020204" pitchFamily="34" charset="0"/>
                </a:rPr>
                <a:t>knowledge graph</a:t>
              </a:r>
              <a:endParaRPr lang="zh-CN" altLang="en-US" sz="2400" dirty="0">
                <a:latin typeface="Arial" panose="020B0604020202020204" pitchFamily="34" charset="0"/>
                <a:cs typeface="Arial" panose="020B0604020202020204" pitchFamily="34" charset="0"/>
              </a:endParaRPr>
            </a:p>
          </p:txBody>
        </p:sp>
        <p:sp>
          <p:nvSpPr>
            <p:cNvPr id="50" name="箭头: 右 13">
              <a:extLst>
                <a:ext uri="{FF2B5EF4-FFF2-40B4-BE49-F238E27FC236}">
                  <a16:creationId xmlns:a16="http://schemas.microsoft.com/office/drawing/2014/main" id="{1C02C1F2-2D33-FD48-8E4E-2B0A8E386C2D}"/>
                </a:ext>
              </a:extLst>
            </p:cNvPr>
            <p:cNvSpPr/>
            <p:nvPr/>
          </p:nvSpPr>
          <p:spPr>
            <a:xfrm rot="8727685">
              <a:off x="2933271" y="2867724"/>
              <a:ext cx="1330930" cy="100679"/>
            </a:xfrm>
            <a:prstGeom prst="rightArrow">
              <a:avLst>
                <a:gd name="adj1" fmla="val 46850"/>
                <a:gd name="adj2" fmla="val 78775"/>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cs typeface="Arial" panose="020B0604020202020204" pitchFamily="34" charset="0"/>
              </a:endParaRPr>
            </a:p>
          </p:txBody>
        </p:sp>
        <p:sp>
          <p:nvSpPr>
            <p:cNvPr id="51" name="箭头: 右 15">
              <a:extLst>
                <a:ext uri="{FF2B5EF4-FFF2-40B4-BE49-F238E27FC236}">
                  <a16:creationId xmlns:a16="http://schemas.microsoft.com/office/drawing/2014/main" id="{848BDF3D-7D15-7B42-A279-0C215651F9DD}"/>
                </a:ext>
              </a:extLst>
            </p:cNvPr>
            <p:cNvSpPr/>
            <p:nvPr/>
          </p:nvSpPr>
          <p:spPr>
            <a:xfrm rot="1686964">
              <a:off x="6482687" y="2865229"/>
              <a:ext cx="1433510" cy="97203"/>
            </a:xfrm>
            <a:prstGeom prst="rightArrow">
              <a:avLst>
                <a:gd name="adj1" fmla="val 46059"/>
                <a:gd name="adj2" fmla="val 73188"/>
              </a:avLst>
            </a:prstGeom>
            <a:solidFill>
              <a:srgbClr val="C000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cs typeface="Arial" panose="020B0604020202020204" pitchFamily="34" charset="0"/>
              </a:endParaRPr>
            </a:p>
          </p:txBody>
        </p:sp>
        <p:sp>
          <p:nvSpPr>
            <p:cNvPr id="52" name="文本框 51">
              <a:extLst>
                <a:ext uri="{FF2B5EF4-FFF2-40B4-BE49-F238E27FC236}">
                  <a16:creationId xmlns:a16="http://schemas.microsoft.com/office/drawing/2014/main" id="{C9E1BFC9-3143-EC46-AF07-4680E2EA74E3}"/>
                </a:ext>
              </a:extLst>
            </p:cNvPr>
            <p:cNvSpPr txBox="1"/>
            <p:nvPr/>
          </p:nvSpPr>
          <p:spPr>
            <a:xfrm>
              <a:off x="4468218" y="4491665"/>
              <a:ext cx="2111652" cy="367742"/>
            </a:xfrm>
            <a:prstGeom prst="rect">
              <a:avLst/>
            </a:prstGeom>
            <a:noFill/>
          </p:spPr>
          <p:txBody>
            <a:bodyPr wrap="none" rtlCol="0">
              <a:spAutoFit/>
            </a:bodyPr>
            <a:lstStyle/>
            <a:p>
              <a:r>
                <a:rPr lang="en-US" altLang="zh-CN" sz="2400" dirty="0">
                  <a:latin typeface="Arial" panose="020B0604020202020204" pitchFamily="34" charset="0"/>
                  <a:cs typeface="Arial" panose="020B0604020202020204" pitchFamily="34" charset="0"/>
                </a:rPr>
                <a:t>User verification</a:t>
              </a:r>
              <a:endParaRPr lang="zh-CN" altLang="en-US" sz="2400" dirty="0">
                <a:latin typeface="Arial" panose="020B0604020202020204" pitchFamily="34" charset="0"/>
                <a:cs typeface="Arial" panose="020B0604020202020204" pitchFamily="34" charset="0"/>
              </a:endParaRPr>
            </a:p>
          </p:txBody>
        </p:sp>
        <p:sp>
          <p:nvSpPr>
            <p:cNvPr id="53" name="矩形 52">
              <a:extLst>
                <a:ext uri="{FF2B5EF4-FFF2-40B4-BE49-F238E27FC236}">
                  <a16:creationId xmlns:a16="http://schemas.microsoft.com/office/drawing/2014/main" id="{CA513F8D-B2E3-7242-BDDE-29BADD4592CB}"/>
                </a:ext>
              </a:extLst>
            </p:cNvPr>
            <p:cNvSpPr/>
            <p:nvPr/>
          </p:nvSpPr>
          <p:spPr>
            <a:xfrm>
              <a:off x="4418324" y="4494412"/>
              <a:ext cx="2159905" cy="618066"/>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cs typeface="Arial" panose="020B0604020202020204" pitchFamily="34" charset="0"/>
              </a:endParaRPr>
            </a:p>
          </p:txBody>
        </p:sp>
        <p:sp>
          <p:nvSpPr>
            <p:cNvPr id="54" name="箭头: 右 13">
              <a:extLst>
                <a:ext uri="{FF2B5EF4-FFF2-40B4-BE49-F238E27FC236}">
                  <a16:creationId xmlns:a16="http://schemas.microsoft.com/office/drawing/2014/main" id="{68E51C5B-D988-1043-A0E5-46647D3784D0}"/>
                </a:ext>
              </a:extLst>
            </p:cNvPr>
            <p:cNvSpPr/>
            <p:nvPr/>
          </p:nvSpPr>
          <p:spPr>
            <a:xfrm rot="1737920">
              <a:off x="2717923" y="4263636"/>
              <a:ext cx="1709011" cy="103088"/>
            </a:xfrm>
            <a:prstGeom prst="rightArrow">
              <a:avLst>
                <a:gd name="adj1" fmla="val 40589"/>
                <a:gd name="adj2" fmla="val 78177"/>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cs typeface="Arial" panose="020B0604020202020204" pitchFamily="34" charset="0"/>
              </a:endParaRPr>
            </a:p>
          </p:txBody>
        </p:sp>
        <p:sp>
          <p:nvSpPr>
            <p:cNvPr id="55" name="箭头: 右 13">
              <a:extLst>
                <a:ext uri="{FF2B5EF4-FFF2-40B4-BE49-F238E27FC236}">
                  <a16:creationId xmlns:a16="http://schemas.microsoft.com/office/drawing/2014/main" id="{CF166067-0C8C-D04F-ACC9-70C4D26F7495}"/>
                </a:ext>
              </a:extLst>
            </p:cNvPr>
            <p:cNvSpPr/>
            <p:nvPr/>
          </p:nvSpPr>
          <p:spPr>
            <a:xfrm rot="5400000">
              <a:off x="5141474" y="4082849"/>
              <a:ext cx="627144" cy="102184"/>
            </a:xfrm>
            <a:prstGeom prst="rightArrow">
              <a:avLst>
                <a:gd name="adj1" fmla="val 41695"/>
                <a:gd name="adj2" fmla="val 7493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56" name="箭头: 右 13">
              <a:extLst>
                <a:ext uri="{FF2B5EF4-FFF2-40B4-BE49-F238E27FC236}">
                  <a16:creationId xmlns:a16="http://schemas.microsoft.com/office/drawing/2014/main" id="{633B4146-B065-564E-84C0-AF566B8C5CC1}"/>
                </a:ext>
              </a:extLst>
            </p:cNvPr>
            <p:cNvSpPr/>
            <p:nvPr/>
          </p:nvSpPr>
          <p:spPr>
            <a:xfrm rot="9022553">
              <a:off x="6547298" y="4218470"/>
              <a:ext cx="1811227" cy="116686"/>
            </a:xfrm>
            <a:prstGeom prst="rightArrow">
              <a:avLst>
                <a:gd name="adj1" fmla="val 42077"/>
                <a:gd name="adj2" fmla="val 87518"/>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cs typeface="Arial" panose="020B0604020202020204" pitchFamily="34" charset="0"/>
              </a:endParaRPr>
            </a:p>
          </p:txBody>
        </p:sp>
        <p:sp>
          <p:nvSpPr>
            <p:cNvPr id="57" name="文本框 56">
              <a:extLst>
                <a:ext uri="{FF2B5EF4-FFF2-40B4-BE49-F238E27FC236}">
                  <a16:creationId xmlns:a16="http://schemas.microsoft.com/office/drawing/2014/main" id="{A5B5F060-F85E-0C48-ACF2-0A2F05942581}"/>
                </a:ext>
              </a:extLst>
            </p:cNvPr>
            <p:cNvSpPr txBox="1"/>
            <p:nvPr/>
          </p:nvSpPr>
          <p:spPr>
            <a:xfrm>
              <a:off x="4835109" y="4720677"/>
              <a:ext cx="1297085" cy="367742"/>
            </a:xfrm>
            <a:prstGeom prst="rect">
              <a:avLst/>
            </a:prstGeom>
            <a:noFill/>
          </p:spPr>
          <p:txBody>
            <a:bodyPr wrap="none" rtlCol="0">
              <a:spAutoFit/>
            </a:bodyPr>
            <a:lstStyle/>
            <a:p>
              <a:r>
                <a:rPr lang="en-US" altLang="zh-CN" sz="2400" dirty="0">
                  <a:latin typeface="Arial" panose="020B0604020202020204" pitchFamily="34" charset="0"/>
                  <a:cs typeface="Arial" panose="020B0604020202020204" pitchFamily="34" charset="0"/>
                </a:rPr>
                <a:t>(optional)</a:t>
              </a:r>
              <a:endParaRPr lang="zh-CN" altLang="en-US" sz="2400" dirty="0">
                <a:latin typeface="Arial" panose="020B0604020202020204" pitchFamily="34" charset="0"/>
                <a:cs typeface="Arial" panose="020B0604020202020204" pitchFamily="34" charset="0"/>
              </a:endParaRPr>
            </a:p>
          </p:txBody>
        </p:sp>
      </p:grpSp>
      <p:grpSp>
        <p:nvGrpSpPr>
          <p:cNvPr id="127" name="组合 126">
            <a:extLst>
              <a:ext uri="{FF2B5EF4-FFF2-40B4-BE49-F238E27FC236}">
                <a16:creationId xmlns:a16="http://schemas.microsoft.com/office/drawing/2014/main" id="{7D408FF0-99F7-F140-9BD7-EA3E090ED9C7}"/>
              </a:ext>
            </a:extLst>
          </p:cNvPr>
          <p:cNvGrpSpPr/>
          <p:nvPr/>
        </p:nvGrpSpPr>
        <p:grpSpPr>
          <a:xfrm>
            <a:off x="775855" y="1316050"/>
            <a:ext cx="9851348" cy="3200705"/>
            <a:chOff x="1047579" y="2073155"/>
            <a:chExt cx="8869579" cy="3437835"/>
          </a:xfrm>
        </p:grpSpPr>
        <p:sp>
          <p:nvSpPr>
            <p:cNvPr id="166" name="文本框 165">
              <a:extLst>
                <a:ext uri="{FF2B5EF4-FFF2-40B4-BE49-F238E27FC236}">
                  <a16:creationId xmlns:a16="http://schemas.microsoft.com/office/drawing/2014/main" id="{B6E41ADE-0A18-F548-BA55-FEC7F350808B}"/>
                </a:ext>
              </a:extLst>
            </p:cNvPr>
            <p:cNvSpPr txBox="1"/>
            <p:nvPr/>
          </p:nvSpPr>
          <p:spPr>
            <a:xfrm>
              <a:off x="7259710" y="3134478"/>
              <a:ext cx="1620077" cy="826446"/>
            </a:xfrm>
            <a:prstGeom prst="rect">
              <a:avLst/>
            </a:prstGeom>
            <a:noFill/>
            <a:ln>
              <a:noFill/>
            </a:ln>
          </p:spPr>
          <p:txBody>
            <a:bodyPr wrap="none" rtlCol="0">
              <a:spAutoFit/>
            </a:bodyPr>
            <a:lstStyle/>
            <a:p>
              <a:pPr algn="ctr"/>
              <a:r>
                <a:rPr lang="en-US" altLang="zh-CN" sz="2200" dirty="0">
                  <a:solidFill>
                    <a:srgbClr val="FF0000"/>
                  </a:solidFill>
                  <a:latin typeface="Calibri" panose="020F0502020204030204" pitchFamily="34" charset="0"/>
                  <a:cs typeface="Calibri" panose="020F0502020204030204" pitchFamily="34" charset="0"/>
                </a:rPr>
                <a:t>Missing</a:t>
              </a:r>
              <a:r>
                <a:rPr lang="zh-CN" altLang="en-US" sz="2200" dirty="0">
                  <a:solidFill>
                    <a:srgbClr val="FF0000"/>
                  </a:solidFill>
                  <a:latin typeface="Calibri" panose="020F0502020204030204" pitchFamily="34" charset="0"/>
                  <a:cs typeface="Calibri" panose="020F0502020204030204" pitchFamily="34" charset="0"/>
                </a:rPr>
                <a:t> </a:t>
              </a:r>
              <a:r>
                <a:rPr lang="en-US" altLang="zh-CN" sz="2200" dirty="0">
                  <a:solidFill>
                    <a:srgbClr val="FF0000"/>
                  </a:solidFill>
                  <a:latin typeface="Calibri" panose="020F0502020204030204" pitchFamily="34" charset="0"/>
                  <a:cs typeface="Calibri" panose="020F0502020204030204" pitchFamily="34" charset="0"/>
                </a:rPr>
                <a:t>Value</a:t>
              </a:r>
            </a:p>
            <a:p>
              <a:pPr algn="ctr"/>
              <a:r>
                <a:rPr lang="en-US" altLang="zh-CN" sz="2200" dirty="0">
                  <a:solidFill>
                    <a:srgbClr val="FF0000"/>
                  </a:solidFill>
                  <a:latin typeface="Calibri" panose="020F0502020204030204" pitchFamily="34" charset="0"/>
                  <a:cs typeface="Calibri" panose="020F0502020204030204" pitchFamily="34" charset="0"/>
                </a:rPr>
                <a:t>Imputation</a:t>
              </a:r>
              <a:endParaRPr lang="zh-CN" altLang="en-US" sz="2200" dirty="0">
                <a:solidFill>
                  <a:srgbClr val="FF0000"/>
                </a:solidFill>
                <a:latin typeface="Calibri" panose="020F0502020204030204" pitchFamily="34" charset="0"/>
                <a:cs typeface="Calibri" panose="020F0502020204030204" pitchFamily="34" charset="0"/>
              </a:endParaRPr>
            </a:p>
          </p:txBody>
        </p:sp>
        <p:sp>
          <p:nvSpPr>
            <p:cNvPr id="168" name="流程图: 磁盘 3">
              <a:extLst>
                <a:ext uri="{FF2B5EF4-FFF2-40B4-BE49-F238E27FC236}">
                  <a16:creationId xmlns:a16="http://schemas.microsoft.com/office/drawing/2014/main" id="{963CB92E-4359-D744-AC94-77492CE24C3E}"/>
                </a:ext>
              </a:extLst>
            </p:cNvPr>
            <p:cNvSpPr/>
            <p:nvPr/>
          </p:nvSpPr>
          <p:spPr>
            <a:xfrm>
              <a:off x="1047579" y="2970344"/>
              <a:ext cx="818993" cy="1132716"/>
            </a:xfrm>
            <a:prstGeom prst="flowChartMagneticDisk">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69" name="文本框 168">
              <a:extLst>
                <a:ext uri="{FF2B5EF4-FFF2-40B4-BE49-F238E27FC236}">
                  <a16:creationId xmlns:a16="http://schemas.microsoft.com/office/drawing/2014/main" id="{76903909-AFF5-D248-A50F-134FB83B6ACB}"/>
                </a:ext>
              </a:extLst>
            </p:cNvPr>
            <p:cNvSpPr txBox="1"/>
            <p:nvPr/>
          </p:nvSpPr>
          <p:spPr>
            <a:xfrm>
              <a:off x="1249973" y="4033134"/>
              <a:ext cx="479716" cy="462810"/>
            </a:xfrm>
            <a:prstGeom prst="rect">
              <a:avLst/>
            </a:prstGeom>
            <a:noFill/>
          </p:spPr>
          <p:txBody>
            <a:bodyPr wrap="square" rtlCol="0">
              <a:spAutoFit/>
            </a:bodyPr>
            <a:lstStyle/>
            <a:p>
              <a:r>
                <a:rPr lang="en-US" altLang="zh-CN" sz="2200" i="1" dirty="0">
                  <a:latin typeface="Calibri" panose="020F0502020204030204" pitchFamily="34" charset="0"/>
                  <a:cs typeface="Calibri" panose="020F0502020204030204" pitchFamily="34" charset="0"/>
                </a:rPr>
                <a:t>D</a:t>
              </a:r>
              <a:endParaRPr lang="zh-CN" altLang="en-US" sz="2200" i="1" baseline="-25000" dirty="0">
                <a:latin typeface="Calibri" panose="020F0502020204030204" pitchFamily="34" charset="0"/>
                <a:cs typeface="Calibri" panose="020F0502020204030204" pitchFamily="34" charset="0"/>
              </a:endParaRPr>
            </a:p>
          </p:txBody>
        </p:sp>
        <p:sp>
          <p:nvSpPr>
            <p:cNvPr id="170" name="流程图: 磁盘 5">
              <a:extLst>
                <a:ext uri="{FF2B5EF4-FFF2-40B4-BE49-F238E27FC236}">
                  <a16:creationId xmlns:a16="http://schemas.microsoft.com/office/drawing/2014/main" id="{E47E7FBA-6752-A94C-A754-897F4010965B}"/>
                </a:ext>
              </a:extLst>
            </p:cNvPr>
            <p:cNvSpPr/>
            <p:nvPr/>
          </p:nvSpPr>
          <p:spPr>
            <a:xfrm>
              <a:off x="3863016" y="3063457"/>
              <a:ext cx="663146" cy="864972"/>
            </a:xfrm>
            <a:prstGeom prst="flowChartMagneticDisk">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71" name="文本框 170">
              <a:extLst>
                <a:ext uri="{FF2B5EF4-FFF2-40B4-BE49-F238E27FC236}">
                  <a16:creationId xmlns:a16="http://schemas.microsoft.com/office/drawing/2014/main" id="{6FE6960D-6A9F-2541-9089-027412CE697A}"/>
                </a:ext>
              </a:extLst>
            </p:cNvPr>
            <p:cNvSpPr txBox="1"/>
            <p:nvPr/>
          </p:nvSpPr>
          <p:spPr>
            <a:xfrm>
              <a:off x="3979011" y="3989945"/>
              <a:ext cx="644528" cy="462810"/>
            </a:xfrm>
            <a:prstGeom prst="rect">
              <a:avLst/>
            </a:prstGeom>
            <a:noFill/>
          </p:spPr>
          <p:txBody>
            <a:bodyPr wrap="square" rtlCol="0">
              <a:spAutoFit/>
            </a:bodyPr>
            <a:lstStyle/>
            <a:p>
              <a:r>
                <a:rPr lang="en-US" altLang="zh-CN" sz="2200" i="1" dirty="0">
                  <a:latin typeface="Calibri" panose="020F0502020204030204" pitchFamily="34" charset="0"/>
                  <a:cs typeface="Calibri" panose="020F0502020204030204" pitchFamily="34" charset="0"/>
                </a:rPr>
                <a:t>D</a:t>
              </a:r>
              <a:r>
                <a:rPr lang="en-US" altLang="zh-CN" sz="2200" i="1" baseline="-25000" dirty="0">
                  <a:latin typeface="Calibri" panose="020F0502020204030204" pitchFamily="34" charset="0"/>
                  <a:cs typeface="Calibri" panose="020F0502020204030204" pitchFamily="34" charset="0"/>
                </a:rPr>
                <a:t>V</a:t>
              </a:r>
              <a:endParaRPr lang="zh-CN" altLang="en-US" sz="2200" i="1" baseline="-25000" dirty="0">
                <a:latin typeface="Calibri" panose="020F0502020204030204" pitchFamily="34" charset="0"/>
                <a:cs typeface="Calibri" panose="020F0502020204030204" pitchFamily="34" charset="0"/>
              </a:endParaRPr>
            </a:p>
          </p:txBody>
        </p:sp>
        <p:sp>
          <p:nvSpPr>
            <p:cNvPr id="174" name="矩形 173">
              <a:extLst>
                <a:ext uri="{FF2B5EF4-FFF2-40B4-BE49-F238E27FC236}">
                  <a16:creationId xmlns:a16="http://schemas.microsoft.com/office/drawing/2014/main" id="{F3451987-798A-AE4E-AF92-0927D0B3AC9D}"/>
                </a:ext>
              </a:extLst>
            </p:cNvPr>
            <p:cNvSpPr/>
            <p:nvPr/>
          </p:nvSpPr>
          <p:spPr>
            <a:xfrm>
              <a:off x="2398236" y="3310090"/>
              <a:ext cx="1204825" cy="650834"/>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dirty="0">
                <a:latin typeface="Calibri" panose="020F0502020204030204" pitchFamily="34" charset="0"/>
                <a:cs typeface="Calibri" panose="020F0502020204030204" pitchFamily="34" charset="0"/>
              </a:endParaRPr>
            </a:p>
          </p:txBody>
        </p:sp>
        <p:sp>
          <p:nvSpPr>
            <p:cNvPr id="175" name="矩形 174">
              <a:extLst>
                <a:ext uri="{FF2B5EF4-FFF2-40B4-BE49-F238E27FC236}">
                  <a16:creationId xmlns:a16="http://schemas.microsoft.com/office/drawing/2014/main" id="{5C16926B-9242-D34B-A0F4-C4ACAF36A924}"/>
                </a:ext>
              </a:extLst>
            </p:cNvPr>
            <p:cNvSpPr/>
            <p:nvPr/>
          </p:nvSpPr>
          <p:spPr>
            <a:xfrm>
              <a:off x="4785606" y="3158833"/>
              <a:ext cx="1234573" cy="780532"/>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dirty="0">
                <a:latin typeface="Calibri" panose="020F0502020204030204" pitchFamily="34" charset="0"/>
                <a:cs typeface="Calibri" panose="020F0502020204030204" pitchFamily="34" charset="0"/>
              </a:endParaRPr>
            </a:p>
          </p:txBody>
        </p:sp>
        <p:sp>
          <p:nvSpPr>
            <p:cNvPr id="176" name="矩形 175">
              <a:extLst>
                <a:ext uri="{FF2B5EF4-FFF2-40B4-BE49-F238E27FC236}">
                  <a16:creationId xmlns:a16="http://schemas.microsoft.com/office/drawing/2014/main" id="{B805A6C4-B303-A544-841C-F3411E21B975}"/>
                </a:ext>
              </a:extLst>
            </p:cNvPr>
            <p:cNvSpPr/>
            <p:nvPr/>
          </p:nvSpPr>
          <p:spPr>
            <a:xfrm>
              <a:off x="7299278" y="3168549"/>
              <a:ext cx="1585635" cy="764453"/>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dirty="0">
                <a:latin typeface="Calibri" panose="020F0502020204030204" pitchFamily="34" charset="0"/>
                <a:cs typeface="Calibri" panose="020F0502020204030204" pitchFamily="34" charset="0"/>
              </a:endParaRPr>
            </a:p>
          </p:txBody>
        </p:sp>
        <p:sp>
          <p:nvSpPr>
            <p:cNvPr id="177" name="右箭头 176">
              <a:extLst>
                <a:ext uri="{FF2B5EF4-FFF2-40B4-BE49-F238E27FC236}">
                  <a16:creationId xmlns:a16="http://schemas.microsoft.com/office/drawing/2014/main" id="{722CEA67-D3AE-8845-8880-37D7969F089D}"/>
                </a:ext>
              </a:extLst>
            </p:cNvPr>
            <p:cNvSpPr/>
            <p:nvPr/>
          </p:nvSpPr>
          <p:spPr>
            <a:xfrm>
              <a:off x="1927338" y="3542003"/>
              <a:ext cx="430390" cy="53853"/>
            </a:xfrm>
            <a:prstGeom prst="rightArrow">
              <a:avLst/>
            </a:prstGeom>
            <a:solidFill>
              <a:srgbClr val="0070C0"/>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78" name="右箭头 177">
              <a:extLst>
                <a:ext uri="{FF2B5EF4-FFF2-40B4-BE49-F238E27FC236}">
                  <a16:creationId xmlns:a16="http://schemas.microsoft.com/office/drawing/2014/main" id="{C97979E1-EBDF-F845-85E7-601D309E3437}"/>
                </a:ext>
              </a:extLst>
            </p:cNvPr>
            <p:cNvSpPr/>
            <p:nvPr/>
          </p:nvSpPr>
          <p:spPr>
            <a:xfrm>
              <a:off x="4560225" y="3530499"/>
              <a:ext cx="217306" cy="45719"/>
            </a:xfrm>
            <a:prstGeom prst="rightArrow">
              <a:avLst/>
            </a:prstGeom>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79" name="流程图: 磁盘 17">
              <a:extLst>
                <a:ext uri="{FF2B5EF4-FFF2-40B4-BE49-F238E27FC236}">
                  <a16:creationId xmlns:a16="http://schemas.microsoft.com/office/drawing/2014/main" id="{ECA9F9FC-3711-204D-93C6-677574E22869}"/>
                </a:ext>
              </a:extLst>
            </p:cNvPr>
            <p:cNvSpPr/>
            <p:nvPr/>
          </p:nvSpPr>
          <p:spPr>
            <a:xfrm>
              <a:off x="6298939" y="3087928"/>
              <a:ext cx="663146" cy="864972"/>
            </a:xfrm>
            <a:prstGeom prst="flowChartMagneticDisk">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80" name="文本框 179">
              <a:extLst>
                <a:ext uri="{FF2B5EF4-FFF2-40B4-BE49-F238E27FC236}">
                  <a16:creationId xmlns:a16="http://schemas.microsoft.com/office/drawing/2014/main" id="{B646D2ED-9E2A-5E4B-B372-5D33DB5B732A}"/>
                </a:ext>
              </a:extLst>
            </p:cNvPr>
            <p:cNvSpPr txBox="1"/>
            <p:nvPr/>
          </p:nvSpPr>
          <p:spPr>
            <a:xfrm>
              <a:off x="6449121" y="3989945"/>
              <a:ext cx="548840" cy="462810"/>
            </a:xfrm>
            <a:prstGeom prst="rect">
              <a:avLst/>
            </a:prstGeom>
            <a:noFill/>
          </p:spPr>
          <p:txBody>
            <a:bodyPr wrap="square" rtlCol="0">
              <a:spAutoFit/>
            </a:bodyPr>
            <a:lstStyle/>
            <a:p>
              <a:r>
                <a:rPr lang="en-US" altLang="zh-CN" sz="2200" i="1" dirty="0">
                  <a:latin typeface="Calibri" panose="020F0502020204030204" pitchFamily="34" charset="0"/>
                  <a:cs typeface="Calibri" panose="020F0502020204030204" pitchFamily="34" charset="0"/>
                </a:rPr>
                <a:t>D</a:t>
              </a:r>
              <a:r>
                <a:rPr lang="en-US" altLang="zh-CN" sz="2200" i="1" baseline="-25000" dirty="0">
                  <a:latin typeface="Calibri" panose="020F0502020204030204" pitchFamily="34" charset="0"/>
                  <a:cs typeface="Calibri" panose="020F0502020204030204" pitchFamily="34" charset="0"/>
                </a:rPr>
                <a:t>V</a:t>
              </a:r>
              <a:endParaRPr lang="zh-CN" altLang="en-US" sz="2200" i="1" baseline="-25000" dirty="0">
                <a:latin typeface="Calibri" panose="020F0502020204030204" pitchFamily="34" charset="0"/>
                <a:cs typeface="Calibri" panose="020F0502020204030204" pitchFamily="34" charset="0"/>
              </a:endParaRPr>
            </a:p>
          </p:txBody>
        </p:sp>
        <p:sp>
          <p:nvSpPr>
            <p:cNvPr id="181" name="右箭头 180">
              <a:extLst>
                <a:ext uri="{FF2B5EF4-FFF2-40B4-BE49-F238E27FC236}">
                  <a16:creationId xmlns:a16="http://schemas.microsoft.com/office/drawing/2014/main" id="{473E2031-7207-6840-B730-35B96860AA70}"/>
                </a:ext>
              </a:extLst>
            </p:cNvPr>
            <p:cNvSpPr/>
            <p:nvPr/>
          </p:nvSpPr>
          <p:spPr>
            <a:xfrm>
              <a:off x="6051609" y="3530499"/>
              <a:ext cx="201466" cy="45719"/>
            </a:xfrm>
            <a:prstGeom prst="rightArrow">
              <a:avLst/>
            </a:prstGeom>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82" name="右箭头 181">
              <a:extLst>
                <a:ext uri="{FF2B5EF4-FFF2-40B4-BE49-F238E27FC236}">
                  <a16:creationId xmlns:a16="http://schemas.microsoft.com/office/drawing/2014/main" id="{FFE33BFA-2E83-A345-81D4-EC1CE4DDBF7F}"/>
                </a:ext>
              </a:extLst>
            </p:cNvPr>
            <p:cNvSpPr/>
            <p:nvPr/>
          </p:nvSpPr>
          <p:spPr>
            <a:xfrm>
              <a:off x="6997961" y="3537528"/>
              <a:ext cx="231126" cy="45719"/>
            </a:xfrm>
            <a:prstGeom prst="rightArrow">
              <a:avLst/>
            </a:prstGeom>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83" name="流程图: 磁盘 21">
              <a:extLst>
                <a:ext uri="{FF2B5EF4-FFF2-40B4-BE49-F238E27FC236}">
                  <a16:creationId xmlns:a16="http://schemas.microsoft.com/office/drawing/2014/main" id="{95678246-7A39-F541-A239-8CA45E674CF3}"/>
                </a:ext>
              </a:extLst>
            </p:cNvPr>
            <p:cNvSpPr/>
            <p:nvPr/>
          </p:nvSpPr>
          <p:spPr>
            <a:xfrm>
              <a:off x="9254012" y="3068031"/>
              <a:ext cx="663146" cy="864972"/>
            </a:xfrm>
            <a:prstGeom prst="flowChartMagneticDisk">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84" name="右箭头 183">
              <a:extLst>
                <a:ext uri="{FF2B5EF4-FFF2-40B4-BE49-F238E27FC236}">
                  <a16:creationId xmlns:a16="http://schemas.microsoft.com/office/drawing/2014/main" id="{FD8AAD4B-C4F4-C24D-B0AF-657468E6C797}"/>
                </a:ext>
              </a:extLst>
            </p:cNvPr>
            <p:cNvSpPr/>
            <p:nvPr/>
          </p:nvSpPr>
          <p:spPr>
            <a:xfrm flipV="1">
              <a:off x="8925421" y="3542635"/>
              <a:ext cx="288083" cy="45719"/>
            </a:xfrm>
            <a:prstGeom prst="rightArrow">
              <a:avLst/>
            </a:prstGeom>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85" name="文本框 184">
              <a:extLst>
                <a:ext uri="{FF2B5EF4-FFF2-40B4-BE49-F238E27FC236}">
                  <a16:creationId xmlns:a16="http://schemas.microsoft.com/office/drawing/2014/main" id="{B35C5C10-971B-9840-AC6F-0ABCCD98E94A}"/>
                </a:ext>
              </a:extLst>
            </p:cNvPr>
            <p:cNvSpPr txBox="1"/>
            <p:nvPr/>
          </p:nvSpPr>
          <p:spPr>
            <a:xfrm>
              <a:off x="2408221" y="3371307"/>
              <a:ext cx="1256659" cy="462810"/>
            </a:xfrm>
            <a:prstGeom prst="rect">
              <a:avLst/>
            </a:prstGeom>
            <a:noFill/>
          </p:spPr>
          <p:txBody>
            <a:bodyPr wrap="square" rtlCol="0">
              <a:spAutoFit/>
            </a:bodyPr>
            <a:lstStyle/>
            <a:p>
              <a:r>
                <a:rPr lang="en-US" altLang="zh-CN" sz="2200" dirty="0" err="1">
                  <a:latin typeface="Calibri" panose="020F0502020204030204" pitchFamily="34" charset="0"/>
                  <a:cs typeface="Calibri" panose="020F0502020204030204" pitchFamily="34" charset="0"/>
                </a:rPr>
                <a:t>DecideTS</a:t>
              </a:r>
              <a:endParaRPr lang="zh-CN" altLang="en-US" sz="2200" dirty="0">
                <a:latin typeface="Calibri" panose="020F0502020204030204" pitchFamily="34" charset="0"/>
                <a:cs typeface="Calibri" panose="020F0502020204030204" pitchFamily="34" charset="0"/>
              </a:endParaRPr>
            </a:p>
          </p:txBody>
        </p:sp>
        <p:sp>
          <p:nvSpPr>
            <p:cNvPr id="186" name="文本框 185">
              <a:extLst>
                <a:ext uri="{FF2B5EF4-FFF2-40B4-BE49-F238E27FC236}">
                  <a16:creationId xmlns:a16="http://schemas.microsoft.com/office/drawing/2014/main" id="{E44CC5E4-00AF-F440-9096-82527BC1417B}"/>
                </a:ext>
              </a:extLst>
            </p:cNvPr>
            <p:cNvSpPr txBox="1"/>
            <p:nvPr/>
          </p:nvSpPr>
          <p:spPr>
            <a:xfrm>
              <a:off x="4714290" y="3113313"/>
              <a:ext cx="1378592" cy="826446"/>
            </a:xfrm>
            <a:prstGeom prst="rect">
              <a:avLst/>
            </a:prstGeom>
            <a:noFill/>
          </p:spPr>
          <p:txBody>
            <a:bodyPr wrap="none" rtlCol="0">
              <a:spAutoFit/>
            </a:bodyPr>
            <a:lstStyle/>
            <a:p>
              <a:pPr algn="ctr"/>
              <a:r>
                <a:rPr lang="en-US" altLang="zh-CN" sz="2200" dirty="0">
                  <a:latin typeface="Calibri" panose="020F0502020204030204" pitchFamily="34" charset="0"/>
                  <a:cs typeface="Calibri" panose="020F0502020204030204" pitchFamily="34" charset="0"/>
                </a:rPr>
                <a:t>Attribute</a:t>
              </a:r>
            </a:p>
            <a:p>
              <a:pPr algn="ctr"/>
              <a:r>
                <a:rPr lang="en-US" altLang="zh-CN" sz="2200" dirty="0">
                  <a:latin typeface="Calibri" panose="020F0502020204030204" pitchFamily="34" charset="0"/>
                  <a:cs typeface="Calibri" panose="020F0502020204030204" pitchFamily="34" charset="0"/>
                </a:rPr>
                <a:t>Assignment</a:t>
              </a:r>
              <a:endParaRPr lang="zh-CN" altLang="en-US" sz="2200" dirty="0">
                <a:latin typeface="Calibri" panose="020F0502020204030204" pitchFamily="34" charset="0"/>
                <a:cs typeface="Calibri" panose="020F0502020204030204" pitchFamily="34" charset="0"/>
              </a:endParaRPr>
            </a:p>
          </p:txBody>
        </p:sp>
        <p:sp>
          <p:nvSpPr>
            <p:cNvPr id="187" name="右箭头 186">
              <a:extLst>
                <a:ext uri="{FF2B5EF4-FFF2-40B4-BE49-F238E27FC236}">
                  <a16:creationId xmlns:a16="http://schemas.microsoft.com/office/drawing/2014/main" id="{50D431A3-D2D1-6F4B-9DF8-5C41E409DC1C}"/>
                </a:ext>
              </a:extLst>
            </p:cNvPr>
            <p:cNvSpPr/>
            <p:nvPr/>
          </p:nvSpPr>
          <p:spPr>
            <a:xfrm>
              <a:off x="3620942" y="3542003"/>
              <a:ext cx="192325" cy="45719"/>
            </a:xfrm>
            <a:prstGeom prst="rightArrow">
              <a:avLst/>
            </a:prstGeom>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88" name="箭头: 右 14">
              <a:extLst>
                <a:ext uri="{FF2B5EF4-FFF2-40B4-BE49-F238E27FC236}">
                  <a16:creationId xmlns:a16="http://schemas.microsoft.com/office/drawing/2014/main" id="{D94B261B-826B-7546-8FC0-AD6BA92BAEA3}"/>
                </a:ext>
              </a:extLst>
            </p:cNvPr>
            <p:cNvSpPr/>
            <p:nvPr/>
          </p:nvSpPr>
          <p:spPr>
            <a:xfrm rot="5400000">
              <a:off x="5173806" y="2739652"/>
              <a:ext cx="562480" cy="102183"/>
            </a:xfrm>
            <a:prstGeom prst="right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89" name="文本框 188">
              <a:extLst>
                <a:ext uri="{FF2B5EF4-FFF2-40B4-BE49-F238E27FC236}">
                  <a16:creationId xmlns:a16="http://schemas.microsoft.com/office/drawing/2014/main" id="{0985B78D-9F59-2A4A-9173-6F95A6684051}"/>
                </a:ext>
              </a:extLst>
            </p:cNvPr>
            <p:cNvSpPr txBox="1"/>
            <p:nvPr/>
          </p:nvSpPr>
          <p:spPr>
            <a:xfrm rot="19352188">
              <a:off x="3094165" y="2390165"/>
              <a:ext cx="936727" cy="462810"/>
            </a:xfrm>
            <a:prstGeom prst="rect">
              <a:avLst/>
            </a:prstGeom>
            <a:noFill/>
          </p:spPr>
          <p:txBody>
            <a:bodyPr wrap="none" rtlCol="0">
              <a:spAutoFit/>
            </a:bodyPr>
            <a:lstStyle/>
            <a:p>
              <a:pPr algn="ctr"/>
              <a:r>
                <a:rPr lang="en-US" altLang="zh-CN" sz="2200" dirty="0">
                  <a:latin typeface="Calibri" panose="020F0502020204030204" pitchFamily="34" charset="0"/>
                  <a:cs typeface="Calibri" panose="020F0502020204030204" pitchFamily="34" charset="0"/>
                </a:rPr>
                <a:t>context</a:t>
              </a:r>
              <a:endParaRPr lang="zh-CN" altLang="en-US" sz="2200" dirty="0">
                <a:latin typeface="Calibri" panose="020F0502020204030204" pitchFamily="34" charset="0"/>
                <a:cs typeface="Calibri" panose="020F0502020204030204" pitchFamily="34" charset="0"/>
              </a:endParaRPr>
            </a:p>
          </p:txBody>
        </p:sp>
        <p:sp>
          <p:nvSpPr>
            <p:cNvPr id="190" name="文本框 189">
              <a:extLst>
                <a:ext uri="{FF2B5EF4-FFF2-40B4-BE49-F238E27FC236}">
                  <a16:creationId xmlns:a16="http://schemas.microsoft.com/office/drawing/2014/main" id="{6097DA44-C807-3B40-ADCA-2CD8CB4927AE}"/>
                </a:ext>
              </a:extLst>
            </p:cNvPr>
            <p:cNvSpPr txBox="1"/>
            <p:nvPr/>
          </p:nvSpPr>
          <p:spPr>
            <a:xfrm rot="1587521">
              <a:off x="6477067" y="2223572"/>
              <a:ext cx="936727" cy="826446"/>
            </a:xfrm>
            <a:prstGeom prst="rect">
              <a:avLst/>
            </a:prstGeom>
            <a:noFill/>
          </p:spPr>
          <p:txBody>
            <a:bodyPr wrap="none" rtlCol="0">
              <a:spAutoFit/>
            </a:bodyPr>
            <a:lstStyle/>
            <a:p>
              <a:pPr algn="ctr"/>
              <a:r>
                <a:rPr lang="en-US" altLang="zh-CN" sz="2200" dirty="0">
                  <a:latin typeface="Calibri" panose="020F0502020204030204" pitchFamily="34" charset="0"/>
                  <a:cs typeface="Calibri" panose="020F0502020204030204" pitchFamily="34" charset="0"/>
                </a:rPr>
                <a:t>HER</a:t>
              </a:r>
            </a:p>
            <a:p>
              <a:pPr algn="ctr"/>
              <a:r>
                <a:rPr lang="en-US" altLang="zh-CN" sz="2200" dirty="0">
                  <a:latin typeface="Calibri" panose="020F0502020204030204" pitchFamily="34" charset="0"/>
                  <a:cs typeface="Calibri" panose="020F0502020204030204" pitchFamily="34" charset="0"/>
                </a:rPr>
                <a:t>context</a:t>
              </a:r>
              <a:endParaRPr lang="zh-CN" altLang="en-US" sz="2200" dirty="0">
                <a:latin typeface="Calibri" panose="020F0502020204030204" pitchFamily="34" charset="0"/>
                <a:cs typeface="Calibri" panose="020F0502020204030204" pitchFamily="34" charset="0"/>
              </a:endParaRPr>
            </a:p>
          </p:txBody>
        </p:sp>
        <p:sp>
          <p:nvSpPr>
            <p:cNvPr id="191" name="文本框 190">
              <a:extLst>
                <a:ext uri="{FF2B5EF4-FFF2-40B4-BE49-F238E27FC236}">
                  <a16:creationId xmlns:a16="http://schemas.microsoft.com/office/drawing/2014/main" id="{62837F0C-61C7-A74C-89A9-1EDC3D9FEFFE}"/>
                </a:ext>
              </a:extLst>
            </p:cNvPr>
            <p:cNvSpPr txBox="1"/>
            <p:nvPr/>
          </p:nvSpPr>
          <p:spPr>
            <a:xfrm>
              <a:off x="4396159" y="2505090"/>
              <a:ext cx="1122453" cy="462810"/>
            </a:xfrm>
            <a:prstGeom prst="rect">
              <a:avLst/>
            </a:prstGeom>
            <a:noFill/>
          </p:spPr>
          <p:txBody>
            <a:bodyPr wrap="square" rtlCol="0">
              <a:spAutoFit/>
            </a:bodyPr>
            <a:lstStyle/>
            <a:p>
              <a:pPr algn="ctr"/>
              <a:r>
                <a:rPr lang="en-US" altLang="zh-CN" sz="2200" dirty="0">
                  <a:latin typeface="Calibri" panose="020F0502020204030204" pitchFamily="34" charset="0"/>
                  <a:cs typeface="Calibri" panose="020F0502020204030204" pitchFamily="34" charset="0"/>
                </a:rPr>
                <a:t>context</a:t>
              </a:r>
              <a:endParaRPr lang="zh-CN" altLang="en-US" sz="2200" dirty="0">
                <a:latin typeface="Calibri" panose="020F0502020204030204" pitchFamily="34" charset="0"/>
                <a:cs typeface="Calibri" panose="020F0502020204030204" pitchFamily="34" charset="0"/>
              </a:endParaRPr>
            </a:p>
          </p:txBody>
        </p:sp>
        <p:sp>
          <p:nvSpPr>
            <p:cNvPr id="192" name="文本框 191">
              <a:extLst>
                <a:ext uri="{FF2B5EF4-FFF2-40B4-BE49-F238E27FC236}">
                  <a16:creationId xmlns:a16="http://schemas.microsoft.com/office/drawing/2014/main" id="{6A487EF6-3EFA-0742-B983-AABA4937D2A4}"/>
                </a:ext>
              </a:extLst>
            </p:cNvPr>
            <p:cNvSpPr txBox="1"/>
            <p:nvPr/>
          </p:nvSpPr>
          <p:spPr>
            <a:xfrm>
              <a:off x="9347716" y="3946494"/>
              <a:ext cx="548840" cy="462810"/>
            </a:xfrm>
            <a:prstGeom prst="rect">
              <a:avLst/>
            </a:prstGeom>
            <a:noFill/>
          </p:spPr>
          <p:txBody>
            <a:bodyPr wrap="square" rtlCol="0">
              <a:spAutoFit/>
            </a:bodyPr>
            <a:lstStyle/>
            <a:p>
              <a:r>
                <a:rPr lang="en-US" altLang="zh-CN" sz="2200" i="1" dirty="0">
                  <a:latin typeface="Calibri" panose="020F0502020204030204" pitchFamily="34" charset="0"/>
                  <a:cs typeface="Calibri" panose="020F0502020204030204" pitchFamily="34" charset="0"/>
                </a:rPr>
                <a:t>D</a:t>
              </a:r>
              <a:r>
                <a:rPr lang="en-US" altLang="zh-CN" sz="2200" i="1" baseline="-25000" dirty="0">
                  <a:latin typeface="Calibri" panose="020F0502020204030204" pitchFamily="34" charset="0"/>
                  <a:cs typeface="Calibri" panose="020F0502020204030204" pitchFamily="34" charset="0"/>
                </a:rPr>
                <a:t>V</a:t>
              </a:r>
              <a:endParaRPr lang="zh-CN" altLang="en-US" sz="2200" i="1" baseline="-25000" dirty="0">
                <a:latin typeface="Calibri" panose="020F0502020204030204" pitchFamily="34" charset="0"/>
                <a:cs typeface="Calibri" panose="020F0502020204030204" pitchFamily="34" charset="0"/>
              </a:endParaRPr>
            </a:p>
          </p:txBody>
        </p:sp>
        <p:sp>
          <p:nvSpPr>
            <p:cNvPr id="193" name="矩形 192">
              <a:extLst>
                <a:ext uri="{FF2B5EF4-FFF2-40B4-BE49-F238E27FC236}">
                  <a16:creationId xmlns:a16="http://schemas.microsoft.com/office/drawing/2014/main" id="{848E3F86-323F-FD47-A1B6-13524917CB51}"/>
                </a:ext>
              </a:extLst>
            </p:cNvPr>
            <p:cNvSpPr/>
            <p:nvPr/>
          </p:nvSpPr>
          <p:spPr>
            <a:xfrm>
              <a:off x="4091603" y="3664994"/>
              <a:ext cx="209672" cy="18637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94" name="矩形 193">
              <a:extLst>
                <a:ext uri="{FF2B5EF4-FFF2-40B4-BE49-F238E27FC236}">
                  <a16:creationId xmlns:a16="http://schemas.microsoft.com/office/drawing/2014/main" id="{E108C299-50BD-AE40-A2ED-D1557E604213}"/>
                </a:ext>
              </a:extLst>
            </p:cNvPr>
            <p:cNvSpPr/>
            <p:nvPr/>
          </p:nvSpPr>
          <p:spPr>
            <a:xfrm>
              <a:off x="3921706" y="3434161"/>
              <a:ext cx="209672" cy="18637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95" name="矩形 194">
              <a:extLst>
                <a:ext uri="{FF2B5EF4-FFF2-40B4-BE49-F238E27FC236}">
                  <a16:creationId xmlns:a16="http://schemas.microsoft.com/office/drawing/2014/main" id="{D856E86C-53CF-394B-8071-9111FCC625D3}"/>
                </a:ext>
              </a:extLst>
            </p:cNvPr>
            <p:cNvSpPr/>
            <p:nvPr/>
          </p:nvSpPr>
          <p:spPr>
            <a:xfrm>
              <a:off x="4243988" y="3434161"/>
              <a:ext cx="209672" cy="186374"/>
            </a:xfrm>
            <a:prstGeom prst="rect">
              <a:avLst/>
            </a:prstGeom>
            <a:solidFill>
              <a:srgbClr val="FF00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96" name="矩形 195">
              <a:extLst>
                <a:ext uri="{FF2B5EF4-FFF2-40B4-BE49-F238E27FC236}">
                  <a16:creationId xmlns:a16="http://schemas.microsoft.com/office/drawing/2014/main" id="{84F81BA3-CC56-1A47-8AEF-E71D10D42CAC}"/>
                </a:ext>
              </a:extLst>
            </p:cNvPr>
            <p:cNvSpPr/>
            <p:nvPr/>
          </p:nvSpPr>
          <p:spPr>
            <a:xfrm>
              <a:off x="6525676" y="3653884"/>
              <a:ext cx="209672" cy="18637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97" name="矩形 196">
              <a:extLst>
                <a:ext uri="{FF2B5EF4-FFF2-40B4-BE49-F238E27FC236}">
                  <a16:creationId xmlns:a16="http://schemas.microsoft.com/office/drawing/2014/main" id="{5DA47E9C-5D35-0842-8C54-D6A1854C4A78}"/>
                </a:ext>
              </a:extLst>
            </p:cNvPr>
            <p:cNvSpPr/>
            <p:nvPr/>
          </p:nvSpPr>
          <p:spPr>
            <a:xfrm>
              <a:off x="6363830" y="3413663"/>
              <a:ext cx="209672" cy="18637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98" name="矩形 197">
              <a:extLst>
                <a:ext uri="{FF2B5EF4-FFF2-40B4-BE49-F238E27FC236}">
                  <a16:creationId xmlns:a16="http://schemas.microsoft.com/office/drawing/2014/main" id="{329320FE-DF82-2846-ACB2-B93061FCB038}"/>
                </a:ext>
              </a:extLst>
            </p:cNvPr>
            <p:cNvSpPr/>
            <p:nvPr/>
          </p:nvSpPr>
          <p:spPr>
            <a:xfrm>
              <a:off x="6696453" y="3415233"/>
              <a:ext cx="209672" cy="18637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99" name="矩形 198">
              <a:extLst>
                <a:ext uri="{FF2B5EF4-FFF2-40B4-BE49-F238E27FC236}">
                  <a16:creationId xmlns:a16="http://schemas.microsoft.com/office/drawing/2014/main" id="{939F3FB8-8A97-4642-854B-D284C9C82A8D}"/>
                </a:ext>
              </a:extLst>
            </p:cNvPr>
            <p:cNvSpPr/>
            <p:nvPr/>
          </p:nvSpPr>
          <p:spPr>
            <a:xfrm>
              <a:off x="9651048" y="3409481"/>
              <a:ext cx="209672" cy="18637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200" name="矩形 199">
              <a:extLst>
                <a:ext uri="{FF2B5EF4-FFF2-40B4-BE49-F238E27FC236}">
                  <a16:creationId xmlns:a16="http://schemas.microsoft.com/office/drawing/2014/main" id="{B69E59D0-FF90-4C40-8E98-CD17960F5AE9}"/>
                </a:ext>
              </a:extLst>
            </p:cNvPr>
            <p:cNvSpPr/>
            <p:nvPr/>
          </p:nvSpPr>
          <p:spPr>
            <a:xfrm>
              <a:off x="9347716" y="3413663"/>
              <a:ext cx="209672" cy="18637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201" name="矩形 200">
              <a:extLst>
                <a:ext uri="{FF2B5EF4-FFF2-40B4-BE49-F238E27FC236}">
                  <a16:creationId xmlns:a16="http://schemas.microsoft.com/office/drawing/2014/main" id="{178DE24A-AA4E-5343-A6DC-FDF19F84E874}"/>
                </a:ext>
              </a:extLst>
            </p:cNvPr>
            <p:cNvSpPr/>
            <p:nvPr/>
          </p:nvSpPr>
          <p:spPr>
            <a:xfrm>
              <a:off x="9517300" y="3647743"/>
              <a:ext cx="209672" cy="18637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202" name="矩形 201">
              <a:extLst>
                <a:ext uri="{FF2B5EF4-FFF2-40B4-BE49-F238E27FC236}">
                  <a16:creationId xmlns:a16="http://schemas.microsoft.com/office/drawing/2014/main" id="{188736DF-B024-2D44-939D-5AEC51275F26}"/>
                </a:ext>
              </a:extLst>
            </p:cNvPr>
            <p:cNvSpPr/>
            <p:nvPr/>
          </p:nvSpPr>
          <p:spPr>
            <a:xfrm>
              <a:off x="1160860" y="3435582"/>
              <a:ext cx="209672" cy="186374"/>
            </a:xfrm>
            <a:prstGeom prst="rect">
              <a:avLst/>
            </a:prstGeom>
            <a:solidFill>
              <a:schemeClr val="tx2">
                <a:lumMod val="60000"/>
                <a:lumOff val="4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203" name="矩形 202">
              <a:extLst>
                <a:ext uri="{FF2B5EF4-FFF2-40B4-BE49-F238E27FC236}">
                  <a16:creationId xmlns:a16="http://schemas.microsoft.com/office/drawing/2014/main" id="{AC561791-B75C-D346-A169-761D13BF4B85}"/>
                </a:ext>
              </a:extLst>
            </p:cNvPr>
            <p:cNvSpPr/>
            <p:nvPr/>
          </p:nvSpPr>
          <p:spPr>
            <a:xfrm>
              <a:off x="1551355" y="3434161"/>
              <a:ext cx="209672" cy="186374"/>
            </a:xfrm>
            <a:prstGeom prst="rect">
              <a:avLst/>
            </a:prstGeom>
            <a:solidFill>
              <a:schemeClr val="tx2">
                <a:lumMod val="60000"/>
                <a:lumOff val="4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204" name="矩形 203">
              <a:extLst>
                <a:ext uri="{FF2B5EF4-FFF2-40B4-BE49-F238E27FC236}">
                  <a16:creationId xmlns:a16="http://schemas.microsoft.com/office/drawing/2014/main" id="{75699BC6-0CB2-474B-8E33-91D4822B993A}"/>
                </a:ext>
              </a:extLst>
            </p:cNvPr>
            <p:cNvSpPr/>
            <p:nvPr/>
          </p:nvSpPr>
          <p:spPr>
            <a:xfrm>
              <a:off x="1361417" y="3695446"/>
              <a:ext cx="209672" cy="186374"/>
            </a:xfrm>
            <a:prstGeom prst="rect">
              <a:avLst/>
            </a:prstGeom>
            <a:solidFill>
              <a:schemeClr val="tx2">
                <a:lumMod val="60000"/>
                <a:lumOff val="4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205" name="矩形 204">
              <a:extLst>
                <a:ext uri="{FF2B5EF4-FFF2-40B4-BE49-F238E27FC236}">
                  <a16:creationId xmlns:a16="http://schemas.microsoft.com/office/drawing/2014/main" id="{B9F6D0CF-F519-5C4B-8A25-1F16CED2C800}"/>
                </a:ext>
              </a:extLst>
            </p:cNvPr>
            <p:cNvSpPr/>
            <p:nvPr/>
          </p:nvSpPr>
          <p:spPr>
            <a:xfrm>
              <a:off x="1129087" y="2234516"/>
              <a:ext cx="209672" cy="186374"/>
            </a:xfrm>
            <a:prstGeom prst="rect">
              <a:avLst/>
            </a:prstGeom>
            <a:solidFill>
              <a:schemeClr val="tx2">
                <a:lumMod val="60000"/>
                <a:lumOff val="4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206" name="文本框 205">
              <a:extLst>
                <a:ext uri="{FF2B5EF4-FFF2-40B4-BE49-F238E27FC236}">
                  <a16:creationId xmlns:a16="http://schemas.microsoft.com/office/drawing/2014/main" id="{E2425F91-AE5A-A444-B048-CCE700A17650}"/>
                </a:ext>
              </a:extLst>
            </p:cNvPr>
            <p:cNvSpPr txBox="1"/>
            <p:nvPr/>
          </p:nvSpPr>
          <p:spPr>
            <a:xfrm>
              <a:off x="1370532" y="2096080"/>
              <a:ext cx="1679424" cy="462810"/>
            </a:xfrm>
            <a:prstGeom prst="rect">
              <a:avLst/>
            </a:prstGeom>
            <a:noFill/>
          </p:spPr>
          <p:txBody>
            <a:bodyPr wrap="none" rtlCol="0">
              <a:spAutoFit/>
            </a:bodyPr>
            <a:lstStyle/>
            <a:p>
              <a:r>
                <a:rPr lang="en-US" altLang="zh-CN" sz="2200" dirty="0">
                  <a:latin typeface="Calibri" panose="020F0502020204030204" pitchFamily="34" charset="0"/>
                  <a:cs typeface="Calibri" panose="020F0502020204030204" pitchFamily="34" charset="0"/>
                </a:rPr>
                <a:t>attribute value</a:t>
              </a:r>
              <a:endParaRPr lang="zh-CN" altLang="en-US" sz="2200" dirty="0">
                <a:latin typeface="Calibri" panose="020F0502020204030204" pitchFamily="34" charset="0"/>
                <a:cs typeface="Calibri" panose="020F0502020204030204" pitchFamily="34" charset="0"/>
              </a:endParaRPr>
            </a:p>
          </p:txBody>
        </p:sp>
        <p:sp>
          <p:nvSpPr>
            <p:cNvPr id="207" name="矩形 206">
              <a:extLst>
                <a:ext uri="{FF2B5EF4-FFF2-40B4-BE49-F238E27FC236}">
                  <a16:creationId xmlns:a16="http://schemas.microsoft.com/office/drawing/2014/main" id="{AE10C7D4-A99E-F445-B031-2D5F0F2CD18C}"/>
                </a:ext>
              </a:extLst>
            </p:cNvPr>
            <p:cNvSpPr/>
            <p:nvPr/>
          </p:nvSpPr>
          <p:spPr>
            <a:xfrm>
              <a:off x="1125548" y="2591613"/>
              <a:ext cx="209672" cy="18637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208" name="文本框 207">
              <a:extLst>
                <a:ext uri="{FF2B5EF4-FFF2-40B4-BE49-F238E27FC236}">
                  <a16:creationId xmlns:a16="http://schemas.microsoft.com/office/drawing/2014/main" id="{66BE250F-3BE4-134C-A8AE-D0C875ABB539}"/>
                </a:ext>
              </a:extLst>
            </p:cNvPr>
            <p:cNvSpPr txBox="1"/>
            <p:nvPr/>
          </p:nvSpPr>
          <p:spPr>
            <a:xfrm>
              <a:off x="1370532" y="2416871"/>
              <a:ext cx="1503636" cy="462810"/>
            </a:xfrm>
            <a:prstGeom prst="rect">
              <a:avLst/>
            </a:prstGeom>
            <a:noFill/>
          </p:spPr>
          <p:txBody>
            <a:bodyPr wrap="none" rtlCol="0">
              <a:spAutoFit/>
            </a:bodyPr>
            <a:lstStyle/>
            <a:p>
              <a:r>
                <a:rPr lang="en-US" altLang="zh-CN" sz="2200" dirty="0">
                  <a:latin typeface="Calibri" panose="020F0502020204030204" pitchFamily="34" charset="0"/>
                  <a:cs typeface="Calibri" panose="020F0502020204030204" pitchFamily="34" charset="0"/>
                </a:rPr>
                <a:t>correct value</a:t>
              </a:r>
              <a:endParaRPr lang="zh-CN" altLang="en-US" sz="2200" dirty="0">
                <a:latin typeface="Calibri" panose="020F0502020204030204" pitchFamily="34" charset="0"/>
                <a:cs typeface="Calibri" panose="020F0502020204030204" pitchFamily="34" charset="0"/>
              </a:endParaRPr>
            </a:p>
          </p:txBody>
        </p:sp>
        <p:sp>
          <p:nvSpPr>
            <p:cNvPr id="209" name="矩形 208">
              <a:extLst>
                <a:ext uri="{FF2B5EF4-FFF2-40B4-BE49-F238E27FC236}">
                  <a16:creationId xmlns:a16="http://schemas.microsoft.com/office/drawing/2014/main" id="{CCDB7492-2FC0-C446-8376-C36B5026FD7F}"/>
                </a:ext>
              </a:extLst>
            </p:cNvPr>
            <p:cNvSpPr/>
            <p:nvPr/>
          </p:nvSpPr>
          <p:spPr>
            <a:xfrm>
              <a:off x="7801346" y="2234516"/>
              <a:ext cx="209672" cy="186374"/>
            </a:xfrm>
            <a:prstGeom prst="rect">
              <a:avLst/>
            </a:prstGeom>
            <a:solidFill>
              <a:srgbClr val="FF00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210" name="文本框 209">
              <a:extLst>
                <a:ext uri="{FF2B5EF4-FFF2-40B4-BE49-F238E27FC236}">
                  <a16:creationId xmlns:a16="http://schemas.microsoft.com/office/drawing/2014/main" id="{E05D8637-7F5F-D042-98AC-E6B05C59F288}"/>
                </a:ext>
              </a:extLst>
            </p:cNvPr>
            <p:cNvSpPr txBox="1"/>
            <p:nvPr/>
          </p:nvSpPr>
          <p:spPr>
            <a:xfrm>
              <a:off x="8042791" y="2096080"/>
              <a:ext cx="1528575" cy="462810"/>
            </a:xfrm>
            <a:prstGeom prst="rect">
              <a:avLst/>
            </a:prstGeom>
            <a:noFill/>
          </p:spPr>
          <p:txBody>
            <a:bodyPr wrap="none" rtlCol="0">
              <a:spAutoFit/>
            </a:bodyPr>
            <a:lstStyle/>
            <a:p>
              <a:r>
                <a:rPr lang="en-US" altLang="zh-CN" sz="2200" dirty="0">
                  <a:latin typeface="Calibri" panose="020F0502020204030204" pitchFamily="34" charset="0"/>
                  <a:cs typeface="Calibri" panose="020F0502020204030204" pitchFamily="34" charset="0"/>
                </a:rPr>
                <a:t>conflict value</a:t>
              </a:r>
              <a:endParaRPr lang="zh-CN" altLang="en-US" sz="2200" dirty="0">
                <a:latin typeface="Calibri" panose="020F0502020204030204" pitchFamily="34" charset="0"/>
                <a:cs typeface="Calibri" panose="020F0502020204030204" pitchFamily="34" charset="0"/>
              </a:endParaRPr>
            </a:p>
          </p:txBody>
        </p:sp>
        <p:sp>
          <p:nvSpPr>
            <p:cNvPr id="211" name="矩形 210">
              <a:extLst>
                <a:ext uri="{FF2B5EF4-FFF2-40B4-BE49-F238E27FC236}">
                  <a16:creationId xmlns:a16="http://schemas.microsoft.com/office/drawing/2014/main" id="{6BC27543-80C6-AD42-B44F-34470DD5ABB9}"/>
                </a:ext>
              </a:extLst>
            </p:cNvPr>
            <p:cNvSpPr/>
            <p:nvPr/>
          </p:nvSpPr>
          <p:spPr>
            <a:xfrm>
              <a:off x="7796818" y="2591613"/>
              <a:ext cx="209672" cy="186374"/>
            </a:xfrm>
            <a:prstGeom prst="rect">
              <a:avLst/>
            </a:prstGeom>
            <a:solidFill>
              <a:schemeClr val="bg1"/>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212" name="文本框 211">
              <a:extLst>
                <a:ext uri="{FF2B5EF4-FFF2-40B4-BE49-F238E27FC236}">
                  <a16:creationId xmlns:a16="http://schemas.microsoft.com/office/drawing/2014/main" id="{68CAD2F0-03B3-CD42-87C3-367C43011A95}"/>
                </a:ext>
              </a:extLst>
            </p:cNvPr>
            <p:cNvSpPr txBox="1"/>
            <p:nvPr/>
          </p:nvSpPr>
          <p:spPr>
            <a:xfrm>
              <a:off x="8042791" y="2416871"/>
              <a:ext cx="1543759" cy="462810"/>
            </a:xfrm>
            <a:prstGeom prst="rect">
              <a:avLst/>
            </a:prstGeom>
            <a:noFill/>
          </p:spPr>
          <p:txBody>
            <a:bodyPr wrap="none" rtlCol="0">
              <a:spAutoFit/>
            </a:bodyPr>
            <a:lstStyle/>
            <a:p>
              <a:r>
                <a:rPr lang="en-US" altLang="zh-CN" sz="2200" dirty="0">
                  <a:latin typeface="Calibri" panose="020F0502020204030204" pitchFamily="34" charset="0"/>
                  <a:cs typeface="Calibri" panose="020F0502020204030204" pitchFamily="34" charset="0"/>
                </a:rPr>
                <a:t>missing value</a:t>
              </a:r>
              <a:endParaRPr lang="zh-CN" altLang="en-US" sz="2200" dirty="0">
                <a:latin typeface="Calibri" panose="020F0502020204030204" pitchFamily="34" charset="0"/>
                <a:cs typeface="Calibri" panose="020F0502020204030204" pitchFamily="34" charset="0"/>
              </a:endParaRPr>
            </a:p>
          </p:txBody>
        </p:sp>
        <p:sp>
          <p:nvSpPr>
            <p:cNvPr id="213" name="文本框 212">
              <a:extLst>
                <a:ext uri="{FF2B5EF4-FFF2-40B4-BE49-F238E27FC236}">
                  <a16:creationId xmlns:a16="http://schemas.microsoft.com/office/drawing/2014/main" id="{1E70E373-79BD-624F-962C-6B924BB3CC9B}"/>
                </a:ext>
              </a:extLst>
            </p:cNvPr>
            <p:cNvSpPr txBox="1"/>
            <p:nvPr/>
          </p:nvSpPr>
          <p:spPr>
            <a:xfrm>
              <a:off x="4143379" y="2073155"/>
              <a:ext cx="2393799" cy="462810"/>
            </a:xfrm>
            <a:prstGeom prst="rect">
              <a:avLst/>
            </a:prstGeom>
            <a:noFill/>
          </p:spPr>
          <p:txBody>
            <a:bodyPr wrap="square" rtlCol="0">
              <a:spAutoFit/>
            </a:bodyPr>
            <a:lstStyle/>
            <a:p>
              <a:pPr algn="ctr"/>
              <a:r>
                <a:rPr lang="en-US" altLang="zh-CN" sz="2200" dirty="0">
                  <a:latin typeface="Calibri" panose="020F0502020204030204" pitchFamily="34" charset="0"/>
                  <a:cs typeface="Calibri" panose="020F0502020204030204" pitchFamily="34" charset="0"/>
                </a:rPr>
                <a:t>knowledge graph</a:t>
              </a:r>
              <a:endParaRPr lang="zh-CN" altLang="en-US" sz="2200" dirty="0">
                <a:latin typeface="Calibri" panose="020F0502020204030204" pitchFamily="34" charset="0"/>
                <a:cs typeface="Calibri" panose="020F0502020204030204" pitchFamily="34" charset="0"/>
              </a:endParaRPr>
            </a:p>
          </p:txBody>
        </p:sp>
        <p:sp>
          <p:nvSpPr>
            <p:cNvPr id="214" name="箭头: 右 13">
              <a:extLst>
                <a:ext uri="{FF2B5EF4-FFF2-40B4-BE49-F238E27FC236}">
                  <a16:creationId xmlns:a16="http://schemas.microsoft.com/office/drawing/2014/main" id="{57E29396-01D8-AC44-82A7-5541FC5783C4}"/>
                </a:ext>
              </a:extLst>
            </p:cNvPr>
            <p:cNvSpPr/>
            <p:nvPr/>
          </p:nvSpPr>
          <p:spPr>
            <a:xfrm rot="8609773">
              <a:off x="3140448" y="2736915"/>
              <a:ext cx="1126758" cy="98736"/>
            </a:xfrm>
            <a:prstGeom prst="right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215" name="箭头: 右 15">
              <a:extLst>
                <a:ext uri="{FF2B5EF4-FFF2-40B4-BE49-F238E27FC236}">
                  <a16:creationId xmlns:a16="http://schemas.microsoft.com/office/drawing/2014/main" id="{B487EE85-0350-2646-9412-7B592033A73B}"/>
                </a:ext>
              </a:extLst>
            </p:cNvPr>
            <p:cNvSpPr/>
            <p:nvPr/>
          </p:nvSpPr>
          <p:spPr>
            <a:xfrm rot="1458399">
              <a:off x="6369074" y="2687346"/>
              <a:ext cx="1433510" cy="97203"/>
            </a:xfrm>
            <a:prstGeom prst="right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216" name="文本框 215">
              <a:extLst>
                <a:ext uri="{FF2B5EF4-FFF2-40B4-BE49-F238E27FC236}">
                  <a16:creationId xmlns:a16="http://schemas.microsoft.com/office/drawing/2014/main" id="{A66C778F-30AC-8244-BED4-4837BD55A37F}"/>
                </a:ext>
              </a:extLst>
            </p:cNvPr>
            <p:cNvSpPr txBox="1"/>
            <p:nvPr/>
          </p:nvSpPr>
          <p:spPr>
            <a:xfrm>
              <a:off x="4435685" y="4684544"/>
              <a:ext cx="2137816" cy="826446"/>
            </a:xfrm>
            <a:prstGeom prst="rect">
              <a:avLst/>
            </a:prstGeom>
            <a:noFill/>
          </p:spPr>
          <p:txBody>
            <a:bodyPr wrap="square" rtlCol="0">
              <a:spAutoFit/>
            </a:bodyPr>
            <a:lstStyle/>
            <a:p>
              <a:pPr algn="ctr"/>
              <a:r>
                <a:rPr lang="en-US" altLang="zh-CN" sz="2200" dirty="0">
                  <a:latin typeface="Calibri" panose="020F0502020204030204" pitchFamily="34" charset="0"/>
                  <a:cs typeface="Calibri" panose="020F0502020204030204" pitchFamily="34" charset="0"/>
                </a:rPr>
                <a:t>User verification</a:t>
              </a:r>
            </a:p>
            <a:p>
              <a:pPr algn="ctr"/>
              <a:r>
                <a:rPr lang="en-US" altLang="zh-CN" sz="2200" dirty="0">
                  <a:latin typeface="Calibri" panose="020F0502020204030204" pitchFamily="34" charset="0"/>
                  <a:cs typeface="Calibri" panose="020F0502020204030204" pitchFamily="34" charset="0"/>
                </a:rPr>
                <a:t>(optional)</a:t>
              </a:r>
              <a:endParaRPr lang="zh-CN" altLang="en-US" sz="2200" dirty="0">
                <a:latin typeface="Calibri" panose="020F0502020204030204" pitchFamily="34" charset="0"/>
                <a:cs typeface="Calibri" panose="020F0502020204030204" pitchFamily="34" charset="0"/>
              </a:endParaRPr>
            </a:p>
          </p:txBody>
        </p:sp>
        <p:sp>
          <p:nvSpPr>
            <p:cNvPr id="217" name="矩形 216">
              <a:extLst>
                <a:ext uri="{FF2B5EF4-FFF2-40B4-BE49-F238E27FC236}">
                  <a16:creationId xmlns:a16="http://schemas.microsoft.com/office/drawing/2014/main" id="{38A07DDD-C127-8D4C-BB03-9CD4640D6756}"/>
                </a:ext>
              </a:extLst>
            </p:cNvPr>
            <p:cNvSpPr/>
            <p:nvPr/>
          </p:nvSpPr>
          <p:spPr>
            <a:xfrm>
              <a:off x="4418324" y="4762273"/>
              <a:ext cx="2159905" cy="668504"/>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dirty="0">
                <a:latin typeface="Calibri" panose="020F0502020204030204" pitchFamily="34" charset="0"/>
                <a:cs typeface="Calibri" panose="020F0502020204030204" pitchFamily="34" charset="0"/>
              </a:endParaRPr>
            </a:p>
          </p:txBody>
        </p:sp>
        <p:sp>
          <p:nvSpPr>
            <p:cNvPr id="218" name="箭头: 右 13">
              <a:extLst>
                <a:ext uri="{FF2B5EF4-FFF2-40B4-BE49-F238E27FC236}">
                  <a16:creationId xmlns:a16="http://schemas.microsoft.com/office/drawing/2014/main" id="{7B479871-4C35-FF4F-8304-062B0EA51E76}"/>
                </a:ext>
              </a:extLst>
            </p:cNvPr>
            <p:cNvSpPr/>
            <p:nvPr/>
          </p:nvSpPr>
          <p:spPr>
            <a:xfrm rot="1737920">
              <a:off x="2700765" y="4543138"/>
              <a:ext cx="1709011" cy="103088"/>
            </a:xfrm>
            <a:prstGeom prst="right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219" name="箭头: 右 13">
              <a:extLst>
                <a:ext uri="{FF2B5EF4-FFF2-40B4-BE49-F238E27FC236}">
                  <a16:creationId xmlns:a16="http://schemas.microsoft.com/office/drawing/2014/main" id="{96AE1B37-C939-AF43-B57E-1F23211209E8}"/>
                </a:ext>
              </a:extLst>
            </p:cNvPr>
            <p:cNvSpPr/>
            <p:nvPr/>
          </p:nvSpPr>
          <p:spPr>
            <a:xfrm rot="5400000">
              <a:off x="5116337" y="4295809"/>
              <a:ext cx="677418" cy="102184"/>
            </a:xfrm>
            <a:prstGeom prst="right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220" name="箭头: 右 13">
              <a:extLst>
                <a:ext uri="{FF2B5EF4-FFF2-40B4-BE49-F238E27FC236}">
                  <a16:creationId xmlns:a16="http://schemas.microsoft.com/office/drawing/2014/main" id="{9760D652-6846-B349-AE05-56E2BDC86536}"/>
                </a:ext>
              </a:extLst>
            </p:cNvPr>
            <p:cNvSpPr/>
            <p:nvPr/>
          </p:nvSpPr>
          <p:spPr>
            <a:xfrm rot="9022553">
              <a:off x="6599557" y="4549062"/>
              <a:ext cx="1852461" cy="116686"/>
            </a:xfrm>
            <a:prstGeom prst="right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grpSp>
      <p:graphicFrame>
        <p:nvGraphicFramePr>
          <p:cNvPr id="221" name="表格 220">
            <a:extLst>
              <a:ext uri="{FF2B5EF4-FFF2-40B4-BE49-F238E27FC236}">
                <a16:creationId xmlns:a16="http://schemas.microsoft.com/office/drawing/2014/main" id="{4976D680-38B3-9747-8938-6085E9D9B34F}"/>
              </a:ext>
            </a:extLst>
          </p:cNvPr>
          <p:cNvGraphicFramePr/>
          <p:nvPr>
            <p:custDataLst>
              <p:tags r:id="rId1"/>
            </p:custDataLst>
          </p:nvPr>
        </p:nvGraphicFramePr>
        <p:xfrm>
          <a:off x="622671" y="4844253"/>
          <a:ext cx="10776626" cy="1790336"/>
        </p:xfrm>
        <a:graphic>
          <a:graphicData uri="http://schemas.openxmlformats.org/drawingml/2006/table">
            <a:tbl>
              <a:tblPr firstRow="1" bandRow="1">
                <a:tableStyleId>{5C22544A-7EE6-4342-B048-85BDC9FD1C3A}</a:tableStyleId>
              </a:tblPr>
              <a:tblGrid>
                <a:gridCol w="650132">
                  <a:extLst>
                    <a:ext uri="{9D8B030D-6E8A-4147-A177-3AD203B41FA5}">
                      <a16:colId xmlns:a16="http://schemas.microsoft.com/office/drawing/2014/main" val="20000"/>
                    </a:ext>
                  </a:extLst>
                </a:gridCol>
                <a:gridCol w="1303506">
                  <a:extLst>
                    <a:ext uri="{9D8B030D-6E8A-4147-A177-3AD203B41FA5}">
                      <a16:colId xmlns:a16="http://schemas.microsoft.com/office/drawing/2014/main" val="20001"/>
                    </a:ext>
                  </a:extLst>
                </a:gridCol>
                <a:gridCol w="1410511">
                  <a:extLst>
                    <a:ext uri="{9D8B030D-6E8A-4147-A177-3AD203B41FA5}">
                      <a16:colId xmlns:a16="http://schemas.microsoft.com/office/drawing/2014/main" val="20002"/>
                    </a:ext>
                  </a:extLst>
                </a:gridCol>
                <a:gridCol w="953311">
                  <a:extLst>
                    <a:ext uri="{9D8B030D-6E8A-4147-A177-3AD203B41FA5}">
                      <a16:colId xmlns:a16="http://schemas.microsoft.com/office/drawing/2014/main" val="20003"/>
                    </a:ext>
                  </a:extLst>
                </a:gridCol>
                <a:gridCol w="963038">
                  <a:extLst>
                    <a:ext uri="{9D8B030D-6E8A-4147-A177-3AD203B41FA5}">
                      <a16:colId xmlns:a16="http://schemas.microsoft.com/office/drawing/2014/main" val="20004"/>
                    </a:ext>
                  </a:extLst>
                </a:gridCol>
                <a:gridCol w="865762">
                  <a:extLst>
                    <a:ext uri="{9D8B030D-6E8A-4147-A177-3AD203B41FA5}">
                      <a16:colId xmlns:a16="http://schemas.microsoft.com/office/drawing/2014/main" val="20005"/>
                    </a:ext>
                  </a:extLst>
                </a:gridCol>
                <a:gridCol w="1780161">
                  <a:extLst>
                    <a:ext uri="{9D8B030D-6E8A-4147-A177-3AD203B41FA5}">
                      <a16:colId xmlns:a16="http://schemas.microsoft.com/office/drawing/2014/main" val="20006"/>
                    </a:ext>
                  </a:extLst>
                </a:gridCol>
                <a:gridCol w="1196502">
                  <a:extLst>
                    <a:ext uri="{9D8B030D-6E8A-4147-A177-3AD203B41FA5}">
                      <a16:colId xmlns:a16="http://schemas.microsoft.com/office/drawing/2014/main" val="20007"/>
                    </a:ext>
                  </a:extLst>
                </a:gridCol>
                <a:gridCol w="1653703">
                  <a:extLst>
                    <a:ext uri="{9D8B030D-6E8A-4147-A177-3AD203B41FA5}">
                      <a16:colId xmlns:a16="http://schemas.microsoft.com/office/drawing/2014/main" val="20008"/>
                    </a:ext>
                  </a:extLst>
                </a:gridCol>
              </a:tblGrid>
              <a:tr h="454296">
                <a:tc>
                  <a:txBody>
                    <a:bodyPr/>
                    <a:lstStyle/>
                    <a:p>
                      <a:pPr marL="97790" algn="ctr">
                        <a:lnSpc>
                          <a:spcPct val="100000"/>
                        </a:lnSpc>
                        <a:spcBef>
                          <a:spcPts val="290"/>
                        </a:spcBef>
                      </a:pPr>
                      <a:r>
                        <a:rPr sz="2000" b="1" dirty="0">
                          <a:latin typeface="Times New Roman" panose="02020603050405020304"/>
                          <a:cs typeface="Times New Roman" panose="02020603050405020304"/>
                        </a:rPr>
                        <a:t>tid</a:t>
                      </a:r>
                    </a:p>
                  </a:txBody>
                  <a:tcPr marL="0" marR="0" marT="38726" marB="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lstStyle/>
                    <a:p>
                      <a:pPr marL="98425" algn="ctr">
                        <a:lnSpc>
                          <a:spcPct val="100000"/>
                        </a:lnSpc>
                        <a:spcBef>
                          <a:spcPts val="290"/>
                        </a:spcBef>
                      </a:pPr>
                      <a:r>
                        <a:rPr lang="en-US" sz="2000" b="1" dirty="0">
                          <a:latin typeface="Times New Roman" panose="02020603050405020304"/>
                          <a:cs typeface="Times New Roman" panose="02020603050405020304"/>
                        </a:rPr>
                        <a:t>name</a:t>
                      </a:r>
                    </a:p>
                  </a:txBody>
                  <a:tcPr marL="0" marR="0" marT="38726" marB="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lstStyle/>
                    <a:p>
                      <a:pPr marL="98425" algn="ctr">
                        <a:lnSpc>
                          <a:spcPct val="100000"/>
                        </a:lnSpc>
                        <a:spcBef>
                          <a:spcPts val="290"/>
                        </a:spcBef>
                      </a:pPr>
                      <a:r>
                        <a:rPr lang="en-US" sz="2000" b="1" dirty="0">
                          <a:latin typeface="Times New Roman" panose="02020603050405020304"/>
                          <a:cs typeface="Times New Roman" panose="02020603050405020304"/>
                        </a:rPr>
                        <a:t>nationality</a:t>
                      </a:r>
                    </a:p>
                  </a:txBody>
                  <a:tcPr marL="0" marR="0" marT="38726" marB="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lstStyle/>
                    <a:p>
                      <a:pPr marL="98425" algn="ctr">
                        <a:lnSpc>
                          <a:spcPct val="100000"/>
                        </a:lnSpc>
                        <a:spcBef>
                          <a:spcPts val="290"/>
                        </a:spcBef>
                      </a:pPr>
                      <a:r>
                        <a:rPr sz="2000" b="1" spc="-5" dirty="0">
                          <a:latin typeface="Times New Roman" panose="02020603050405020304"/>
                          <a:cs typeface="Times New Roman" panose="02020603050405020304"/>
                        </a:rPr>
                        <a:t>born</a:t>
                      </a:r>
                    </a:p>
                  </a:txBody>
                  <a:tcPr marL="0" marR="0" marT="38726" marB="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lstStyle/>
                    <a:p>
                      <a:pPr marL="99060" algn="ctr">
                        <a:lnSpc>
                          <a:spcPct val="100000"/>
                        </a:lnSpc>
                        <a:spcBef>
                          <a:spcPts val="290"/>
                        </a:spcBef>
                      </a:pPr>
                      <a:r>
                        <a:rPr sz="2000" b="1" dirty="0">
                          <a:latin typeface="Times New Roman" panose="02020603050405020304"/>
                          <a:cs typeface="Times New Roman" panose="02020603050405020304"/>
                        </a:rPr>
                        <a:t>college</a:t>
                      </a:r>
                    </a:p>
                  </a:txBody>
                  <a:tcPr marL="0" marR="0" marT="38726" marB="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lstStyle/>
                    <a:p>
                      <a:pPr marL="97790" algn="ctr">
                        <a:lnSpc>
                          <a:spcPct val="100000"/>
                        </a:lnSpc>
                        <a:spcBef>
                          <a:spcPts val="290"/>
                        </a:spcBef>
                      </a:pPr>
                      <a:r>
                        <a:rPr lang="en-US" sz="2000" b="1" dirty="0">
                          <a:latin typeface="Times New Roman" panose="02020603050405020304"/>
                          <a:cs typeface="Times New Roman" panose="02020603050405020304"/>
                        </a:rPr>
                        <a:t>film</a:t>
                      </a:r>
                    </a:p>
                  </a:txBody>
                  <a:tcPr marL="0" marR="0" marT="38726" marB="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lstStyle/>
                    <a:p>
                      <a:pPr marL="97790" algn="ctr">
                        <a:lnSpc>
                          <a:spcPct val="100000"/>
                        </a:lnSpc>
                        <a:spcBef>
                          <a:spcPts val="290"/>
                        </a:spcBef>
                        <a:buClrTx/>
                        <a:buSzTx/>
                        <a:buFontTx/>
                        <a:buNone/>
                      </a:pPr>
                      <a:r>
                        <a:rPr lang="en-US" altLang="en-US" sz="2000" b="1" dirty="0">
                          <a:latin typeface="Times New Roman" panose="02020603050405020304"/>
                          <a:cs typeface="Times New Roman" panose="02020603050405020304"/>
                        </a:rPr>
                        <a:t>filmFestival</a:t>
                      </a:r>
                    </a:p>
                  </a:txBody>
                  <a:tcPr marL="0" marR="0" marT="38726" marB="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lstStyle/>
                    <a:p>
                      <a:pPr marL="97790" algn="ctr">
                        <a:lnSpc>
                          <a:spcPct val="100000"/>
                        </a:lnSpc>
                        <a:spcBef>
                          <a:spcPts val="290"/>
                        </a:spcBef>
                        <a:buClrTx/>
                        <a:buSzTx/>
                        <a:buFontTx/>
                        <a:buNone/>
                      </a:pPr>
                      <a:r>
                        <a:rPr lang="en-US" altLang="en-US" sz="2000" b="1" dirty="0">
                          <a:latin typeface="Times New Roman" panose="02020603050405020304"/>
                          <a:cs typeface="Times New Roman" panose="02020603050405020304"/>
                        </a:rPr>
                        <a:t>festCity</a:t>
                      </a:r>
                    </a:p>
                  </a:txBody>
                  <a:tcPr marL="0" marR="0" marT="38726" marB="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lstStyle/>
                    <a:p>
                      <a:pPr marL="97790" algn="ctr">
                        <a:lnSpc>
                          <a:spcPct val="100000"/>
                        </a:lnSpc>
                        <a:spcBef>
                          <a:spcPts val="290"/>
                        </a:spcBef>
                        <a:buClrTx/>
                        <a:buSzTx/>
                        <a:buFontTx/>
                        <a:buNone/>
                      </a:pPr>
                      <a:r>
                        <a:rPr lang="en-US" altLang="en-US" sz="2000" b="1" dirty="0">
                          <a:latin typeface="Times New Roman" panose="02020603050405020304"/>
                          <a:cs typeface="Times New Roman" panose="02020603050405020304"/>
                        </a:rPr>
                        <a:t>festCountry</a:t>
                      </a:r>
                    </a:p>
                  </a:txBody>
                  <a:tcPr marL="0" marR="0" marT="38726" marB="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10000"/>
                  </a:ext>
                </a:extLst>
              </a:tr>
              <a:tr h="544663">
                <a:tc>
                  <a:txBody>
                    <a:bodyPr/>
                    <a:lstStyle/>
                    <a:p>
                      <a:pPr algn="ctr">
                        <a:buNone/>
                      </a:pPr>
                      <a:r>
                        <a:rPr lang="en-US" altLang="zh-CN" sz="2000" i="1" kern="0" dirty="0">
                          <a:latin typeface="Times New Roman" panose="02020603050405020304" pitchFamily="18" charset="0"/>
                          <a:cs typeface="Times New Roman" panose="02020603050405020304" pitchFamily="18" charset="0"/>
                          <a:sym typeface="+mn-ea"/>
                        </a:rPr>
                        <a:t>t</a:t>
                      </a:r>
                      <a:r>
                        <a:rPr lang="en-US" altLang="zh-CN" sz="2000" i="1" kern="0" baseline="-25000" dirty="0">
                          <a:latin typeface="Times New Roman" panose="02020603050405020304" pitchFamily="18" charset="0"/>
                          <a:cs typeface="Times New Roman" panose="02020603050405020304" pitchFamily="18" charset="0"/>
                          <a:sym typeface="+mn-ea"/>
                        </a:rPr>
                        <a:t>a</a:t>
                      </a:r>
                      <a:endParaRPr lang="en-US" altLang="zh-CN" sz="2000" kern="0" baseline="-25000" dirty="0">
                        <a:latin typeface="Times New Roman" panose="02020603050405020304" pitchFamily="18" charset="0"/>
                        <a:cs typeface="Times New Roman" panose="02020603050405020304" pitchFamily="18" charset="0"/>
                        <a:sym typeface="+mn-ea"/>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solidFill>
                      <a:schemeClr val="bg1">
                        <a:alpha val="50000"/>
                      </a:schemeClr>
                    </a:solidFill>
                  </a:tcPr>
                </a:tc>
                <a:tc>
                  <a:txBody>
                    <a:bodyPr/>
                    <a:lstStyle/>
                    <a:p>
                      <a:pPr algn="ctr">
                        <a:buClrTx/>
                        <a:buSzTx/>
                        <a:buFontTx/>
                        <a:buNone/>
                      </a:pPr>
                      <a:r>
                        <a:rPr lang="en-US" altLang="zh-CN" sz="2000" b="0" kern="0" dirty="0">
                          <a:latin typeface="Times New Roman" panose="02020603050405020304" pitchFamily="18" charset="0"/>
                          <a:cs typeface="Times New Roman" panose="02020603050405020304" pitchFamily="18" charset="0"/>
                        </a:rPr>
                        <a:t>Noemi Schneider</a:t>
                      </a:r>
                    </a:p>
                  </a:txBody>
                  <a:tcPr marL="12700" marR="12700" marT="12700" anchor="ctr">
                    <a:lnL w="12700" cmpd="sng">
                      <a:solidFill>
                        <a:schemeClr val="tx1"/>
                      </a:solidFill>
                      <a:prstDash val="soli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solidFill>
                      <a:schemeClr val="bg1">
                        <a:alpha val="5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000" b="0" kern="0" dirty="0">
                          <a:latin typeface="Times New Roman" panose="02020603050405020304" pitchFamily="18" charset="0"/>
                          <a:cs typeface="Times New Roman" panose="02020603050405020304" pitchFamily="18" charset="0"/>
                        </a:rPr>
                        <a:t>Swiss</a:t>
                      </a:r>
                    </a:p>
                  </a:txBody>
                  <a:tcPr marL="12700" marR="12700" marT="12700" anchor="ctr">
                    <a:lnL w="12700" cmpd="sng">
                      <a:solidFill>
                        <a:schemeClr val="tx1"/>
                      </a:solidFill>
                      <a:prstDash val="soli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solidFill>
                      <a:srgbClr val="C9E7A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000" b="0" kern="0" dirty="0">
                          <a:latin typeface="Times New Roman" panose="02020603050405020304" pitchFamily="18" charset="0"/>
                          <a:cs typeface="Times New Roman" panose="02020603050405020304" pitchFamily="18" charset="0"/>
                        </a:rPr>
                        <a:t>null</a:t>
                      </a:r>
                    </a:p>
                  </a:txBody>
                  <a:tcPr marL="12700" marR="12700" marT="12700" anchor="ctr">
                    <a:lnL w="12700" cmpd="sng">
                      <a:solidFill>
                        <a:schemeClr val="tx1"/>
                      </a:solidFill>
                      <a:prstDash val="soli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noFill/>
                  </a:tcPr>
                </a:tc>
                <a:tc>
                  <a:txBody>
                    <a:bodyPr/>
                    <a:lstStyle/>
                    <a:p>
                      <a:pPr algn="ctr">
                        <a:buClrTx/>
                        <a:buSzTx/>
                        <a:buFontTx/>
                        <a:buNone/>
                      </a:pPr>
                      <a:r>
                        <a:rPr lang="en-US" altLang="zh-CN" sz="2000" b="0" kern="0" dirty="0">
                          <a:latin typeface="Times New Roman" panose="02020603050405020304" pitchFamily="18" charset="0"/>
                          <a:cs typeface="Times New Roman" panose="02020603050405020304" pitchFamily="18" charset="0"/>
                        </a:rPr>
                        <a:t>null</a:t>
                      </a:r>
                    </a:p>
                  </a:txBody>
                  <a:tcPr marL="12700" marR="12700" marT="12700" anchor="ctr">
                    <a:lnL w="12700" cmpd="sng">
                      <a:solidFill>
                        <a:schemeClr val="tx1"/>
                      </a:solidFill>
                      <a:prstDash val="soli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solidFill>
                      <a:schemeClr val="bg1">
                        <a:alpha val="50000"/>
                      </a:schemeClr>
                    </a:solidFill>
                  </a:tcPr>
                </a:tc>
                <a:tc>
                  <a:txBody>
                    <a:bodyPr/>
                    <a:lstStyle/>
                    <a:p>
                      <a:pPr algn="ctr">
                        <a:buClrTx/>
                        <a:buSzTx/>
                        <a:buFontTx/>
                        <a:buNone/>
                      </a:pPr>
                      <a:r>
                        <a:rPr lang="en-US" altLang="zh-CN" sz="2000" b="0" kern="0" dirty="0">
                          <a:latin typeface="Times New Roman" panose="02020603050405020304" pitchFamily="18" charset="0"/>
                          <a:cs typeface="Times New Roman" panose="02020603050405020304" pitchFamily="18" charset="0"/>
                        </a:rPr>
                        <a:t>Sturm</a:t>
                      </a:r>
                    </a:p>
                  </a:txBody>
                  <a:tcPr marL="12700" marR="12700" marT="12700" anchor="ctr">
                    <a:lnL w="12700" cmpd="sng">
                      <a:solidFill>
                        <a:schemeClr val="tx1"/>
                      </a:solidFill>
                      <a:prstDash val="soli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solidFill>
                      <a:srgbClr val="92D050">
                        <a:alpha val="50000"/>
                      </a:srgbClr>
                    </a:solidFill>
                  </a:tcPr>
                </a:tc>
                <a:tc>
                  <a:txBody>
                    <a:bodyPr/>
                    <a:lstStyle/>
                    <a:p>
                      <a:pPr algn="ctr">
                        <a:buClrTx/>
                        <a:buSzTx/>
                        <a:buFontTx/>
                        <a:buNone/>
                      </a:pPr>
                      <a:r>
                        <a:rPr lang="en-US" altLang="zh-CN" sz="2000" b="0" kern="0" dirty="0">
                          <a:latin typeface="Times New Roman" panose="02020603050405020304" pitchFamily="18" charset="0"/>
                          <a:cs typeface="Times New Roman" panose="02020603050405020304" pitchFamily="18" charset="0"/>
                        </a:rPr>
                        <a:t>null</a:t>
                      </a:r>
                    </a:p>
                  </a:txBody>
                  <a:tcPr marL="12700" marR="12700" marT="12700" anchor="ctr">
                    <a:lnL w="12700" cmpd="sng">
                      <a:solidFill>
                        <a:schemeClr val="tx1"/>
                      </a:solidFill>
                      <a:prstDash val="soli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noFill/>
                  </a:tcPr>
                </a:tc>
                <a:tc>
                  <a:txBody>
                    <a:bodyPr/>
                    <a:lstStyle/>
                    <a:p>
                      <a:pPr algn="ctr">
                        <a:buClrTx/>
                        <a:buSzTx/>
                        <a:buFontTx/>
                        <a:buNone/>
                      </a:pPr>
                      <a:r>
                        <a:rPr lang="en-US" altLang="zh-CN" sz="2000" b="0" kern="0" dirty="0">
                          <a:latin typeface="Times New Roman" panose="02020603050405020304" pitchFamily="18" charset="0"/>
                          <a:cs typeface="Times New Roman" panose="02020603050405020304" pitchFamily="18" charset="0"/>
                        </a:rPr>
                        <a:t>null</a:t>
                      </a:r>
                    </a:p>
                  </a:txBody>
                  <a:tcPr marL="12700" marR="12700" marT="12700" anchor="ctr">
                    <a:lnL w="12700" cmpd="sng">
                      <a:solidFill>
                        <a:schemeClr val="tx1"/>
                      </a:solidFill>
                      <a:prstDash val="soli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noFill/>
                  </a:tcPr>
                </a:tc>
                <a:tc>
                  <a:txBody>
                    <a:bodyPr/>
                    <a:lstStyle/>
                    <a:p>
                      <a:pPr algn="ctr">
                        <a:buClrTx/>
                        <a:buSzTx/>
                        <a:buFontTx/>
                        <a:buNone/>
                      </a:pPr>
                      <a:r>
                        <a:rPr lang="en-US" altLang="zh-CN" sz="2000" b="0" kern="0" dirty="0">
                          <a:latin typeface="Times New Roman" panose="02020603050405020304" pitchFamily="18" charset="0"/>
                          <a:cs typeface="Times New Roman" panose="02020603050405020304" pitchFamily="18" charset="0"/>
                        </a:rPr>
                        <a:t>null</a:t>
                      </a:r>
                    </a:p>
                  </a:txBody>
                  <a:tcPr marL="12700" marR="12700" marT="12700" anchor="ctr">
                    <a:lnL w="12700" cmpd="sng">
                      <a:solidFill>
                        <a:schemeClr val="tx1"/>
                      </a:solidFill>
                      <a:prstDash val="soli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solidFill>
                      <a:schemeClr val="bg1">
                        <a:alpha val="50000"/>
                      </a:schemeClr>
                    </a:solidFill>
                  </a:tcPr>
                </a:tc>
                <a:extLst>
                  <a:ext uri="{0D108BD9-81ED-4DB2-BD59-A6C34878D82A}">
                    <a16:rowId xmlns:a16="http://schemas.microsoft.com/office/drawing/2014/main" val="10001"/>
                  </a:ext>
                </a:extLst>
              </a:tr>
              <a:tr h="54466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000" i="1" kern="0" dirty="0">
                          <a:latin typeface="Times New Roman" panose="02020603050405020304" pitchFamily="18" charset="0"/>
                          <a:cs typeface="Times New Roman" panose="02020603050405020304" pitchFamily="18" charset="0"/>
                          <a:sym typeface="+mn-ea"/>
                        </a:rPr>
                        <a:t>t</a:t>
                      </a:r>
                      <a:r>
                        <a:rPr lang="en-US" altLang="zh-CN" sz="2000" i="1" kern="0" baseline="-25000" dirty="0">
                          <a:latin typeface="Times New Roman" panose="02020603050405020304" pitchFamily="18" charset="0"/>
                          <a:cs typeface="Times New Roman" panose="02020603050405020304" pitchFamily="18" charset="0"/>
                          <a:sym typeface="+mn-ea"/>
                        </a:rPr>
                        <a:t>b</a:t>
                      </a:r>
                      <a:endParaRPr lang="en-US" altLang="zh-CN" sz="2000" kern="0" baseline="-25000" dirty="0">
                        <a:latin typeface="Times New Roman" panose="02020603050405020304" pitchFamily="18" charset="0"/>
                        <a:cs typeface="Times New Roman" panose="02020603050405020304" pitchFamily="18" charset="0"/>
                        <a:sym typeface="+mn-ea"/>
                      </a:endParaRPr>
                    </a:p>
                  </a:txBody>
                  <a:tcP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solidFill>
                      <a:schemeClr val="bg1">
                        <a:alpha val="5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000" b="0" kern="0" dirty="0">
                          <a:latin typeface="Times New Roman" panose="02020603050405020304" pitchFamily="18" charset="0"/>
                          <a:cs typeface="Times New Roman" panose="02020603050405020304" pitchFamily="18" charset="0"/>
                        </a:rPr>
                        <a:t>Noemi Schneider</a:t>
                      </a:r>
                    </a:p>
                  </a:txBody>
                  <a:tcPr marL="12700" marR="12700" marT="12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solidFill>
                      <a:schemeClr val="bg1">
                        <a:alpha val="50000"/>
                      </a:schemeClr>
                    </a:solidFill>
                  </a:tcPr>
                </a:tc>
                <a:tc>
                  <a:txBody>
                    <a:bodyPr/>
                    <a:lstStyle/>
                    <a:p>
                      <a:pPr algn="ctr">
                        <a:buClrTx/>
                        <a:buSzTx/>
                        <a:buFontTx/>
                        <a:buNone/>
                      </a:pPr>
                      <a:r>
                        <a:rPr lang="en-US" altLang="zh-CN" sz="2000" b="0" kern="0" dirty="0">
                          <a:latin typeface="Times New Roman" panose="02020603050405020304" pitchFamily="18" charset="0"/>
                          <a:cs typeface="Times New Roman" panose="02020603050405020304" pitchFamily="18" charset="0"/>
                        </a:rPr>
                        <a:t>null</a:t>
                      </a:r>
                    </a:p>
                  </a:txBody>
                  <a:tcPr marL="12700" marR="12700" marT="12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noFill/>
                  </a:tcPr>
                </a:tc>
                <a:tc>
                  <a:txBody>
                    <a:bodyPr/>
                    <a:lstStyle/>
                    <a:p>
                      <a:pPr algn="ctr">
                        <a:buClrTx/>
                        <a:buSzTx/>
                        <a:buFontTx/>
                        <a:buNone/>
                      </a:pPr>
                      <a:r>
                        <a:rPr lang="en-US" altLang="zh-CN" sz="2000" b="0" kern="0" dirty="0">
                          <a:latin typeface="Times New Roman" panose="02020603050405020304" pitchFamily="18" charset="0"/>
                          <a:cs typeface="Times New Roman" panose="02020603050405020304" pitchFamily="18" charset="0"/>
                        </a:rPr>
                        <a:t>null</a:t>
                      </a:r>
                    </a:p>
                  </a:txBody>
                  <a:tcPr marL="12700" marR="12700" marT="12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noFill/>
                  </a:tcPr>
                </a:tc>
                <a:tc>
                  <a:txBody>
                    <a:bodyPr/>
                    <a:lstStyle/>
                    <a:p>
                      <a:pPr algn="ctr">
                        <a:buClrTx/>
                        <a:buSzTx/>
                        <a:buFontTx/>
                        <a:buNone/>
                      </a:pPr>
                      <a:r>
                        <a:rPr lang="en-US" altLang="zh-CN" sz="2000" b="0" kern="0" dirty="0">
                          <a:latin typeface="Times New Roman" panose="02020603050405020304" pitchFamily="18" charset="0"/>
                          <a:cs typeface="Times New Roman" panose="02020603050405020304" pitchFamily="18" charset="0"/>
                        </a:rPr>
                        <a:t>null</a:t>
                      </a:r>
                    </a:p>
                  </a:txBody>
                  <a:tcPr marL="12700" marR="12700" marT="12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noFill/>
                  </a:tcPr>
                </a:tc>
                <a:tc>
                  <a:txBody>
                    <a:bodyPr/>
                    <a:lstStyle/>
                    <a:p>
                      <a:pPr algn="ctr">
                        <a:buClrTx/>
                        <a:buSzTx/>
                        <a:buFontTx/>
                        <a:buNone/>
                      </a:pPr>
                      <a:r>
                        <a:rPr lang="en-US" altLang="zh-CN" sz="2000" b="0" kern="0" dirty="0">
                          <a:latin typeface="Times New Roman" panose="02020603050405020304" pitchFamily="18" charset="0"/>
                          <a:cs typeface="Times New Roman" panose="02020603050405020304" pitchFamily="18" charset="0"/>
                        </a:rPr>
                        <a:t>null</a:t>
                      </a:r>
                    </a:p>
                  </a:txBody>
                  <a:tcPr marL="12700" marR="12700" marT="12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noFill/>
                  </a:tcPr>
                </a:tc>
                <a:tc>
                  <a:txBody>
                    <a:bodyPr/>
                    <a:lstStyle/>
                    <a:p>
                      <a:pPr algn="ctr">
                        <a:buClrTx/>
                        <a:buSzTx/>
                        <a:buFontTx/>
                        <a:buNone/>
                      </a:pPr>
                      <a:r>
                        <a:rPr lang="en-US" altLang="zh-CN" sz="2000" b="0" kern="0" dirty="0">
                          <a:latin typeface="Times New Roman" panose="02020603050405020304" pitchFamily="18" charset="0"/>
                          <a:cs typeface="Times New Roman" panose="02020603050405020304" pitchFamily="18" charset="0"/>
                        </a:rPr>
                        <a:t>DOK.fest</a:t>
                      </a:r>
                    </a:p>
                  </a:txBody>
                  <a:tcPr marL="12700" marR="12700" marT="12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solidFill>
                      <a:srgbClr val="FFFF9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000" b="0" kern="0" dirty="0">
                          <a:latin typeface="Times New Roman" panose="02020603050405020304" pitchFamily="18" charset="0"/>
                          <a:cs typeface="Times New Roman" panose="02020603050405020304" pitchFamily="18" charset="0"/>
                        </a:rPr>
                        <a:t>Munich</a:t>
                      </a:r>
                    </a:p>
                  </a:txBody>
                  <a:tcPr marL="12700" marR="12700" marT="12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solidFill>
                      <a:srgbClr val="FFFF9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000" b="0" kern="0" dirty="0">
                          <a:latin typeface="Times New Roman" panose="02020603050405020304" pitchFamily="18" charset="0"/>
                          <a:cs typeface="Times New Roman" panose="02020603050405020304" pitchFamily="18" charset="0"/>
                        </a:rPr>
                        <a:t>Germany</a:t>
                      </a:r>
                      <a:endParaRPr lang="en" altLang="zh-CN" sz="2400" dirty="0">
                        <a:latin typeface="Arial" panose="020B0604020202020204" pitchFamily="34" charset="0"/>
                        <a:cs typeface="Arial" panose="020B0604020202020204" pitchFamily="34" charset="0"/>
                      </a:endParaRPr>
                    </a:p>
                  </a:txBody>
                  <a:tcPr marL="12700" marR="12700" marT="12700" anchor="ctr">
                    <a:lnL w="12700" cap="flat" cmpd="sng" algn="ctr">
                      <a:solidFill>
                        <a:schemeClr val="tx1"/>
                      </a:solidFill>
                      <a:prstDash val="solid"/>
                      <a:round/>
                      <a:headEnd type="none" w="med" len="med"/>
                      <a:tailEnd type="none" w="med" len="me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alpha val="50000"/>
                      </a:schemeClr>
                    </a:solidFill>
                  </a:tcPr>
                </a:tc>
                <a:extLst>
                  <a:ext uri="{0D108BD9-81ED-4DB2-BD59-A6C34878D82A}">
                    <a16:rowId xmlns:a16="http://schemas.microsoft.com/office/drawing/2014/main" val="1243588035"/>
                  </a:ext>
                </a:extLst>
              </a:tr>
            </a:tbl>
          </a:graphicData>
        </a:graphic>
      </p:graphicFrame>
      <p:sp>
        <p:nvSpPr>
          <p:cNvPr id="222" name="矩形 221">
            <a:extLst>
              <a:ext uri="{FF2B5EF4-FFF2-40B4-BE49-F238E27FC236}">
                <a16:creationId xmlns:a16="http://schemas.microsoft.com/office/drawing/2014/main" id="{2D6DDF59-CFB1-6247-97A7-06F7486E3625}"/>
              </a:ext>
            </a:extLst>
          </p:cNvPr>
          <p:cNvSpPr/>
          <p:nvPr/>
        </p:nvSpPr>
        <p:spPr>
          <a:xfrm>
            <a:off x="8545363" y="5950629"/>
            <a:ext cx="2853934" cy="683644"/>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aphicFrame>
        <p:nvGraphicFramePr>
          <p:cNvPr id="114" name="表格 113">
            <a:extLst>
              <a:ext uri="{FF2B5EF4-FFF2-40B4-BE49-F238E27FC236}">
                <a16:creationId xmlns:a16="http://schemas.microsoft.com/office/drawing/2014/main" id="{38DB8EF5-735B-9844-8005-8EC370725102}"/>
              </a:ext>
            </a:extLst>
          </p:cNvPr>
          <p:cNvGraphicFramePr/>
          <p:nvPr>
            <p:custDataLst>
              <p:tags r:id="rId2"/>
            </p:custDataLst>
          </p:nvPr>
        </p:nvGraphicFramePr>
        <p:xfrm>
          <a:off x="622671" y="161733"/>
          <a:ext cx="10776626" cy="668020"/>
        </p:xfrm>
        <a:graphic>
          <a:graphicData uri="http://schemas.openxmlformats.org/drawingml/2006/table">
            <a:tbl>
              <a:tblPr firstRow="1" bandRow="1">
                <a:tableStyleId>{5C22544A-7EE6-4342-B048-85BDC9FD1C3A}</a:tableStyleId>
              </a:tblPr>
              <a:tblGrid>
                <a:gridCol w="650132">
                  <a:extLst>
                    <a:ext uri="{9D8B030D-6E8A-4147-A177-3AD203B41FA5}">
                      <a16:colId xmlns:a16="http://schemas.microsoft.com/office/drawing/2014/main" val="20000"/>
                    </a:ext>
                  </a:extLst>
                </a:gridCol>
                <a:gridCol w="1303506">
                  <a:extLst>
                    <a:ext uri="{9D8B030D-6E8A-4147-A177-3AD203B41FA5}">
                      <a16:colId xmlns:a16="http://schemas.microsoft.com/office/drawing/2014/main" val="20001"/>
                    </a:ext>
                  </a:extLst>
                </a:gridCol>
                <a:gridCol w="1410511">
                  <a:extLst>
                    <a:ext uri="{9D8B030D-6E8A-4147-A177-3AD203B41FA5}">
                      <a16:colId xmlns:a16="http://schemas.microsoft.com/office/drawing/2014/main" val="20002"/>
                    </a:ext>
                  </a:extLst>
                </a:gridCol>
                <a:gridCol w="953311">
                  <a:extLst>
                    <a:ext uri="{9D8B030D-6E8A-4147-A177-3AD203B41FA5}">
                      <a16:colId xmlns:a16="http://schemas.microsoft.com/office/drawing/2014/main" val="20003"/>
                    </a:ext>
                  </a:extLst>
                </a:gridCol>
                <a:gridCol w="963038">
                  <a:extLst>
                    <a:ext uri="{9D8B030D-6E8A-4147-A177-3AD203B41FA5}">
                      <a16:colId xmlns:a16="http://schemas.microsoft.com/office/drawing/2014/main" val="20004"/>
                    </a:ext>
                  </a:extLst>
                </a:gridCol>
                <a:gridCol w="865762">
                  <a:extLst>
                    <a:ext uri="{9D8B030D-6E8A-4147-A177-3AD203B41FA5}">
                      <a16:colId xmlns:a16="http://schemas.microsoft.com/office/drawing/2014/main" val="20005"/>
                    </a:ext>
                  </a:extLst>
                </a:gridCol>
                <a:gridCol w="1780161">
                  <a:extLst>
                    <a:ext uri="{9D8B030D-6E8A-4147-A177-3AD203B41FA5}">
                      <a16:colId xmlns:a16="http://schemas.microsoft.com/office/drawing/2014/main" val="20006"/>
                    </a:ext>
                  </a:extLst>
                </a:gridCol>
                <a:gridCol w="1196502">
                  <a:extLst>
                    <a:ext uri="{9D8B030D-6E8A-4147-A177-3AD203B41FA5}">
                      <a16:colId xmlns:a16="http://schemas.microsoft.com/office/drawing/2014/main" val="20007"/>
                    </a:ext>
                  </a:extLst>
                </a:gridCol>
                <a:gridCol w="1653703">
                  <a:extLst>
                    <a:ext uri="{9D8B030D-6E8A-4147-A177-3AD203B41FA5}">
                      <a16:colId xmlns:a16="http://schemas.microsoft.com/office/drawing/2014/main" val="20008"/>
                    </a:ext>
                  </a:extLst>
                </a:gridCol>
              </a:tblGrid>
              <a:tr h="544663">
                <a:tc>
                  <a:txBody>
                    <a:bodyPr/>
                    <a:lstStyle/>
                    <a:p>
                      <a:pPr algn="ctr">
                        <a:buNone/>
                      </a:pPr>
                      <a:r>
                        <a:rPr lang="en-US" altLang="zh-CN" sz="2000" b="0" i="1" kern="0" dirty="0">
                          <a:solidFill>
                            <a:schemeClr val="tx1"/>
                          </a:solidFill>
                          <a:latin typeface="Times New Roman" panose="02020603050405020304" pitchFamily="18" charset="0"/>
                          <a:cs typeface="Times New Roman" panose="02020603050405020304" pitchFamily="18" charset="0"/>
                          <a:sym typeface="+mn-ea"/>
                        </a:rPr>
                        <a:t>t</a:t>
                      </a:r>
                      <a:r>
                        <a:rPr lang="en-US" altLang="zh-CN" sz="2000" b="0" kern="0" baseline="-25000" dirty="0">
                          <a:solidFill>
                            <a:schemeClr val="tx1"/>
                          </a:solidFill>
                          <a:latin typeface="Times New Roman" panose="02020603050405020304" pitchFamily="18" charset="0"/>
                          <a:cs typeface="Times New Roman" panose="02020603050405020304" pitchFamily="18" charset="0"/>
                          <a:sym typeface="+mn-ea"/>
                        </a:rPr>
                        <a:t>s</a:t>
                      </a:r>
                    </a:p>
                  </a:txBody>
                  <a:tcPr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solidFill>
                      <a:schemeClr val="bg1">
                        <a:alpha val="50000"/>
                      </a:schemeClr>
                    </a:solidFill>
                  </a:tcPr>
                </a:tc>
                <a:tc>
                  <a:txBody>
                    <a:bodyPr/>
                    <a:lstStyle/>
                    <a:p>
                      <a:pPr algn="ctr">
                        <a:buClrTx/>
                        <a:buSzTx/>
                        <a:buFontTx/>
                        <a:buNone/>
                      </a:pPr>
                      <a:r>
                        <a:rPr lang="en-US" altLang="zh-CN" sz="2000" b="0" kern="0" dirty="0">
                          <a:solidFill>
                            <a:schemeClr val="tx1"/>
                          </a:solidFill>
                          <a:latin typeface="Times New Roman" panose="02020603050405020304" pitchFamily="18" charset="0"/>
                          <a:cs typeface="Times New Roman" panose="02020603050405020304" pitchFamily="18" charset="0"/>
                        </a:rPr>
                        <a:t>Noemi Schneider</a:t>
                      </a:r>
                    </a:p>
                  </a:txBody>
                  <a:tcPr marL="12700" marR="12700" marT="12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solidFill>
                      <a:schemeClr val="bg1">
                        <a:alpha val="50000"/>
                      </a:schemeClr>
                    </a:solidFill>
                  </a:tcPr>
                </a:tc>
                <a:tc>
                  <a:txBody>
                    <a:bodyPr/>
                    <a:lstStyle/>
                    <a:p>
                      <a:pPr algn="ctr">
                        <a:buClrTx/>
                        <a:buSzTx/>
                        <a:buFontTx/>
                        <a:buNone/>
                      </a:pPr>
                      <a:r>
                        <a:rPr lang="en-US" altLang="zh-CN" sz="2000" b="0" kern="0" dirty="0">
                          <a:solidFill>
                            <a:schemeClr val="tx1"/>
                          </a:solidFill>
                          <a:latin typeface="Times New Roman" panose="02020603050405020304" pitchFamily="18" charset="0"/>
                          <a:cs typeface="Times New Roman" panose="02020603050405020304" pitchFamily="18" charset="0"/>
                        </a:rPr>
                        <a:t>Swiss</a:t>
                      </a:r>
                    </a:p>
                  </a:txBody>
                  <a:tcPr marL="12700" marR="12700" marT="12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solidFill>
                      <a:srgbClr val="92D050">
                        <a:alpha val="50000"/>
                      </a:srgbClr>
                    </a:solidFill>
                  </a:tcPr>
                </a:tc>
                <a:tc>
                  <a:txBody>
                    <a:bodyPr/>
                    <a:lstStyle/>
                    <a:p>
                      <a:pPr algn="ctr">
                        <a:buClrTx/>
                        <a:buSzTx/>
                        <a:buFontTx/>
                        <a:buNone/>
                      </a:pPr>
                      <a:r>
                        <a:rPr lang="en-US" altLang="zh-CN" sz="2000" b="0" kern="0" dirty="0">
                          <a:solidFill>
                            <a:schemeClr val="tx1"/>
                          </a:solidFill>
                          <a:latin typeface="Times New Roman" panose="02020603050405020304" pitchFamily="18" charset="0"/>
                          <a:cs typeface="Times New Roman" panose="02020603050405020304" pitchFamily="18" charset="0"/>
                        </a:rPr>
                        <a:t>2013</a:t>
                      </a:r>
                    </a:p>
                  </a:txBody>
                  <a:tcPr marL="12700" marR="12700" marT="12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solidFill>
                      <a:srgbClr val="FF0000">
                        <a:alpha val="58000"/>
                      </a:srgbClr>
                    </a:solidFill>
                  </a:tcPr>
                </a:tc>
                <a:tc>
                  <a:txBody>
                    <a:bodyPr/>
                    <a:lstStyle/>
                    <a:p>
                      <a:pPr algn="ctr">
                        <a:buClrTx/>
                        <a:buSzTx/>
                        <a:buFontTx/>
                        <a:buNone/>
                      </a:pPr>
                      <a:r>
                        <a:rPr lang="en-US" altLang="zh-CN" sz="2000" b="0" kern="0" dirty="0">
                          <a:solidFill>
                            <a:schemeClr val="tx1"/>
                          </a:solidFill>
                          <a:latin typeface="Times New Roman" panose="02020603050405020304" pitchFamily="18" charset="0"/>
                          <a:cs typeface="Times New Roman" panose="02020603050405020304" pitchFamily="18" charset="0"/>
                        </a:rPr>
                        <a:t>null</a:t>
                      </a:r>
                    </a:p>
                  </a:txBody>
                  <a:tcPr marL="12700" marR="12700" marT="12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solidFill>
                      <a:schemeClr val="bg1">
                        <a:alpha val="50000"/>
                      </a:schemeClr>
                    </a:solidFill>
                  </a:tcPr>
                </a:tc>
                <a:tc>
                  <a:txBody>
                    <a:bodyPr/>
                    <a:lstStyle/>
                    <a:p>
                      <a:pPr algn="ctr">
                        <a:buClrTx/>
                        <a:buSzTx/>
                        <a:buFontTx/>
                        <a:buNone/>
                      </a:pPr>
                      <a:r>
                        <a:rPr lang="en-US" altLang="zh-CN" sz="2000" b="0" kern="0" dirty="0">
                          <a:solidFill>
                            <a:schemeClr val="tx1"/>
                          </a:solidFill>
                          <a:latin typeface="Times New Roman" panose="02020603050405020304" pitchFamily="18" charset="0"/>
                          <a:cs typeface="Times New Roman" panose="02020603050405020304" pitchFamily="18" charset="0"/>
                        </a:rPr>
                        <a:t>Sturm</a:t>
                      </a:r>
                    </a:p>
                  </a:txBody>
                  <a:tcPr marL="12700" marR="12700" marT="12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solidFill>
                      <a:srgbClr val="92D050">
                        <a:alpha val="50000"/>
                      </a:srgbClr>
                    </a:solidFill>
                  </a:tcPr>
                </a:tc>
                <a:tc>
                  <a:txBody>
                    <a:bodyPr/>
                    <a:lstStyle/>
                    <a:p>
                      <a:pPr algn="ctr">
                        <a:buClrTx/>
                        <a:buSzTx/>
                        <a:buFontTx/>
                        <a:buNone/>
                      </a:pPr>
                      <a:r>
                        <a:rPr lang="en-US" altLang="zh-CN" sz="2000" b="0" kern="0" dirty="0">
                          <a:solidFill>
                            <a:schemeClr val="tx1"/>
                          </a:solidFill>
                          <a:latin typeface="Times New Roman" panose="02020603050405020304" pitchFamily="18" charset="0"/>
                          <a:cs typeface="Times New Roman" panose="02020603050405020304" pitchFamily="18" charset="0"/>
                        </a:rPr>
                        <a:t>DOK.fest</a:t>
                      </a:r>
                    </a:p>
                  </a:txBody>
                  <a:tcPr marL="12700" marR="12700" marT="12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solidFill>
                      <a:srgbClr val="FFFF00">
                        <a:alpha val="50000"/>
                      </a:srgbClr>
                    </a:solidFill>
                  </a:tcPr>
                </a:tc>
                <a:tc>
                  <a:txBody>
                    <a:bodyPr/>
                    <a:lstStyle/>
                    <a:p>
                      <a:pPr algn="ctr">
                        <a:buClrTx/>
                        <a:buSzTx/>
                        <a:buFontTx/>
                        <a:buNone/>
                      </a:pPr>
                      <a:r>
                        <a:rPr lang="en-US" altLang="zh-CN" sz="2000" b="0" kern="0" dirty="0">
                          <a:solidFill>
                            <a:schemeClr val="tx1"/>
                          </a:solidFill>
                          <a:latin typeface="Times New Roman" panose="02020603050405020304" pitchFamily="18" charset="0"/>
                          <a:cs typeface="Times New Roman" panose="02020603050405020304" pitchFamily="18" charset="0"/>
                        </a:rPr>
                        <a:t>Munich</a:t>
                      </a:r>
                    </a:p>
                  </a:txBody>
                  <a:tcPr marL="12700" marR="12700" marT="12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solidFill>
                      <a:srgbClr val="FFFF00">
                        <a:alpha val="50000"/>
                      </a:srgbClr>
                    </a:solidFill>
                  </a:tcPr>
                </a:tc>
                <a:tc>
                  <a:txBody>
                    <a:bodyPr/>
                    <a:lstStyle/>
                    <a:p>
                      <a:pPr algn="ctr">
                        <a:buClrTx/>
                        <a:buSzTx/>
                        <a:buFontTx/>
                        <a:buNone/>
                      </a:pPr>
                      <a:r>
                        <a:rPr lang="en-US" altLang="zh-CN" sz="2000" b="0" kern="0" dirty="0">
                          <a:solidFill>
                            <a:schemeClr val="tx1"/>
                          </a:solidFill>
                          <a:latin typeface="Times New Roman" panose="02020603050405020304" pitchFamily="18" charset="0"/>
                          <a:cs typeface="Times New Roman" panose="02020603050405020304" pitchFamily="18" charset="0"/>
                        </a:rPr>
                        <a:t>null</a:t>
                      </a:r>
                    </a:p>
                  </a:txBody>
                  <a:tcPr marL="12700" marR="12700" marT="12700" anchor="ctr">
                    <a:lnL w="12700" cap="flat" cmpd="sng" algn="ctr">
                      <a:solidFill>
                        <a:schemeClr val="tx1"/>
                      </a:solidFill>
                      <a:prstDash val="solid"/>
                      <a:round/>
                      <a:headEnd type="none" w="med" len="med"/>
                      <a:tailEnd type="none" w="med" len="me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alpha val="50000"/>
                      </a:schemeClr>
                    </a:solidFill>
                  </a:tcPr>
                </a:tc>
                <a:extLst>
                  <a:ext uri="{0D108BD9-81ED-4DB2-BD59-A6C34878D82A}">
                    <a16:rowId xmlns:a16="http://schemas.microsoft.com/office/drawing/2014/main" val="10001"/>
                  </a:ext>
                </a:extLst>
              </a:tr>
            </a:tbl>
          </a:graphicData>
        </a:graphic>
      </p:graphicFrame>
      <mc:AlternateContent xmlns:mc="http://schemas.openxmlformats.org/markup-compatibility/2006" xmlns:a14="http://schemas.microsoft.com/office/drawing/2010/main">
        <mc:Choice Requires="a14">
          <p:sp>
            <p:nvSpPr>
              <p:cNvPr id="115" name="文本框 114">
                <a:extLst>
                  <a:ext uri="{FF2B5EF4-FFF2-40B4-BE49-F238E27FC236}">
                    <a16:creationId xmlns:a16="http://schemas.microsoft.com/office/drawing/2014/main" id="{B9869E1C-A0FC-8B40-A379-67A5D4C5BFE4}"/>
                  </a:ext>
                </a:extLst>
              </p:cNvPr>
              <p:cNvSpPr txBox="1"/>
              <p:nvPr/>
            </p:nvSpPr>
            <p:spPr>
              <a:xfrm>
                <a:off x="7892541" y="4060089"/>
                <a:ext cx="3996226" cy="608436"/>
              </a:xfrm>
              <a:prstGeom prst="rect">
                <a:avLst/>
              </a:prstGeom>
              <a:noFill/>
            </p:spPr>
            <p:txBody>
              <a:bodyPr wrap="square" lIns="0" tIns="0" rIns="0" bIns="0" rtlCol="0">
                <a:spAutoFit/>
              </a:bodyPr>
              <a:lstStyle/>
              <a:p>
                <a:pPr/>
                <a14:m>
                  <m:oMathPara xmlns:m="http://schemas.openxmlformats.org/officeDocument/2006/math">
                    <m:oMathParaPr>
                      <m:jc m:val="center"/>
                    </m:oMathParaPr>
                    <m:oMath xmlns:m="http://schemas.openxmlformats.org/officeDocument/2006/math">
                      <m:r>
                        <a:rPr kumimoji="1" lang="en-US" altLang="zh-CN" sz="2000" b="0" i="1" smtClean="0">
                          <a:latin typeface="Cambria Math" panose="02040503050406030204" pitchFamily="18" charset="0"/>
                        </a:rPr>
                        <m:t>𝜑</m:t>
                      </m:r>
                      <m:r>
                        <a:rPr kumimoji="1" lang="en-US" altLang="zh-CN" sz="2000" b="0" i="1" smtClean="0">
                          <a:latin typeface="Cambria Math" panose="02040503050406030204" pitchFamily="18" charset="0"/>
                        </a:rPr>
                        <m:t>:</m:t>
                      </m:r>
                      <m:r>
                        <m:rPr>
                          <m:sty m:val="p"/>
                        </m:rPr>
                        <a:rPr kumimoji="1" lang="en-US" altLang="zh-CN" sz="2000" b="0" i="0" smtClean="0">
                          <a:latin typeface="Cambria Math" panose="02040503050406030204" pitchFamily="18" charset="0"/>
                        </a:rPr>
                        <m:t>Person</m:t>
                      </m:r>
                      <m:d>
                        <m:dPr>
                          <m:ctrlPr>
                            <a:rPr kumimoji="1" lang="en-US" altLang="zh-CN" sz="2000" b="0" i="1" smtClean="0">
                              <a:latin typeface="Cambria Math" panose="02040503050406030204" pitchFamily="18" charset="0"/>
                            </a:rPr>
                          </m:ctrlPr>
                        </m:dPr>
                        <m:e>
                          <m:r>
                            <a:rPr kumimoji="1" lang="en-US" altLang="zh-CN" sz="2000" b="0" i="1" smtClean="0">
                              <a:latin typeface="Cambria Math" panose="02040503050406030204" pitchFamily="18" charset="0"/>
                            </a:rPr>
                            <m:t>𝑡</m:t>
                          </m:r>
                        </m:e>
                      </m:d>
                      <m:r>
                        <a:rPr kumimoji="1" lang="en-US" altLang="zh-CN" sz="2000" b="0" i="1" smtClean="0">
                          <a:latin typeface="Cambria Math" panose="02040503050406030204" pitchFamily="18" charset="0"/>
                          <a:ea typeface="Cambria Math" panose="02040503050406030204" pitchFamily="18" charset="0"/>
                        </a:rPr>
                        <m:t>∧</m:t>
                      </m:r>
                      <m:r>
                        <a:rPr kumimoji="1" lang="en-US" altLang="zh-CN" sz="2000" b="0" i="1" smtClean="0">
                          <a:latin typeface="Cambria Math" panose="02040503050406030204" pitchFamily="18" charset="0"/>
                          <a:ea typeface="Cambria Math" panose="02040503050406030204" pitchFamily="18" charset="0"/>
                        </a:rPr>
                        <m:t>𝑡</m:t>
                      </m:r>
                      <m:r>
                        <a:rPr kumimoji="1" lang="en-US" altLang="zh-CN" sz="2000" b="0" i="1" smtClean="0">
                          <a:latin typeface="Cambria Math" panose="02040503050406030204" pitchFamily="18" charset="0"/>
                          <a:ea typeface="Cambria Math" panose="02040503050406030204" pitchFamily="18" charset="0"/>
                        </a:rPr>
                        <m:t>.</m:t>
                      </m:r>
                      <m:r>
                        <m:rPr>
                          <m:sty m:val="p"/>
                        </m:rPr>
                        <a:rPr kumimoji="1" lang="en-US" altLang="zh-CN" sz="2000" b="0" i="0" smtClean="0">
                          <a:latin typeface="Cambria Math" panose="02040503050406030204" pitchFamily="18" charset="0"/>
                          <a:ea typeface="Cambria Math" panose="02040503050406030204" pitchFamily="18" charset="0"/>
                        </a:rPr>
                        <m:t>festCity</m:t>
                      </m:r>
                      <m:r>
                        <a:rPr kumimoji="1" lang="en-US" altLang="zh-CN" sz="2000" b="0" i="1" smtClean="0">
                          <a:latin typeface="Cambria Math" panose="02040503050406030204" pitchFamily="18" charset="0"/>
                          <a:ea typeface="Cambria Math" panose="02040503050406030204" pitchFamily="18" charset="0"/>
                        </a:rPr>
                        <m:t>=</m:t>
                      </m:r>
                      <m:r>
                        <a:rPr kumimoji="1" lang="en-US" altLang="zh-CN" sz="2000" b="0" i="1" smtClean="0">
                          <a:latin typeface="Cambria Math" panose="02040503050406030204" pitchFamily="18" charset="0"/>
                          <a:ea typeface="Cambria Math" panose="02040503050406030204" pitchFamily="18" charset="0"/>
                        </a:rPr>
                        <m:t>𝑀𝑢𝑛𝑖𝑐h</m:t>
                      </m:r>
                      <m:r>
                        <a:rPr kumimoji="1" lang="en-US" altLang="zh-CN" sz="2000" b="0" i="1" smtClean="0">
                          <a:latin typeface="Cambria Math" panose="02040503050406030204" pitchFamily="18" charset="0"/>
                          <a:ea typeface="Cambria Math" panose="02040503050406030204" pitchFamily="18" charset="0"/>
                        </a:rPr>
                        <m:t> →</m:t>
                      </m:r>
                      <m:r>
                        <a:rPr kumimoji="1" lang="en-US" altLang="zh-CN" sz="2000" b="0" i="1" smtClean="0">
                          <a:latin typeface="Cambria Math" panose="02040503050406030204" pitchFamily="18" charset="0"/>
                          <a:ea typeface="Cambria Math" panose="02040503050406030204" pitchFamily="18" charset="0"/>
                        </a:rPr>
                        <m:t>𝑡</m:t>
                      </m:r>
                      <m:r>
                        <a:rPr kumimoji="1" lang="en-US" altLang="zh-CN" sz="2000" b="0" i="1" smtClean="0">
                          <a:latin typeface="Cambria Math" panose="02040503050406030204" pitchFamily="18" charset="0"/>
                          <a:ea typeface="Cambria Math" panose="02040503050406030204" pitchFamily="18" charset="0"/>
                        </a:rPr>
                        <m:t>.</m:t>
                      </m:r>
                      <m:r>
                        <m:rPr>
                          <m:sty m:val="p"/>
                        </m:rPr>
                        <a:rPr kumimoji="1" lang="en-US" altLang="zh-CN" sz="2000" b="0" i="0" smtClean="0">
                          <a:latin typeface="Cambria Math" panose="02040503050406030204" pitchFamily="18" charset="0"/>
                          <a:ea typeface="Cambria Math" panose="02040503050406030204" pitchFamily="18" charset="0"/>
                        </a:rPr>
                        <m:t>festCountry</m:t>
                      </m:r>
                      <m:r>
                        <a:rPr kumimoji="1" lang="en-US" altLang="zh-CN" sz="2000" b="0" i="1" smtClean="0">
                          <a:latin typeface="Cambria Math" panose="02040503050406030204" pitchFamily="18" charset="0"/>
                          <a:ea typeface="Cambria Math" panose="02040503050406030204" pitchFamily="18" charset="0"/>
                        </a:rPr>
                        <m:t>=</m:t>
                      </m:r>
                      <m:r>
                        <a:rPr kumimoji="1" lang="en-US" altLang="zh-CN" sz="2000" b="0" i="1" smtClean="0">
                          <a:latin typeface="Cambria Math" panose="02040503050406030204" pitchFamily="18" charset="0"/>
                          <a:ea typeface="Cambria Math" panose="02040503050406030204" pitchFamily="18" charset="0"/>
                        </a:rPr>
                        <m:t>𝐺𝑒𝑟𝑚𝑎𝑛𝑦</m:t>
                      </m:r>
                    </m:oMath>
                  </m:oMathPara>
                </a14:m>
                <a:endParaRPr kumimoji="1" lang="zh-CN" altLang="en-US" sz="2000" dirty="0"/>
              </a:p>
            </p:txBody>
          </p:sp>
        </mc:Choice>
        <mc:Fallback xmlns="">
          <p:sp>
            <p:nvSpPr>
              <p:cNvPr id="115" name="文本框 114">
                <a:extLst>
                  <a:ext uri="{FF2B5EF4-FFF2-40B4-BE49-F238E27FC236}">
                    <a16:creationId xmlns:a16="http://schemas.microsoft.com/office/drawing/2014/main" id="{B9869E1C-A0FC-8B40-A379-67A5D4C5BFE4}"/>
                  </a:ext>
                </a:extLst>
              </p:cNvPr>
              <p:cNvSpPr txBox="1">
                <a:spLocks noRot="1" noChangeAspect="1" noMove="1" noResize="1" noEditPoints="1" noAdjustHandles="1" noChangeArrowheads="1" noChangeShapeType="1" noTextEdit="1"/>
              </p:cNvSpPr>
              <p:nvPr/>
            </p:nvSpPr>
            <p:spPr>
              <a:xfrm>
                <a:off x="7892541" y="4060089"/>
                <a:ext cx="3996226" cy="608436"/>
              </a:xfrm>
              <a:prstGeom prst="rect">
                <a:avLst/>
              </a:prstGeom>
              <a:blipFill>
                <a:blip r:embed="rId5"/>
                <a:stretch>
                  <a:fillRect l="-949" t="-4082" r="-1582" b="-14286"/>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4543947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0" name="表格 219">
            <a:extLst>
              <a:ext uri="{FF2B5EF4-FFF2-40B4-BE49-F238E27FC236}">
                <a16:creationId xmlns:a16="http://schemas.microsoft.com/office/drawing/2014/main" id="{A4340F87-68CC-6841-A94B-DD33B4845C15}"/>
              </a:ext>
            </a:extLst>
          </p:cNvPr>
          <p:cNvGraphicFramePr/>
          <p:nvPr>
            <p:custDataLst>
              <p:tags r:id="rId1"/>
            </p:custDataLst>
          </p:nvPr>
        </p:nvGraphicFramePr>
        <p:xfrm>
          <a:off x="622671" y="4844253"/>
          <a:ext cx="10776626" cy="1790336"/>
        </p:xfrm>
        <a:graphic>
          <a:graphicData uri="http://schemas.openxmlformats.org/drawingml/2006/table">
            <a:tbl>
              <a:tblPr firstRow="1" bandRow="1">
                <a:tableStyleId>{5C22544A-7EE6-4342-B048-85BDC9FD1C3A}</a:tableStyleId>
              </a:tblPr>
              <a:tblGrid>
                <a:gridCol w="650132">
                  <a:extLst>
                    <a:ext uri="{9D8B030D-6E8A-4147-A177-3AD203B41FA5}">
                      <a16:colId xmlns:a16="http://schemas.microsoft.com/office/drawing/2014/main" val="20000"/>
                    </a:ext>
                  </a:extLst>
                </a:gridCol>
                <a:gridCol w="1303506">
                  <a:extLst>
                    <a:ext uri="{9D8B030D-6E8A-4147-A177-3AD203B41FA5}">
                      <a16:colId xmlns:a16="http://schemas.microsoft.com/office/drawing/2014/main" val="20001"/>
                    </a:ext>
                  </a:extLst>
                </a:gridCol>
                <a:gridCol w="1410511">
                  <a:extLst>
                    <a:ext uri="{9D8B030D-6E8A-4147-A177-3AD203B41FA5}">
                      <a16:colId xmlns:a16="http://schemas.microsoft.com/office/drawing/2014/main" val="20002"/>
                    </a:ext>
                  </a:extLst>
                </a:gridCol>
                <a:gridCol w="953311">
                  <a:extLst>
                    <a:ext uri="{9D8B030D-6E8A-4147-A177-3AD203B41FA5}">
                      <a16:colId xmlns:a16="http://schemas.microsoft.com/office/drawing/2014/main" val="20003"/>
                    </a:ext>
                  </a:extLst>
                </a:gridCol>
                <a:gridCol w="963038">
                  <a:extLst>
                    <a:ext uri="{9D8B030D-6E8A-4147-A177-3AD203B41FA5}">
                      <a16:colId xmlns:a16="http://schemas.microsoft.com/office/drawing/2014/main" val="20004"/>
                    </a:ext>
                  </a:extLst>
                </a:gridCol>
                <a:gridCol w="865762">
                  <a:extLst>
                    <a:ext uri="{9D8B030D-6E8A-4147-A177-3AD203B41FA5}">
                      <a16:colId xmlns:a16="http://schemas.microsoft.com/office/drawing/2014/main" val="20005"/>
                    </a:ext>
                  </a:extLst>
                </a:gridCol>
                <a:gridCol w="1780161">
                  <a:extLst>
                    <a:ext uri="{9D8B030D-6E8A-4147-A177-3AD203B41FA5}">
                      <a16:colId xmlns:a16="http://schemas.microsoft.com/office/drawing/2014/main" val="20006"/>
                    </a:ext>
                  </a:extLst>
                </a:gridCol>
                <a:gridCol w="1196502">
                  <a:extLst>
                    <a:ext uri="{9D8B030D-6E8A-4147-A177-3AD203B41FA5}">
                      <a16:colId xmlns:a16="http://schemas.microsoft.com/office/drawing/2014/main" val="20007"/>
                    </a:ext>
                  </a:extLst>
                </a:gridCol>
                <a:gridCol w="1653703">
                  <a:extLst>
                    <a:ext uri="{9D8B030D-6E8A-4147-A177-3AD203B41FA5}">
                      <a16:colId xmlns:a16="http://schemas.microsoft.com/office/drawing/2014/main" val="20008"/>
                    </a:ext>
                  </a:extLst>
                </a:gridCol>
              </a:tblGrid>
              <a:tr h="454296">
                <a:tc>
                  <a:txBody>
                    <a:bodyPr/>
                    <a:lstStyle/>
                    <a:p>
                      <a:pPr marL="97790" algn="ctr">
                        <a:lnSpc>
                          <a:spcPct val="100000"/>
                        </a:lnSpc>
                        <a:spcBef>
                          <a:spcPts val="290"/>
                        </a:spcBef>
                      </a:pPr>
                      <a:r>
                        <a:rPr sz="2000" b="1" dirty="0">
                          <a:latin typeface="Times New Roman" panose="02020603050405020304"/>
                          <a:cs typeface="Times New Roman" panose="02020603050405020304"/>
                        </a:rPr>
                        <a:t>tid</a:t>
                      </a:r>
                    </a:p>
                  </a:txBody>
                  <a:tcPr marL="0" marR="0" marT="38726" marB="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lstStyle/>
                    <a:p>
                      <a:pPr marL="98425" algn="ctr">
                        <a:lnSpc>
                          <a:spcPct val="100000"/>
                        </a:lnSpc>
                        <a:spcBef>
                          <a:spcPts val="290"/>
                        </a:spcBef>
                      </a:pPr>
                      <a:r>
                        <a:rPr lang="en-US" sz="2000" b="1" dirty="0">
                          <a:latin typeface="Times New Roman" panose="02020603050405020304"/>
                          <a:cs typeface="Times New Roman" panose="02020603050405020304"/>
                        </a:rPr>
                        <a:t>name</a:t>
                      </a:r>
                    </a:p>
                  </a:txBody>
                  <a:tcPr marL="0" marR="0" marT="38726" marB="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lstStyle/>
                    <a:p>
                      <a:pPr marL="98425" algn="ctr">
                        <a:lnSpc>
                          <a:spcPct val="100000"/>
                        </a:lnSpc>
                        <a:spcBef>
                          <a:spcPts val="290"/>
                        </a:spcBef>
                      </a:pPr>
                      <a:r>
                        <a:rPr lang="en-US" sz="2000" b="1" dirty="0">
                          <a:latin typeface="Times New Roman" panose="02020603050405020304"/>
                          <a:cs typeface="Times New Roman" panose="02020603050405020304"/>
                        </a:rPr>
                        <a:t>nationality</a:t>
                      </a:r>
                    </a:p>
                  </a:txBody>
                  <a:tcPr marL="0" marR="0" marT="38726" marB="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lstStyle/>
                    <a:p>
                      <a:pPr marL="98425" algn="ctr">
                        <a:lnSpc>
                          <a:spcPct val="100000"/>
                        </a:lnSpc>
                        <a:spcBef>
                          <a:spcPts val="290"/>
                        </a:spcBef>
                      </a:pPr>
                      <a:r>
                        <a:rPr sz="2000" b="1" spc="-5" dirty="0">
                          <a:latin typeface="Times New Roman" panose="02020603050405020304"/>
                          <a:cs typeface="Times New Roman" panose="02020603050405020304"/>
                        </a:rPr>
                        <a:t>born</a:t>
                      </a:r>
                    </a:p>
                  </a:txBody>
                  <a:tcPr marL="0" marR="0" marT="38726" marB="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lstStyle/>
                    <a:p>
                      <a:pPr marL="99060" algn="ctr">
                        <a:lnSpc>
                          <a:spcPct val="100000"/>
                        </a:lnSpc>
                        <a:spcBef>
                          <a:spcPts val="290"/>
                        </a:spcBef>
                      </a:pPr>
                      <a:r>
                        <a:rPr sz="2000" b="1" dirty="0">
                          <a:latin typeface="Times New Roman" panose="02020603050405020304"/>
                          <a:cs typeface="Times New Roman" panose="02020603050405020304"/>
                        </a:rPr>
                        <a:t>college</a:t>
                      </a:r>
                    </a:p>
                  </a:txBody>
                  <a:tcPr marL="0" marR="0" marT="38726" marB="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lstStyle/>
                    <a:p>
                      <a:pPr marL="97790" algn="ctr">
                        <a:lnSpc>
                          <a:spcPct val="100000"/>
                        </a:lnSpc>
                        <a:spcBef>
                          <a:spcPts val="290"/>
                        </a:spcBef>
                      </a:pPr>
                      <a:r>
                        <a:rPr lang="en-US" sz="2000" b="1" dirty="0">
                          <a:latin typeface="Times New Roman" panose="02020603050405020304"/>
                          <a:cs typeface="Times New Roman" panose="02020603050405020304"/>
                        </a:rPr>
                        <a:t>film</a:t>
                      </a:r>
                    </a:p>
                  </a:txBody>
                  <a:tcPr marL="0" marR="0" marT="38726" marB="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lstStyle/>
                    <a:p>
                      <a:pPr marL="97790" algn="ctr">
                        <a:lnSpc>
                          <a:spcPct val="100000"/>
                        </a:lnSpc>
                        <a:spcBef>
                          <a:spcPts val="290"/>
                        </a:spcBef>
                        <a:buClrTx/>
                        <a:buSzTx/>
                        <a:buFontTx/>
                        <a:buNone/>
                      </a:pPr>
                      <a:r>
                        <a:rPr lang="en-US" altLang="en-US" sz="2000" b="1" dirty="0">
                          <a:latin typeface="Times New Roman" panose="02020603050405020304"/>
                          <a:cs typeface="Times New Roman" panose="02020603050405020304"/>
                        </a:rPr>
                        <a:t>filmFestival</a:t>
                      </a:r>
                    </a:p>
                  </a:txBody>
                  <a:tcPr marL="0" marR="0" marT="38726" marB="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lstStyle/>
                    <a:p>
                      <a:pPr marL="97790" algn="ctr">
                        <a:lnSpc>
                          <a:spcPct val="100000"/>
                        </a:lnSpc>
                        <a:spcBef>
                          <a:spcPts val="290"/>
                        </a:spcBef>
                        <a:buClrTx/>
                        <a:buSzTx/>
                        <a:buFontTx/>
                        <a:buNone/>
                      </a:pPr>
                      <a:r>
                        <a:rPr lang="en-US" altLang="en-US" sz="2000" b="1" dirty="0">
                          <a:latin typeface="Times New Roman" panose="02020603050405020304"/>
                          <a:cs typeface="Times New Roman" panose="02020603050405020304"/>
                        </a:rPr>
                        <a:t>festCity</a:t>
                      </a:r>
                    </a:p>
                  </a:txBody>
                  <a:tcPr marL="0" marR="0" marT="38726" marB="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lstStyle/>
                    <a:p>
                      <a:pPr marL="97790" algn="ctr">
                        <a:lnSpc>
                          <a:spcPct val="100000"/>
                        </a:lnSpc>
                        <a:spcBef>
                          <a:spcPts val="290"/>
                        </a:spcBef>
                        <a:buClrTx/>
                        <a:buSzTx/>
                        <a:buFontTx/>
                        <a:buNone/>
                      </a:pPr>
                      <a:r>
                        <a:rPr lang="en-US" altLang="en-US" sz="2000" b="1" dirty="0">
                          <a:latin typeface="Times New Roman" panose="02020603050405020304"/>
                          <a:cs typeface="Times New Roman" panose="02020603050405020304"/>
                        </a:rPr>
                        <a:t>festCountry</a:t>
                      </a:r>
                    </a:p>
                  </a:txBody>
                  <a:tcPr marL="0" marR="0" marT="38726" marB="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10000"/>
                  </a:ext>
                </a:extLst>
              </a:tr>
              <a:tr h="544663">
                <a:tc>
                  <a:txBody>
                    <a:bodyPr/>
                    <a:lstStyle/>
                    <a:p>
                      <a:pPr algn="ctr">
                        <a:buNone/>
                      </a:pPr>
                      <a:r>
                        <a:rPr lang="en-US" altLang="zh-CN" sz="2000" i="1" kern="0" dirty="0">
                          <a:latin typeface="Times New Roman" panose="02020603050405020304" pitchFamily="18" charset="0"/>
                          <a:cs typeface="Times New Roman" panose="02020603050405020304" pitchFamily="18" charset="0"/>
                          <a:sym typeface="+mn-ea"/>
                        </a:rPr>
                        <a:t>t</a:t>
                      </a:r>
                      <a:r>
                        <a:rPr lang="en-US" altLang="zh-CN" sz="2000" i="1" kern="0" baseline="-25000" dirty="0">
                          <a:latin typeface="Times New Roman" panose="02020603050405020304" pitchFamily="18" charset="0"/>
                          <a:cs typeface="Times New Roman" panose="02020603050405020304" pitchFamily="18" charset="0"/>
                          <a:sym typeface="+mn-ea"/>
                        </a:rPr>
                        <a:t>a</a:t>
                      </a:r>
                      <a:endParaRPr lang="en-US" altLang="zh-CN" sz="2000" kern="0" baseline="-25000" dirty="0">
                        <a:latin typeface="Times New Roman" panose="02020603050405020304" pitchFamily="18" charset="0"/>
                        <a:cs typeface="Times New Roman" panose="02020603050405020304" pitchFamily="18" charset="0"/>
                        <a:sym typeface="+mn-ea"/>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solidFill>
                      <a:schemeClr val="bg1">
                        <a:alpha val="50000"/>
                      </a:schemeClr>
                    </a:solidFill>
                  </a:tcPr>
                </a:tc>
                <a:tc>
                  <a:txBody>
                    <a:bodyPr/>
                    <a:lstStyle/>
                    <a:p>
                      <a:pPr algn="ctr">
                        <a:buClrTx/>
                        <a:buSzTx/>
                        <a:buFontTx/>
                        <a:buNone/>
                      </a:pPr>
                      <a:r>
                        <a:rPr lang="en-US" altLang="zh-CN" sz="2000" b="0" kern="0" dirty="0">
                          <a:latin typeface="Times New Roman" panose="02020603050405020304" pitchFamily="18" charset="0"/>
                          <a:cs typeface="Times New Roman" panose="02020603050405020304" pitchFamily="18" charset="0"/>
                        </a:rPr>
                        <a:t>Noemi Schneider</a:t>
                      </a:r>
                    </a:p>
                  </a:txBody>
                  <a:tcPr marL="12700" marR="12700" marT="12700" anchor="ctr">
                    <a:lnL w="12700" cmpd="sng">
                      <a:solidFill>
                        <a:schemeClr val="tx1"/>
                      </a:solidFill>
                      <a:prstDash val="soli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solidFill>
                      <a:schemeClr val="bg1">
                        <a:alpha val="5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000" b="0" kern="0" dirty="0">
                          <a:latin typeface="Times New Roman" panose="02020603050405020304" pitchFamily="18" charset="0"/>
                          <a:cs typeface="Times New Roman" panose="02020603050405020304" pitchFamily="18" charset="0"/>
                        </a:rPr>
                        <a:t>Swiss</a:t>
                      </a:r>
                    </a:p>
                  </a:txBody>
                  <a:tcPr marL="12700" marR="12700" marT="12700" anchor="ctr">
                    <a:lnL w="12700" cmpd="sng">
                      <a:solidFill>
                        <a:schemeClr val="tx1"/>
                      </a:solidFill>
                      <a:prstDash val="soli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solidFill>
                      <a:srgbClr val="C9E7A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000" b="0" kern="0" dirty="0">
                          <a:latin typeface="Times New Roman" panose="02020603050405020304" pitchFamily="18" charset="0"/>
                          <a:cs typeface="Times New Roman" panose="02020603050405020304" pitchFamily="18" charset="0"/>
                        </a:rPr>
                        <a:t>1986</a:t>
                      </a:r>
                    </a:p>
                  </a:txBody>
                  <a:tcPr marL="12700" marR="12700" marT="12700" anchor="ctr">
                    <a:lnL w="12700" cmpd="sng">
                      <a:solidFill>
                        <a:schemeClr val="tx1"/>
                      </a:solidFill>
                      <a:prstDash val="soli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noFill/>
                  </a:tcPr>
                </a:tc>
                <a:tc>
                  <a:txBody>
                    <a:bodyPr/>
                    <a:lstStyle/>
                    <a:p>
                      <a:pPr algn="ctr">
                        <a:buClrTx/>
                        <a:buSzTx/>
                        <a:buFontTx/>
                        <a:buNone/>
                      </a:pPr>
                      <a:r>
                        <a:rPr lang="en-US" altLang="zh-CN" sz="2000" b="0" kern="0" dirty="0" err="1">
                          <a:latin typeface="Times New Roman" panose="02020603050405020304" pitchFamily="18" charset="0"/>
                          <a:cs typeface="Times New Roman" panose="02020603050405020304" pitchFamily="18" charset="0"/>
                        </a:rPr>
                        <a:t>ZHdK</a:t>
                      </a:r>
                      <a:endParaRPr lang="en-US" altLang="zh-CN" sz="2000" b="0" kern="0" dirty="0">
                        <a:latin typeface="Times New Roman" panose="02020603050405020304" pitchFamily="18" charset="0"/>
                        <a:cs typeface="Times New Roman" panose="02020603050405020304" pitchFamily="18" charset="0"/>
                      </a:endParaRPr>
                    </a:p>
                  </a:txBody>
                  <a:tcPr marL="12700" marR="12700" marT="12700" anchor="ctr">
                    <a:lnL w="12700" cmpd="sng">
                      <a:solidFill>
                        <a:schemeClr val="tx1"/>
                      </a:solidFill>
                      <a:prstDash val="soli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solidFill>
                      <a:schemeClr val="bg1">
                        <a:alpha val="50000"/>
                      </a:schemeClr>
                    </a:solidFill>
                  </a:tcPr>
                </a:tc>
                <a:tc>
                  <a:txBody>
                    <a:bodyPr/>
                    <a:lstStyle/>
                    <a:p>
                      <a:pPr algn="ctr">
                        <a:buClrTx/>
                        <a:buSzTx/>
                        <a:buFontTx/>
                        <a:buNone/>
                      </a:pPr>
                      <a:r>
                        <a:rPr lang="en-US" altLang="zh-CN" sz="2000" b="0" kern="0" dirty="0">
                          <a:latin typeface="Times New Roman" panose="02020603050405020304" pitchFamily="18" charset="0"/>
                          <a:cs typeface="Times New Roman" panose="02020603050405020304" pitchFamily="18" charset="0"/>
                        </a:rPr>
                        <a:t>Sturm</a:t>
                      </a:r>
                    </a:p>
                  </a:txBody>
                  <a:tcPr marL="12700" marR="12700" marT="12700" anchor="ctr">
                    <a:lnL w="12700" cmpd="sng">
                      <a:solidFill>
                        <a:schemeClr val="tx1"/>
                      </a:solidFill>
                      <a:prstDash val="soli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solidFill>
                      <a:srgbClr val="92D050">
                        <a:alpha val="50000"/>
                      </a:srgbClr>
                    </a:solidFill>
                  </a:tcPr>
                </a:tc>
                <a:tc>
                  <a:txBody>
                    <a:bodyPr/>
                    <a:lstStyle/>
                    <a:p>
                      <a:pPr algn="ctr">
                        <a:buClrTx/>
                        <a:buSzTx/>
                        <a:buFontTx/>
                        <a:buNone/>
                      </a:pPr>
                      <a:r>
                        <a:rPr lang="en-US" altLang="zh-CN" sz="2000" b="0" kern="0" dirty="0">
                          <a:latin typeface="Times New Roman" panose="02020603050405020304" pitchFamily="18" charset="0"/>
                          <a:cs typeface="Times New Roman" panose="02020603050405020304" pitchFamily="18" charset="0"/>
                        </a:rPr>
                        <a:t>Landshut Short Film Festival</a:t>
                      </a:r>
                    </a:p>
                  </a:txBody>
                  <a:tcPr marL="12700" marR="12700" marT="12700" anchor="ctr">
                    <a:lnL w="12700" cmpd="sng">
                      <a:solidFill>
                        <a:schemeClr val="tx1"/>
                      </a:solidFill>
                      <a:prstDash val="soli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noFill/>
                  </a:tcPr>
                </a:tc>
                <a:tc>
                  <a:txBody>
                    <a:bodyPr/>
                    <a:lstStyle/>
                    <a:p>
                      <a:pPr algn="ctr">
                        <a:buClrTx/>
                        <a:buSzTx/>
                        <a:buFontTx/>
                        <a:buNone/>
                      </a:pPr>
                      <a:r>
                        <a:rPr lang="en-US" altLang="zh-CN" sz="2000" b="0" kern="0" dirty="0">
                          <a:latin typeface="Times New Roman" panose="02020603050405020304" pitchFamily="18" charset="0"/>
                          <a:cs typeface="Times New Roman" panose="02020603050405020304" pitchFamily="18" charset="0"/>
                        </a:rPr>
                        <a:t>Landshut</a:t>
                      </a:r>
                    </a:p>
                  </a:txBody>
                  <a:tcPr marL="12700" marR="12700" marT="12700" anchor="ctr">
                    <a:lnL w="12700" cmpd="sng">
                      <a:solidFill>
                        <a:schemeClr val="tx1"/>
                      </a:solidFill>
                      <a:prstDash val="soli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noFill/>
                  </a:tcPr>
                </a:tc>
                <a:tc>
                  <a:txBody>
                    <a:bodyPr/>
                    <a:lstStyle/>
                    <a:p>
                      <a:pPr algn="ctr">
                        <a:buClrTx/>
                        <a:buSzTx/>
                        <a:buFontTx/>
                        <a:buNone/>
                      </a:pPr>
                      <a:r>
                        <a:rPr lang="en-US" altLang="zh-CN" sz="2000" b="0" kern="0" dirty="0">
                          <a:latin typeface="Times New Roman" panose="02020603050405020304" pitchFamily="18" charset="0"/>
                          <a:cs typeface="Times New Roman" panose="02020603050405020304" pitchFamily="18" charset="0"/>
                        </a:rPr>
                        <a:t>Germany</a:t>
                      </a:r>
                    </a:p>
                  </a:txBody>
                  <a:tcPr marL="12700" marR="12700" marT="12700" anchor="ctr">
                    <a:lnL w="12700" cmpd="sng">
                      <a:solidFill>
                        <a:schemeClr val="tx1"/>
                      </a:solidFill>
                      <a:prstDash val="soli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solidFill>
                      <a:schemeClr val="bg1">
                        <a:alpha val="50000"/>
                      </a:schemeClr>
                    </a:solidFill>
                  </a:tcPr>
                </a:tc>
                <a:extLst>
                  <a:ext uri="{0D108BD9-81ED-4DB2-BD59-A6C34878D82A}">
                    <a16:rowId xmlns:a16="http://schemas.microsoft.com/office/drawing/2014/main" val="10001"/>
                  </a:ext>
                </a:extLst>
              </a:tr>
              <a:tr h="54466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000" i="1" kern="0" dirty="0">
                          <a:latin typeface="Times New Roman" panose="02020603050405020304" pitchFamily="18" charset="0"/>
                          <a:cs typeface="Times New Roman" panose="02020603050405020304" pitchFamily="18" charset="0"/>
                          <a:sym typeface="+mn-ea"/>
                        </a:rPr>
                        <a:t>t</a:t>
                      </a:r>
                      <a:r>
                        <a:rPr lang="en-US" altLang="zh-CN" sz="2000" i="1" kern="0" baseline="-25000" dirty="0">
                          <a:latin typeface="Times New Roman" panose="02020603050405020304" pitchFamily="18" charset="0"/>
                          <a:cs typeface="Times New Roman" panose="02020603050405020304" pitchFamily="18" charset="0"/>
                          <a:sym typeface="+mn-ea"/>
                        </a:rPr>
                        <a:t>b</a:t>
                      </a:r>
                      <a:endParaRPr lang="en-US" altLang="zh-CN" sz="2000" kern="0" baseline="-25000" dirty="0">
                        <a:latin typeface="Times New Roman" panose="02020603050405020304" pitchFamily="18" charset="0"/>
                        <a:cs typeface="Times New Roman" panose="02020603050405020304" pitchFamily="18" charset="0"/>
                        <a:sym typeface="+mn-ea"/>
                      </a:endParaRPr>
                    </a:p>
                  </a:txBody>
                  <a:tcP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solidFill>
                      <a:schemeClr val="bg1">
                        <a:alpha val="5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000" b="0" kern="0" dirty="0">
                          <a:latin typeface="Times New Roman" panose="02020603050405020304" pitchFamily="18" charset="0"/>
                          <a:cs typeface="Times New Roman" panose="02020603050405020304" pitchFamily="18" charset="0"/>
                        </a:rPr>
                        <a:t>Noemi Schneider</a:t>
                      </a:r>
                    </a:p>
                  </a:txBody>
                  <a:tcPr marL="12700" marR="12700" marT="12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solidFill>
                      <a:schemeClr val="bg1">
                        <a:alpha val="50000"/>
                      </a:schemeClr>
                    </a:solidFill>
                  </a:tcPr>
                </a:tc>
                <a:tc>
                  <a:txBody>
                    <a:bodyPr/>
                    <a:lstStyle/>
                    <a:p>
                      <a:pPr algn="ctr">
                        <a:buClrTx/>
                        <a:buSzTx/>
                        <a:buFontTx/>
                        <a:buNone/>
                      </a:pPr>
                      <a:r>
                        <a:rPr lang="en-US" altLang="zh-CN" sz="2000" b="0" kern="0" dirty="0">
                          <a:latin typeface="Times New Roman" panose="02020603050405020304" pitchFamily="18" charset="0"/>
                          <a:cs typeface="Times New Roman" panose="02020603050405020304" pitchFamily="18" charset="0"/>
                        </a:rPr>
                        <a:t>German</a:t>
                      </a:r>
                    </a:p>
                  </a:txBody>
                  <a:tcPr marL="12700" marR="12700" marT="12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noFill/>
                  </a:tcPr>
                </a:tc>
                <a:tc>
                  <a:txBody>
                    <a:bodyPr/>
                    <a:lstStyle/>
                    <a:p>
                      <a:pPr algn="ctr">
                        <a:buClrTx/>
                        <a:buSzTx/>
                        <a:buFontTx/>
                        <a:buNone/>
                      </a:pPr>
                      <a:r>
                        <a:rPr lang="en-US" altLang="zh-CN" sz="2000" b="0" kern="0" dirty="0">
                          <a:latin typeface="Times New Roman" panose="02020603050405020304" pitchFamily="18" charset="0"/>
                          <a:cs typeface="Times New Roman" panose="02020603050405020304" pitchFamily="18" charset="0"/>
                        </a:rPr>
                        <a:t>1982</a:t>
                      </a:r>
                    </a:p>
                  </a:txBody>
                  <a:tcPr marL="12700" marR="12700" marT="12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noFill/>
                  </a:tcPr>
                </a:tc>
                <a:tc>
                  <a:txBody>
                    <a:bodyPr/>
                    <a:lstStyle/>
                    <a:p>
                      <a:pPr algn="ctr">
                        <a:buClrTx/>
                        <a:buSzTx/>
                        <a:buFontTx/>
                        <a:buNone/>
                      </a:pPr>
                      <a:r>
                        <a:rPr lang="en-US" altLang="zh-CN" sz="2000" b="0" kern="0" dirty="0">
                          <a:latin typeface="Times New Roman" panose="02020603050405020304" pitchFamily="18" charset="0"/>
                          <a:cs typeface="Times New Roman" panose="02020603050405020304" pitchFamily="18" charset="0"/>
                        </a:rPr>
                        <a:t>HFF Munich</a:t>
                      </a:r>
                    </a:p>
                  </a:txBody>
                  <a:tcPr marL="12700" marR="12700" marT="12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noFill/>
                  </a:tcPr>
                </a:tc>
                <a:tc>
                  <a:txBody>
                    <a:bodyPr/>
                    <a:lstStyle/>
                    <a:p>
                      <a:pPr algn="ctr">
                        <a:buClrTx/>
                        <a:buSzTx/>
                        <a:buFontTx/>
                        <a:buNone/>
                      </a:pPr>
                      <a:r>
                        <a:rPr lang="en-US" altLang="zh-CN" sz="2000" b="0" kern="0" dirty="0" err="1">
                          <a:latin typeface="Times New Roman" panose="02020603050405020304" pitchFamily="18" charset="0"/>
                          <a:cs typeface="Times New Roman" panose="02020603050405020304" pitchFamily="18" charset="0"/>
                        </a:rPr>
                        <a:t>Walaa</a:t>
                      </a:r>
                      <a:r>
                        <a:rPr lang="en-US" altLang="zh-CN" sz="2000" b="0" kern="0" dirty="0">
                          <a:latin typeface="Times New Roman" panose="02020603050405020304" pitchFamily="18" charset="0"/>
                          <a:cs typeface="Times New Roman" panose="02020603050405020304" pitchFamily="18" charset="0"/>
                        </a:rPr>
                        <a:t>!</a:t>
                      </a:r>
                    </a:p>
                  </a:txBody>
                  <a:tcPr marL="12700" marR="12700" marT="12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noFill/>
                  </a:tcPr>
                </a:tc>
                <a:tc>
                  <a:txBody>
                    <a:bodyPr/>
                    <a:lstStyle/>
                    <a:p>
                      <a:pPr algn="ctr">
                        <a:buClrTx/>
                        <a:buSzTx/>
                        <a:buFontTx/>
                        <a:buNone/>
                      </a:pPr>
                      <a:r>
                        <a:rPr lang="en-US" altLang="zh-CN" sz="2000" b="0" kern="0" dirty="0">
                          <a:latin typeface="Times New Roman" panose="02020603050405020304" pitchFamily="18" charset="0"/>
                          <a:cs typeface="Times New Roman" panose="02020603050405020304" pitchFamily="18" charset="0"/>
                        </a:rPr>
                        <a:t>DOK.fest</a:t>
                      </a:r>
                    </a:p>
                  </a:txBody>
                  <a:tcPr marL="12700" marR="12700" marT="12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solidFill>
                      <a:srgbClr val="FFFF9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000" b="0" kern="0" dirty="0">
                          <a:latin typeface="Times New Roman" panose="02020603050405020304" pitchFamily="18" charset="0"/>
                          <a:cs typeface="Times New Roman" panose="02020603050405020304" pitchFamily="18" charset="0"/>
                        </a:rPr>
                        <a:t>Munich</a:t>
                      </a:r>
                    </a:p>
                  </a:txBody>
                  <a:tcPr marL="12700" marR="12700" marT="12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solidFill>
                      <a:srgbClr val="FFFF9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000" b="0" kern="0" dirty="0">
                          <a:latin typeface="Times New Roman" panose="02020603050405020304" pitchFamily="18" charset="0"/>
                          <a:cs typeface="Times New Roman" panose="02020603050405020304" pitchFamily="18" charset="0"/>
                        </a:rPr>
                        <a:t>Germany</a:t>
                      </a:r>
                      <a:endParaRPr lang="en" altLang="zh-CN" sz="2400" dirty="0">
                        <a:latin typeface="Arial" panose="020B0604020202020204" pitchFamily="34" charset="0"/>
                        <a:cs typeface="Arial" panose="020B0604020202020204" pitchFamily="34" charset="0"/>
                      </a:endParaRPr>
                    </a:p>
                  </a:txBody>
                  <a:tcPr marL="12700" marR="12700" marT="12700" anchor="ctr">
                    <a:lnL w="12700" cap="flat" cmpd="sng" algn="ctr">
                      <a:solidFill>
                        <a:schemeClr val="tx1"/>
                      </a:solidFill>
                      <a:prstDash val="solid"/>
                      <a:round/>
                      <a:headEnd type="none" w="med" len="med"/>
                      <a:tailEnd type="none" w="med" len="me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alpha val="50000"/>
                      </a:schemeClr>
                    </a:solidFill>
                  </a:tcPr>
                </a:tc>
                <a:extLst>
                  <a:ext uri="{0D108BD9-81ED-4DB2-BD59-A6C34878D82A}">
                    <a16:rowId xmlns:a16="http://schemas.microsoft.com/office/drawing/2014/main" val="1243588035"/>
                  </a:ext>
                </a:extLst>
              </a:tr>
            </a:tbl>
          </a:graphicData>
        </a:graphic>
      </p:graphicFrame>
      <p:grpSp>
        <p:nvGrpSpPr>
          <p:cNvPr id="4" name="组合 3">
            <a:extLst>
              <a:ext uri="{FF2B5EF4-FFF2-40B4-BE49-F238E27FC236}">
                <a16:creationId xmlns:a16="http://schemas.microsoft.com/office/drawing/2014/main" id="{43EEEA5D-A90B-844B-835F-18BE5CF33AF6}"/>
              </a:ext>
            </a:extLst>
          </p:cNvPr>
          <p:cNvGrpSpPr/>
          <p:nvPr/>
        </p:nvGrpSpPr>
        <p:grpSpPr>
          <a:xfrm>
            <a:off x="16510869" y="11132060"/>
            <a:ext cx="10053863" cy="3786805"/>
            <a:chOff x="1047579" y="2096080"/>
            <a:chExt cx="8869579" cy="3016398"/>
          </a:xfrm>
        </p:grpSpPr>
        <p:sp>
          <p:nvSpPr>
            <p:cNvPr id="5" name="流程图: 磁盘 3">
              <a:extLst>
                <a:ext uri="{FF2B5EF4-FFF2-40B4-BE49-F238E27FC236}">
                  <a16:creationId xmlns:a16="http://schemas.microsoft.com/office/drawing/2014/main" id="{D7E48E61-9E8A-6446-A808-4354DEB628EB}"/>
                </a:ext>
              </a:extLst>
            </p:cNvPr>
            <p:cNvSpPr/>
            <p:nvPr/>
          </p:nvSpPr>
          <p:spPr>
            <a:xfrm>
              <a:off x="1047579" y="2970344"/>
              <a:ext cx="818993" cy="1132716"/>
            </a:xfrm>
            <a:prstGeom prst="flowChartMagneticDisk">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6" name="文本框 5">
              <a:extLst>
                <a:ext uri="{FF2B5EF4-FFF2-40B4-BE49-F238E27FC236}">
                  <a16:creationId xmlns:a16="http://schemas.microsoft.com/office/drawing/2014/main" id="{1CC565DD-3285-344D-B7EF-4624145C90BA}"/>
                </a:ext>
              </a:extLst>
            </p:cNvPr>
            <p:cNvSpPr txBox="1"/>
            <p:nvPr/>
          </p:nvSpPr>
          <p:spPr>
            <a:xfrm>
              <a:off x="1249973" y="4033134"/>
              <a:ext cx="479716" cy="367742"/>
            </a:xfrm>
            <a:prstGeom prst="rect">
              <a:avLst/>
            </a:prstGeom>
            <a:noFill/>
          </p:spPr>
          <p:txBody>
            <a:bodyPr wrap="square" rtlCol="0">
              <a:spAutoFit/>
            </a:bodyPr>
            <a:lstStyle/>
            <a:p>
              <a:r>
                <a:rPr lang="en-US" altLang="zh-CN" sz="2400" i="1" dirty="0">
                  <a:latin typeface="Arial" panose="020B0604020202020204" pitchFamily="34" charset="0"/>
                  <a:cs typeface="Arial" panose="020B0604020202020204" pitchFamily="34" charset="0"/>
                </a:rPr>
                <a:t>D</a:t>
              </a:r>
              <a:endParaRPr lang="zh-CN" altLang="en-US" sz="2400" i="1" baseline="-25000" dirty="0">
                <a:latin typeface="Arial" panose="020B0604020202020204" pitchFamily="34" charset="0"/>
                <a:cs typeface="Arial" panose="020B0604020202020204" pitchFamily="34" charset="0"/>
              </a:endParaRPr>
            </a:p>
          </p:txBody>
        </p:sp>
        <p:sp>
          <p:nvSpPr>
            <p:cNvPr id="7" name="流程图: 磁盘 5">
              <a:extLst>
                <a:ext uri="{FF2B5EF4-FFF2-40B4-BE49-F238E27FC236}">
                  <a16:creationId xmlns:a16="http://schemas.microsoft.com/office/drawing/2014/main" id="{67F71050-C949-9342-BE1C-BF03AF49F059}"/>
                </a:ext>
              </a:extLst>
            </p:cNvPr>
            <p:cNvSpPr/>
            <p:nvPr/>
          </p:nvSpPr>
          <p:spPr>
            <a:xfrm>
              <a:off x="3863016" y="3063457"/>
              <a:ext cx="663146" cy="864972"/>
            </a:xfrm>
            <a:prstGeom prst="flowChartMagneticDisk">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8" name="文本框 7">
              <a:extLst>
                <a:ext uri="{FF2B5EF4-FFF2-40B4-BE49-F238E27FC236}">
                  <a16:creationId xmlns:a16="http://schemas.microsoft.com/office/drawing/2014/main" id="{E601C5CD-7A00-3D4F-B065-E206AC93D861}"/>
                </a:ext>
              </a:extLst>
            </p:cNvPr>
            <p:cNvSpPr txBox="1"/>
            <p:nvPr/>
          </p:nvSpPr>
          <p:spPr>
            <a:xfrm>
              <a:off x="3979011" y="3989944"/>
              <a:ext cx="644528" cy="367742"/>
            </a:xfrm>
            <a:prstGeom prst="rect">
              <a:avLst/>
            </a:prstGeom>
            <a:noFill/>
          </p:spPr>
          <p:txBody>
            <a:bodyPr wrap="square" rtlCol="0">
              <a:spAutoFit/>
            </a:bodyPr>
            <a:lstStyle/>
            <a:p>
              <a:r>
                <a:rPr lang="en-US" altLang="zh-CN" sz="2400" i="1" dirty="0">
                  <a:latin typeface="Arial" panose="020B0604020202020204" pitchFamily="34" charset="0"/>
                  <a:cs typeface="Arial" panose="020B0604020202020204" pitchFamily="34" charset="0"/>
                </a:rPr>
                <a:t>D</a:t>
              </a:r>
              <a:r>
                <a:rPr lang="en-US" altLang="zh-CN" sz="2400" i="1" baseline="-25000" dirty="0">
                  <a:latin typeface="Arial" panose="020B0604020202020204" pitchFamily="34" charset="0"/>
                  <a:cs typeface="Arial" panose="020B0604020202020204" pitchFamily="34" charset="0"/>
                </a:rPr>
                <a:t>V</a:t>
              </a:r>
              <a:endParaRPr lang="zh-CN" altLang="en-US" sz="2400" i="1" baseline="-25000" dirty="0">
                <a:latin typeface="Arial" panose="020B0604020202020204" pitchFamily="34" charset="0"/>
                <a:cs typeface="Arial" panose="020B0604020202020204" pitchFamily="34" charset="0"/>
              </a:endParaRPr>
            </a:p>
          </p:txBody>
        </p:sp>
        <p:sp>
          <p:nvSpPr>
            <p:cNvPr id="9" name="矩形 8">
              <a:extLst>
                <a:ext uri="{FF2B5EF4-FFF2-40B4-BE49-F238E27FC236}">
                  <a16:creationId xmlns:a16="http://schemas.microsoft.com/office/drawing/2014/main" id="{13291CDF-7875-B444-ABC2-9B49C0606865}"/>
                </a:ext>
              </a:extLst>
            </p:cNvPr>
            <p:cNvSpPr/>
            <p:nvPr/>
          </p:nvSpPr>
          <p:spPr>
            <a:xfrm>
              <a:off x="2230886" y="3331487"/>
              <a:ext cx="1372174" cy="486748"/>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cs typeface="Arial" panose="020B0604020202020204" pitchFamily="34" charset="0"/>
              </a:endParaRPr>
            </a:p>
          </p:txBody>
        </p:sp>
        <p:sp>
          <p:nvSpPr>
            <p:cNvPr id="10" name="矩形 9">
              <a:extLst>
                <a:ext uri="{FF2B5EF4-FFF2-40B4-BE49-F238E27FC236}">
                  <a16:creationId xmlns:a16="http://schemas.microsoft.com/office/drawing/2014/main" id="{3AB8136D-959B-E043-8748-3A6956E06C2D}"/>
                </a:ext>
              </a:extLst>
            </p:cNvPr>
            <p:cNvSpPr/>
            <p:nvPr/>
          </p:nvSpPr>
          <p:spPr>
            <a:xfrm>
              <a:off x="4825691" y="3322527"/>
              <a:ext cx="1194488" cy="428368"/>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cs typeface="Arial" panose="020B0604020202020204" pitchFamily="34" charset="0"/>
              </a:endParaRPr>
            </a:p>
          </p:txBody>
        </p:sp>
        <p:sp>
          <p:nvSpPr>
            <p:cNvPr id="11" name="矩形 10">
              <a:extLst>
                <a:ext uri="{FF2B5EF4-FFF2-40B4-BE49-F238E27FC236}">
                  <a16:creationId xmlns:a16="http://schemas.microsoft.com/office/drawing/2014/main" id="{1F5339BC-4B8A-2540-BF5F-32D46A6D5C76}"/>
                </a:ext>
              </a:extLst>
            </p:cNvPr>
            <p:cNvSpPr/>
            <p:nvPr/>
          </p:nvSpPr>
          <p:spPr>
            <a:xfrm>
              <a:off x="7299278" y="3318703"/>
              <a:ext cx="1585635" cy="428368"/>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cs typeface="Arial" panose="020B0604020202020204" pitchFamily="34" charset="0"/>
              </a:endParaRPr>
            </a:p>
          </p:txBody>
        </p:sp>
        <p:sp>
          <p:nvSpPr>
            <p:cNvPr id="12" name="右箭头 11">
              <a:extLst>
                <a:ext uri="{FF2B5EF4-FFF2-40B4-BE49-F238E27FC236}">
                  <a16:creationId xmlns:a16="http://schemas.microsoft.com/office/drawing/2014/main" id="{1646D397-C5C3-664F-9674-2483CA925F49}"/>
                </a:ext>
              </a:extLst>
            </p:cNvPr>
            <p:cNvSpPr/>
            <p:nvPr/>
          </p:nvSpPr>
          <p:spPr>
            <a:xfrm>
              <a:off x="1927338" y="3542003"/>
              <a:ext cx="253799" cy="45719"/>
            </a:xfrm>
            <a:prstGeom prst="rightArrow">
              <a:avLst/>
            </a:prstGeom>
            <a:solidFill>
              <a:srgbClr val="0070C0"/>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13" name="右箭头 12">
              <a:extLst>
                <a:ext uri="{FF2B5EF4-FFF2-40B4-BE49-F238E27FC236}">
                  <a16:creationId xmlns:a16="http://schemas.microsoft.com/office/drawing/2014/main" id="{5382E006-259A-5041-B915-8DED1D4306E5}"/>
                </a:ext>
              </a:extLst>
            </p:cNvPr>
            <p:cNvSpPr/>
            <p:nvPr/>
          </p:nvSpPr>
          <p:spPr>
            <a:xfrm>
              <a:off x="4560225" y="3530499"/>
              <a:ext cx="217306" cy="45719"/>
            </a:xfrm>
            <a:prstGeom prst="rightArrow">
              <a:avLst/>
            </a:prstGeom>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14" name="流程图: 磁盘 17">
              <a:extLst>
                <a:ext uri="{FF2B5EF4-FFF2-40B4-BE49-F238E27FC236}">
                  <a16:creationId xmlns:a16="http://schemas.microsoft.com/office/drawing/2014/main" id="{2B6461C0-B8B9-6441-9C9F-518F66F8E252}"/>
                </a:ext>
              </a:extLst>
            </p:cNvPr>
            <p:cNvSpPr/>
            <p:nvPr/>
          </p:nvSpPr>
          <p:spPr>
            <a:xfrm>
              <a:off x="6298939" y="3087928"/>
              <a:ext cx="663146" cy="864972"/>
            </a:xfrm>
            <a:prstGeom prst="flowChartMagneticDisk">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15" name="文本框 14">
              <a:extLst>
                <a:ext uri="{FF2B5EF4-FFF2-40B4-BE49-F238E27FC236}">
                  <a16:creationId xmlns:a16="http://schemas.microsoft.com/office/drawing/2014/main" id="{F52C504F-D8A5-6C40-9EA4-6C9A486E592E}"/>
                </a:ext>
              </a:extLst>
            </p:cNvPr>
            <p:cNvSpPr txBox="1"/>
            <p:nvPr/>
          </p:nvSpPr>
          <p:spPr>
            <a:xfrm>
              <a:off x="6449121" y="3989944"/>
              <a:ext cx="548840" cy="367742"/>
            </a:xfrm>
            <a:prstGeom prst="rect">
              <a:avLst/>
            </a:prstGeom>
            <a:noFill/>
          </p:spPr>
          <p:txBody>
            <a:bodyPr wrap="square" rtlCol="0">
              <a:spAutoFit/>
            </a:bodyPr>
            <a:lstStyle/>
            <a:p>
              <a:r>
                <a:rPr lang="en-US" altLang="zh-CN" sz="2400" i="1" dirty="0">
                  <a:latin typeface="Arial" panose="020B0604020202020204" pitchFamily="34" charset="0"/>
                  <a:cs typeface="Arial" panose="020B0604020202020204" pitchFamily="34" charset="0"/>
                </a:rPr>
                <a:t>D</a:t>
              </a:r>
              <a:r>
                <a:rPr lang="en-US" altLang="zh-CN" sz="2400" i="1" baseline="-25000" dirty="0">
                  <a:latin typeface="Arial" panose="020B0604020202020204" pitchFamily="34" charset="0"/>
                  <a:cs typeface="Arial" panose="020B0604020202020204" pitchFamily="34" charset="0"/>
                </a:rPr>
                <a:t>V</a:t>
              </a:r>
              <a:endParaRPr lang="zh-CN" altLang="en-US" sz="2400" i="1" baseline="-25000" dirty="0">
                <a:latin typeface="Arial" panose="020B0604020202020204" pitchFamily="34" charset="0"/>
                <a:cs typeface="Arial" panose="020B0604020202020204" pitchFamily="34" charset="0"/>
              </a:endParaRPr>
            </a:p>
          </p:txBody>
        </p:sp>
        <p:sp>
          <p:nvSpPr>
            <p:cNvPr id="16" name="右箭头 15">
              <a:extLst>
                <a:ext uri="{FF2B5EF4-FFF2-40B4-BE49-F238E27FC236}">
                  <a16:creationId xmlns:a16="http://schemas.microsoft.com/office/drawing/2014/main" id="{91254B43-8713-CD47-B46C-32EBE4B7E597}"/>
                </a:ext>
              </a:extLst>
            </p:cNvPr>
            <p:cNvSpPr/>
            <p:nvPr/>
          </p:nvSpPr>
          <p:spPr>
            <a:xfrm>
              <a:off x="6051609" y="3530499"/>
              <a:ext cx="201466" cy="45719"/>
            </a:xfrm>
            <a:prstGeom prst="rightArrow">
              <a:avLst/>
            </a:prstGeom>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17" name="右箭头 16">
              <a:extLst>
                <a:ext uri="{FF2B5EF4-FFF2-40B4-BE49-F238E27FC236}">
                  <a16:creationId xmlns:a16="http://schemas.microsoft.com/office/drawing/2014/main" id="{670824B0-360C-8649-B4DA-41F0C1921BB2}"/>
                </a:ext>
              </a:extLst>
            </p:cNvPr>
            <p:cNvSpPr/>
            <p:nvPr/>
          </p:nvSpPr>
          <p:spPr>
            <a:xfrm>
              <a:off x="6997961" y="3537528"/>
              <a:ext cx="231126" cy="45719"/>
            </a:xfrm>
            <a:prstGeom prst="rightArrow">
              <a:avLst/>
            </a:prstGeom>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18" name="流程图: 磁盘 21">
              <a:extLst>
                <a:ext uri="{FF2B5EF4-FFF2-40B4-BE49-F238E27FC236}">
                  <a16:creationId xmlns:a16="http://schemas.microsoft.com/office/drawing/2014/main" id="{E3E919DD-F082-224E-8CD7-CD8A5EC63B19}"/>
                </a:ext>
              </a:extLst>
            </p:cNvPr>
            <p:cNvSpPr/>
            <p:nvPr/>
          </p:nvSpPr>
          <p:spPr>
            <a:xfrm>
              <a:off x="9254012" y="3068031"/>
              <a:ext cx="663146" cy="864972"/>
            </a:xfrm>
            <a:prstGeom prst="flowChartMagneticDisk">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19" name="右箭头 18">
              <a:extLst>
                <a:ext uri="{FF2B5EF4-FFF2-40B4-BE49-F238E27FC236}">
                  <a16:creationId xmlns:a16="http://schemas.microsoft.com/office/drawing/2014/main" id="{AAD78F7B-E500-804D-AAAC-126766C9DB23}"/>
                </a:ext>
              </a:extLst>
            </p:cNvPr>
            <p:cNvSpPr/>
            <p:nvPr/>
          </p:nvSpPr>
          <p:spPr>
            <a:xfrm flipV="1">
              <a:off x="8925421" y="3542635"/>
              <a:ext cx="288083" cy="45719"/>
            </a:xfrm>
            <a:prstGeom prst="rightArrow">
              <a:avLst/>
            </a:prstGeom>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20" name="文本框 19">
              <a:extLst>
                <a:ext uri="{FF2B5EF4-FFF2-40B4-BE49-F238E27FC236}">
                  <a16:creationId xmlns:a16="http://schemas.microsoft.com/office/drawing/2014/main" id="{E1005305-95F0-2549-A824-32A307E53B72}"/>
                </a:ext>
              </a:extLst>
            </p:cNvPr>
            <p:cNvSpPr txBox="1"/>
            <p:nvPr/>
          </p:nvSpPr>
          <p:spPr>
            <a:xfrm>
              <a:off x="2213410" y="3391234"/>
              <a:ext cx="1356480" cy="367742"/>
            </a:xfrm>
            <a:prstGeom prst="rect">
              <a:avLst/>
            </a:prstGeom>
            <a:noFill/>
          </p:spPr>
          <p:txBody>
            <a:bodyPr wrap="none" rtlCol="0">
              <a:spAutoFit/>
            </a:bodyPr>
            <a:lstStyle/>
            <a:p>
              <a:r>
                <a:rPr lang="en-US" altLang="zh-CN" sz="2400" dirty="0" err="1">
                  <a:latin typeface="Arial" panose="020B0604020202020204" pitchFamily="34" charset="0"/>
                  <a:cs typeface="Arial" panose="020B0604020202020204" pitchFamily="34" charset="0"/>
                </a:rPr>
                <a:t>DecideTS</a:t>
              </a:r>
              <a:endParaRPr lang="zh-CN" altLang="en-US" sz="2400" dirty="0">
                <a:latin typeface="Arial" panose="020B0604020202020204" pitchFamily="34" charset="0"/>
                <a:cs typeface="Arial" panose="020B0604020202020204" pitchFamily="34" charset="0"/>
              </a:endParaRPr>
            </a:p>
          </p:txBody>
        </p:sp>
        <p:sp>
          <p:nvSpPr>
            <p:cNvPr id="21" name="文本框 20">
              <a:extLst>
                <a:ext uri="{FF2B5EF4-FFF2-40B4-BE49-F238E27FC236}">
                  <a16:creationId xmlns:a16="http://schemas.microsoft.com/office/drawing/2014/main" id="{34D02895-5C7B-9247-A29E-6DFAF86945FB}"/>
                </a:ext>
              </a:extLst>
            </p:cNvPr>
            <p:cNvSpPr txBox="1"/>
            <p:nvPr/>
          </p:nvSpPr>
          <p:spPr>
            <a:xfrm>
              <a:off x="4864220" y="3342787"/>
              <a:ext cx="1130212" cy="367742"/>
            </a:xfrm>
            <a:prstGeom prst="rect">
              <a:avLst/>
            </a:prstGeom>
            <a:noFill/>
          </p:spPr>
          <p:txBody>
            <a:bodyPr wrap="none" rtlCol="0">
              <a:spAutoFit/>
            </a:bodyPr>
            <a:lstStyle/>
            <a:p>
              <a:r>
                <a:rPr lang="en-US" altLang="zh-CN" sz="2400" dirty="0">
                  <a:latin typeface="Arial" panose="020B0604020202020204" pitchFamily="34" charset="0"/>
                  <a:cs typeface="Arial" panose="020B0604020202020204" pitchFamily="34" charset="0"/>
                </a:rPr>
                <a:t>Splitting</a:t>
              </a:r>
              <a:endParaRPr lang="zh-CN" altLang="en-US" sz="2400" dirty="0">
                <a:latin typeface="Arial" panose="020B0604020202020204" pitchFamily="34" charset="0"/>
                <a:cs typeface="Arial" panose="020B0604020202020204" pitchFamily="34" charset="0"/>
              </a:endParaRPr>
            </a:p>
          </p:txBody>
        </p:sp>
        <p:sp>
          <p:nvSpPr>
            <p:cNvPr id="22" name="文本框 21">
              <a:extLst>
                <a:ext uri="{FF2B5EF4-FFF2-40B4-BE49-F238E27FC236}">
                  <a16:creationId xmlns:a16="http://schemas.microsoft.com/office/drawing/2014/main" id="{CB387DB0-F7D7-DC4F-8926-BBD94A6D06E9}"/>
                </a:ext>
              </a:extLst>
            </p:cNvPr>
            <p:cNvSpPr txBox="1"/>
            <p:nvPr/>
          </p:nvSpPr>
          <p:spPr>
            <a:xfrm>
              <a:off x="7320707" y="3350072"/>
              <a:ext cx="1538910" cy="367742"/>
            </a:xfrm>
            <a:prstGeom prst="rect">
              <a:avLst/>
            </a:prstGeom>
            <a:noFill/>
          </p:spPr>
          <p:txBody>
            <a:bodyPr wrap="none" rtlCol="0">
              <a:spAutoFit/>
            </a:bodyPr>
            <a:lstStyle/>
            <a:p>
              <a:r>
                <a:rPr lang="en-US" altLang="zh-CN" sz="2400" dirty="0">
                  <a:latin typeface="Arial" panose="020B0604020202020204" pitchFamily="34" charset="0"/>
                  <a:cs typeface="Arial" panose="020B0604020202020204" pitchFamily="34" charset="0"/>
                </a:rPr>
                <a:t>Completing</a:t>
              </a:r>
              <a:endParaRPr lang="zh-CN" altLang="en-US" sz="2400" dirty="0">
                <a:latin typeface="Arial" panose="020B0604020202020204" pitchFamily="34" charset="0"/>
                <a:cs typeface="Arial" panose="020B0604020202020204" pitchFamily="34" charset="0"/>
              </a:endParaRPr>
            </a:p>
          </p:txBody>
        </p:sp>
        <p:sp>
          <p:nvSpPr>
            <p:cNvPr id="23" name="右箭头 22">
              <a:extLst>
                <a:ext uri="{FF2B5EF4-FFF2-40B4-BE49-F238E27FC236}">
                  <a16:creationId xmlns:a16="http://schemas.microsoft.com/office/drawing/2014/main" id="{AE985EDE-2EAD-294F-A188-C3C999A8DFA0}"/>
                </a:ext>
              </a:extLst>
            </p:cNvPr>
            <p:cNvSpPr/>
            <p:nvPr/>
          </p:nvSpPr>
          <p:spPr>
            <a:xfrm>
              <a:off x="3620942" y="3542003"/>
              <a:ext cx="192325" cy="45719"/>
            </a:xfrm>
            <a:prstGeom prst="rightArrow">
              <a:avLst/>
            </a:prstGeom>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24" name="箭头: 右 14">
              <a:extLst>
                <a:ext uri="{FF2B5EF4-FFF2-40B4-BE49-F238E27FC236}">
                  <a16:creationId xmlns:a16="http://schemas.microsoft.com/office/drawing/2014/main" id="{688DFE5C-9DAC-1046-ACC8-C1FF96339C08}"/>
                </a:ext>
              </a:extLst>
            </p:cNvPr>
            <p:cNvSpPr/>
            <p:nvPr/>
          </p:nvSpPr>
          <p:spPr>
            <a:xfrm rot="5400000">
              <a:off x="5173806" y="2933107"/>
              <a:ext cx="562480" cy="102183"/>
            </a:xfrm>
            <a:prstGeom prst="rightArrow">
              <a:avLst>
                <a:gd name="adj1" fmla="val 41689"/>
                <a:gd name="adj2" fmla="val 74929"/>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25" name="文本框 24">
              <a:extLst>
                <a:ext uri="{FF2B5EF4-FFF2-40B4-BE49-F238E27FC236}">
                  <a16:creationId xmlns:a16="http://schemas.microsoft.com/office/drawing/2014/main" id="{6BD44C0C-96B6-4C45-B179-2A67C9EB78A0}"/>
                </a:ext>
              </a:extLst>
            </p:cNvPr>
            <p:cNvSpPr txBox="1"/>
            <p:nvPr/>
          </p:nvSpPr>
          <p:spPr>
            <a:xfrm rot="19496348">
              <a:off x="2982125" y="2542030"/>
              <a:ext cx="1038290" cy="367742"/>
            </a:xfrm>
            <a:prstGeom prst="rect">
              <a:avLst/>
            </a:prstGeom>
            <a:noFill/>
          </p:spPr>
          <p:txBody>
            <a:bodyPr wrap="none" rtlCol="0">
              <a:spAutoFit/>
            </a:bodyPr>
            <a:lstStyle/>
            <a:p>
              <a:pPr algn="ctr"/>
              <a:r>
                <a:rPr lang="en-US" altLang="zh-CN" sz="2400" dirty="0">
                  <a:latin typeface="Arial" panose="020B0604020202020204" pitchFamily="34" charset="0"/>
                  <a:cs typeface="Arial" panose="020B0604020202020204" pitchFamily="34" charset="0"/>
                </a:rPr>
                <a:t>context</a:t>
              </a:r>
              <a:endParaRPr lang="zh-CN" altLang="en-US" sz="2400" dirty="0">
                <a:latin typeface="Arial" panose="020B0604020202020204" pitchFamily="34" charset="0"/>
                <a:cs typeface="Arial" panose="020B0604020202020204" pitchFamily="34" charset="0"/>
              </a:endParaRPr>
            </a:p>
          </p:txBody>
        </p:sp>
        <p:sp>
          <p:nvSpPr>
            <p:cNvPr id="26" name="文本框 25">
              <a:extLst>
                <a:ext uri="{FF2B5EF4-FFF2-40B4-BE49-F238E27FC236}">
                  <a16:creationId xmlns:a16="http://schemas.microsoft.com/office/drawing/2014/main" id="{06413117-FD4D-9742-91DB-ED15B8647EDA}"/>
                </a:ext>
              </a:extLst>
            </p:cNvPr>
            <p:cNvSpPr txBox="1"/>
            <p:nvPr/>
          </p:nvSpPr>
          <p:spPr>
            <a:xfrm rot="1767626">
              <a:off x="6539898" y="2505133"/>
              <a:ext cx="1038290" cy="661935"/>
            </a:xfrm>
            <a:prstGeom prst="rect">
              <a:avLst/>
            </a:prstGeom>
            <a:noFill/>
          </p:spPr>
          <p:txBody>
            <a:bodyPr wrap="none" rtlCol="0">
              <a:spAutoFit/>
            </a:bodyPr>
            <a:lstStyle/>
            <a:p>
              <a:pPr algn="ctr"/>
              <a:r>
                <a:rPr lang="en-US" altLang="zh-CN" sz="2400" dirty="0">
                  <a:latin typeface="Arial" panose="020B0604020202020204" pitchFamily="34" charset="0"/>
                  <a:cs typeface="Arial" panose="020B0604020202020204" pitchFamily="34" charset="0"/>
                </a:rPr>
                <a:t>HER</a:t>
              </a:r>
            </a:p>
            <a:p>
              <a:pPr algn="ctr"/>
              <a:r>
                <a:rPr lang="en-US" altLang="zh-CN" sz="2400" dirty="0">
                  <a:latin typeface="Arial" panose="020B0604020202020204" pitchFamily="34" charset="0"/>
                  <a:cs typeface="Arial" panose="020B0604020202020204" pitchFamily="34" charset="0"/>
                </a:rPr>
                <a:t>context</a:t>
              </a:r>
              <a:endParaRPr lang="zh-CN" altLang="en-US" sz="2400" dirty="0">
                <a:latin typeface="Arial" panose="020B0604020202020204" pitchFamily="34" charset="0"/>
                <a:cs typeface="Arial" panose="020B0604020202020204" pitchFamily="34" charset="0"/>
              </a:endParaRPr>
            </a:p>
          </p:txBody>
        </p:sp>
        <p:sp>
          <p:nvSpPr>
            <p:cNvPr id="27" name="文本框 26">
              <a:extLst>
                <a:ext uri="{FF2B5EF4-FFF2-40B4-BE49-F238E27FC236}">
                  <a16:creationId xmlns:a16="http://schemas.microsoft.com/office/drawing/2014/main" id="{4143093C-DF1C-794B-9263-4FEB6E4F82CD}"/>
                </a:ext>
              </a:extLst>
            </p:cNvPr>
            <p:cNvSpPr txBox="1"/>
            <p:nvPr/>
          </p:nvSpPr>
          <p:spPr>
            <a:xfrm>
              <a:off x="4383685" y="2772952"/>
              <a:ext cx="1122453" cy="367742"/>
            </a:xfrm>
            <a:prstGeom prst="rect">
              <a:avLst/>
            </a:prstGeom>
            <a:noFill/>
          </p:spPr>
          <p:txBody>
            <a:bodyPr wrap="square" rtlCol="0">
              <a:spAutoFit/>
            </a:bodyPr>
            <a:lstStyle/>
            <a:p>
              <a:pPr algn="ctr"/>
              <a:r>
                <a:rPr lang="en-US" altLang="zh-CN" sz="2400" dirty="0">
                  <a:latin typeface="Arial" panose="020B0604020202020204" pitchFamily="34" charset="0"/>
                  <a:cs typeface="Arial" panose="020B0604020202020204" pitchFamily="34" charset="0"/>
                </a:rPr>
                <a:t>context</a:t>
              </a:r>
              <a:endParaRPr lang="zh-CN" altLang="en-US" sz="2400" dirty="0">
                <a:latin typeface="Arial" panose="020B0604020202020204" pitchFamily="34" charset="0"/>
                <a:cs typeface="Arial" panose="020B0604020202020204" pitchFamily="34" charset="0"/>
              </a:endParaRPr>
            </a:p>
          </p:txBody>
        </p:sp>
        <p:sp>
          <p:nvSpPr>
            <p:cNvPr id="28" name="文本框 27">
              <a:extLst>
                <a:ext uri="{FF2B5EF4-FFF2-40B4-BE49-F238E27FC236}">
                  <a16:creationId xmlns:a16="http://schemas.microsoft.com/office/drawing/2014/main" id="{1E37C049-80A2-234E-80A0-AF854CCF9AF9}"/>
                </a:ext>
              </a:extLst>
            </p:cNvPr>
            <p:cNvSpPr txBox="1"/>
            <p:nvPr/>
          </p:nvSpPr>
          <p:spPr>
            <a:xfrm>
              <a:off x="9347716" y="3946495"/>
              <a:ext cx="548840" cy="367742"/>
            </a:xfrm>
            <a:prstGeom prst="rect">
              <a:avLst/>
            </a:prstGeom>
            <a:noFill/>
          </p:spPr>
          <p:txBody>
            <a:bodyPr wrap="square" rtlCol="0">
              <a:spAutoFit/>
            </a:bodyPr>
            <a:lstStyle/>
            <a:p>
              <a:r>
                <a:rPr lang="en-US" altLang="zh-CN" sz="2400" i="1" dirty="0">
                  <a:latin typeface="Arial" panose="020B0604020202020204" pitchFamily="34" charset="0"/>
                  <a:cs typeface="Arial" panose="020B0604020202020204" pitchFamily="34" charset="0"/>
                </a:rPr>
                <a:t>D</a:t>
              </a:r>
              <a:r>
                <a:rPr lang="en-US" altLang="zh-CN" sz="2400" i="1" baseline="-25000" dirty="0">
                  <a:latin typeface="Arial" panose="020B0604020202020204" pitchFamily="34" charset="0"/>
                  <a:cs typeface="Arial" panose="020B0604020202020204" pitchFamily="34" charset="0"/>
                </a:rPr>
                <a:t>V</a:t>
              </a:r>
              <a:endParaRPr lang="zh-CN" altLang="en-US" sz="2400" i="1" baseline="-25000" dirty="0">
                <a:latin typeface="Arial" panose="020B0604020202020204" pitchFamily="34" charset="0"/>
                <a:cs typeface="Arial" panose="020B0604020202020204" pitchFamily="34" charset="0"/>
              </a:endParaRPr>
            </a:p>
          </p:txBody>
        </p:sp>
        <p:sp>
          <p:nvSpPr>
            <p:cNvPr id="29" name="矩形 28">
              <a:extLst>
                <a:ext uri="{FF2B5EF4-FFF2-40B4-BE49-F238E27FC236}">
                  <a16:creationId xmlns:a16="http://schemas.microsoft.com/office/drawing/2014/main" id="{DF9E3008-C4D1-8B43-80B0-9EFEF1530BD9}"/>
                </a:ext>
              </a:extLst>
            </p:cNvPr>
            <p:cNvSpPr/>
            <p:nvPr/>
          </p:nvSpPr>
          <p:spPr>
            <a:xfrm>
              <a:off x="4091603" y="3664994"/>
              <a:ext cx="209672" cy="18637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30" name="矩形 29">
              <a:extLst>
                <a:ext uri="{FF2B5EF4-FFF2-40B4-BE49-F238E27FC236}">
                  <a16:creationId xmlns:a16="http://schemas.microsoft.com/office/drawing/2014/main" id="{32A4E62B-B782-2F45-B7ED-41883BD401CD}"/>
                </a:ext>
              </a:extLst>
            </p:cNvPr>
            <p:cNvSpPr/>
            <p:nvPr/>
          </p:nvSpPr>
          <p:spPr>
            <a:xfrm>
              <a:off x="3921706" y="3434161"/>
              <a:ext cx="209672" cy="186374"/>
            </a:xfrm>
            <a:prstGeom prst="rect">
              <a:avLst/>
            </a:prstGeom>
            <a:solidFill>
              <a:srgbClr val="92D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dirty="0">
                <a:latin typeface="Arial" panose="020B0604020202020204" pitchFamily="34" charset="0"/>
                <a:cs typeface="Arial" panose="020B0604020202020204" pitchFamily="34" charset="0"/>
              </a:endParaRPr>
            </a:p>
          </p:txBody>
        </p:sp>
        <p:sp>
          <p:nvSpPr>
            <p:cNvPr id="31" name="矩形 30">
              <a:extLst>
                <a:ext uri="{FF2B5EF4-FFF2-40B4-BE49-F238E27FC236}">
                  <a16:creationId xmlns:a16="http://schemas.microsoft.com/office/drawing/2014/main" id="{875B9D05-C915-7545-B52C-CFC4CDB406D6}"/>
                </a:ext>
              </a:extLst>
            </p:cNvPr>
            <p:cNvSpPr/>
            <p:nvPr/>
          </p:nvSpPr>
          <p:spPr>
            <a:xfrm>
              <a:off x="4243988" y="3434161"/>
              <a:ext cx="209672" cy="186374"/>
            </a:xfrm>
            <a:prstGeom prst="rect">
              <a:avLst/>
            </a:prstGeom>
            <a:solidFill>
              <a:srgbClr val="FF00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dirty="0">
                <a:latin typeface="Arial" panose="020B0604020202020204" pitchFamily="34" charset="0"/>
                <a:cs typeface="Arial" panose="020B0604020202020204" pitchFamily="34" charset="0"/>
              </a:endParaRPr>
            </a:p>
          </p:txBody>
        </p:sp>
        <p:sp>
          <p:nvSpPr>
            <p:cNvPr id="32" name="矩形 31">
              <a:extLst>
                <a:ext uri="{FF2B5EF4-FFF2-40B4-BE49-F238E27FC236}">
                  <a16:creationId xmlns:a16="http://schemas.microsoft.com/office/drawing/2014/main" id="{04EF9452-19BE-9240-B137-6BDB0A8864EF}"/>
                </a:ext>
              </a:extLst>
            </p:cNvPr>
            <p:cNvSpPr/>
            <p:nvPr/>
          </p:nvSpPr>
          <p:spPr>
            <a:xfrm>
              <a:off x="6525676" y="3653884"/>
              <a:ext cx="209672" cy="18637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33" name="矩形 32">
              <a:extLst>
                <a:ext uri="{FF2B5EF4-FFF2-40B4-BE49-F238E27FC236}">
                  <a16:creationId xmlns:a16="http://schemas.microsoft.com/office/drawing/2014/main" id="{966C69EB-1D63-A74C-B263-05AACEF84C19}"/>
                </a:ext>
              </a:extLst>
            </p:cNvPr>
            <p:cNvSpPr/>
            <p:nvPr/>
          </p:nvSpPr>
          <p:spPr>
            <a:xfrm>
              <a:off x="6363830" y="3424374"/>
              <a:ext cx="209672" cy="186374"/>
            </a:xfrm>
            <a:prstGeom prst="rect">
              <a:avLst/>
            </a:prstGeom>
            <a:solidFill>
              <a:srgbClr val="92D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dirty="0">
                <a:latin typeface="Arial" panose="020B0604020202020204" pitchFamily="34" charset="0"/>
                <a:cs typeface="Arial" panose="020B0604020202020204" pitchFamily="34" charset="0"/>
              </a:endParaRPr>
            </a:p>
          </p:txBody>
        </p:sp>
        <p:sp>
          <p:nvSpPr>
            <p:cNvPr id="34" name="矩形 33">
              <a:extLst>
                <a:ext uri="{FF2B5EF4-FFF2-40B4-BE49-F238E27FC236}">
                  <a16:creationId xmlns:a16="http://schemas.microsoft.com/office/drawing/2014/main" id="{4A389B39-A2EF-6D41-A84D-0D6ADD66F174}"/>
                </a:ext>
              </a:extLst>
            </p:cNvPr>
            <p:cNvSpPr/>
            <p:nvPr/>
          </p:nvSpPr>
          <p:spPr>
            <a:xfrm>
              <a:off x="6696453" y="3425944"/>
              <a:ext cx="209672" cy="186374"/>
            </a:xfrm>
            <a:prstGeom prst="rect">
              <a:avLst/>
            </a:prstGeom>
            <a:solidFill>
              <a:srgbClr val="92D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dirty="0">
                <a:latin typeface="Arial" panose="020B0604020202020204" pitchFamily="34" charset="0"/>
                <a:cs typeface="Arial" panose="020B0604020202020204" pitchFamily="34" charset="0"/>
              </a:endParaRPr>
            </a:p>
          </p:txBody>
        </p:sp>
        <p:sp>
          <p:nvSpPr>
            <p:cNvPr id="35" name="矩形 34">
              <a:extLst>
                <a:ext uri="{FF2B5EF4-FFF2-40B4-BE49-F238E27FC236}">
                  <a16:creationId xmlns:a16="http://schemas.microsoft.com/office/drawing/2014/main" id="{294A191B-2B6C-124B-B0A2-8DC8CD463D4E}"/>
                </a:ext>
              </a:extLst>
            </p:cNvPr>
            <p:cNvSpPr/>
            <p:nvPr/>
          </p:nvSpPr>
          <p:spPr>
            <a:xfrm>
              <a:off x="9622744" y="3409481"/>
              <a:ext cx="209672" cy="186374"/>
            </a:xfrm>
            <a:prstGeom prst="rect">
              <a:avLst/>
            </a:prstGeom>
            <a:solidFill>
              <a:srgbClr val="92D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36" name="矩形 35">
              <a:extLst>
                <a:ext uri="{FF2B5EF4-FFF2-40B4-BE49-F238E27FC236}">
                  <a16:creationId xmlns:a16="http://schemas.microsoft.com/office/drawing/2014/main" id="{F8C54612-5935-AB4C-A240-BC8216027F55}"/>
                </a:ext>
              </a:extLst>
            </p:cNvPr>
            <p:cNvSpPr/>
            <p:nvPr/>
          </p:nvSpPr>
          <p:spPr>
            <a:xfrm>
              <a:off x="9319411" y="3413663"/>
              <a:ext cx="209672" cy="186374"/>
            </a:xfrm>
            <a:prstGeom prst="rect">
              <a:avLst/>
            </a:prstGeom>
            <a:solidFill>
              <a:srgbClr val="92D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dirty="0">
                <a:latin typeface="Arial" panose="020B0604020202020204" pitchFamily="34" charset="0"/>
                <a:cs typeface="Arial" panose="020B0604020202020204" pitchFamily="34" charset="0"/>
              </a:endParaRPr>
            </a:p>
          </p:txBody>
        </p:sp>
        <p:sp>
          <p:nvSpPr>
            <p:cNvPr id="37" name="矩形 36">
              <a:extLst>
                <a:ext uri="{FF2B5EF4-FFF2-40B4-BE49-F238E27FC236}">
                  <a16:creationId xmlns:a16="http://schemas.microsoft.com/office/drawing/2014/main" id="{FDCB0600-5ACE-F544-8982-217BD92643AD}"/>
                </a:ext>
              </a:extLst>
            </p:cNvPr>
            <p:cNvSpPr/>
            <p:nvPr/>
          </p:nvSpPr>
          <p:spPr>
            <a:xfrm>
              <a:off x="9488996" y="3647743"/>
              <a:ext cx="209672" cy="186374"/>
            </a:xfrm>
            <a:prstGeom prst="rect">
              <a:avLst/>
            </a:prstGeom>
            <a:solidFill>
              <a:srgbClr val="92D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dirty="0">
                <a:latin typeface="Arial" panose="020B0604020202020204" pitchFamily="34" charset="0"/>
                <a:cs typeface="Arial" panose="020B0604020202020204" pitchFamily="34" charset="0"/>
              </a:endParaRPr>
            </a:p>
          </p:txBody>
        </p:sp>
        <p:sp>
          <p:nvSpPr>
            <p:cNvPr id="38" name="矩形 37">
              <a:extLst>
                <a:ext uri="{FF2B5EF4-FFF2-40B4-BE49-F238E27FC236}">
                  <a16:creationId xmlns:a16="http://schemas.microsoft.com/office/drawing/2014/main" id="{F64D5E64-007A-B241-9F20-7E9855A6B5B9}"/>
                </a:ext>
              </a:extLst>
            </p:cNvPr>
            <p:cNvSpPr/>
            <p:nvPr/>
          </p:nvSpPr>
          <p:spPr>
            <a:xfrm>
              <a:off x="1160860" y="3435582"/>
              <a:ext cx="209672" cy="186374"/>
            </a:xfrm>
            <a:prstGeom prst="rect">
              <a:avLst/>
            </a:prstGeom>
            <a:solidFill>
              <a:schemeClr val="tx2">
                <a:lumMod val="60000"/>
                <a:lumOff val="4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39" name="矩形 38">
              <a:extLst>
                <a:ext uri="{FF2B5EF4-FFF2-40B4-BE49-F238E27FC236}">
                  <a16:creationId xmlns:a16="http://schemas.microsoft.com/office/drawing/2014/main" id="{F4C4365C-EAB9-954B-9E86-8A5C6B76CEF9}"/>
                </a:ext>
              </a:extLst>
            </p:cNvPr>
            <p:cNvSpPr/>
            <p:nvPr/>
          </p:nvSpPr>
          <p:spPr>
            <a:xfrm>
              <a:off x="1551355" y="3434161"/>
              <a:ext cx="209672" cy="186374"/>
            </a:xfrm>
            <a:prstGeom prst="rect">
              <a:avLst/>
            </a:prstGeom>
            <a:solidFill>
              <a:schemeClr val="tx2">
                <a:lumMod val="60000"/>
                <a:lumOff val="4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40" name="矩形 39">
              <a:extLst>
                <a:ext uri="{FF2B5EF4-FFF2-40B4-BE49-F238E27FC236}">
                  <a16:creationId xmlns:a16="http://schemas.microsoft.com/office/drawing/2014/main" id="{B85B30E2-1BDA-F34B-B032-03252CD89B81}"/>
                </a:ext>
              </a:extLst>
            </p:cNvPr>
            <p:cNvSpPr/>
            <p:nvPr/>
          </p:nvSpPr>
          <p:spPr>
            <a:xfrm>
              <a:off x="1361417" y="3695446"/>
              <a:ext cx="209672" cy="186374"/>
            </a:xfrm>
            <a:prstGeom prst="rect">
              <a:avLst/>
            </a:prstGeom>
            <a:solidFill>
              <a:schemeClr val="tx2">
                <a:lumMod val="60000"/>
                <a:lumOff val="4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41" name="矩形 40">
              <a:extLst>
                <a:ext uri="{FF2B5EF4-FFF2-40B4-BE49-F238E27FC236}">
                  <a16:creationId xmlns:a16="http://schemas.microsoft.com/office/drawing/2014/main" id="{9763210C-D848-8F49-B452-DEC64591EA00}"/>
                </a:ext>
              </a:extLst>
            </p:cNvPr>
            <p:cNvSpPr/>
            <p:nvPr/>
          </p:nvSpPr>
          <p:spPr>
            <a:xfrm>
              <a:off x="1129087" y="2234516"/>
              <a:ext cx="209672" cy="186374"/>
            </a:xfrm>
            <a:prstGeom prst="rect">
              <a:avLst/>
            </a:prstGeom>
            <a:solidFill>
              <a:schemeClr val="tx2">
                <a:lumMod val="60000"/>
                <a:lumOff val="4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42" name="文本框 41">
              <a:extLst>
                <a:ext uri="{FF2B5EF4-FFF2-40B4-BE49-F238E27FC236}">
                  <a16:creationId xmlns:a16="http://schemas.microsoft.com/office/drawing/2014/main" id="{FE017850-7B0F-5A40-8383-C6B6306ECF69}"/>
                </a:ext>
              </a:extLst>
            </p:cNvPr>
            <p:cNvSpPr txBox="1"/>
            <p:nvPr/>
          </p:nvSpPr>
          <p:spPr>
            <a:xfrm>
              <a:off x="1370532" y="2096080"/>
              <a:ext cx="1869828" cy="367742"/>
            </a:xfrm>
            <a:prstGeom prst="rect">
              <a:avLst/>
            </a:prstGeom>
            <a:noFill/>
          </p:spPr>
          <p:txBody>
            <a:bodyPr wrap="none" rtlCol="0">
              <a:spAutoFit/>
            </a:bodyPr>
            <a:lstStyle/>
            <a:p>
              <a:r>
                <a:rPr lang="en-US" altLang="zh-CN" sz="2400" dirty="0">
                  <a:latin typeface="Arial" panose="020B0604020202020204" pitchFamily="34" charset="0"/>
                  <a:cs typeface="Arial" panose="020B0604020202020204" pitchFamily="34" charset="0"/>
                </a:rPr>
                <a:t>attribute value</a:t>
              </a:r>
              <a:endParaRPr lang="zh-CN" altLang="en-US" sz="2400" dirty="0">
                <a:latin typeface="Arial" panose="020B0604020202020204" pitchFamily="34" charset="0"/>
                <a:cs typeface="Arial" panose="020B0604020202020204" pitchFamily="34" charset="0"/>
              </a:endParaRPr>
            </a:p>
          </p:txBody>
        </p:sp>
        <p:sp>
          <p:nvSpPr>
            <p:cNvPr id="43" name="矩形 42">
              <a:extLst>
                <a:ext uri="{FF2B5EF4-FFF2-40B4-BE49-F238E27FC236}">
                  <a16:creationId xmlns:a16="http://schemas.microsoft.com/office/drawing/2014/main" id="{60328AC8-4343-E849-8F9E-BEB55F8FA3A5}"/>
                </a:ext>
              </a:extLst>
            </p:cNvPr>
            <p:cNvSpPr/>
            <p:nvPr/>
          </p:nvSpPr>
          <p:spPr>
            <a:xfrm>
              <a:off x="1125548" y="2591613"/>
              <a:ext cx="209672" cy="186374"/>
            </a:xfrm>
            <a:prstGeom prst="rect">
              <a:avLst/>
            </a:prstGeom>
            <a:solidFill>
              <a:srgbClr val="92D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dirty="0">
                <a:latin typeface="Arial" panose="020B0604020202020204" pitchFamily="34" charset="0"/>
                <a:cs typeface="Arial" panose="020B0604020202020204" pitchFamily="34" charset="0"/>
              </a:endParaRPr>
            </a:p>
          </p:txBody>
        </p:sp>
        <p:sp>
          <p:nvSpPr>
            <p:cNvPr id="44" name="文本框 43">
              <a:extLst>
                <a:ext uri="{FF2B5EF4-FFF2-40B4-BE49-F238E27FC236}">
                  <a16:creationId xmlns:a16="http://schemas.microsoft.com/office/drawing/2014/main" id="{B85B9313-5126-6949-81B6-BA40032E485E}"/>
                </a:ext>
              </a:extLst>
            </p:cNvPr>
            <p:cNvSpPr txBox="1"/>
            <p:nvPr/>
          </p:nvSpPr>
          <p:spPr>
            <a:xfrm>
              <a:off x="1370532" y="2416871"/>
              <a:ext cx="1718510" cy="367742"/>
            </a:xfrm>
            <a:prstGeom prst="rect">
              <a:avLst/>
            </a:prstGeom>
            <a:noFill/>
          </p:spPr>
          <p:txBody>
            <a:bodyPr wrap="none" rtlCol="0">
              <a:spAutoFit/>
            </a:bodyPr>
            <a:lstStyle/>
            <a:p>
              <a:r>
                <a:rPr lang="en-US" altLang="zh-CN" sz="2400" dirty="0">
                  <a:latin typeface="Arial" panose="020B0604020202020204" pitchFamily="34" charset="0"/>
                  <a:cs typeface="Arial" panose="020B0604020202020204" pitchFamily="34" charset="0"/>
                </a:rPr>
                <a:t>correct value</a:t>
              </a:r>
              <a:endParaRPr lang="zh-CN" altLang="en-US" sz="2400" dirty="0">
                <a:latin typeface="Arial" panose="020B0604020202020204" pitchFamily="34" charset="0"/>
                <a:cs typeface="Arial" panose="020B0604020202020204" pitchFamily="34" charset="0"/>
              </a:endParaRPr>
            </a:p>
          </p:txBody>
        </p:sp>
        <p:sp>
          <p:nvSpPr>
            <p:cNvPr id="45" name="矩形 44">
              <a:extLst>
                <a:ext uri="{FF2B5EF4-FFF2-40B4-BE49-F238E27FC236}">
                  <a16:creationId xmlns:a16="http://schemas.microsoft.com/office/drawing/2014/main" id="{2EEE843A-8E96-6447-9D90-18B9913DEB8D}"/>
                </a:ext>
              </a:extLst>
            </p:cNvPr>
            <p:cNvSpPr/>
            <p:nvPr/>
          </p:nvSpPr>
          <p:spPr>
            <a:xfrm>
              <a:off x="7801346" y="2234516"/>
              <a:ext cx="209672" cy="186374"/>
            </a:xfrm>
            <a:prstGeom prst="rect">
              <a:avLst/>
            </a:prstGeom>
            <a:solidFill>
              <a:srgbClr val="FF00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46" name="文本框 45">
              <a:extLst>
                <a:ext uri="{FF2B5EF4-FFF2-40B4-BE49-F238E27FC236}">
                  <a16:creationId xmlns:a16="http://schemas.microsoft.com/office/drawing/2014/main" id="{27888169-5F76-7447-A67D-44FDA4B0D479}"/>
                </a:ext>
              </a:extLst>
            </p:cNvPr>
            <p:cNvSpPr txBox="1"/>
            <p:nvPr/>
          </p:nvSpPr>
          <p:spPr>
            <a:xfrm>
              <a:off x="8042791" y="2096080"/>
              <a:ext cx="1734067" cy="367742"/>
            </a:xfrm>
            <a:prstGeom prst="rect">
              <a:avLst/>
            </a:prstGeom>
            <a:noFill/>
          </p:spPr>
          <p:txBody>
            <a:bodyPr wrap="none" rtlCol="0">
              <a:spAutoFit/>
            </a:bodyPr>
            <a:lstStyle/>
            <a:p>
              <a:r>
                <a:rPr lang="en-US" altLang="zh-CN" sz="2400" dirty="0">
                  <a:latin typeface="Arial" panose="020B0604020202020204" pitchFamily="34" charset="0"/>
                  <a:cs typeface="Arial" panose="020B0604020202020204" pitchFamily="34" charset="0"/>
                </a:rPr>
                <a:t>conflict value</a:t>
              </a:r>
              <a:endParaRPr lang="zh-CN" altLang="en-US" sz="2400" dirty="0">
                <a:latin typeface="Arial" panose="020B0604020202020204" pitchFamily="34" charset="0"/>
                <a:cs typeface="Arial" panose="020B0604020202020204" pitchFamily="34" charset="0"/>
              </a:endParaRPr>
            </a:p>
          </p:txBody>
        </p:sp>
        <p:sp>
          <p:nvSpPr>
            <p:cNvPr id="47" name="矩形 46">
              <a:extLst>
                <a:ext uri="{FF2B5EF4-FFF2-40B4-BE49-F238E27FC236}">
                  <a16:creationId xmlns:a16="http://schemas.microsoft.com/office/drawing/2014/main" id="{8FE520E9-B031-644E-8ED0-2888802DD34E}"/>
                </a:ext>
              </a:extLst>
            </p:cNvPr>
            <p:cNvSpPr/>
            <p:nvPr/>
          </p:nvSpPr>
          <p:spPr>
            <a:xfrm>
              <a:off x="7796818" y="2591613"/>
              <a:ext cx="209672" cy="186374"/>
            </a:xfrm>
            <a:prstGeom prst="rect">
              <a:avLst/>
            </a:prstGeom>
            <a:solidFill>
              <a:schemeClr val="bg1"/>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48" name="文本框 47">
              <a:extLst>
                <a:ext uri="{FF2B5EF4-FFF2-40B4-BE49-F238E27FC236}">
                  <a16:creationId xmlns:a16="http://schemas.microsoft.com/office/drawing/2014/main" id="{1198CA9E-5F07-3842-95D7-4792BB994668}"/>
                </a:ext>
              </a:extLst>
            </p:cNvPr>
            <p:cNvSpPr txBox="1"/>
            <p:nvPr/>
          </p:nvSpPr>
          <p:spPr>
            <a:xfrm>
              <a:off x="8042791" y="2416871"/>
              <a:ext cx="1810432" cy="367742"/>
            </a:xfrm>
            <a:prstGeom prst="rect">
              <a:avLst/>
            </a:prstGeom>
            <a:noFill/>
          </p:spPr>
          <p:txBody>
            <a:bodyPr wrap="none" rtlCol="0">
              <a:spAutoFit/>
            </a:bodyPr>
            <a:lstStyle/>
            <a:p>
              <a:r>
                <a:rPr lang="en-US" altLang="zh-CN" sz="2400" dirty="0">
                  <a:latin typeface="Arial" panose="020B0604020202020204" pitchFamily="34" charset="0"/>
                  <a:cs typeface="Arial" panose="020B0604020202020204" pitchFamily="34" charset="0"/>
                </a:rPr>
                <a:t>missing value</a:t>
              </a:r>
              <a:endParaRPr lang="zh-CN" altLang="en-US" sz="2400" dirty="0">
                <a:latin typeface="Arial" panose="020B0604020202020204" pitchFamily="34" charset="0"/>
                <a:cs typeface="Arial" panose="020B0604020202020204" pitchFamily="34" charset="0"/>
              </a:endParaRPr>
            </a:p>
          </p:txBody>
        </p:sp>
        <p:sp>
          <p:nvSpPr>
            <p:cNvPr id="49" name="文本框 48">
              <a:extLst>
                <a:ext uri="{FF2B5EF4-FFF2-40B4-BE49-F238E27FC236}">
                  <a16:creationId xmlns:a16="http://schemas.microsoft.com/office/drawing/2014/main" id="{35BFC5CA-C958-AC45-8BF7-AA05574A2A46}"/>
                </a:ext>
              </a:extLst>
            </p:cNvPr>
            <p:cNvSpPr txBox="1"/>
            <p:nvPr/>
          </p:nvSpPr>
          <p:spPr>
            <a:xfrm>
              <a:off x="4215891" y="2276260"/>
              <a:ext cx="2393799" cy="367742"/>
            </a:xfrm>
            <a:prstGeom prst="rect">
              <a:avLst/>
            </a:prstGeom>
            <a:noFill/>
          </p:spPr>
          <p:txBody>
            <a:bodyPr wrap="square" rtlCol="0">
              <a:spAutoFit/>
            </a:bodyPr>
            <a:lstStyle/>
            <a:p>
              <a:pPr algn="ctr"/>
              <a:r>
                <a:rPr lang="en-US" altLang="zh-CN" sz="2400" dirty="0">
                  <a:latin typeface="Arial" panose="020B0604020202020204" pitchFamily="34" charset="0"/>
                  <a:cs typeface="Arial" panose="020B0604020202020204" pitchFamily="34" charset="0"/>
                </a:rPr>
                <a:t>knowledge graph</a:t>
              </a:r>
              <a:endParaRPr lang="zh-CN" altLang="en-US" sz="2400" dirty="0">
                <a:latin typeface="Arial" panose="020B0604020202020204" pitchFamily="34" charset="0"/>
                <a:cs typeface="Arial" panose="020B0604020202020204" pitchFamily="34" charset="0"/>
              </a:endParaRPr>
            </a:p>
          </p:txBody>
        </p:sp>
        <p:sp>
          <p:nvSpPr>
            <p:cNvPr id="50" name="箭头: 右 13">
              <a:extLst>
                <a:ext uri="{FF2B5EF4-FFF2-40B4-BE49-F238E27FC236}">
                  <a16:creationId xmlns:a16="http://schemas.microsoft.com/office/drawing/2014/main" id="{1C02C1F2-2D33-FD48-8E4E-2B0A8E386C2D}"/>
                </a:ext>
              </a:extLst>
            </p:cNvPr>
            <p:cNvSpPr/>
            <p:nvPr/>
          </p:nvSpPr>
          <p:spPr>
            <a:xfrm rot="8727685">
              <a:off x="2933271" y="2867724"/>
              <a:ext cx="1330930" cy="100679"/>
            </a:xfrm>
            <a:prstGeom prst="rightArrow">
              <a:avLst>
                <a:gd name="adj1" fmla="val 46850"/>
                <a:gd name="adj2" fmla="val 78775"/>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cs typeface="Arial" panose="020B0604020202020204" pitchFamily="34" charset="0"/>
              </a:endParaRPr>
            </a:p>
          </p:txBody>
        </p:sp>
        <p:sp>
          <p:nvSpPr>
            <p:cNvPr id="51" name="箭头: 右 15">
              <a:extLst>
                <a:ext uri="{FF2B5EF4-FFF2-40B4-BE49-F238E27FC236}">
                  <a16:creationId xmlns:a16="http://schemas.microsoft.com/office/drawing/2014/main" id="{848BDF3D-7D15-7B42-A279-0C215651F9DD}"/>
                </a:ext>
              </a:extLst>
            </p:cNvPr>
            <p:cNvSpPr/>
            <p:nvPr/>
          </p:nvSpPr>
          <p:spPr>
            <a:xfrm rot="1686964">
              <a:off x="6482687" y="2865229"/>
              <a:ext cx="1433510" cy="97203"/>
            </a:xfrm>
            <a:prstGeom prst="rightArrow">
              <a:avLst>
                <a:gd name="adj1" fmla="val 46059"/>
                <a:gd name="adj2" fmla="val 73188"/>
              </a:avLst>
            </a:prstGeom>
            <a:solidFill>
              <a:srgbClr val="C000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cs typeface="Arial" panose="020B0604020202020204" pitchFamily="34" charset="0"/>
              </a:endParaRPr>
            </a:p>
          </p:txBody>
        </p:sp>
        <p:sp>
          <p:nvSpPr>
            <p:cNvPr id="52" name="文本框 51">
              <a:extLst>
                <a:ext uri="{FF2B5EF4-FFF2-40B4-BE49-F238E27FC236}">
                  <a16:creationId xmlns:a16="http://schemas.microsoft.com/office/drawing/2014/main" id="{C9E1BFC9-3143-EC46-AF07-4680E2EA74E3}"/>
                </a:ext>
              </a:extLst>
            </p:cNvPr>
            <p:cNvSpPr txBox="1"/>
            <p:nvPr/>
          </p:nvSpPr>
          <p:spPr>
            <a:xfrm>
              <a:off x="4468218" y="4491665"/>
              <a:ext cx="2111652" cy="367742"/>
            </a:xfrm>
            <a:prstGeom prst="rect">
              <a:avLst/>
            </a:prstGeom>
            <a:noFill/>
          </p:spPr>
          <p:txBody>
            <a:bodyPr wrap="none" rtlCol="0">
              <a:spAutoFit/>
            </a:bodyPr>
            <a:lstStyle/>
            <a:p>
              <a:r>
                <a:rPr lang="en-US" altLang="zh-CN" sz="2400" dirty="0">
                  <a:latin typeface="Arial" panose="020B0604020202020204" pitchFamily="34" charset="0"/>
                  <a:cs typeface="Arial" panose="020B0604020202020204" pitchFamily="34" charset="0"/>
                </a:rPr>
                <a:t>User verification</a:t>
              </a:r>
              <a:endParaRPr lang="zh-CN" altLang="en-US" sz="2400" dirty="0">
                <a:latin typeface="Arial" panose="020B0604020202020204" pitchFamily="34" charset="0"/>
                <a:cs typeface="Arial" panose="020B0604020202020204" pitchFamily="34" charset="0"/>
              </a:endParaRPr>
            </a:p>
          </p:txBody>
        </p:sp>
        <p:sp>
          <p:nvSpPr>
            <p:cNvPr id="53" name="矩形 52">
              <a:extLst>
                <a:ext uri="{FF2B5EF4-FFF2-40B4-BE49-F238E27FC236}">
                  <a16:creationId xmlns:a16="http://schemas.microsoft.com/office/drawing/2014/main" id="{CA513F8D-B2E3-7242-BDDE-29BADD4592CB}"/>
                </a:ext>
              </a:extLst>
            </p:cNvPr>
            <p:cNvSpPr/>
            <p:nvPr/>
          </p:nvSpPr>
          <p:spPr>
            <a:xfrm>
              <a:off x="4418324" y="4494412"/>
              <a:ext cx="2159905" cy="618066"/>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cs typeface="Arial" panose="020B0604020202020204" pitchFamily="34" charset="0"/>
              </a:endParaRPr>
            </a:p>
          </p:txBody>
        </p:sp>
        <p:sp>
          <p:nvSpPr>
            <p:cNvPr id="54" name="箭头: 右 13">
              <a:extLst>
                <a:ext uri="{FF2B5EF4-FFF2-40B4-BE49-F238E27FC236}">
                  <a16:creationId xmlns:a16="http://schemas.microsoft.com/office/drawing/2014/main" id="{68E51C5B-D988-1043-A0E5-46647D3784D0}"/>
                </a:ext>
              </a:extLst>
            </p:cNvPr>
            <p:cNvSpPr/>
            <p:nvPr/>
          </p:nvSpPr>
          <p:spPr>
            <a:xfrm rot="1737920">
              <a:off x="2717923" y="4263636"/>
              <a:ext cx="1709011" cy="103088"/>
            </a:xfrm>
            <a:prstGeom prst="rightArrow">
              <a:avLst>
                <a:gd name="adj1" fmla="val 40589"/>
                <a:gd name="adj2" fmla="val 78177"/>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cs typeface="Arial" panose="020B0604020202020204" pitchFamily="34" charset="0"/>
              </a:endParaRPr>
            </a:p>
          </p:txBody>
        </p:sp>
        <p:sp>
          <p:nvSpPr>
            <p:cNvPr id="55" name="箭头: 右 13">
              <a:extLst>
                <a:ext uri="{FF2B5EF4-FFF2-40B4-BE49-F238E27FC236}">
                  <a16:creationId xmlns:a16="http://schemas.microsoft.com/office/drawing/2014/main" id="{CF166067-0C8C-D04F-ACC9-70C4D26F7495}"/>
                </a:ext>
              </a:extLst>
            </p:cNvPr>
            <p:cNvSpPr/>
            <p:nvPr/>
          </p:nvSpPr>
          <p:spPr>
            <a:xfrm rot="5400000">
              <a:off x="5141474" y="4082849"/>
              <a:ext cx="627144" cy="102184"/>
            </a:xfrm>
            <a:prstGeom prst="rightArrow">
              <a:avLst>
                <a:gd name="adj1" fmla="val 41695"/>
                <a:gd name="adj2" fmla="val 7493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56" name="箭头: 右 13">
              <a:extLst>
                <a:ext uri="{FF2B5EF4-FFF2-40B4-BE49-F238E27FC236}">
                  <a16:creationId xmlns:a16="http://schemas.microsoft.com/office/drawing/2014/main" id="{633B4146-B065-564E-84C0-AF566B8C5CC1}"/>
                </a:ext>
              </a:extLst>
            </p:cNvPr>
            <p:cNvSpPr/>
            <p:nvPr/>
          </p:nvSpPr>
          <p:spPr>
            <a:xfrm rot="9022553">
              <a:off x="6547298" y="4218470"/>
              <a:ext cx="1811227" cy="116686"/>
            </a:xfrm>
            <a:prstGeom prst="rightArrow">
              <a:avLst>
                <a:gd name="adj1" fmla="val 42077"/>
                <a:gd name="adj2" fmla="val 87518"/>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cs typeface="Arial" panose="020B0604020202020204" pitchFamily="34" charset="0"/>
              </a:endParaRPr>
            </a:p>
          </p:txBody>
        </p:sp>
        <p:sp>
          <p:nvSpPr>
            <p:cNvPr id="57" name="文本框 56">
              <a:extLst>
                <a:ext uri="{FF2B5EF4-FFF2-40B4-BE49-F238E27FC236}">
                  <a16:creationId xmlns:a16="http://schemas.microsoft.com/office/drawing/2014/main" id="{A5B5F060-F85E-0C48-ACF2-0A2F05942581}"/>
                </a:ext>
              </a:extLst>
            </p:cNvPr>
            <p:cNvSpPr txBox="1"/>
            <p:nvPr/>
          </p:nvSpPr>
          <p:spPr>
            <a:xfrm>
              <a:off x="4835109" y="4720677"/>
              <a:ext cx="1297085" cy="367742"/>
            </a:xfrm>
            <a:prstGeom prst="rect">
              <a:avLst/>
            </a:prstGeom>
            <a:noFill/>
          </p:spPr>
          <p:txBody>
            <a:bodyPr wrap="none" rtlCol="0">
              <a:spAutoFit/>
            </a:bodyPr>
            <a:lstStyle/>
            <a:p>
              <a:r>
                <a:rPr lang="en-US" altLang="zh-CN" sz="2400" dirty="0">
                  <a:latin typeface="Arial" panose="020B0604020202020204" pitchFamily="34" charset="0"/>
                  <a:cs typeface="Arial" panose="020B0604020202020204" pitchFamily="34" charset="0"/>
                </a:rPr>
                <a:t>(optional)</a:t>
              </a:r>
              <a:endParaRPr lang="zh-CN" altLang="en-US" sz="2400" dirty="0">
                <a:latin typeface="Arial" panose="020B0604020202020204" pitchFamily="34" charset="0"/>
                <a:cs typeface="Arial" panose="020B0604020202020204" pitchFamily="34" charset="0"/>
              </a:endParaRPr>
            </a:p>
          </p:txBody>
        </p:sp>
      </p:grpSp>
      <p:grpSp>
        <p:nvGrpSpPr>
          <p:cNvPr id="116" name="组合 115">
            <a:extLst>
              <a:ext uri="{FF2B5EF4-FFF2-40B4-BE49-F238E27FC236}">
                <a16:creationId xmlns:a16="http://schemas.microsoft.com/office/drawing/2014/main" id="{0CF06D89-277E-F046-9795-2C3E7BB88807}"/>
              </a:ext>
            </a:extLst>
          </p:cNvPr>
          <p:cNvGrpSpPr/>
          <p:nvPr/>
        </p:nvGrpSpPr>
        <p:grpSpPr>
          <a:xfrm>
            <a:off x="775855" y="1316050"/>
            <a:ext cx="9851348" cy="3200705"/>
            <a:chOff x="1047579" y="2073155"/>
            <a:chExt cx="8869579" cy="3437835"/>
          </a:xfrm>
        </p:grpSpPr>
        <p:sp>
          <p:nvSpPr>
            <p:cNvPr id="127" name="文本框 126">
              <a:extLst>
                <a:ext uri="{FF2B5EF4-FFF2-40B4-BE49-F238E27FC236}">
                  <a16:creationId xmlns:a16="http://schemas.microsoft.com/office/drawing/2014/main" id="{A8D8676D-B3CA-584C-A427-23884BB0AC49}"/>
                </a:ext>
              </a:extLst>
            </p:cNvPr>
            <p:cNvSpPr txBox="1"/>
            <p:nvPr/>
          </p:nvSpPr>
          <p:spPr>
            <a:xfrm>
              <a:off x="7259710" y="3134478"/>
              <a:ext cx="1620077" cy="826446"/>
            </a:xfrm>
            <a:prstGeom prst="rect">
              <a:avLst/>
            </a:prstGeom>
            <a:noFill/>
            <a:ln>
              <a:noFill/>
            </a:ln>
          </p:spPr>
          <p:txBody>
            <a:bodyPr wrap="none" rtlCol="0">
              <a:spAutoFit/>
            </a:bodyPr>
            <a:lstStyle/>
            <a:p>
              <a:pPr algn="ctr"/>
              <a:r>
                <a:rPr lang="en-US" altLang="zh-CN" sz="2200" dirty="0">
                  <a:solidFill>
                    <a:srgbClr val="FF0000"/>
                  </a:solidFill>
                  <a:latin typeface="Calibri" panose="020F0502020204030204" pitchFamily="34" charset="0"/>
                  <a:cs typeface="Calibri" panose="020F0502020204030204" pitchFamily="34" charset="0"/>
                </a:rPr>
                <a:t>Missing</a:t>
              </a:r>
              <a:r>
                <a:rPr lang="zh-CN" altLang="en-US" sz="2200" dirty="0">
                  <a:solidFill>
                    <a:srgbClr val="FF0000"/>
                  </a:solidFill>
                  <a:latin typeface="Calibri" panose="020F0502020204030204" pitchFamily="34" charset="0"/>
                  <a:cs typeface="Calibri" panose="020F0502020204030204" pitchFamily="34" charset="0"/>
                </a:rPr>
                <a:t> </a:t>
              </a:r>
              <a:r>
                <a:rPr lang="en-US" altLang="zh-CN" sz="2200" dirty="0">
                  <a:solidFill>
                    <a:srgbClr val="FF0000"/>
                  </a:solidFill>
                  <a:latin typeface="Calibri" panose="020F0502020204030204" pitchFamily="34" charset="0"/>
                  <a:cs typeface="Calibri" panose="020F0502020204030204" pitchFamily="34" charset="0"/>
                </a:rPr>
                <a:t>Value</a:t>
              </a:r>
            </a:p>
            <a:p>
              <a:pPr algn="ctr"/>
              <a:r>
                <a:rPr lang="en-US" altLang="zh-CN" sz="2200" dirty="0">
                  <a:solidFill>
                    <a:srgbClr val="FF0000"/>
                  </a:solidFill>
                  <a:latin typeface="Calibri" panose="020F0502020204030204" pitchFamily="34" charset="0"/>
                  <a:cs typeface="Calibri" panose="020F0502020204030204" pitchFamily="34" charset="0"/>
                </a:rPr>
                <a:t>Imputation</a:t>
              </a:r>
              <a:endParaRPr lang="zh-CN" altLang="en-US" sz="2200" dirty="0">
                <a:solidFill>
                  <a:srgbClr val="FF0000"/>
                </a:solidFill>
                <a:latin typeface="Calibri" panose="020F0502020204030204" pitchFamily="34" charset="0"/>
                <a:cs typeface="Calibri" panose="020F0502020204030204" pitchFamily="34" charset="0"/>
              </a:endParaRPr>
            </a:p>
          </p:txBody>
        </p:sp>
        <p:sp>
          <p:nvSpPr>
            <p:cNvPr id="166" name="流程图: 磁盘 3">
              <a:extLst>
                <a:ext uri="{FF2B5EF4-FFF2-40B4-BE49-F238E27FC236}">
                  <a16:creationId xmlns:a16="http://schemas.microsoft.com/office/drawing/2014/main" id="{1EF45C8B-FA85-D744-9EE8-4C0297530A3E}"/>
                </a:ext>
              </a:extLst>
            </p:cNvPr>
            <p:cNvSpPr/>
            <p:nvPr/>
          </p:nvSpPr>
          <p:spPr>
            <a:xfrm>
              <a:off x="1047579" y="2970344"/>
              <a:ext cx="818993" cy="1132716"/>
            </a:xfrm>
            <a:prstGeom prst="flowChartMagneticDisk">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68" name="文本框 167">
              <a:extLst>
                <a:ext uri="{FF2B5EF4-FFF2-40B4-BE49-F238E27FC236}">
                  <a16:creationId xmlns:a16="http://schemas.microsoft.com/office/drawing/2014/main" id="{B81EE86A-7B00-AC4E-8B7A-632441A492C0}"/>
                </a:ext>
              </a:extLst>
            </p:cNvPr>
            <p:cNvSpPr txBox="1"/>
            <p:nvPr/>
          </p:nvSpPr>
          <p:spPr>
            <a:xfrm>
              <a:off x="1249973" y="4033134"/>
              <a:ext cx="479716" cy="462810"/>
            </a:xfrm>
            <a:prstGeom prst="rect">
              <a:avLst/>
            </a:prstGeom>
            <a:noFill/>
          </p:spPr>
          <p:txBody>
            <a:bodyPr wrap="square" rtlCol="0">
              <a:spAutoFit/>
            </a:bodyPr>
            <a:lstStyle/>
            <a:p>
              <a:r>
                <a:rPr lang="en-US" altLang="zh-CN" sz="2200" i="1" dirty="0">
                  <a:latin typeface="Calibri" panose="020F0502020204030204" pitchFamily="34" charset="0"/>
                  <a:cs typeface="Calibri" panose="020F0502020204030204" pitchFamily="34" charset="0"/>
                </a:rPr>
                <a:t>D</a:t>
              </a:r>
              <a:endParaRPr lang="zh-CN" altLang="en-US" sz="2200" i="1" baseline="-25000" dirty="0">
                <a:latin typeface="Calibri" panose="020F0502020204030204" pitchFamily="34" charset="0"/>
                <a:cs typeface="Calibri" panose="020F0502020204030204" pitchFamily="34" charset="0"/>
              </a:endParaRPr>
            </a:p>
          </p:txBody>
        </p:sp>
        <p:sp>
          <p:nvSpPr>
            <p:cNvPr id="169" name="流程图: 磁盘 5">
              <a:extLst>
                <a:ext uri="{FF2B5EF4-FFF2-40B4-BE49-F238E27FC236}">
                  <a16:creationId xmlns:a16="http://schemas.microsoft.com/office/drawing/2014/main" id="{FA54A026-F640-4C43-8C5A-F9319E70B2EE}"/>
                </a:ext>
              </a:extLst>
            </p:cNvPr>
            <p:cNvSpPr/>
            <p:nvPr/>
          </p:nvSpPr>
          <p:spPr>
            <a:xfrm>
              <a:off x="3863016" y="3063457"/>
              <a:ext cx="663146" cy="864972"/>
            </a:xfrm>
            <a:prstGeom prst="flowChartMagneticDisk">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70" name="文本框 169">
              <a:extLst>
                <a:ext uri="{FF2B5EF4-FFF2-40B4-BE49-F238E27FC236}">
                  <a16:creationId xmlns:a16="http://schemas.microsoft.com/office/drawing/2014/main" id="{939E5732-213A-794C-A8EE-330B124E26DD}"/>
                </a:ext>
              </a:extLst>
            </p:cNvPr>
            <p:cNvSpPr txBox="1"/>
            <p:nvPr/>
          </p:nvSpPr>
          <p:spPr>
            <a:xfrm>
              <a:off x="3979011" y="3989945"/>
              <a:ext cx="644528" cy="462810"/>
            </a:xfrm>
            <a:prstGeom prst="rect">
              <a:avLst/>
            </a:prstGeom>
            <a:noFill/>
          </p:spPr>
          <p:txBody>
            <a:bodyPr wrap="square" rtlCol="0">
              <a:spAutoFit/>
            </a:bodyPr>
            <a:lstStyle/>
            <a:p>
              <a:r>
                <a:rPr lang="en-US" altLang="zh-CN" sz="2200" i="1" dirty="0">
                  <a:latin typeface="Calibri" panose="020F0502020204030204" pitchFamily="34" charset="0"/>
                  <a:cs typeface="Calibri" panose="020F0502020204030204" pitchFamily="34" charset="0"/>
                </a:rPr>
                <a:t>D</a:t>
              </a:r>
              <a:r>
                <a:rPr lang="en-US" altLang="zh-CN" sz="2200" i="1" baseline="-25000" dirty="0">
                  <a:latin typeface="Calibri" panose="020F0502020204030204" pitchFamily="34" charset="0"/>
                  <a:cs typeface="Calibri" panose="020F0502020204030204" pitchFamily="34" charset="0"/>
                </a:rPr>
                <a:t>V</a:t>
              </a:r>
              <a:endParaRPr lang="zh-CN" altLang="en-US" sz="2200" i="1" baseline="-25000" dirty="0">
                <a:latin typeface="Calibri" panose="020F0502020204030204" pitchFamily="34" charset="0"/>
                <a:cs typeface="Calibri" panose="020F0502020204030204" pitchFamily="34" charset="0"/>
              </a:endParaRPr>
            </a:p>
          </p:txBody>
        </p:sp>
        <p:sp>
          <p:nvSpPr>
            <p:cNvPr id="171" name="矩形 170">
              <a:extLst>
                <a:ext uri="{FF2B5EF4-FFF2-40B4-BE49-F238E27FC236}">
                  <a16:creationId xmlns:a16="http://schemas.microsoft.com/office/drawing/2014/main" id="{5BC08B3F-C2C8-EF48-989D-B024F2A1DDE6}"/>
                </a:ext>
              </a:extLst>
            </p:cNvPr>
            <p:cNvSpPr/>
            <p:nvPr/>
          </p:nvSpPr>
          <p:spPr>
            <a:xfrm>
              <a:off x="2398236" y="3310090"/>
              <a:ext cx="1204825" cy="650834"/>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dirty="0">
                <a:latin typeface="Calibri" panose="020F0502020204030204" pitchFamily="34" charset="0"/>
                <a:cs typeface="Calibri" panose="020F0502020204030204" pitchFamily="34" charset="0"/>
              </a:endParaRPr>
            </a:p>
          </p:txBody>
        </p:sp>
        <p:sp>
          <p:nvSpPr>
            <p:cNvPr id="174" name="矩形 173">
              <a:extLst>
                <a:ext uri="{FF2B5EF4-FFF2-40B4-BE49-F238E27FC236}">
                  <a16:creationId xmlns:a16="http://schemas.microsoft.com/office/drawing/2014/main" id="{4586D3DD-EC20-954B-AC94-4F58D7EA2523}"/>
                </a:ext>
              </a:extLst>
            </p:cNvPr>
            <p:cNvSpPr/>
            <p:nvPr/>
          </p:nvSpPr>
          <p:spPr>
            <a:xfrm>
              <a:off x="4785606" y="3158833"/>
              <a:ext cx="1234573" cy="780532"/>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dirty="0">
                <a:latin typeface="Calibri" panose="020F0502020204030204" pitchFamily="34" charset="0"/>
                <a:cs typeface="Calibri" panose="020F0502020204030204" pitchFamily="34" charset="0"/>
              </a:endParaRPr>
            </a:p>
          </p:txBody>
        </p:sp>
        <p:sp>
          <p:nvSpPr>
            <p:cNvPr id="175" name="矩形 174">
              <a:extLst>
                <a:ext uri="{FF2B5EF4-FFF2-40B4-BE49-F238E27FC236}">
                  <a16:creationId xmlns:a16="http://schemas.microsoft.com/office/drawing/2014/main" id="{7C70D414-FF20-324C-8EAB-587976D5E743}"/>
                </a:ext>
              </a:extLst>
            </p:cNvPr>
            <p:cNvSpPr/>
            <p:nvPr/>
          </p:nvSpPr>
          <p:spPr>
            <a:xfrm>
              <a:off x="7299278" y="3168549"/>
              <a:ext cx="1585635" cy="764453"/>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dirty="0">
                <a:latin typeface="Calibri" panose="020F0502020204030204" pitchFamily="34" charset="0"/>
                <a:cs typeface="Calibri" panose="020F0502020204030204" pitchFamily="34" charset="0"/>
              </a:endParaRPr>
            </a:p>
          </p:txBody>
        </p:sp>
        <p:sp>
          <p:nvSpPr>
            <p:cNvPr id="176" name="右箭头 175">
              <a:extLst>
                <a:ext uri="{FF2B5EF4-FFF2-40B4-BE49-F238E27FC236}">
                  <a16:creationId xmlns:a16="http://schemas.microsoft.com/office/drawing/2014/main" id="{86EF4EC9-7B68-3D47-9FB0-49EF2D2A7C12}"/>
                </a:ext>
              </a:extLst>
            </p:cNvPr>
            <p:cNvSpPr/>
            <p:nvPr/>
          </p:nvSpPr>
          <p:spPr>
            <a:xfrm>
              <a:off x="1927338" y="3542003"/>
              <a:ext cx="430390" cy="53853"/>
            </a:xfrm>
            <a:prstGeom prst="rightArrow">
              <a:avLst/>
            </a:prstGeom>
            <a:solidFill>
              <a:srgbClr val="0070C0"/>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77" name="右箭头 176">
              <a:extLst>
                <a:ext uri="{FF2B5EF4-FFF2-40B4-BE49-F238E27FC236}">
                  <a16:creationId xmlns:a16="http://schemas.microsoft.com/office/drawing/2014/main" id="{E149E487-D100-7449-9848-94D20D85AA51}"/>
                </a:ext>
              </a:extLst>
            </p:cNvPr>
            <p:cNvSpPr/>
            <p:nvPr/>
          </p:nvSpPr>
          <p:spPr>
            <a:xfrm>
              <a:off x="4560225" y="3530499"/>
              <a:ext cx="217306" cy="45719"/>
            </a:xfrm>
            <a:prstGeom prst="rightArrow">
              <a:avLst/>
            </a:prstGeom>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78" name="流程图: 磁盘 17">
              <a:extLst>
                <a:ext uri="{FF2B5EF4-FFF2-40B4-BE49-F238E27FC236}">
                  <a16:creationId xmlns:a16="http://schemas.microsoft.com/office/drawing/2014/main" id="{67A4F821-66E3-C94D-9CB2-1E661DF4A3CA}"/>
                </a:ext>
              </a:extLst>
            </p:cNvPr>
            <p:cNvSpPr/>
            <p:nvPr/>
          </p:nvSpPr>
          <p:spPr>
            <a:xfrm>
              <a:off x="6298939" y="3087928"/>
              <a:ext cx="663146" cy="864972"/>
            </a:xfrm>
            <a:prstGeom prst="flowChartMagneticDisk">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79" name="文本框 178">
              <a:extLst>
                <a:ext uri="{FF2B5EF4-FFF2-40B4-BE49-F238E27FC236}">
                  <a16:creationId xmlns:a16="http://schemas.microsoft.com/office/drawing/2014/main" id="{F34607A3-EF33-714A-9B7F-F458CE861525}"/>
                </a:ext>
              </a:extLst>
            </p:cNvPr>
            <p:cNvSpPr txBox="1"/>
            <p:nvPr/>
          </p:nvSpPr>
          <p:spPr>
            <a:xfrm>
              <a:off x="6449121" y="3989945"/>
              <a:ext cx="548840" cy="462810"/>
            </a:xfrm>
            <a:prstGeom prst="rect">
              <a:avLst/>
            </a:prstGeom>
            <a:noFill/>
          </p:spPr>
          <p:txBody>
            <a:bodyPr wrap="square" rtlCol="0">
              <a:spAutoFit/>
            </a:bodyPr>
            <a:lstStyle/>
            <a:p>
              <a:r>
                <a:rPr lang="en-US" altLang="zh-CN" sz="2200" i="1" dirty="0">
                  <a:latin typeface="Calibri" panose="020F0502020204030204" pitchFamily="34" charset="0"/>
                  <a:cs typeface="Calibri" panose="020F0502020204030204" pitchFamily="34" charset="0"/>
                </a:rPr>
                <a:t>D</a:t>
              </a:r>
              <a:r>
                <a:rPr lang="en-US" altLang="zh-CN" sz="2200" i="1" baseline="-25000" dirty="0">
                  <a:latin typeface="Calibri" panose="020F0502020204030204" pitchFamily="34" charset="0"/>
                  <a:cs typeface="Calibri" panose="020F0502020204030204" pitchFamily="34" charset="0"/>
                </a:rPr>
                <a:t>V</a:t>
              </a:r>
              <a:endParaRPr lang="zh-CN" altLang="en-US" sz="2200" i="1" baseline="-25000" dirty="0">
                <a:latin typeface="Calibri" panose="020F0502020204030204" pitchFamily="34" charset="0"/>
                <a:cs typeface="Calibri" panose="020F0502020204030204" pitchFamily="34" charset="0"/>
              </a:endParaRPr>
            </a:p>
          </p:txBody>
        </p:sp>
        <p:sp>
          <p:nvSpPr>
            <p:cNvPr id="180" name="右箭头 179">
              <a:extLst>
                <a:ext uri="{FF2B5EF4-FFF2-40B4-BE49-F238E27FC236}">
                  <a16:creationId xmlns:a16="http://schemas.microsoft.com/office/drawing/2014/main" id="{3F10C550-FB1E-3241-B79E-F79213B20E4B}"/>
                </a:ext>
              </a:extLst>
            </p:cNvPr>
            <p:cNvSpPr/>
            <p:nvPr/>
          </p:nvSpPr>
          <p:spPr>
            <a:xfrm>
              <a:off x="6051609" y="3530499"/>
              <a:ext cx="201466" cy="45719"/>
            </a:xfrm>
            <a:prstGeom prst="rightArrow">
              <a:avLst/>
            </a:prstGeom>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81" name="右箭头 180">
              <a:extLst>
                <a:ext uri="{FF2B5EF4-FFF2-40B4-BE49-F238E27FC236}">
                  <a16:creationId xmlns:a16="http://schemas.microsoft.com/office/drawing/2014/main" id="{8045DA00-F3B9-C446-B8E2-602988B325FC}"/>
                </a:ext>
              </a:extLst>
            </p:cNvPr>
            <p:cNvSpPr/>
            <p:nvPr/>
          </p:nvSpPr>
          <p:spPr>
            <a:xfrm>
              <a:off x="6997961" y="3537528"/>
              <a:ext cx="231126" cy="45719"/>
            </a:xfrm>
            <a:prstGeom prst="rightArrow">
              <a:avLst/>
            </a:prstGeom>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82" name="流程图: 磁盘 21">
              <a:extLst>
                <a:ext uri="{FF2B5EF4-FFF2-40B4-BE49-F238E27FC236}">
                  <a16:creationId xmlns:a16="http://schemas.microsoft.com/office/drawing/2014/main" id="{AE204CB1-33CC-2244-A32A-5669331732BA}"/>
                </a:ext>
              </a:extLst>
            </p:cNvPr>
            <p:cNvSpPr/>
            <p:nvPr/>
          </p:nvSpPr>
          <p:spPr>
            <a:xfrm>
              <a:off x="9254012" y="3068031"/>
              <a:ext cx="663146" cy="864972"/>
            </a:xfrm>
            <a:prstGeom prst="flowChartMagneticDisk">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83" name="右箭头 182">
              <a:extLst>
                <a:ext uri="{FF2B5EF4-FFF2-40B4-BE49-F238E27FC236}">
                  <a16:creationId xmlns:a16="http://schemas.microsoft.com/office/drawing/2014/main" id="{888AD0BE-4C9A-CC4D-8356-7C14D8C4B1AB}"/>
                </a:ext>
              </a:extLst>
            </p:cNvPr>
            <p:cNvSpPr/>
            <p:nvPr/>
          </p:nvSpPr>
          <p:spPr>
            <a:xfrm flipV="1">
              <a:off x="8925421" y="3542635"/>
              <a:ext cx="288083" cy="45719"/>
            </a:xfrm>
            <a:prstGeom prst="rightArrow">
              <a:avLst/>
            </a:prstGeom>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84" name="文本框 183">
              <a:extLst>
                <a:ext uri="{FF2B5EF4-FFF2-40B4-BE49-F238E27FC236}">
                  <a16:creationId xmlns:a16="http://schemas.microsoft.com/office/drawing/2014/main" id="{A85A237D-8BB1-624A-A8F2-F1E72498CE5C}"/>
                </a:ext>
              </a:extLst>
            </p:cNvPr>
            <p:cNvSpPr txBox="1"/>
            <p:nvPr/>
          </p:nvSpPr>
          <p:spPr>
            <a:xfrm>
              <a:off x="2408221" y="3371307"/>
              <a:ext cx="1256659" cy="462810"/>
            </a:xfrm>
            <a:prstGeom prst="rect">
              <a:avLst/>
            </a:prstGeom>
            <a:noFill/>
          </p:spPr>
          <p:txBody>
            <a:bodyPr wrap="square" rtlCol="0">
              <a:spAutoFit/>
            </a:bodyPr>
            <a:lstStyle/>
            <a:p>
              <a:r>
                <a:rPr lang="en-US" altLang="zh-CN" sz="2200" dirty="0" err="1">
                  <a:latin typeface="Calibri" panose="020F0502020204030204" pitchFamily="34" charset="0"/>
                  <a:cs typeface="Calibri" panose="020F0502020204030204" pitchFamily="34" charset="0"/>
                </a:rPr>
                <a:t>DecideTS</a:t>
              </a:r>
              <a:endParaRPr lang="zh-CN" altLang="en-US" sz="2200" dirty="0">
                <a:latin typeface="Calibri" panose="020F0502020204030204" pitchFamily="34" charset="0"/>
                <a:cs typeface="Calibri" panose="020F0502020204030204" pitchFamily="34" charset="0"/>
              </a:endParaRPr>
            </a:p>
          </p:txBody>
        </p:sp>
        <p:sp>
          <p:nvSpPr>
            <p:cNvPr id="185" name="文本框 184">
              <a:extLst>
                <a:ext uri="{FF2B5EF4-FFF2-40B4-BE49-F238E27FC236}">
                  <a16:creationId xmlns:a16="http://schemas.microsoft.com/office/drawing/2014/main" id="{CC85899F-4D6E-CB4E-9976-D2B46DD754C4}"/>
                </a:ext>
              </a:extLst>
            </p:cNvPr>
            <p:cNvSpPr txBox="1"/>
            <p:nvPr/>
          </p:nvSpPr>
          <p:spPr>
            <a:xfrm>
              <a:off x="4714290" y="3113313"/>
              <a:ext cx="1378592" cy="826446"/>
            </a:xfrm>
            <a:prstGeom prst="rect">
              <a:avLst/>
            </a:prstGeom>
            <a:noFill/>
          </p:spPr>
          <p:txBody>
            <a:bodyPr wrap="none" rtlCol="0">
              <a:spAutoFit/>
            </a:bodyPr>
            <a:lstStyle/>
            <a:p>
              <a:pPr algn="ctr"/>
              <a:r>
                <a:rPr lang="en-US" altLang="zh-CN" sz="2200" dirty="0">
                  <a:latin typeface="Calibri" panose="020F0502020204030204" pitchFamily="34" charset="0"/>
                  <a:cs typeface="Calibri" panose="020F0502020204030204" pitchFamily="34" charset="0"/>
                </a:rPr>
                <a:t>Attribute</a:t>
              </a:r>
            </a:p>
            <a:p>
              <a:pPr algn="ctr"/>
              <a:r>
                <a:rPr lang="en-US" altLang="zh-CN" sz="2200" dirty="0">
                  <a:latin typeface="Calibri" panose="020F0502020204030204" pitchFamily="34" charset="0"/>
                  <a:cs typeface="Calibri" panose="020F0502020204030204" pitchFamily="34" charset="0"/>
                </a:rPr>
                <a:t>Assignment</a:t>
              </a:r>
              <a:endParaRPr lang="zh-CN" altLang="en-US" sz="2200" dirty="0">
                <a:latin typeface="Calibri" panose="020F0502020204030204" pitchFamily="34" charset="0"/>
                <a:cs typeface="Calibri" panose="020F0502020204030204" pitchFamily="34" charset="0"/>
              </a:endParaRPr>
            </a:p>
          </p:txBody>
        </p:sp>
        <p:sp>
          <p:nvSpPr>
            <p:cNvPr id="186" name="右箭头 185">
              <a:extLst>
                <a:ext uri="{FF2B5EF4-FFF2-40B4-BE49-F238E27FC236}">
                  <a16:creationId xmlns:a16="http://schemas.microsoft.com/office/drawing/2014/main" id="{F0D6CD82-459B-1A4D-9998-BB56804592DE}"/>
                </a:ext>
              </a:extLst>
            </p:cNvPr>
            <p:cNvSpPr/>
            <p:nvPr/>
          </p:nvSpPr>
          <p:spPr>
            <a:xfrm>
              <a:off x="3620942" y="3542003"/>
              <a:ext cx="192325" cy="45719"/>
            </a:xfrm>
            <a:prstGeom prst="rightArrow">
              <a:avLst/>
            </a:prstGeom>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87" name="箭头: 右 14">
              <a:extLst>
                <a:ext uri="{FF2B5EF4-FFF2-40B4-BE49-F238E27FC236}">
                  <a16:creationId xmlns:a16="http://schemas.microsoft.com/office/drawing/2014/main" id="{E71F28BC-B573-3D43-8847-95FE668EBD3D}"/>
                </a:ext>
              </a:extLst>
            </p:cNvPr>
            <p:cNvSpPr/>
            <p:nvPr/>
          </p:nvSpPr>
          <p:spPr>
            <a:xfrm rot="5400000">
              <a:off x="5173806" y="2739652"/>
              <a:ext cx="562480" cy="102183"/>
            </a:xfrm>
            <a:prstGeom prst="right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88" name="文本框 187">
              <a:extLst>
                <a:ext uri="{FF2B5EF4-FFF2-40B4-BE49-F238E27FC236}">
                  <a16:creationId xmlns:a16="http://schemas.microsoft.com/office/drawing/2014/main" id="{8DB3C987-7A3F-6449-80A4-03EAFB9051CF}"/>
                </a:ext>
              </a:extLst>
            </p:cNvPr>
            <p:cNvSpPr txBox="1"/>
            <p:nvPr/>
          </p:nvSpPr>
          <p:spPr>
            <a:xfrm rot="19352188">
              <a:off x="3094165" y="2390165"/>
              <a:ext cx="936727" cy="462810"/>
            </a:xfrm>
            <a:prstGeom prst="rect">
              <a:avLst/>
            </a:prstGeom>
            <a:noFill/>
          </p:spPr>
          <p:txBody>
            <a:bodyPr wrap="none" rtlCol="0">
              <a:spAutoFit/>
            </a:bodyPr>
            <a:lstStyle/>
            <a:p>
              <a:pPr algn="ctr"/>
              <a:r>
                <a:rPr lang="en-US" altLang="zh-CN" sz="2200" dirty="0">
                  <a:latin typeface="Calibri" panose="020F0502020204030204" pitchFamily="34" charset="0"/>
                  <a:cs typeface="Calibri" panose="020F0502020204030204" pitchFamily="34" charset="0"/>
                </a:rPr>
                <a:t>context</a:t>
              </a:r>
              <a:endParaRPr lang="zh-CN" altLang="en-US" sz="2200" dirty="0">
                <a:latin typeface="Calibri" panose="020F0502020204030204" pitchFamily="34" charset="0"/>
                <a:cs typeface="Calibri" panose="020F0502020204030204" pitchFamily="34" charset="0"/>
              </a:endParaRPr>
            </a:p>
          </p:txBody>
        </p:sp>
        <p:sp>
          <p:nvSpPr>
            <p:cNvPr id="189" name="文本框 188">
              <a:extLst>
                <a:ext uri="{FF2B5EF4-FFF2-40B4-BE49-F238E27FC236}">
                  <a16:creationId xmlns:a16="http://schemas.microsoft.com/office/drawing/2014/main" id="{ACA465BB-F8C8-B84A-8CF9-3C7D177EBD79}"/>
                </a:ext>
              </a:extLst>
            </p:cNvPr>
            <p:cNvSpPr txBox="1"/>
            <p:nvPr/>
          </p:nvSpPr>
          <p:spPr>
            <a:xfrm rot="1587521">
              <a:off x="6477067" y="2223572"/>
              <a:ext cx="936727" cy="826446"/>
            </a:xfrm>
            <a:prstGeom prst="rect">
              <a:avLst/>
            </a:prstGeom>
            <a:noFill/>
          </p:spPr>
          <p:txBody>
            <a:bodyPr wrap="none" rtlCol="0">
              <a:spAutoFit/>
            </a:bodyPr>
            <a:lstStyle/>
            <a:p>
              <a:pPr algn="ctr"/>
              <a:r>
                <a:rPr lang="en-US" altLang="zh-CN" sz="2200" dirty="0">
                  <a:latin typeface="Calibri" panose="020F0502020204030204" pitchFamily="34" charset="0"/>
                  <a:cs typeface="Calibri" panose="020F0502020204030204" pitchFamily="34" charset="0"/>
                </a:rPr>
                <a:t>HER</a:t>
              </a:r>
            </a:p>
            <a:p>
              <a:pPr algn="ctr"/>
              <a:r>
                <a:rPr lang="en-US" altLang="zh-CN" sz="2200" dirty="0">
                  <a:latin typeface="Calibri" panose="020F0502020204030204" pitchFamily="34" charset="0"/>
                  <a:cs typeface="Calibri" panose="020F0502020204030204" pitchFamily="34" charset="0"/>
                </a:rPr>
                <a:t>context</a:t>
              </a:r>
              <a:endParaRPr lang="zh-CN" altLang="en-US" sz="2200" dirty="0">
                <a:latin typeface="Calibri" panose="020F0502020204030204" pitchFamily="34" charset="0"/>
                <a:cs typeface="Calibri" panose="020F0502020204030204" pitchFamily="34" charset="0"/>
              </a:endParaRPr>
            </a:p>
          </p:txBody>
        </p:sp>
        <p:sp>
          <p:nvSpPr>
            <p:cNvPr id="190" name="文本框 189">
              <a:extLst>
                <a:ext uri="{FF2B5EF4-FFF2-40B4-BE49-F238E27FC236}">
                  <a16:creationId xmlns:a16="http://schemas.microsoft.com/office/drawing/2014/main" id="{647A33CB-3D1B-5149-B4A6-C0FAFFD61DBC}"/>
                </a:ext>
              </a:extLst>
            </p:cNvPr>
            <p:cNvSpPr txBox="1"/>
            <p:nvPr/>
          </p:nvSpPr>
          <p:spPr>
            <a:xfrm>
              <a:off x="4396159" y="2505090"/>
              <a:ext cx="1122453" cy="462810"/>
            </a:xfrm>
            <a:prstGeom prst="rect">
              <a:avLst/>
            </a:prstGeom>
            <a:noFill/>
          </p:spPr>
          <p:txBody>
            <a:bodyPr wrap="square" rtlCol="0">
              <a:spAutoFit/>
            </a:bodyPr>
            <a:lstStyle/>
            <a:p>
              <a:pPr algn="ctr"/>
              <a:r>
                <a:rPr lang="en-US" altLang="zh-CN" sz="2200" dirty="0">
                  <a:latin typeface="Calibri" panose="020F0502020204030204" pitchFamily="34" charset="0"/>
                  <a:cs typeface="Calibri" panose="020F0502020204030204" pitchFamily="34" charset="0"/>
                </a:rPr>
                <a:t>context</a:t>
              </a:r>
              <a:endParaRPr lang="zh-CN" altLang="en-US" sz="2200" dirty="0">
                <a:latin typeface="Calibri" panose="020F0502020204030204" pitchFamily="34" charset="0"/>
                <a:cs typeface="Calibri" panose="020F0502020204030204" pitchFamily="34" charset="0"/>
              </a:endParaRPr>
            </a:p>
          </p:txBody>
        </p:sp>
        <p:sp>
          <p:nvSpPr>
            <p:cNvPr id="191" name="文本框 190">
              <a:extLst>
                <a:ext uri="{FF2B5EF4-FFF2-40B4-BE49-F238E27FC236}">
                  <a16:creationId xmlns:a16="http://schemas.microsoft.com/office/drawing/2014/main" id="{6531E5AE-27F0-0944-8F2F-2F5FE0582DC0}"/>
                </a:ext>
              </a:extLst>
            </p:cNvPr>
            <p:cNvSpPr txBox="1"/>
            <p:nvPr/>
          </p:nvSpPr>
          <p:spPr>
            <a:xfrm>
              <a:off x="9347716" y="3946494"/>
              <a:ext cx="548840" cy="462810"/>
            </a:xfrm>
            <a:prstGeom prst="rect">
              <a:avLst/>
            </a:prstGeom>
            <a:noFill/>
          </p:spPr>
          <p:txBody>
            <a:bodyPr wrap="square" rtlCol="0">
              <a:spAutoFit/>
            </a:bodyPr>
            <a:lstStyle/>
            <a:p>
              <a:r>
                <a:rPr lang="en-US" altLang="zh-CN" sz="2200" i="1" dirty="0">
                  <a:latin typeface="Calibri" panose="020F0502020204030204" pitchFamily="34" charset="0"/>
                  <a:cs typeface="Calibri" panose="020F0502020204030204" pitchFamily="34" charset="0"/>
                </a:rPr>
                <a:t>D</a:t>
              </a:r>
              <a:r>
                <a:rPr lang="en-US" altLang="zh-CN" sz="2200" i="1" baseline="-25000" dirty="0">
                  <a:latin typeface="Calibri" panose="020F0502020204030204" pitchFamily="34" charset="0"/>
                  <a:cs typeface="Calibri" panose="020F0502020204030204" pitchFamily="34" charset="0"/>
                </a:rPr>
                <a:t>V</a:t>
              </a:r>
              <a:endParaRPr lang="zh-CN" altLang="en-US" sz="2200" i="1" baseline="-25000" dirty="0">
                <a:latin typeface="Calibri" panose="020F0502020204030204" pitchFamily="34" charset="0"/>
                <a:cs typeface="Calibri" panose="020F0502020204030204" pitchFamily="34" charset="0"/>
              </a:endParaRPr>
            </a:p>
          </p:txBody>
        </p:sp>
        <p:sp>
          <p:nvSpPr>
            <p:cNvPr id="192" name="矩形 191">
              <a:extLst>
                <a:ext uri="{FF2B5EF4-FFF2-40B4-BE49-F238E27FC236}">
                  <a16:creationId xmlns:a16="http://schemas.microsoft.com/office/drawing/2014/main" id="{C95CFA10-0346-B244-BB36-915127D4666F}"/>
                </a:ext>
              </a:extLst>
            </p:cNvPr>
            <p:cNvSpPr/>
            <p:nvPr/>
          </p:nvSpPr>
          <p:spPr>
            <a:xfrm>
              <a:off x="4091603" y="3664994"/>
              <a:ext cx="209672" cy="18637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93" name="矩形 192">
              <a:extLst>
                <a:ext uri="{FF2B5EF4-FFF2-40B4-BE49-F238E27FC236}">
                  <a16:creationId xmlns:a16="http://schemas.microsoft.com/office/drawing/2014/main" id="{83A208B0-15AE-9949-AB38-EEA63AFEDC75}"/>
                </a:ext>
              </a:extLst>
            </p:cNvPr>
            <p:cNvSpPr/>
            <p:nvPr/>
          </p:nvSpPr>
          <p:spPr>
            <a:xfrm>
              <a:off x="3921706" y="3434161"/>
              <a:ext cx="209672" cy="18637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94" name="矩形 193">
              <a:extLst>
                <a:ext uri="{FF2B5EF4-FFF2-40B4-BE49-F238E27FC236}">
                  <a16:creationId xmlns:a16="http://schemas.microsoft.com/office/drawing/2014/main" id="{AE4B71EF-83C1-5543-A3F5-A9CE1EB78EA8}"/>
                </a:ext>
              </a:extLst>
            </p:cNvPr>
            <p:cNvSpPr/>
            <p:nvPr/>
          </p:nvSpPr>
          <p:spPr>
            <a:xfrm>
              <a:off x="4243988" y="3434161"/>
              <a:ext cx="209672" cy="186374"/>
            </a:xfrm>
            <a:prstGeom prst="rect">
              <a:avLst/>
            </a:prstGeom>
            <a:solidFill>
              <a:srgbClr val="FF00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95" name="矩形 194">
              <a:extLst>
                <a:ext uri="{FF2B5EF4-FFF2-40B4-BE49-F238E27FC236}">
                  <a16:creationId xmlns:a16="http://schemas.microsoft.com/office/drawing/2014/main" id="{9019F2D1-5696-0B4B-95E9-E85A878F41F8}"/>
                </a:ext>
              </a:extLst>
            </p:cNvPr>
            <p:cNvSpPr/>
            <p:nvPr/>
          </p:nvSpPr>
          <p:spPr>
            <a:xfrm>
              <a:off x="6525676" y="3653884"/>
              <a:ext cx="209672" cy="18637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96" name="矩形 195">
              <a:extLst>
                <a:ext uri="{FF2B5EF4-FFF2-40B4-BE49-F238E27FC236}">
                  <a16:creationId xmlns:a16="http://schemas.microsoft.com/office/drawing/2014/main" id="{E28E496D-DC1E-564F-A31C-E9A8B34364F4}"/>
                </a:ext>
              </a:extLst>
            </p:cNvPr>
            <p:cNvSpPr/>
            <p:nvPr/>
          </p:nvSpPr>
          <p:spPr>
            <a:xfrm>
              <a:off x="6363830" y="3413663"/>
              <a:ext cx="209672" cy="18637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97" name="矩形 196">
              <a:extLst>
                <a:ext uri="{FF2B5EF4-FFF2-40B4-BE49-F238E27FC236}">
                  <a16:creationId xmlns:a16="http://schemas.microsoft.com/office/drawing/2014/main" id="{E865A386-E971-6949-BC08-7BAEA86C602F}"/>
                </a:ext>
              </a:extLst>
            </p:cNvPr>
            <p:cNvSpPr/>
            <p:nvPr/>
          </p:nvSpPr>
          <p:spPr>
            <a:xfrm>
              <a:off x="6696453" y="3415233"/>
              <a:ext cx="209672" cy="18637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98" name="矩形 197">
              <a:extLst>
                <a:ext uri="{FF2B5EF4-FFF2-40B4-BE49-F238E27FC236}">
                  <a16:creationId xmlns:a16="http://schemas.microsoft.com/office/drawing/2014/main" id="{7ED0051A-F7D5-C148-A65A-4111007D31C3}"/>
                </a:ext>
              </a:extLst>
            </p:cNvPr>
            <p:cNvSpPr/>
            <p:nvPr/>
          </p:nvSpPr>
          <p:spPr>
            <a:xfrm>
              <a:off x="9651048" y="3409481"/>
              <a:ext cx="209672" cy="18637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199" name="矩形 198">
              <a:extLst>
                <a:ext uri="{FF2B5EF4-FFF2-40B4-BE49-F238E27FC236}">
                  <a16:creationId xmlns:a16="http://schemas.microsoft.com/office/drawing/2014/main" id="{36283DBC-E144-8C4C-A47E-E98DDC9BC8BE}"/>
                </a:ext>
              </a:extLst>
            </p:cNvPr>
            <p:cNvSpPr/>
            <p:nvPr/>
          </p:nvSpPr>
          <p:spPr>
            <a:xfrm>
              <a:off x="9347716" y="3413663"/>
              <a:ext cx="209672" cy="18637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200" name="矩形 199">
              <a:extLst>
                <a:ext uri="{FF2B5EF4-FFF2-40B4-BE49-F238E27FC236}">
                  <a16:creationId xmlns:a16="http://schemas.microsoft.com/office/drawing/2014/main" id="{3D3F06CE-140F-E747-BBA7-069DF2F3250B}"/>
                </a:ext>
              </a:extLst>
            </p:cNvPr>
            <p:cNvSpPr/>
            <p:nvPr/>
          </p:nvSpPr>
          <p:spPr>
            <a:xfrm>
              <a:off x="9517300" y="3647743"/>
              <a:ext cx="209672" cy="18637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201" name="矩形 200">
              <a:extLst>
                <a:ext uri="{FF2B5EF4-FFF2-40B4-BE49-F238E27FC236}">
                  <a16:creationId xmlns:a16="http://schemas.microsoft.com/office/drawing/2014/main" id="{A188EBCE-0764-BA48-8513-B2206AB92077}"/>
                </a:ext>
              </a:extLst>
            </p:cNvPr>
            <p:cNvSpPr/>
            <p:nvPr/>
          </p:nvSpPr>
          <p:spPr>
            <a:xfrm>
              <a:off x="1160860" y="3435582"/>
              <a:ext cx="209672" cy="186374"/>
            </a:xfrm>
            <a:prstGeom prst="rect">
              <a:avLst/>
            </a:prstGeom>
            <a:solidFill>
              <a:schemeClr val="tx2">
                <a:lumMod val="60000"/>
                <a:lumOff val="4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202" name="矩形 201">
              <a:extLst>
                <a:ext uri="{FF2B5EF4-FFF2-40B4-BE49-F238E27FC236}">
                  <a16:creationId xmlns:a16="http://schemas.microsoft.com/office/drawing/2014/main" id="{A6A02D55-EDD9-5E4F-B68D-110B2E2E43A2}"/>
                </a:ext>
              </a:extLst>
            </p:cNvPr>
            <p:cNvSpPr/>
            <p:nvPr/>
          </p:nvSpPr>
          <p:spPr>
            <a:xfrm>
              <a:off x="1551355" y="3434161"/>
              <a:ext cx="209672" cy="186374"/>
            </a:xfrm>
            <a:prstGeom prst="rect">
              <a:avLst/>
            </a:prstGeom>
            <a:solidFill>
              <a:schemeClr val="tx2">
                <a:lumMod val="60000"/>
                <a:lumOff val="4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203" name="矩形 202">
              <a:extLst>
                <a:ext uri="{FF2B5EF4-FFF2-40B4-BE49-F238E27FC236}">
                  <a16:creationId xmlns:a16="http://schemas.microsoft.com/office/drawing/2014/main" id="{F786F5B7-08F5-454C-8711-8B03DDCAFA61}"/>
                </a:ext>
              </a:extLst>
            </p:cNvPr>
            <p:cNvSpPr/>
            <p:nvPr/>
          </p:nvSpPr>
          <p:spPr>
            <a:xfrm>
              <a:off x="1361417" y="3695446"/>
              <a:ext cx="209672" cy="186374"/>
            </a:xfrm>
            <a:prstGeom prst="rect">
              <a:avLst/>
            </a:prstGeom>
            <a:solidFill>
              <a:schemeClr val="tx2">
                <a:lumMod val="60000"/>
                <a:lumOff val="4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204" name="矩形 203">
              <a:extLst>
                <a:ext uri="{FF2B5EF4-FFF2-40B4-BE49-F238E27FC236}">
                  <a16:creationId xmlns:a16="http://schemas.microsoft.com/office/drawing/2014/main" id="{64D3CD0B-082D-EA4E-962A-B07E124ADBA8}"/>
                </a:ext>
              </a:extLst>
            </p:cNvPr>
            <p:cNvSpPr/>
            <p:nvPr/>
          </p:nvSpPr>
          <p:spPr>
            <a:xfrm>
              <a:off x="1129087" y="2234516"/>
              <a:ext cx="209672" cy="186374"/>
            </a:xfrm>
            <a:prstGeom prst="rect">
              <a:avLst/>
            </a:prstGeom>
            <a:solidFill>
              <a:schemeClr val="tx2">
                <a:lumMod val="60000"/>
                <a:lumOff val="4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205" name="文本框 204">
              <a:extLst>
                <a:ext uri="{FF2B5EF4-FFF2-40B4-BE49-F238E27FC236}">
                  <a16:creationId xmlns:a16="http://schemas.microsoft.com/office/drawing/2014/main" id="{58D909F4-C8F0-004D-83A7-77435BD4E50A}"/>
                </a:ext>
              </a:extLst>
            </p:cNvPr>
            <p:cNvSpPr txBox="1"/>
            <p:nvPr/>
          </p:nvSpPr>
          <p:spPr>
            <a:xfrm>
              <a:off x="1370532" y="2096080"/>
              <a:ext cx="1679424" cy="462810"/>
            </a:xfrm>
            <a:prstGeom prst="rect">
              <a:avLst/>
            </a:prstGeom>
            <a:noFill/>
          </p:spPr>
          <p:txBody>
            <a:bodyPr wrap="none" rtlCol="0">
              <a:spAutoFit/>
            </a:bodyPr>
            <a:lstStyle/>
            <a:p>
              <a:r>
                <a:rPr lang="en-US" altLang="zh-CN" sz="2200" dirty="0">
                  <a:latin typeface="Calibri" panose="020F0502020204030204" pitchFamily="34" charset="0"/>
                  <a:cs typeface="Calibri" panose="020F0502020204030204" pitchFamily="34" charset="0"/>
                </a:rPr>
                <a:t>attribute value</a:t>
              </a:r>
              <a:endParaRPr lang="zh-CN" altLang="en-US" sz="2200" dirty="0">
                <a:latin typeface="Calibri" panose="020F0502020204030204" pitchFamily="34" charset="0"/>
                <a:cs typeface="Calibri" panose="020F0502020204030204" pitchFamily="34" charset="0"/>
              </a:endParaRPr>
            </a:p>
          </p:txBody>
        </p:sp>
        <p:sp>
          <p:nvSpPr>
            <p:cNvPr id="206" name="矩形 205">
              <a:extLst>
                <a:ext uri="{FF2B5EF4-FFF2-40B4-BE49-F238E27FC236}">
                  <a16:creationId xmlns:a16="http://schemas.microsoft.com/office/drawing/2014/main" id="{42523C79-4B64-654F-8DCD-3F735BBFA0D2}"/>
                </a:ext>
              </a:extLst>
            </p:cNvPr>
            <p:cNvSpPr/>
            <p:nvPr/>
          </p:nvSpPr>
          <p:spPr>
            <a:xfrm>
              <a:off x="1125548" y="2591613"/>
              <a:ext cx="209672" cy="18637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207" name="文本框 206">
              <a:extLst>
                <a:ext uri="{FF2B5EF4-FFF2-40B4-BE49-F238E27FC236}">
                  <a16:creationId xmlns:a16="http://schemas.microsoft.com/office/drawing/2014/main" id="{09D00F70-9383-8848-BF21-BDF81AB8E260}"/>
                </a:ext>
              </a:extLst>
            </p:cNvPr>
            <p:cNvSpPr txBox="1"/>
            <p:nvPr/>
          </p:nvSpPr>
          <p:spPr>
            <a:xfrm>
              <a:off x="1370532" y="2416871"/>
              <a:ext cx="1503636" cy="462810"/>
            </a:xfrm>
            <a:prstGeom prst="rect">
              <a:avLst/>
            </a:prstGeom>
            <a:noFill/>
          </p:spPr>
          <p:txBody>
            <a:bodyPr wrap="none" rtlCol="0">
              <a:spAutoFit/>
            </a:bodyPr>
            <a:lstStyle/>
            <a:p>
              <a:r>
                <a:rPr lang="en-US" altLang="zh-CN" sz="2200" dirty="0">
                  <a:latin typeface="Calibri" panose="020F0502020204030204" pitchFamily="34" charset="0"/>
                  <a:cs typeface="Calibri" panose="020F0502020204030204" pitchFamily="34" charset="0"/>
                </a:rPr>
                <a:t>correct value</a:t>
              </a:r>
              <a:endParaRPr lang="zh-CN" altLang="en-US" sz="2200" dirty="0">
                <a:latin typeface="Calibri" panose="020F0502020204030204" pitchFamily="34" charset="0"/>
                <a:cs typeface="Calibri" panose="020F0502020204030204" pitchFamily="34" charset="0"/>
              </a:endParaRPr>
            </a:p>
          </p:txBody>
        </p:sp>
        <p:sp>
          <p:nvSpPr>
            <p:cNvPr id="208" name="矩形 207">
              <a:extLst>
                <a:ext uri="{FF2B5EF4-FFF2-40B4-BE49-F238E27FC236}">
                  <a16:creationId xmlns:a16="http://schemas.microsoft.com/office/drawing/2014/main" id="{C497FDC2-9223-8E46-B71B-7BEA2BE9C7E7}"/>
                </a:ext>
              </a:extLst>
            </p:cNvPr>
            <p:cNvSpPr/>
            <p:nvPr/>
          </p:nvSpPr>
          <p:spPr>
            <a:xfrm>
              <a:off x="7801346" y="2234516"/>
              <a:ext cx="209672" cy="186374"/>
            </a:xfrm>
            <a:prstGeom prst="rect">
              <a:avLst/>
            </a:prstGeom>
            <a:solidFill>
              <a:srgbClr val="FF00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209" name="文本框 208">
              <a:extLst>
                <a:ext uri="{FF2B5EF4-FFF2-40B4-BE49-F238E27FC236}">
                  <a16:creationId xmlns:a16="http://schemas.microsoft.com/office/drawing/2014/main" id="{D2CE635A-5EC7-2F43-BA1C-95563F527770}"/>
                </a:ext>
              </a:extLst>
            </p:cNvPr>
            <p:cNvSpPr txBox="1"/>
            <p:nvPr/>
          </p:nvSpPr>
          <p:spPr>
            <a:xfrm>
              <a:off x="8042791" y="2096080"/>
              <a:ext cx="1528575" cy="462810"/>
            </a:xfrm>
            <a:prstGeom prst="rect">
              <a:avLst/>
            </a:prstGeom>
            <a:noFill/>
          </p:spPr>
          <p:txBody>
            <a:bodyPr wrap="none" rtlCol="0">
              <a:spAutoFit/>
            </a:bodyPr>
            <a:lstStyle/>
            <a:p>
              <a:r>
                <a:rPr lang="en-US" altLang="zh-CN" sz="2200" dirty="0">
                  <a:latin typeface="Calibri" panose="020F0502020204030204" pitchFamily="34" charset="0"/>
                  <a:cs typeface="Calibri" panose="020F0502020204030204" pitchFamily="34" charset="0"/>
                </a:rPr>
                <a:t>conflict value</a:t>
              </a:r>
              <a:endParaRPr lang="zh-CN" altLang="en-US" sz="2200" dirty="0">
                <a:latin typeface="Calibri" panose="020F0502020204030204" pitchFamily="34" charset="0"/>
                <a:cs typeface="Calibri" panose="020F0502020204030204" pitchFamily="34" charset="0"/>
              </a:endParaRPr>
            </a:p>
          </p:txBody>
        </p:sp>
        <p:sp>
          <p:nvSpPr>
            <p:cNvPr id="210" name="矩形 209">
              <a:extLst>
                <a:ext uri="{FF2B5EF4-FFF2-40B4-BE49-F238E27FC236}">
                  <a16:creationId xmlns:a16="http://schemas.microsoft.com/office/drawing/2014/main" id="{6EC944B7-C8D2-6C47-9025-1C3C00A581EB}"/>
                </a:ext>
              </a:extLst>
            </p:cNvPr>
            <p:cNvSpPr/>
            <p:nvPr/>
          </p:nvSpPr>
          <p:spPr>
            <a:xfrm>
              <a:off x="7796818" y="2591613"/>
              <a:ext cx="209672" cy="186374"/>
            </a:xfrm>
            <a:prstGeom prst="rect">
              <a:avLst/>
            </a:prstGeom>
            <a:solidFill>
              <a:schemeClr val="bg1"/>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211" name="文本框 210">
              <a:extLst>
                <a:ext uri="{FF2B5EF4-FFF2-40B4-BE49-F238E27FC236}">
                  <a16:creationId xmlns:a16="http://schemas.microsoft.com/office/drawing/2014/main" id="{3D94E4D0-F0E1-834E-A0B9-8825FC758B50}"/>
                </a:ext>
              </a:extLst>
            </p:cNvPr>
            <p:cNvSpPr txBox="1"/>
            <p:nvPr/>
          </p:nvSpPr>
          <p:spPr>
            <a:xfrm>
              <a:off x="8042791" y="2416871"/>
              <a:ext cx="1543759" cy="462810"/>
            </a:xfrm>
            <a:prstGeom prst="rect">
              <a:avLst/>
            </a:prstGeom>
            <a:noFill/>
          </p:spPr>
          <p:txBody>
            <a:bodyPr wrap="none" rtlCol="0">
              <a:spAutoFit/>
            </a:bodyPr>
            <a:lstStyle/>
            <a:p>
              <a:r>
                <a:rPr lang="en-US" altLang="zh-CN" sz="2200" dirty="0">
                  <a:latin typeface="Calibri" panose="020F0502020204030204" pitchFamily="34" charset="0"/>
                  <a:cs typeface="Calibri" panose="020F0502020204030204" pitchFamily="34" charset="0"/>
                </a:rPr>
                <a:t>missing value</a:t>
              </a:r>
              <a:endParaRPr lang="zh-CN" altLang="en-US" sz="2200" dirty="0">
                <a:latin typeface="Calibri" panose="020F0502020204030204" pitchFamily="34" charset="0"/>
                <a:cs typeface="Calibri" panose="020F0502020204030204" pitchFamily="34" charset="0"/>
              </a:endParaRPr>
            </a:p>
          </p:txBody>
        </p:sp>
        <p:sp>
          <p:nvSpPr>
            <p:cNvPr id="212" name="文本框 211">
              <a:extLst>
                <a:ext uri="{FF2B5EF4-FFF2-40B4-BE49-F238E27FC236}">
                  <a16:creationId xmlns:a16="http://schemas.microsoft.com/office/drawing/2014/main" id="{AA709024-D31D-654C-B62A-6A2254B42CC1}"/>
                </a:ext>
              </a:extLst>
            </p:cNvPr>
            <p:cNvSpPr txBox="1"/>
            <p:nvPr/>
          </p:nvSpPr>
          <p:spPr>
            <a:xfrm>
              <a:off x="4143379" y="2073155"/>
              <a:ext cx="2393799" cy="462810"/>
            </a:xfrm>
            <a:prstGeom prst="rect">
              <a:avLst/>
            </a:prstGeom>
            <a:noFill/>
          </p:spPr>
          <p:txBody>
            <a:bodyPr wrap="square" rtlCol="0">
              <a:spAutoFit/>
            </a:bodyPr>
            <a:lstStyle/>
            <a:p>
              <a:pPr algn="ctr"/>
              <a:r>
                <a:rPr lang="en-US" altLang="zh-CN" sz="2200" dirty="0">
                  <a:latin typeface="Calibri" panose="020F0502020204030204" pitchFamily="34" charset="0"/>
                  <a:cs typeface="Calibri" panose="020F0502020204030204" pitchFamily="34" charset="0"/>
                </a:rPr>
                <a:t>knowledge graph</a:t>
              </a:r>
              <a:endParaRPr lang="zh-CN" altLang="en-US" sz="2200" dirty="0">
                <a:latin typeface="Calibri" panose="020F0502020204030204" pitchFamily="34" charset="0"/>
                <a:cs typeface="Calibri" panose="020F0502020204030204" pitchFamily="34" charset="0"/>
              </a:endParaRPr>
            </a:p>
          </p:txBody>
        </p:sp>
        <p:sp>
          <p:nvSpPr>
            <p:cNvPr id="213" name="箭头: 右 13">
              <a:extLst>
                <a:ext uri="{FF2B5EF4-FFF2-40B4-BE49-F238E27FC236}">
                  <a16:creationId xmlns:a16="http://schemas.microsoft.com/office/drawing/2014/main" id="{1F92DA23-132B-1540-A669-6557B90E5096}"/>
                </a:ext>
              </a:extLst>
            </p:cNvPr>
            <p:cNvSpPr/>
            <p:nvPr/>
          </p:nvSpPr>
          <p:spPr>
            <a:xfrm rot="8609773">
              <a:off x="3140448" y="2736915"/>
              <a:ext cx="1126758" cy="98736"/>
            </a:xfrm>
            <a:prstGeom prst="right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214" name="箭头: 右 15">
              <a:extLst>
                <a:ext uri="{FF2B5EF4-FFF2-40B4-BE49-F238E27FC236}">
                  <a16:creationId xmlns:a16="http://schemas.microsoft.com/office/drawing/2014/main" id="{EEC3266B-71BE-0847-9248-784BF20F7E52}"/>
                </a:ext>
              </a:extLst>
            </p:cNvPr>
            <p:cNvSpPr/>
            <p:nvPr/>
          </p:nvSpPr>
          <p:spPr>
            <a:xfrm rot="1458399">
              <a:off x="6369074" y="2687346"/>
              <a:ext cx="1433510" cy="97203"/>
            </a:xfrm>
            <a:prstGeom prst="right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215" name="文本框 214">
              <a:extLst>
                <a:ext uri="{FF2B5EF4-FFF2-40B4-BE49-F238E27FC236}">
                  <a16:creationId xmlns:a16="http://schemas.microsoft.com/office/drawing/2014/main" id="{1C7733EA-AA7E-204B-987E-DC2CE79057E0}"/>
                </a:ext>
              </a:extLst>
            </p:cNvPr>
            <p:cNvSpPr txBox="1"/>
            <p:nvPr/>
          </p:nvSpPr>
          <p:spPr>
            <a:xfrm>
              <a:off x="4435685" y="4684544"/>
              <a:ext cx="2137816" cy="826446"/>
            </a:xfrm>
            <a:prstGeom prst="rect">
              <a:avLst/>
            </a:prstGeom>
            <a:noFill/>
          </p:spPr>
          <p:txBody>
            <a:bodyPr wrap="square" rtlCol="0">
              <a:spAutoFit/>
            </a:bodyPr>
            <a:lstStyle/>
            <a:p>
              <a:pPr algn="ctr"/>
              <a:r>
                <a:rPr lang="en-US" altLang="zh-CN" sz="2200" dirty="0">
                  <a:latin typeface="Calibri" panose="020F0502020204030204" pitchFamily="34" charset="0"/>
                  <a:cs typeface="Calibri" panose="020F0502020204030204" pitchFamily="34" charset="0"/>
                </a:rPr>
                <a:t>User verification</a:t>
              </a:r>
            </a:p>
            <a:p>
              <a:pPr algn="ctr"/>
              <a:r>
                <a:rPr lang="en-US" altLang="zh-CN" sz="2200" dirty="0">
                  <a:latin typeface="Calibri" panose="020F0502020204030204" pitchFamily="34" charset="0"/>
                  <a:cs typeface="Calibri" panose="020F0502020204030204" pitchFamily="34" charset="0"/>
                </a:rPr>
                <a:t>(optional)</a:t>
              </a:r>
              <a:endParaRPr lang="zh-CN" altLang="en-US" sz="2200" dirty="0">
                <a:latin typeface="Calibri" panose="020F0502020204030204" pitchFamily="34" charset="0"/>
                <a:cs typeface="Calibri" panose="020F0502020204030204" pitchFamily="34" charset="0"/>
              </a:endParaRPr>
            </a:p>
          </p:txBody>
        </p:sp>
        <p:sp>
          <p:nvSpPr>
            <p:cNvPr id="216" name="矩形 215">
              <a:extLst>
                <a:ext uri="{FF2B5EF4-FFF2-40B4-BE49-F238E27FC236}">
                  <a16:creationId xmlns:a16="http://schemas.microsoft.com/office/drawing/2014/main" id="{549AE3F8-792A-0E49-B2F6-EA54C1E7B18F}"/>
                </a:ext>
              </a:extLst>
            </p:cNvPr>
            <p:cNvSpPr/>
            <p:nvPr/>
          </p:nvSpPr>
          <p:spPr>
            <a:xfrm>
              <a:off x="4418324" y="4762273"/>
              <a:ext cx="2159905" cy="668504"/>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dirty="0">
                <a:latin typeface="Calibri" panose="020F0502020204030204" pitchFamily="34" charset="0"/>
                <a:cs typeface="Calibri" panose="020F0502020204030204" pitchFamily="34" charset="0"/>
              </a:endParaRPr>
            </a:p>
          </p:txBody>
        </p:sp>
        <p:sp>
          <p:nvSpPr>
            <p:cNvPr id="217" name="箭头: 右 13">
              <a:extLst>
                <a:ext uri="{FF2B5EF4-FFF2-40B4-BE49-F238E27FC236}">
                  <a16:creationId xmlns:a16="http://schemas.microsoft.com/office/drawing/2014/main" id="{3AF9A17D-3170-B74F-A884-0EB9D8B34E70}"/>
                </a:ext>
              </a:extLst>
            </p:cNvPr>
            <p:cNvSpPr/>
            <p:nvPr/>
          </p:nvSpPr>
          <p:spPr>
            <a:xfrm rot="1737920">
              <a:off x="2700765" y="4543138"/>
              <a:ext cx="1709011" cy="103088"/>
            </a:xfrm>
            <a:prstGeom prst="right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218" name="箭头: 右 13">
              <a:extLst>
                <a:ext uri="{FF2B5EF4-FFF2-40B4-BE49-F238E27FC236}">
                  <a16:creationId xmlns:a16="http://schemas.microsoft.com/office/drawing/2014/main" id="{22C8A92C-462A-5E46-8EF2-7BEB3B7EC163}"/>
                </a:ext>
              </a:extLst>
            </p:cNvPr>
            <p:cNvSpPr/>
            <p:nvPr/>
          </p:nvSpPr>
          <p:spPr>
            <a:xfrm rot="5400000">
              <a:off x="5116337" y="4295809"/>
              <a:ext cx="677418" cy="102184"/>
            </a:xfrm>
            <a:prstGeom prst="right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sp>
          <p:nvSpPr>
            <p:cNvPr id="219" name="箭头: 右 13">
              <a:extLst>
                <a:ext uri="{FF2B5EF4-FFF2-40B4-BE49-F238E27FC236}">
                  <a16:creationId xmlns:a16="http://schemas.microsoft.com/office/drawing/2014/main" id="{8AFB276A-303A-C440-9FDE-C64C0F33F290}"/>
                </a:ext>
              </a:extLst>
            </p:cNvPr>
            <p:cNvSpPr/>
            <p:nvPr/>
          </p:nvSpPr>
          <p:spPr>
            <a:xfrm rot="9022553">
              <a:off x="6599557" y="4549062"/>
              <a:ext cx="1852461" cy="116686"/>
            </a:xfrm>
            <a:prstGeom prst="right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latin typeface="Calibri" panose="020F0502020204030204" pitchFamily="34" charset="0"/>
                <a:cs typeface="Calibri" panose="020F0502020204030204" pitchFamily="34" charset="0"/>
              </a:endParaRPr>
            </a:p>
          </p:txBody>
        </p:sp>
      </p:grpSp>
      <p:graphicFrame>
        <p:nvGraphicFramePr>
          <p:cNvPr id="113" name="表格 112">
            <a:extLst>
              <a:ext uri="{FF2B5EF4-FFF2-40B4-BE49-F238E27FC236}">
                <a16:creationId xmlns:a16="http://schemas.microsoft.com/office/drawing/2014/main" id="{24A26363-A9A0-5D44-BB94-41D7F0309EC9}"/>
              </a:ext>
            </a:extLst>
          </p:cNvPr>
          <p:cNvGraphicFramePr/>
          <p:nvPr>
            <p:custDataLst>
              <p:tags r:id="rId2"/>
            </p:custDataLst>
          </p:nvPr>
        </p:nvGraphicFramePr>
        <p:xfrm>
          <a:off x="622671" y="161733"/>
          <a:ext cx="10776626" cy="668020"/>
        </p:xfrm>
        <a:graphic>
          <a:graphicData uri="http://schemas.openxmlformats.org/drawingml/2006/table">
            <a:tbl>
              <a:tblPr firstRow="1" bandRow="1">
                <a:tableStyleId>{5C22544A-7EE6-4342-B048-85BDC9FD1C3A}</a:tableStyleId>
              </a:tblPr>
              <a:tblGrid>
                <a:gridCol w="650132">
                  <a:extLst>
                    <a:ext uri="{9D8B030D-6E8A-4147-A177-3AD203B41FA5}">
                      <a16:colId xmlns:a16="http://schemas.microsoft.com/office/drawing/2014/main" val="20000"/>
                    </a:ext>
                  </a:extLst>
                </a:gridCol>
                <a:gridCol w="1303506">
                  <a:extLst>
                    <a:ext uri="{9D8B030D-6E8A-4147-A177-3AD203B41FA5}">
                      <a16:colId xmlns:a16="http://schemas.microsoft.com/office/drawing/2014/main" val="20001"/>
                    </a:ext>
                  </a:extLst>
                </a:gridCol>
                <a:gridCol w="1410511">
                  <a:extLst>
                    <a:ext uri="{9D8B030D-6E8A-4147-A177-3AD203B41FA5}">
                      <a16:colId xmlns:a16="http://schemas.microsoft.com/office/drawing/2014/main" val="20002"/>
                    </a:ext>
                  </a:extLst>
                </a:gridCol>
                <a:gridCol w="953311">
                  <a:extLst>
                    <a:ext uri="{9D8B030D-6E8A-4147-A177-3AD203B41FA5}">
                      <a16:colId xmlns:a16="http://schemas.microsoft.com/office/drawing/2014/main" val="20003"/>
                    </a:ext>
                  </a:extLst>
                </a:gridCol>
                <a:gridCol w="963038">
                  <a:extLst>
                    <a:ext uri="{9D8B030D-6E8A-4147-A177-3AD203B41FA5}">
                      <a16:colId xmlns:a16="http://schemas.microsoft.com/office/drawing/2014/main" val="20004"/>
                    </a:ext>
                  </a:extLst>
                </a:gridCol>
                <a:gridCol w="865762">
                  <a:extLst>
                    <a:ext uri="{9D8B030D-6E8A-4147-A177-3AD203B41FA5}">
                      <a16:colId xmlns:a16="http://schemas.microsoft.com/office/drawing/2014/main" val="20005"/>
                    </a:ext>
                  </a:extLst>
                </a:gridCol>
                <a:gridCol w="1780161">
                  <a:extLst>
                    <a:ext uri="{9D8B030D-6E8A-4147-A177-3AD203B41FA5}">
                      <a16:colId xmlns:a16="http://schemas.microsoft.com/office/drawing/2014/main" val="20006"/>
                    </a:ext>
                  </a:extLst>
                </a:gridCol>
                <a:gridCol w="1196502">
                  <a:extLst>
                    <a:ext uri="{9D8B030D-6E8A-4147-A177-3AD203B41FA5}">
                      <a16:colId xmlns:a16="http://schemas.microsoft.com/office/drawing/2014/main" val="20007"/>
                    </a:ext>
                  </a:extLst>
                </a:gridCol>
                <a:gridCol w="1653703">
                  <a:extLst>
                    <a:ext uri="{9D8B030D-6E8A-4147-A177-3AD203B41FA5}">
                      <a16:colId xmlns:a16="http://schemas.microsoft.com/office/drawing/2014/main" val="20008"/>
                    </a:ext>
                  </a:extLst>
                </a:gridCol>
              </a:tblGrid>
              <a:tr h="544663">
                <a:tc>
                  <a:txBody>
                    <a:bodyPr/>
                    <a:lstStyle/>
                    <a:p>
                      <a:pPr algn="ctr">
                        <a:buNone/>
                      </a:pPr>
                      <a:r>
                        <a:rPr lang="en-US" altLang="zh-CN" sz="2000" b="0" i="1" kern="0" dirty="0">
                          <a:solidFill>
                            <a:schemeClr val="tx1"/>
                          </a:solidFill>
                          <a:latin typeface="Times New Roman" panose="02020603050405020304" pitchFamily="18" charset="0"/>
                          <a:cs typeface="Times New Roman" panose="02020603050405020304" pitchFamily="18" charset="0"/>
                          <a:sym typeface="+mn-ea"/>
                        </a:rPr>
                        <a:t>t</a:t>
                      </a:r>
                      <a:r>
                        <a:rPr lang="en-US" altLang="zh-CN" sz="2000" b="0" kern="0" baseline="-25000" dirty="0">
                          <a:solidFill>
                            <a:schemeClr val="tx1"/>
                          </a:solidFill>
                          <a:latin typeface="Times New Roman" panose="02020603050405020304" pitchFamily="18" charset="0"/>
                          <a:cs typeface="Times New Roman" panose="02020603050405020304" pitchFamily="18" charset="0"/>
                          <a:sym typeface="+mn-ea"/>
                        </a:rPr>
                        <a:t>s</a:t>
                      </a:r>
                    </a:p>
                  </a:txBody>
                  <a:tcPr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solidFill>
                      <a:schemeClr val="bg1">
                        <a:alpha val="50000"/>
                      </a:schemeClr>
                    </a:solidFill>
                  </a:tcPr>
                </a:tc>
                <a:tc>
                  <a:txBody>
                    <a:bodyPr/>
                    <a:lstStyle/>
                    <a:p>
                      <a:pPr algn="ctr">
                        <a:buClrTx/>
                        <a:buSzTx/>
                        <a:buFontTx/>
                        <a:buNone/>
                      </a:pPr>
                      <a:r>
                        <a:rPr lang="en-US" altLang="zh-CN" sz="2000" b="0" kern="0" dirty="0">
                          <a:solidFill>
                            <a:schemeClr val="tx1"/>
                          </a:solidFill>
                          <a:latin typeface="Times New Roman" panose="02020603050405020304" pitchFamily="18" charset="0"/>
                          <a:cs typeface="Times New Roman" panose="02020603050405020304" pitchFamily="18" charset="0"/>
                        </a:rPr>
                        <a:t>Noemi Schneider</a:t>
                      </a:r>
                    </a:p>
                  </a:txBody>
                  <a:tcPr marL="12700" marR="12700" marT="12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solidFill>
                      <a:schemeClr val="bg1">
                        <a:alpha val="50000"/>
                      </a:schemeClr>
                    </a:solidFill>
                  </a:tcPr>
                </a:tc>
                <a:tc>
                  <a:txBody>
                    <a:bodyPr/>
                    <a:lstStyle/>
                    <a:p>
                      <a:pPr algn="ctr">
                        <a:buClrTx/>
                        <a:buSzTx/>
                        <a:buFontTx/>
                        <a:buNone/>
                      </a:pPr>
                      <a:r>
                        <a:rPr lang="en-US" altLang="zh-CN" sz="2000" b="0" kern="0" dirty="0">
                          <a:solidFill>
                            <a:schemeClr val="tx1"/>
                          </a:solidFill>
                          <a:latin typeface="Times New Roman" panose="02020603050405020304" pitchFamily="18" charset="0"/>
                          <a:cs typeface="Times New Roman" panose="02020603050405020304" pitchFamily="18" charset="0"/>
                        </a:rPr>
                        <a:t>Swiss</a:t>
                      </a:r>
                    </a:p>
                  </a:txBody>
                  <a:tcPr marL="12700" marR="12700" marT="12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solidFill>
                      <a:srgbClr val="92D050">
                        <a:alpha val="50000"/>
                      </a:srgbClr>
                    </a:solidFill>
                  </a:tcPr>
                </a:tc>
                <a:tc>
                  <a:txBody>
                    <a:bodyPr/>
                    <a:lstStyle/>
                    <a:p>
                      <a:pPr algn="ctr">
                        <a:buClrTx/>
                        <a:buSzTx/>
                        <a:buFontTx/>
                        <a:buNone/>
                      </a:pPr>
                      <a:r>
                        <a:rPr lang="en-US" altLang="zh-CN" sz="2000" b="0" kern="0" dirty="0">
                          <a:solidFill>
                            <a:schemeClr val="tx1"/>
                          </a:solidFill>
                          <a:latin typeface="Times New Roman" panose="02020603050405020304" pitchFamily="18" charset="0"/>
                          <a:cs typeface="Times New Roman" panose="02020603050405020304" pitchFamily="18" charset="0"/>
                        </a:rPr>
                        <a:t>2013</a:t>
                      </a:r>
                    </a:p>
                  </a:txBody>
                  <a:tcPr marL="12700" marR="12700" marT="12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solidFill>
                      <a:srgbClr val="FF0000">
                        <a:alpha val="58000"/>
                      </a:srgbClr>
                    </a:solidFill>
                  </a:tcPr>
                </a:tc>
                <a:tc>
                  <a:txBody>
                    <a:bodyPr/>
                    <a:lstStyle/>
                    <a:p>
                      <a:pPr algn="ctr">
                        <a:buClrTx/>
                        <a:buSzTx/>
                        <a:buFontTx/>
                        <a:buNone/>
                      </a:pPr>
                      <a:r>
                        <a:rPr lang="en-US" altLang="zh-CN" sz="2000" b="0" kern="0" dirty="0">
                          <a:solidFill>
                            <a:schemeClr val="tx1"/>
                          </a:solidFill>
                          <a:latin typeface="Times New Roman" panose="02020603050405020304" pitchFamily="18" charset="0"/>
                          <a:cs typeface="Times New Roman" panose="02020603050405020304" pitchFamily="18" charset="0"/>
                        </a:rPr>
                        <a:t>null</a:t>
                      </a:r>
                    </a:p>
                  </a:txBody>
                  <a:tcPr marL="12700" marR="12700" marT="12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solidFill>
                      <a:schemeClr val="bg1">
                        <a:alpha val="50000"/>
                      </a:schemeClr>
                    </a:solidFill>
                  </a:tcPr>
                </a:tc>
                <a:tc>
                  <a:txBody>
                    <a:bodyPr/>
                    <a:lstStyle/>
                    <a:p>
                      <a:pPr algn="ctr">
                        <a:buClrTx/>
                        <a:buSzTx/>
                        <a:buFontTx/>
                        <a:buNone/>
                      </a:pPr>
                      <a:r>
                        <a:rPr lang="en-US" altLang="zh-CN" sz="2000" b="0" kern="0" dirty="0">
                          <a:solidFill>
                            <a:schemeClr val="tx1"/>
                          </a:solidFill>
                          <a:latin typeface="Times New Roman" panose="02020603050405020304" pitchFamily="18" charset="0"/>
                          <a:cs typeface="Times New Roman" panose="02020603050405020304" pitchFamily="18" charset="0"/>
                        </a:rPr>
                        <a:t>Sturm</a:t>
                      </a:r>
                    </a:p>
                  </a:txBody>
                  <a:tcPr marL="12700" marR="12700" marT="12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solidFill>
                      <a:srgbClr val="92D050">
                        <a:alpha val="50000"/>
                      </a:srgbClr>
                    </a:solidFill>
                  </a:tcPr>
                </a:tc>
                <a:tc>
                  <a:txBody>
                    <a:bodyPr/>
                    <a:lstStyle/>
                    <a:p>
                      <a:pPr algn="ctr">
                        <a:buClrTx/>
                        <a:buSzTx/>
                        <a:buFontTx/>
                        <a:buNone/>
                      </a:pPr>
                      <a:r>
                        <a:rPr lang="en-US" altLang="zh-CN" sz="2000" b="0" kern="0" dirty="0">
                          <a:solidFill>
                            <a:schemeClr val="tx1"/>
                          </a:solidFill>
                          <a:latin typeface="Times New Roman" panose="02020603050405020304" pitchFamily="18" charset="0"/>
                          <a:cs typeface="Times New Roman" panose="02020603050405020304" pitchFamily="18" charset="0"/>
                        </a:rPr>
                        <a:t>DOK.fest</a:t>
                      </a:r>
                    </a:p>
                  </a:txBody>
                  <a:tcPr marL="12700" marR="12700" marT="12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solidFill>
                      <a:srgbClr val="FFFF00">
                        <a:alpha val="50000"/>
                      </a:srgbClr>
                    </a:solidFill>
                  </a:tcPr>
                </a:tc>
                <a:tc>
                  <a:txBody>
                    <a:bodyPr/>
                    <a:lstStyle/>
                    <a:p>
                      <a:pPr algn="ctr">
                        <a:buClrTx/>
                        <a:buSzTx/>
                        <a:buFontTx/>
                        <a:buNone/>
                      </a:pPr>
                      <a:r>
                        <a:rPr lang="en-US" altLang="zh-CN" sz="2000" b="0" kern="0" dirty="0">
                          <a:solidFill>
                            <a:schemeClr val="tx1"/>
                          </a:solidFill>
                          <a:latin typeface="Times New Roman" panose="02020603050405020304" pitchFamily="18" charset="0"/>
                          <a:cs typeface="Times New Roman" panose="02020603050405020304" pitchFamily="18" charset="0"/>
                        </a:rPr>
                        <a:t>Munich</a:t>
                      </a:r>
                    </a:p>
                  </a:txBody>
                  <a:tcPr marL="12700" marR="12700" marT="12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solidFill>
                      <a:srgbClr val="FFFF00">
                        <a:alpha val="50000"/>
                      </a:srgbClr>
                    </a:solidFill>
                  </a:tcPr>
                </a:tc>
                <a:tc>
                  <a:txBody>
                    <a:bodyPr/>
                    <a:lstStyle/>
                    <a:p>
                      <a:pPr algn="ctr">
                        <a:buClrTx/>
                        <a:buSzTx/>
                        <a:buFontTx/>
                        <a:buNone/>
                      </a:pPr>
                      <a:r>
                        <a:rPr lang="en-US" altLang="zh-CN" sz="2000" b="0" kern="0" dirty="0">
                          <a:solidFill>
                            <a:schemeClr val="tx1"/>
                          </a:solidFill>
                          <a:latin typeface="Times New Roman" panose="02020603050405020304" pitchFamily="18" charset="0"/>
                          <a:cs typeface="Times New Roman" panose="02020603050405020304" pitchFamily="18" charset="0"/>
                        </a:rPr>
                        <a:t>null</a:t>
                      </a:r>
                    </a:p>
                  </a:txBody>
                  <a:tcPr marL="12700" marR="12700" marT="12700" anchor="ctr">
                    <a:lnL w="12700" cap="flat" cmpd="sng" algn="ctr">
                      <a:solidFill>
                        <a:schemeClr val="tx1"/>
                      </a:solidFill>
                      <a:prstDash val="solid"/>
                      <a:round/>
                      <a:headEnd type="none" w="med" len="med"/>
                      <a:tailEnd type="none" w="med" len="me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alpha val="5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8503636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F8C7D6E-AC02-7143-9CF2-B6F6240EAF8C}"/>
              </a:ext>
            </a:extLst>
          </p:cNvPr>
          <p:cNvSpPr>
            <a:spLocks noGrp="1"/>
          </p:cNvSpPr>
          <p:nvPr>
            <p:ph type="title"/>
          </p:nvPr>
        </p:nvSpPr>
        <p:spPr>
          <a:xfrm>
            <a:off x="0" y="18256"/>
            <a:ext cx="12192000" cy="1027417"/>
          </a:xfrm>
        </p:spPr>
        <p:txBody>
          <a:bodyPr>
            <a:noAutofit/>
          </a:bodyPr>
          <a:lstStyle/>
          <a:p>
            <a:r>
              <a:rPr lang="en-US" altLang="zh-CN" b="1" dirty="0">
                <a:latin typeface="Calibri" panose="020F0502020204030204" pitchFamily="34" charset="0"/>
                <a:cs typeface="Calibri" panose="020F0502020204030204" pitchFamily="34" charset="0"/>
              </a:rPr>
              <a:t> Experimental Settings</a:t>
            </a:r>
            <a:endParaRPr lang="zh-CN" altLang="en-US" b="1" dirty="0">
              <a:latin typeface="Calibri" panose="020F0502020204030204" pitchFamily="34" charset="0"/>
              <a:cs typeface="Calibri" panose="020F0502020204030204" pitchFamily="34" charset="0"/>
            </a:endParaRPr>
          </a:p>
        </p:txBody>
      </p:sp>
      <p:cxnSp>
        <p:nvCxnSpPr>
          <p:cNvPr id="28" name="直线连接符 27">
            <a:extLst>
              <a:ext uri="{FF2B5EF4-FFF2-40B4-BE49-F238E27FC236}">
                <a16:creationId xmlns:a16="http://schemas.microsoft.com/office/drawing/2014/main" id="{31400BC8-4B68-0249-B873-8F5CA9F2ECA4}"/>
              </a:ext>
            </a:extLst>
          </p:cNvPr>
          <p:cNvCxnSpPr/>
          <p:nvPr/>
        </p:nvCxnSpPr>
        <p:spPr>
          <a:xfrm>
            <a:off x="0" y="1034521"/>
            <a:ext cx="12192000" cy="0"/>
          </a:xfrm>
          <a:prstGeom prst="line">
            <a:avLst/>
          </a:prstGeom>
          <a:ln w="38100">
            <a:solidFill>
              <a:srgbClr val="0463C1"/>
            </a:solidFill>
          </a:ln>
          <a:effectLst>
            <a:glow rad="25400">
              <a:schemeClr val="accent1">
                <a:alpha val="40000"/>
              </a:schemeClr>
            </a:glow>
            <a:outerShdw blurRad="50800" dist="38100" dir="2700000" algn="tl" rotWithShape="0">
              <a:schemeClr val="tx1">
                <a:alpha val="40000"/>
              </a:schemeClr>
            </a:outerShdw>
            <a:reflection blurRad="6350" endPos="0" dir="5400000" sy="-100000" algn="bl" rotWithShape="0"/>
            <a:softEdge rad="0"/>
          </a:effectLst>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807A7A8E-FB82-B240-B82E-242FD4BAECB5}"/>
              </a:ext>
            </a:extLst>
          </p:cNvPr>
          <p:cNvSpPr>
            <a:spLocks noGrp="1"/>
          </p:cNvSpPr>
          <p:nvPr/>
        </p:nvSpPr>
        <p:spPr>
          <a:xfrm>
            <a:off x="1094324" y="1124651"/>
            <a:ext cx="2078111" cy="596202"/>
          </a:xfrm>
          <a:prstGeom prst="rect">
            <a:avLst/>
          </a:prstGeom>
          <a:noFill/>
          <a:ln w="9525">
            <a:noFill/>
            <a:miter lim="800000"/>
          </a:ln>
          <a:effectLst/>
        </p:spPr>
        <p:txBody>
          <a:bodyPr vert="horz" wrap="square" lIns="91440" tIns="45720" rIns="91440" bIns="45720" numCol="1" anchor="t" anchorCtr="0" compatLnSpc="1"/>
          <a:lstStyle>
            <a:lvl1pPr marL="342900" indent="-342900" algn="l" rtl="0" fontAlgn="base">
              <a:lnSpc>
                <a:spcPct val="120000"/>
              </a:lnSpc>
              <a:spcBef>
                <a:spcPct val="20000"/>
              </a:spcBef>
              <a:spcAft>
                <a:spcPct val="0"/>
              </a:spcAft>
              <a:buClr>
                <a:srgbClr val="C00000"/>
              </a:buClr>
              <a:buSzPct val="110000"/>
              <a:buFont typeface="Wingdings" panose="05000000000000000000" pitchFamily="2" charset="2"/>
              <a:buChar char="§"/>
              <a:defRPr sz="3200">
                <a:solidFill>
                  <a:schemeClr val="tx1">
                    <a:lumMod val="95000"/>
                    <a:lumOff val="5000"/>
                  </a:schemeClr>
                </a:solidFill>
                <a:latin typeface="+mn-lt"/>
                <a:ea typeface="+mn-ea"/>
                <a:cs typeface="+mn-cs"/>
              </a:defRPr>
            </a:lvl1pPr>
            <a:lvl2pPr marL="742950" indent="-285750" algn="l" rtl="0" fontAlgn="base">
              <a:lnSpc>
                <a:spcPct val="120000"/>
              </a:lnSpc>
              <a:spcBef>
                <a:spcPct val="20000"/>
              </a:spcBef>
              <a:spcAft>
                <a:spcPct val="0"/>
              </a:spcAft>
              <a:buClr>
                <a:srgbClr val="C00000"/>
              </a:buClr>
              <a:buSzPct val="90000"/>
              <a:buFont typeface="Arial" panose="020B0604020202020204" pitchFamily="34" charset="0"/>
              <a:buChar char="–"/>
              <a:defRPr sz="2800">
                <a:solidFill>
                  <a:schemeClr val="tx1">
                    <a:lumMod val="95000"/>
                    <a:lumOff val="5000"/>
                  </a:schemeClr>
                </a:solidFill>
                <a:latin typeface="+mn-lt"/>
                <a:cs typeface="+mn-cs"/>
              </a:defRPr>
            </a:lvl2pPr>
            <a:lvl3pPr marL="1143000" indent="-228600" algn="l" rtl="0" fontAlgn="base">
              <a:lnSpc>
                <a:spcPct val="120000"/>
              </a:lnSpc>
              <a:spcBef>
                <a:spcPct val="20000"/>
              </a:spcBef>
              <a:spcAft>
                <a:spcPct val="0"/>
              </a:spcAft>
              <a:buChar char="•"/>
              <a:defRPr sz="2400">
                <a:solidFill>
                  <a:schemeClr val="tx1">
                    <a:lumMod val="95000"/>
                    <a:lumOff val="5000"/>
                  </a:schemeClr>
                </a:solidFill>
                <a:latin typeface="+mn-lt"/>
                <a:cs typeface="+mn-cs"/>
              </a:defRPr>
            </a:lvl3pPr>
            <a:lvl4pPr marL="1600200" indent="-228600" algn="l" rtl="0" fontAlgn="base">
              <a:lnSpc>
                <a:spcPct val="120000"/>
              </a:lnSpc>
              <a:spcBef>
                <a:spcPct val="20000"/>
              </a:spcBef>
              <a:spcAft>
                <a:spcPct val="0"/>
              </a:spcAft>
              <a:buChar char="–"/>
              <a:defRPr sz="2000">
                <a:solidFill>
                  <a:schemeClr val="tx1">
                    <a:lumMod val="95000"/>
                    <a:lumOff val="5000"/>
                  </a:schemeClr>
                </a:solidFill>
                <a:latin typeface="+mn-lt"/>
                <a:cs typeface="+mn-cs"/>
              </a:defRPr>
            </a:lvl4pPr>
            <a:lvl5pPr marL="2057400" indent="-228600" algn="l" rtl="0" fontAlgn="base">
              <a:lnSpc>
                <a:spcPct val="120000"/>
              </a:lnSpc>
              <a:spcBef>
                <a:spcPct val="20000"/>
              </a:spcBef>
              <a:spcAft>
                <a:spcPct val="0"/>
              </a:spcAft>
              <a:buChar char="»"/>
              <a:defRPr sz="2000">
                <a:solidFill>
                  <a:schemeClr val="tx1">
                    <a:lumMod val="95000"/>
                    <a:lumOff val="5000"/>
                  </a:schemeClr>
                </a:solidFill>
                <a:latin typeface="+mn-lt"/>
                <a:cs typeface="+mn-cs"/>
              </a:defRPr>
            </a:lvl5pPr>
            <a:lvl6pPr marL="2514600" indent="-228600" algn="l" rtl="0" fontAlgn="base">
              <a:lnSpc>
                <a:spcPct val="120000"/>
              </a:lnSpc>
              <a:spcBef>
                <a:spcPct val="20000"/>
              </a:spcBef>
              <a:spcAft>
                <a:spcPct val="0"/>
              </a:spcAft>
              <a:buChar char="»"/>
              <a:defRPr sz="2000">
                <a:solidFill>
                  <a:schemeClr val="tx1"/>
                </a:solidFill>
                <a:latin typeface="+mn-lt"/>
                <a:cs typeface="+mn-cs"/>
              </a:defRPr>
            </a:lvl6pPr>
            <a:lvl7pPr marL="2971800" indent="-228600" algn="l" rtl="0" fontAlgn="base">
              <a:lnSpc>
                <a:spcPct val="120000"/>
              </a:lnSpc>
              <a:spcBef>
                <a:spcPct val="20000"/>
              </a:spcBef>
              <a:spcAft>
                <a:spcPct val="0"/>
              </a:spcAft>
              <a:buChar char="»"/>
              <a:defRPr sz="2000">
                <a:solidFill>
                  <a:schemeClr val="tx1"/>
                </a:solidFill>
                <a:latin typeface="+mn-lt"/>
                <a:cs typeface="+mn-cs"/>
              </a:defRPr>
            </a:lvl7pPr>
            <a:lvl8pPr marL="3429000" indent="-228600" algn="l" rtl="0" fontAlgn="base">
              <a:lnSpc>
                <a:spcPct val="120000"/>
              </a:lnSpc>
              <a:spcBef>
                <a:spcPct val="20000"/>
              </a:spcBef>
              <a:spcAft>
                <a:spcPct val="0"/>
              </a:spcAft>
              <a:buChar char="»"/>
              <a:defRPr sz="2000">
                <a:solidFill>
                  <a:schemeClr val="tx1"/>
                </a:solidFill>
                <a:latin typeface="+mn-lt"/>
                <a:cs typeface="+mn-cs"/>
              </a:defRPr>
            </a:lvl8pPr>
            <a:lvl9pPr marL="3886200" indent="-228600" algn="l" rtl="0" fontAlgn="base">
              <a:lnSpc>
                <a:spcPct val="120000"/>
              </a:lnSpc>
              <a:spcBef>
                <a:spcPct val="20000"/>
              </a:spcBef>
              <a:spcAft>
                <a:spcPct val="0"/>
              </a:spcAft>
              <a:buChar char="»"/>
              <a:defRPr sz="2000">
                <a:solidFill>
                  <a:schemeClr val="tx1"/>
                </a:solidFill>
                <a:latin typeface="+mn-lt"/>
                <a:cs typeface="+mn-cs"/>
              </a:defRPr>
            </a:lvl9pPr>
          </a:lstStyle>
          <a:p>
            <a:pPr>
              <a:lnSpc>
                <a:spcPct val="130000"/>
              </a:lnSpc>
            </a:pPr>
            <a:r>
              <a:rPr lang="en-US" altLang="zh-CN" sz="2400" b="1" dirty="0">
                <a:latin typeface="Calibri" panose="020F0502020204030204" pitchFamily="34" charset="0"/>
                <a:ea typeface="黑体" panose="02010609060101010101" pitchFamily="2" charset="-122"/>
                <a:cs typeface="Calibri" panose="020F0502020204030204" pitchFamily="34" charset="0"/>
                <a:sym typeface="+mn-ea"/>
              </a:rPr>
              <a:t>Datasets</a:t>
            </a:r>
            <a:endParaRPr lang="en-US" sz="2400" b="1" dirty="0">
              <a:latin typeface="Calibri" panose="020F0502020204030204" pitchFamily="34" charset="0"/>
              <a:ea typeface="黑体" panose="02010609060101010101" pitchFamily="2" charset="-122"/>
              <a:cs typeface="Calibri" panose="020F0502020204030204" pitchFamily="34" charset="0"/>
            </a:endParaRPr>
          </a:p>
          <a:p>
            <a:pPr marL="457200" lvl="1" indent="0">
              <a:spcBef>
                <a:spcPts val="624"/>
              </a:spcBef>
              <a:buNone/>
            </a:pPr>
            <a:endParaRPr lang="zh-CN" altLang="zh-CN" sz="1800" dirty="0">
              <a:solidFill>
                <a:schemeClr val="tx1"/>
              </a:solidFill>
              <a:latin typeface="Calibri" panose="020F0502020204030204" pitchFamily="34" charset="0"/>
              <a:ea typeface="黑体" panose="02010609060101010101" pitchFamily="2" charset="-122"/>
              <a:cs typeface="Calibri" panose="020F0502020204030204" pitchFamily="34" charset="0"/>
            </a:endParaRPr>
          </a:p>
        </p:txBody>
      </p:sp>
      <mc:AlternateContent xmlns:mc="http://schemas.openxmlformats.org/markup-compatibility/2006" xmlns:a14="http://schemas.microsoft.com/office/drawing/2010/main">
        <mc:Choice Requires="a14">
          <p:graphicFrame>
            <p:nvGraphicFramePr>
              <p:cNvPr id="25" name="表格 8">
                <a:extLst>
                  <a:ext uri="{FF2B5EF4-FFF2-40B4-BE49-F238E27FC236}">
                    <a16:creationId xmlns:a16="http://schemas.microsoft.com/office/drawing/2014/main" id="{842329B6-6690-8A4E-A0C7-9FD90F0EA990}"/>
                  </a:ext>
                </a:extLst>
              </p:cNvPr>
              <p:cNvGraphicFramePr>
                <a:graphicFrameLocks noGrp="1"/>
              </p:cNvGraphicFramePr>
              <p:nvPr/>
            </p:nvGraphicFramePr>
            <p:xfrm>
              <a:off x="2964913" y="1663522"/>
              <a:ext cx="6044372" cy="2103120"/>
            </p:xfrm>
            <a:graphic>
              <a:graphicData uri="http://schemas.openxmlformats.org/drawingml/2006/table">
                <a:tbl>
                  <a:tblPr firstRow="1" bandRow="1">
                    <a:tableStyleId>{5C22544A-7EE6-4342-B048-85BDC9FD1C3A}</a:tableStyleId>
                  </a:tblPr>
                  <a:tblGrid>
                    <a:gridCol w="1119245">
                      <a:extLst>
                        <a:ext uri="{9D8B030D-6E8A-4147-A177-3AD203B41FA5}">
                          <a16:colId xmlns:a16="http://schemas.microsoft.com/office/drawing/2014/main" val="1512251530"/>
                        </a:ext>
                      </a:extLst>
                    </a:gridCol>
                    <a:gridCol w="1145060">
                      <a:extLst>
                        <a:ext uri="{9D8B030D-6E8A-4147-A177-3AD203B41FA5}">
                          <a16:colId xmlns:a16="http://schemas.microsoft.com/office/drawing/2014/main" val="329575500"/>
                        </a:ext>
                      </a:extLst>
                    </a:gridCol>
                    <a:gridCol w="1128584">
                      <a:extLst>
                        <a:ext uri="{9D8B030D-6E8A-4147-A177-3AD203B41FA5}">
                          <a16:colId xmlns:a16="http://schemas.microsoft.com/office/drawing/2014/main" val="3041062894"/>
                        </a:ext>
                      </a:extLst>
                    </a:gridCol>
                    <a:gridCol w="1449859">
                      <a:extLst>
                        <a:ext uri="{9D8B030D-6E8A-4147-A177-3AD203B41FA5}">
                          <a16:colId xmlns:a16="http://schemas.microsoft.com/office/drawing/2014/main" val="3738297099"/>
                        </a:ext>
                      </a:extLst>
                    </a:gridCol>
                    <a:gridCol w="1201624">
                      <a:extLst>
                        <a:ext uri="{9D8B030D-6E8A-4147-A177-3AD203B41FA5}">
                          <a16:colId xmlns:a16="http://schemas.microsoft.com/office/drawing/2014/main" val="3671917146"/>
                        </a:ext>
                      </a:extLst>
                    </a:gridCol>
                  </a:tblGrid>
                  <a:tr h="149750">
                    <a:tc>
                      <a:txBody>
                        <a:bodyPr/>
                        <a:lstStyle/>
                        <a:p>
                          <a:pPr marL="0" algn="ctr" defTabSz="914400" rtl="0" eaLnBrk="1" latinLnBrk="0" hangingPunct="1"/>
                          <a:r>
                            <a:rPr lang="en-US" altLang="zh-CN" sz="1800" b="1" kern="1200" dirty="0">
                              <a:solidFill>
                                <a:schemeClr val="lt1"/>
                              </a:solidFill>
                              <a:latin typeface="Calibri" panose="020F0502020204030204" pitchFamily="34" charset="0"/>
                              <a:ea typeface="+mn-ea"/>
                              <a:cs typeface="Calibri" panose="020F0502020204030204" pitchFamily="34" charset="0"/>
                            </a:rPr>
                            <a:t>Name</a:t>
                          </a:r>
                          <a:endParaRPr lang="zh-CN" altLang="en-US" sz="1800" b="1" kern="1200" dirty="0">
                            <a:solidFill>
                              <a:schemeClr val="lt1"/>
                            </a:solidFill>
                            <a:latin typeface="Calibri" panose="020F0502020204030204" pitchFamily="34" charset="0"/>
                            <a:ea typeface="+mn-ea"/>
                            <a:cs typeface="Calibri" panose="020F0502020204030204" pitchFamily="34" charset="0"/>
                          </a:endParaRPr>
                        </a:p>
                      </a:txBody>
                      <a:tcPr anchor="ctr"/>
                    </a:tc>
                    <a:tc>
                      <a:txBody>
                        <a:bodyPr/>
                        <a:lstStyle/>
                        <a:p>
                          <a:pPr marL="0" algn="ctr" defTabSz="914400" rtl="0" eaLnBrk="1" latinLnBrk="0" hangingPunct="1"/>
                          <a14:m>
                            <m:oMathPara xmlns:m="http://schemas.openxmlformats.org/officeDocument/2006/math">
                              <m:oMathParaPr>
                                <m:jc m:val="centerGroup"/>
                              </m:oMathParaPr>
                              <m:oMath xmlns:m="http://schemas.openxmlformats.org/officeDocument/2006/math">
                                <m:r>
                                  <a:rPr lang="en-US" altLang="zh-CN" sz="1800" b="1" kern="1200" dirty="0" smtClean="0">
                                    <a:solidFill>
                                      <a:schemeClr val="lt1"/>
                                    </a:solidFill>
                                    <a:latin typeface="Cambria Math" panose="02040503050406030204" pitchFamily="18" charset="0"/>
                                    <a:ea typeface="+mn-ea"/>
                                  </a:rPr>
                                  <m:t>|</m:t>
                                </m:r>
                                <m:sSub>
                                  <m:sSubPr>
                                    <m:ctrlPr>
                                      <a:rPr lang="en-US" altLang="zh-CN" sz="1800" b="1" i="1" kern="1200" dirty="0" smtClean="0">
                                        <a:solidFill>
                                          <a:schemeClr val="lt1"/>
                                        </a:solidFill>
                                        <a:latin typeface="Cambria Math" panose="02040503050406030204" pitchFamily="18" charset="0"/>
                                        <a:ea typeface="+mn-ea"/>
                                      </a:rPr>
                                    </m:ctrlPr>
                                  </m:sSubPr>
                                  <m:e>
                                    <m:r>
                                      <a:rPr lang="en-US" altLang="zh-CN" sz="1800" b="1" kern="1200" dirty="0" smtClean="0">
                                        <a:solidFill>
                                          <a:schemeClr val="lt1"/>
                                        </a:solidFill>
                                        <a:latin typeface="Cambria Math" panose="02040503050406030204" pitchFamily="18" charset="0"/>
                                        <a:ea typeface="+mn-ea"/>
                                      </a:rPr>
                                      <m:t>𝐷</m:t>
                                    </m:r>
                                  </m:e>
                                  <m:sub>
                                    <m:r>
                                      <a:rPr lang="en-US" altLang="zh-CN" sz="1800" b="1" kern="1200" dirty="0" smtClean="0">
                                        <a:solidFill>
                                          <a:schemeClr val="lt1"/>
                                        </a:solidFill>
                                        <a:latin typeface="Cambria Math" panose="02040503050406030204" pitchFamily="18" charset="0"/>
                                        <a:ea typeface="+mn-ea"/>
                                      </a:rPr>
                                      <m:t>0</m:t>
                                    </m:r>
                                  </m:sub>
                                </m:sSub>
                                <m:r>
                                  <a:rPr lang="en-US" altLang="zh-CN" sz="1800" b="1" kern="1200" dirty="0" smtClean="0">
                                    <a:solidFill>
                                      <a:schemeClr val="lt1"/>
                                    </a:solidFill>
                                    <a:latin typeface="Cambria Math" panose="02040503050406030204" pitchFamily="18" charset="0"/>
                                    <a:ea typeface="+mn-ea"/>
                                  </a:rPr>
                                  <m:t>|</m:t>
                                </m:r>
                              </m:oMath>
                            </m:oMathPara>
                          </a14:m>
                          <a:endParaRPr lang="zh-CN" altLang="en-US" sz="1800" b="1" kern="1200" dirty="0">
                            <a:solidFill>
                              <a:schemeClr val="lt1"/>
                            </a:solidFill>
                            <a:latin typeface="Calibri" panose="020F0502020204030204" pitchFamily="34" charset="0"/>
                            <a:ea typeface="+mn-ea"/>
                            <a:cs typeface="Calibri" panose="020F050202020403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CN" sz="1800" b="1" kern="1200" dirty="0" smtClean="0">
                                    <a:solidFill>
                                      <a:schemeClr val="lt1"/>
                                    </a:solidFill>
                                    <a:latin typeface="Cambria Math" panose="02040503050406030204" pitchFamily="18" charset="0"/>
                                    <a:ea typeface="+mn-ea"/>
                                  </a:rPr>
                                  <m:t>|</m:t>
                                </m:r>
                                <m:r>
                                  <a:rPr lang="en-US" altLang="zh-CN" sz="1800" b="1" kern="1200" dirty="0" smtClean="0">
                                    <a:solidFill>
                                      <a:schemeClr val="lt1"/>
                                    </a:solidFill>
                                    <a:latin typeface="Cambria Math" panose="02040503050406030204" pitchFamily="18" charset="0"/>
                                    <a:ea typeface="+mn-ea"/>
                                  </a:rPr>
                                  <m:t>𝑫</m:t>
                                </m:r>
                                <m:r>
                                  <a:rPr lang="en-US" altLang="zh-CN" sz="1800" b="1" kern="1200" dirty="0" smtClean="0">
                                    <a:solidFill>
                                      <a:schemeClr val="lt1"/>
                                    </a:solidFill>
                                    <a:latin typeface="Cambria Math" panose="02040503050406030204" pitchFamily="18" charset="0"/>
                                    <a:ea typeface="+mn-ea"/>
                                  </a:rPr>
                                  <m:t>|</m:t>
                                </m:r>
                              </m:oMath>
                            </m:oMathPara>
                          </a14:m>
                          <a:endParaRPr lang="zh-CN" altLang="en-US" sz="1800" b="1" kern="1200" dirty="0">
                            <a:solidFill>
                              <a:schemeClr val="lt1"/>
                            </a:solidFill>
                            <a:latin typeface="Calibri" panose="020F0502020204030204" pitchFamily="34" charset="0"/>
                            <a:ea typeface="+mn-ea"/>
                            <a:cs typeface="Calibri" panose="020F0502020204030204" pitchFamily="34" charset="0"/>
                          </a:endParaRPr>
                        </a:p>
                      </a:txBody>
                      <a:tcPr anchor="ctr"/>
                    </a:tc>
                    <a:tc>
                      <a:txBody>
                        <a:bodyPr/>
                        <a:lstStyle/>
                        <a:p>
                          <a:pPr marL="0" algn="ctr" defTabSz="914400" rtl="0" eaLnBrk="1" latinLnBrk="0" hangingPunct="1"/>
                          <a:r>
                            <a:rPr lang="en-US" altLang="zh-CN" sz="1800" b="1" kern="1200" dirty="0">
                              <a:solidFill>
                                <a:schemeClr val="lt1"/>
                              </a:solidFill>
                              <a:latin typeface="Calibri" panose="020F0502020204030204" pitchFamily="34" charset="0"/>
                              <a:ea typeface="+mn-ea"/>
                              <a:cs typeface="Calibri" panose="020F0502020204030204" pitchFamily="34" charset="0"/>
                            </a:rPr>
                            <a:t># of real mismatches</a:t>
                          </a:r>
                          <a:endParaRPr lang="zh-CN" altLang="en-US" sz="1800" b="1" kern="1200" dirty="0">
                            <a:solidFill>
                              <a:schemeClr val="lt1"/>
                            </a:solidFill>
                            <a:latin typeface="Calibri" panose="020F0502020204030204" pitchFamily="34" charset="0"/>
                            <a:ea typeface="+mn-ea"/>
                            <a:cs typeface="Calibri" panose="020F0502020204030204" pitchFamily="34" charset="0"/>
                          </a:endParaRPr>
                        </a:p>
                      </a:txBody>
                      <a:tcPr anchor="ctr"/>
                    </a:tc>
                    <a:tc>
                      <a:txBody>
                        <a:bodyPr/>
                        <a:lstStyle/>
                        <a:p>
                          <a:pPr marL="0" algn="ctr" defTabSz="914400" rtl="0" eaLnBrk="1" latinLnBrk="0" hangingPunct="1"/>
                          <a:r>
                            <a:rPr lang="en-US" altLang="zh-CN" sz="1800" b="1" kern="1200" dirty="0">
                              <a:solidFill>
                                <a:schemeClr val="lt1"/>
                              </a:solidFill>
                              <a:latin typeface="Calibri" panose="020F0502020204030204" pitchFamily="34" charset="0"/>
                              <a:ea typeface="+mn-ea"/>
                              <a:cs typeface="Calibri" panose="020F0502020204030204" pitchFamily="34" charset="0"/>
                            </a:rPr>
                            <a:t># of tuples to correct</a:t>
                          </a:r>
                          <a:endParaRPr lang="zh-CN" altLang="en-US" sz="1800" b="1" kern="1200" dirty="0">
                            <a:solidFill>
                              <a:schemeClr val="lt1"/>
                            </a:solidFill>
                            <a:latin typeface="Calibri" panose="020F0502020204030204" pitchFamily="34" charset="0"/>
                            <a:ea typeface="+mn-ea"/>
                            <a:cs typeface="Calibri" panose="020F0502020204030204" pitchFamily="34" charset="0"/>
                          </a:endParaRPr>
                        </a:p>
                      </a:txBody>
                      <a:tcPr anchor="ctr"/>
                    </a:tc>
                    <a:extLst>
                      <a:ext uri="{0D108BD9-81ED-4DB2-BD59-A6C34878D82A}">
                        <a16:rowId xmlns:a16="http://schemas.microsoft.com/office/drawing/2014/main" val="635978198"/>
                      </a:ext>
                    </a:extLst>
                  </a:tr>
                  <a:tr h="149750">
                    <a:tc>
                      <a:txBody>
                        <a:bodyPr/>
                        <a:lstStyle/>
                        <a:p>
                          <a:pPr marL="0" algn="ctr" defTabSz="914400" rtl="0" eaLnBrk="1" latinLnBrk="0" hangingPunct="1"/>
                          <a:r>
                            <a:rPr lang="en-US" altLang="zh-CN" sz="1800" kern="1200" dirty="0">
                              <a:solidFill>
                                <a:schemeClr val="dk1"/>
                              </a:solidFill>
                              <a:latin typeface="Calibri" panose="020F0502020204030204" pitchFamily="34" charset="0"/>
                              <a:ea typeface="+mn-ea"/>
                              <a:cs typeface="Calibri" panose="020F0502020204030204" pitchFamily="34" charset="0"/>
                            </a:rPr>
                            <a:t>Citation</a:t>
                          </a:r>
                          <a:endParaRPr lang="zh-CN" altLang="en-US" sz="1800" kern="1200" dirty="0">
                            <a:solidFill>
                              <a:schemeClr val="dk1"/>
                            </a:solidFill>
                            <a:latin typeface="Calibri" panose="020F0502020204030204" pitchFamily="34" charset="0"/>
                            <a:ea typeface="+mn-ea"/>
                            <a:cs typeface="Calibri" panose="020F050202020403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800" kern="1200" dirty="0">
                              <a:solidFill>
                                <a:schemeClr val="dk1"/>
                              </a:solidFill>
                              <a:latin typeface="Calibri" panose="020F0502020204030204" pitchFamily="34" charset="0"/>
                              <a:ea typeface="+mn-ea"/>
                              <a:cs typeface="Calibri" panose="020F0502020204030204" pitchFamily="34" charset="0"/>
                            </a:rPr>
                            <a:t>51,485</a:t>
                          </a:r>
                          <a:endParaRPr lang="zh-CN" altLang="en-US" sz="1800" kern="1200" dirty="0">
                            <a:solidFill>
                              <a:schemeClr val="dk1"/>
                            </a:solidFill>
                            <a:latin typeface="Calibri" panose="020F0502020204030204" pitchFamily="34" charset="0"/>
                            <a:ea typeface="+mn-ea"/>
                            <a:cs typeface="Calibri" panose="020F0502020204030204" pitchFamily="34" charset="0"/>
                          </a:endParaRPr>
                        </a:p>
                      </a:txBody>
                      <a:tcPr anchor="ctr"/>
                    </a:tc>
                    <a:tc>
                      <a:txBody>
                        <a:bodyPr/>
                        <a:lstStyle/>
                        <a:p>
                          <a:pPr marL="0" algn="ctr" defTabSz="914400" rtl="0" eaLnBrk="1" latinLnBrk="0" hangingPunct="1"/>
                          <a:r>
                            <a:rPr lang="en-US" altLang="zh-CN" sz="1800" kern="1200" dirty="0">
                              <a:solidFill>
                                <a:schemeClr val="dk1"/>
                              </a:solidFill>
                              <a:latin typeface="Calibri" panose="020F0502020204030204" pitchFamily="34" charset="0"/>
                              <a:ea typeface="+mn-ea"/>
                              <a:cs typeface="Calibri" panose="020F0502020204030204" pitchFamily="34" charset="0"/>
                            </a:rPr>
                            <a:t>22,826</a:t>
                          </a:r>
                          <a:endParaRPr lang="zh-CN" altLang="en-US" sz="1800" kern="1200" dirty="0">
                            <a:solidFill>
                              <a:schemeClr val="dk1"/>
                            </a:solidFill>
                            <a:latin typeface="Calibri" panose="020F0502020204030204" pitchFamily="34" charset="0"/>
                            <a:ea typeface="+mn-ea"/>
                            <a:cs typeface="Calibri" panose="020F0502020204030204" pitchFamily="34" charset="0"/>
                          </a:endParaRPr>
                        </a:p>
                      </a:txBody>
                      <a:tcPr anchor="ctr"/>
                    </a:tc>
                    <a:tc>
                      <a:txBody>
                        <a:bodyPr/>
                        <a:lstStyle/>
                        <a:p>
                          <a:pPr marL="0" algn="ctr" defTabSz="914400" rtl="0" eaLnBrk="1" latinLnBrk="0" hangingPunct="1"/>
                          <a:r>
                            <a:rPr lang="en-US" altLang="zh-CN" sz="1800" kern="1200" dirty="0">
                              <a:solidFill>
                                <a:schemeClr val="dk1"/>
                              </a:solidFill>
                              <a:latin typeface="Calibri" panose="020F0502020204030204" pitchFamily="34" charset="0"/>
                              <a:ea typeface="+mn-ea"/>
                              <a:cs typeface="Calibri" panose="020F0502020204030204" pitchFamily="34" charset="0"/>
                            </a:rPr>
                            <a:t>207</a:t>
                          </a:r>
                          <a:endParaRPr lang="zh-CN" altLang="en-US" sz="1800" kern="1200" dirty="0">
                            <a:solidFill>
                              <a:schemeClr val="dk1"/>
                            </a:solidFill>
                            <a:latin typeface="Calibri" panose="020F0502020204030204" pitchFamily="34" charset="0"/>
                            <a:ea typeface="+mn-ea"/>
                            <a:cs typeface="Calibri" panose="020F0502020204030204" pitchFamily="34" charset="0"/>
                          </a:endParaRPr>
                        </a:p>
                      </a:txBody>
                      <a:tcPr anchor="ctr"/>
                    </a:tc>
                    <a:tc>
                      <a:txBody>
                        <a:bodyPr/>
                        <a:lstStyle/>
                        <a:p>
                          <a:pPr marL="0" algn="ctr" defTabSz="914400" rtl="0" eaLnBrk="1" latinLnBrk="0" hangingPunct="1"/>
                          <a:r>
                            <a:rPr lang="en-US" altLang="zh-CN" sz="1800" kern="1200" dirty="0">
                              <a:solidFill>
                                <a:schemeClr val="dk1"/>
                              </a:solidFill>
                              <a:latin typeface="Calibri" panose="020F0502020204030204" pitchFamily="34" charset="0"/>
                              <a:ea typeface="+mn-ea"/>
                              <a:cs typeface="Calibri" panose="020F0502020204030204" pitchFamily="34" charset="0"/>
                            </a:rPr>
                            <a:t>1,028</a:t>
                          </a:r>
                          <a:endParaRPr lang="zh-CN" altLang="en-US" sz="1800" kern="1200" dirty="0">
                            <a:solidFill>
                              <a:schemeClr val="dk1"/>
                            </a:solidFill>
                            <a:latin typeface="Calibri" panose="020F0502020204030204" pitchFamily="34" charset="0"/>
                            <a:ea typeface="+mn-ea"/>
                            <a:cs typeface="Calibri" panose="020F0502020204030204" pitchFamily="34" charset="0"/>
                          </a:endParaRPr>
                        </a:p>
                      </a:txBody>
                      <a:tcPr anchor="ctr"/>
                    </a:tc>
                    <a:extLst>
                      <a:ext uri="{0D108BD9-81ED-4DB2-BD59-A6C34878D82A}">
                        <a16:rowId xmlns:a16="http://schemas.microsoft.com/office/drawing/2014/main" val="2129636844"/>
                      </a:ext>
                    </a:extLst>
                  </a:tr>
                  <a:tr h="149750">
                    <a:tc>
                      <a:txBody>
                        <a:bodyPr/>
                        <a:lstStyle/>
                        <a:p>
                          <a:pPr marL="0" algn="ctr" defTabSz="914400" rtl="0" eaLnBrk="1" latinLnBrk="0" hangingPunct="1"/>
                          <a:r>
                            <a:rPr lang="en-US" altLang="zh-CN" sz="1800" kern="1200" dirty="0">
                              <a:solidFill>
                                <a:schemeClr val="dk1"/>
                              </a:solidFill>
                              <a:latin typeface="Calibri" panose="020F0502020204030204" pitchFamily="34" charset="0"/>
                              <a:ea typeface="+mn-ea"/>
                              <a:cs typeface="Calibri" panose="020F0502020204030204" pitchFamily="34" charset="0"/>
                            </a:rPr>
                            <a:t>College</a:t>
                          </a:r>
                          <a:endParaRPr lang="zh-CN" altLang="en-US" sz="1800" kern="1200" dirty="0">
                            <a:solidFill>
                              <a:schemeClr val="dk1"/>
                            </a:solidFill>
                            <a:latin typeface="Calibri" panose="020F0502020204030204" pitchFamily="34" charset="0"/>
                            <a:ea typeface="+mn-ea"/>
                            <a:cs typeface="Calibri" panose="020F0502020204030204" pitchFamily="34" charset="0"/>
                          </a:endParaRPr>
                        </a:p>
                      </a:txBody>
                      <a:tcPr anchor="ctr"/>
                    </a:tc>
                    <a:tc>
                      <a:txBody>
                        <a:bodyPr/>
                        <a:lstStyle/>
                        <a:p>
                          <a:pPr marL="0" algn="ctr" defTabSz="914400" rtl="0" eaLnBrk="1" latinLnBrk="0" hangingPunct="1"/>
                          <a:r>
                            <a:rPr lang="en-US" altLang="zh-CN" sz="1800" kern="1200" dirty="0">
                              <a:solidFill>
                                <a:schemeClr val="dk1"/>
                              </a:solidFill>
                              <a:latin typeface="Calibri" panose="020F0502020204030204" pitchFamily="34" charset="0"/>
                              <a:ea typeface="+mn-ea"/>
                              <a:cs typeface="Calibri" panose="020F0502020204030204" pitchFamily="34" charset="0"/>
                            </a:rPr>
                            <a:t>20,483</a:t>
                          </a:r>
                          <a:endParaRPr lang="zh-CN" altLang="en-US" sz="1800" kern="1200" dirty="0">
                            <a:solidFill>
                              <a:schemeClr val="dk1"/>
                            </a:solidFill>
                            <a:latin typeface="Calibri" panose="020F0502020204030204" pitchFamily="34" charset="0"/>
                            <a:ea typeface="+mn-ea"/>
                            <a:cs typeface="Calibri" panose="020F0502020204030204" pitchFamily="34" charset="0"/>
                          </a:endParaRPr>
                        </a:p>
                      </a:txBody>
                      <a:tcPr anchor="ctr"/>
                    </a:tc>
                    <a:tc>
                      <a:txBody>
                        <a:bodyPr/>
                        <a:lstStyle/>
                        <a:p>
                          <a:pPr marL="0" algn="ctr" defTabSz="914400" rtl="0" eaLnBrk="1" latinLnBrk="0" hangingPunct="1"/>
                          <a:r>
                            <a:rPr lang="en-US" altLang="zh-CN" sz="1800" kern="1200" dirty="0">
                              <a:solidFill>
                                <a:schemeClr val="dk1"/>
                              </a:solidFill>
                              <a:latin typeface="Calibri" panose="020F0502020204030204" pitchFamily="34" charset="0"/>
                              <a:ea typeface="+mn-ea"/>
                              <a:cs typeface="Calibri" panose="020F0502020204030204" pitchFamily="34" charset="0"/>
                            </a:rPr>
                            <a:t>4,670</a:t>
                          </a:r>
                          <a:endParaRPr lang="zh-CN" altLang="en-US" sz="1800" kern="1200" dirty="0">
                            <a:solidFill>
                              <a:schemeClr val="dk1"/>
                            </a:solidFill>
                            <a:latin typeface="Calibri" panose="020F0502020204030204" pitchFamily="34" charset="0"/>
                            <a:ea typeface="+mn-ea"/>
                            <a:cs typeface="Calibri" panose="020F0502020204030204" pitchFamily="34" charset="0"/>
                          </a:endParaRPr>
                        </a:p>
                      </a:txBody>
                      <a:tcPr anchor="ctr"/>
                    </a:tc>
                    <a:tc>
                      <a:txBody>
                        <a:bodyPr/>
                        <a:lstStyle/>
                        <a:p>
                          <a:pPr marL="0" algn="ctr" defTabSz="914400" rtl="0" eaLnBrk="1" latinLnBrk="0" hangingPunct="1"/>
                          <a:r>
                            <a:rPr lang="en-US" altLang="zh-CN" sz="1800" kern="1200" dirty="0">
                              <a:solidFill>
                                <a:schemeClr val="dk1"/>
                              </a:solidFill>
                              <a:latin typeface="Calibri" panose="020F0502020204030204" pitchFamily="34" charset="0"/>
                              <a:ea typeface="+mn-ea"/>
                              <a:cs typeface="Calibri" panose="020F0502020204030204" pitchFamily="34" charset="0"/>
                            </a:rPr>
                            <a:t>124</a:t>
                          </a:r>
                          <a:endParaRPr lang="zh-CN" altLang="en-US" sz="1800" kern="1200" dirty="0">
                            <a:solidFill>
                              <a:schemeClr val="dk1"/>
                            </a:solidFill>
                            <a:latin typeface="Calibri" panose="020F0502020204030204" pitchFamily="34" charset="0"/>
                            <a:ea typeface="+mn-ea"/>
                            <a:cs typeface="Calibri" panose="020F0502020204030204" pitchFamily="34" charset="0"/>
                          </a:endParaRPr>
                        </a:p>
                      </a:txBody>
                      <a:tcPr anchor="ctr"/>
                    </a:tc>
                    <a:tc>
                      <a:txBody>
                        <a:bodyPr/>
                        <a:lstStyle/>
                        <a:p>
                          <a:pPr marL="0" algn="ctr" defTabSz="914400" rtl="0" eaLnBrk="1" latinLnBrk="0" hangingPunct="1"/>
                          <a:r>
                            <a:rPr lang="en-US" altLang="zh-CN" sz="1800" kern="1200" dirty="0">
                              <a:solidFill>
                                <a:schemeClr val="dk1"/>
                              </a:solidFill>
                              <a:latin typeface="Calibri" panose="020F0502020204030204" pitchFamily="34" charset="0"/>
                              <a:ea typeface="+mn-ea"/>
                              <a:cs typeface="Calibri" panose="020F0502020204030204" pitchFamily="34" charset="0"/>
                            </a:rPr>
                            <a:t>206</a:t>
                          </a:r>
                          <a:endParaRPr lang="zh-CN" altLang="en-US" sz="1800" kern="1200" dirty="0">
                            <a:solidFill>
                              <a:schemeClr val="dk1"/>
                            </a:solidFill>
                            <a:latin typeface="Calibri" panose="020F0502020204030204" pitchFamily="34" charset="0"/>
                            <a:ea typeface="+mn-ea"/>
                            <a:cs typeface="Calibri" panose="020F0502020204030204" pitchFamily="34" charset="0"/>
                          </a:endParaRPr>
                        </a:p>
                      </a:txBody>
                      <a:tcPr anchor="ctr"/>
                    </a:tc>
                    <a:extLst>
                      <a:ext uri="{0D108BD9-81ED-4DB2-BD59-A6C34878D82A}">
                        <a16:rowId xmlns:a16="http://schemas.microsoft.com/office/drawing/2014/main" val="3322292172"/>
                      </a:ext>
                    </a:extLst>
                  </a:tr>
                  <a:tr h="0">
                    <a:tc>
                      <a:txBody>
                        <a:bodyPr/>
                        <a:lstStyle/>
                        <a:p>
                          <a:pPr marL="0" algn="ctr" defTabSz="914400" rtl="0" eaLnBrk="1" latinLnBrk="0" hangingPunct="1"/>
                          <a:r>
                            <a:rPr lang="en-US" altLang="zh-CN" sz="1800" kern="1200" dirty="0">
                              <a:solidFill>
                                <a:schemeClr val="dk1"/>
                              </a:solidFill>
                              <a:latin typeface="Calibri" panose="020F0502020204030204" pitchFamily="34" charset="0"/>
                              <a:ea typeface="+mn-ea"/>
                              <a:cs typeface="Calibri" panose="020F0502020204030204" pitchFamily="34" charset="0"/>
                            </a:rPr>
                            <a:t>Person</a:t>
                          </a:r>
                          <a:endParaRPr lang="zh-CN" altLang="en-US" sz="1800" kern="1200" dirty="0">
                            <a:solidFill>
                              <a:schemeClr val="dk1"/>
                            </a:solidFill>
                            <a:latin typeface="Calibri" panose="020F0502020204030204" pitchFamily="34" charset="0"/>
                            <a:ea typeface="+mn-ea"/>
                            <a:cs typeface="Calibri" panose="020F050202020403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800" kern="1200" dirty="0">
                              <a:solidFill>
                                <a:schemeClr val="dk1"/>
                              </a:solidFill>
                              <a:latin typeface="Calibri" panose="020F0502020204030204" pitchFamily="34" charset="0"/>
                              <a:ea typeface="+mn-ea"/>
                              <a:cs typeface="Calibri" panose="020F0502020204030204" pitchFamily="34" charset="0"/>
                            </a:rPr>
                            <a:t>948,856</a:t>
                          </a:r>
                          <a:endParaRPr lang="zh-CN" altLang="en-US" sz="1800" kern="1200" dirty="0">
                            <a:solidFill>
                              <a:schemeClr val="dk1"/>
                            </a:solidFill>
                            <a:latin typeface="Calibri" panose="020F0502020204030204" pitchFamily="34" charset="0"/>
                            <a:ea typeface="+mn-ea"/>
                            <a:cs typeface="Calibri" panose="020F0502020204030204" pitchFamily="34" charset="0"/>
                          </a:endParaRPr>
                        </a:p>
                      </a:txBody>
                      <a:tcPr anchor="ctr"/>
                    </a:tc>
                    <a:tc>
                      <a:txBody>
                        <a:bodyPr/>
                        <a:lstStyle/>
                        <a:p>
                          <a:pPr marL="0" algn="ctr" defTabSz="914400" rtl="0" eaLnBrk="1" latinLnBrk="0" hangingPunct="1"/>
                          <a:r>
                            <a:rPr lang="en-US" altLang="zh-CN" sz="1800" kern="1200" dirty="0">
                              <a:solidFill>
                                <a:schemeClr val="dk1"/>
                              </a:solidFill>
                              <a:latin typeface="Calibri" panose="020F0502020204030204" pitchFamily="34" charset="0"/>
                              <a:ea typeface="+mn-ea"/>
                              <a:cs typeface="Calibri" panose="020F0502020204030204" pitchFamily="34" charset="0"/>
                            </a:rPr>
                            <a:t>285,962</a:t>
                          </a:r>
                          <a:endParaRPr lang="zh-CN" altLang="en-US" sz="1800" kern="1200" dirty="0">
                            <a:solidFill>
                              <a:schemeClr val="dk1"/>
                            </a:solidFill>
                            <a:latin typeface="Calibri" panose="020F0502020204030204" pitchFamily="34" charset="0"/>
                            <a:ea typeface="+mn-ea"/>
                            <a:cs typeface="Calibri" panose="020F0502020204030204" pitchFamily="34" charset="0"/>
                          </a:endParaRPr>
                        </a:p>
                      </a:txBody>
                      <a:tcPr anchor="ctr"/>
                    </a:tc>
                    <a:tc>
                      <a:txBody>
                        <a:bodyPr/>
                        <a:lstStyle/>
                        <a:p>
                          <a:pPr marL="0" algn="ctr" defTabSz="914400" rtl="0" eaLnBrk="1" latinLnBrk="0" hangingPunct="1"/>
                          <a:r>
                            <a:rPr lang="en-US" altLang="zh-CN" sz="1800" kern="1200" dirty="0">
                              <a:solidFill>
                                <a:schemeClr val="dk1"/>
                              </a:solidFill>
                              <a:latin typeface="Calibri" panose="020F0502020204030204" pitchFamily="34" charset="0"/>
                              <a:ea typeface="+mn-ea"/>
                              <a:cs typeface="Calibri" panose="020F0502020204030204" pitchFamily="34" charset="0"/>
                            </a:rPr>
                            <a:t>4,936</a:t>
                          </a:r>
                          <a:endParaRPr lang="zh-CN" altLang="en-US" sz="1800" kern="1200" dirty="0">
                            <a:solidFill>
                              <a:schemeClr val="dk1"/>
                            </a:solidFill>
                            <a:latin typeface="Calibri" panose="020F0502020204030204" pitchFamily="34" charset="0"/>
                            <a:ea typeface="+mn-ea"/>
                            <a:cs typeface="Calibri" panose="020F0502020204030204" pitchFamily="34" charset="0"/>
                          </a:endParaRPr>
                        </a:p>
                      </a:txBody>
                      <a:tcPr anchor="ctr"/>
                    </a:tc>
                    <a:tc>
                      <a:txBody>
                        <a:bodyPr/>
                        <a:lstStyle/>
                        <a:p>
                          <a:pPr marL="0" algn="ctr" defTabSz="914400" rtl="0" eaLnBrk="1" latinLnBrk="0" hangingPunct="1"/>
                          <a:r>
                            <a:rPr lang="en-US" altLang="zh-CN" sz="1800" kern="1200" dirty="0">
                              <a:solidFill>
                                <a:schemeClr val="dk1"/>
                              </a:solidFill>
                              <a:latin typeface="Calibri" panose="020F0502020204030204" pitchFamily="34" charset="0"/>
                              <a:ea typeface="+mn-ea"/>
                              <a:cs typeface="Calibri" panose="020F0502020204030204" pitchFamily="34" charset="0"/>
                            </a:rPr>
                            <a:t>13,721</a:t>
                          </a:r>
                          <a:endParaRPr lang="zh-CN" altLang="en-US" sz="1800" kern="1200" dirty="0">
                            <a:solidFill>
                              <a:schemeClr val="dk1"/>
                            </a:solidFill>
                            <a:latin typeface="Calibri" panose="020F0502020204030204" pitchFamily="34" charset="0"/>
                            <a:ea typeface="+mn-ea"/>
                            <a:cs typeface="Calibri" panose="020F0502020204030204" pitchFamily="34" charset="0"/>
                          </a:endParaRPr>
                        </a:p>
                      </a:txBody>
                      <a:tcPr anchor="ctr"/>
                    </a:tc>
                    <a:extLst>
                      <a:ext uri="{0D108BD9-81ED-4DB2-BD59-A6C34878D82A}">
                        <a16:rowId xmlns:a16="http://schemas.microsoft.com/office/drawing/2014/main" val="810194000"/>
                      </a:ext>
                    </a:extLst>
                  </a:tr>
                  <a:tr h="0">
                    <a:tc>
                      <a:txBody>
                        <a:bodyPr/>
                        <a:lstStyle/>
                        <a:p>
                          <a:pPr marL="0" algn="ctr" defTabSz="914400" rtl="0" eaLnBrk="1" latinLnBrk="0" hangingPunct="1"/>
                          <a:r>
                            <a:rPr lang="en" altLang="zh-CN" sz="1800" kern="1200" dirty="0">
                              <a:solidFill>
                                <a:schemeClr val="dk1"/>
                              </a:solidFill>
                              <a:latin typeface="Calibri" panose="020F0502020204030204" pitchFamily="34" charset="0"/>
                              <a:ea typeface="+mn-ea"/>
                              <a:cs typeface="Calibri" panose="020F0502020204030204" pitchFamily="34" charset="0"/>
                            </a:rPr>
                            <a:t>IMDB</a:t>
                          </a:r>
                          <a:endParaRPr lang="zh-CN" altLang="en-US" sz="1800" kern="1200" dirty="0">
                            <a:solidFill>
                              <a:schemeClr val="dk1"/>
                            </a:solidFill>
                            <a:latin typeface="Calibri" panose="020F0502020204030204" pitchFamily="34" charset="0"/>
                            <a:ea typeface="+mn-ea"/>
                            <a:cs typeface="Calibri" panose="020F050202020403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800" kern="1200" dirty="0">
                              <a:solidFill>
                                <a:schemeClr val="dk1"/>
                              </a:solidFill>
                              <a:latin typeface="Calibri" panose="020F0502020204030204" pitchFamily="34" charset="0"/>
                              <a:ea typeface="+mn-ea"/>
                              <a:cs typeface="Calibri" panose="020F0502020204030204" pitchFamily="34" charset="0"/>
                            </a:rPr>
                            <a:t>3,205,737</a:t>
                          </a:r>
                          <a:endParaRPr lang="zh-CN" altLang="en-US" sz="1800" kern="1200" dirty="0">
                            <a:solidFill>
                              <a:schemeClr val="dk1"/>
                            </a:solidFill>
                            <a:latin typeface="Calibri" panose="020F0502020204030204" pitchFamily="34" charset="0"/>
                            <a:ea typeface="+mn-ea"/>
                            <a:cs typeface="Calibri" panose="020F0502020204030204" pitchFamily="34" charset="0"/>
                          </a:endParaRPr>
                        </a:p>
                      </a:txBody>
                      <a:tcPr anchor="ctr"/>
                    </a:tc>
                    <a:tc>
                      <a:txBody>
                        <a:bodyPr/>
                        <a:lstStyle/>
                        <a:p>
                          <a:pPr marL="0" algn="ctr" defTabSz="914400" rtl="0" eaLnBrk="1" latinLnBrk="0" hangingPunct="1"/>
                          <a:r>
                            <a:rPr lang="en-US" altLang="zh-CN" sz="1800" kern="1200" dirty="0">
                              <a:solidFill>
                                <a:schemeClr val="dk1"/>
                              </a:solidFill>
                              <a:latin typeface="Calibri" panose="020F0502020204030204" pitchFamily="34" charset="0"/>
                              <a:ea typeface="+mn-ea"/>
                              <a:cs typeface="Calibri" panose="020F0502020204030204" pitchFamily="34" charset="0"/>
                            </a:rPr>
                            <a:t>1,057,217</a:t>
                          </a:r>
                          <a:endParaRPr lang="zh-CN" altLang="en-US" sz="1800" kern="1200" dirty="0">
                            <a:solidFill>
                              <a:schemeClr val="dk1"/>
                            </a:solidFill>
                            <a:latin typeface="Calibri" panose="020F0502020204030204" pitchFamily="34" charset="0"/>
                            <a:ea typeface="+mn-ea"/>
                            <a:cs typeface="Calibri" panose="020F0502020204030204" pitchFamily="34" charset="0"/>
                          </a:endParaRPr>
                        </a:p>
                      </a:txBody>
                      <a:tcPr anchor="ctr"/>
                    </a:tc>
                    <a:tc>
                      <a:txBody>
                        <a:bodyPr/>
                        <a:lstStyle/>
                        <a:p>
                          <a:pPr marL="0" algn="ctr" defTabSz="914400" rtl="0" eaLnBrk="1" latinLnBrk="0" hangingPunct="1"/>
                          <a:r>
                            <a:rPr lang="en-US" altLang="zh-CN" sz="1800" kern="1200" dirty="0">
                              <a:solidFill>
                                <a:schemeClr val="dk1"/>
                              </a:solidFill>
                              <a:latin typeface="Calibri" panose="020F0502020204030204" pitchFamily="34" charset="0"/>
                              <a:ea typeface="+mn-ea"/>
                              <a:cs typeface="Calibri" panose="020F0502020204030204" pitchFamily="34" charset="0"/>
                            </a:rPr>
                            <a:t>4,670</a:t>
                          </a:r>
                          <a:endParaRPr lang="zh-CN" altLang="en-US" sz="1800" kern="1200" dirty="0">
                            <a:solidFill>
                              <a:schemeClr val="dk1"/>
                            </a:solidFill>
                            <a:latin typeface="Calibri" panose="020F0502020204030204" pitchFamily="34" charset="0"/>
                            <a:ea typeface="+mn-ea"/>
                            <a:cs typeface="Calibri" panose="020F0502020204030204" pitchFamily="34" charset="0"/>
                          </a:endParaRPr>
                        </a:p>
                      </a:txBody>
                      <a:tcPr anchor="ctr"/>
                    </a:tc>
                    <a:tc>
                      <a:txBody>
                        <a:bodyPr/>
                        <a:lstStyle/>
                        <a:p>
                          <a:pPr marL="0" algn="ctr" defTabSz="914400" rtl="0" eaLnBrk="1" latinLnBrk="0" hangingPunct="1"/>
                          <a:r>
                            <a:rPr lang="en-US" altLang="zh-CN" sz="1800" kern="1200" dirty="0">
                              <a:solidFill>
                                <a:schemeClr val="dk1"/>
                              </a:solidFill>
                              <a:latin typeface="Calibri" panose="020F0502020204030204" pitchFamily="34" charset="0"/>
                              <a:ea typeface="+mn-ea"/>
                              <a:cs typeface="Calibri" panose="020F0502020204030204" pitchFamily="34" charset="0"/>
                            </a:rPr>
                            <a:t>49,521</a:t>
                          </a:r>
                          <a:endParaRPr lang="zh-CN" altLang="en-US" sz="1800" kern="1200" dirty="0">
                            <a:solidFill>
                              <a:schemeClr val="dk1"/>
                            </a:solidFill>
                            <a:latin typeface="Calibri" panose="020F0502020204030204" pitchFamily="34" charset="0"/>
                            <a:ea typeface="+mn-ea"/>
                            <a:cs typeface="Calibri" panose="020F0502020204030204" pitchFamily="34" charset="0"/>
                          </a:endParaRPr>
                        </a:p>
                      </a:txBody>
                      <a:tcPr anchor="ctr"/>
                    </a:tc>
                    <a:extLst>
                      <a:ext uri="{0D108BD9-81ED-4DB2-BD59-A6C34878D82A}">
                        <a16:rowId xmlns:a16="http://schemas.microsoft.com/office/drawing/2014/main" val="3984343512"/>
                      </a:ext>
                    </a:extLst>
                  </a:tr>
                </a:tbl>
              </a:graphicData>
            </a:graphic>
          </p:graphicFrame>
        </mc:Choice>
        <mc:Fallback xmlns="">
          <p:graphicFrame>
            <p:nvGraphicFramePr>
              <p:cNvPr id="25" name="表格 8">
                <a:extLst>
                  <a:ext uri="{FF2B5EF4-FFF2-40B4-BE49-F238E27FC236}">
                    <a16:creationId xmlns:a16="http://schemas.microsoft.com/office/drawing/2014/main" id="{842329B6-6690-8A4E-A0C7-9FD90F0EA990}"/>
                  </a:ext>
                </a:extLst>
              </p:cNvPr>
              <p:cNvGraphicFramePr>
                <a:graphicFrameLocks noGrp="1"/>
              </p:cNvGraphicFramePr>
              <p:nvPr/>
            </p:nvGraphicFramePr>
            <p:xfrm>
              <a:off x="2964913" y="1663522"/>
              <a:ext cx="6044372" cy="2103120"/>
            </p:xfrm>
            <a:graphic>
              <a:graphicData uri="http://schemas.openxmlformats.org/drawingml/2006/table">
                <a:tbl>
                  <a:tblPr firstRow="1" bandRow="1">
                    <a:tableStyleId>{5C22544A-7EE6-4342-B048-85BDC9FD1C3A}</a:tableStyleId>
                  </a:tblPr>
                  <a:tblGrid>
                    <a:gridCol w="1119245">
                      <a:extLst>
                        <a:ext uri="{9D8B030D-6E8A-4147-A177-3AD203B41FA5}">
                          <a16:colId xmlns:a16="http://schemas.microsoft.com/office/drawing/2014/main" val="1512251530"/>
                        </a:ext>
                      </a:extLst>
                    </a:gridCol>
                    <a:gridCol w="1145060">
                      <a:extLst>
                        <a:ext uri="{9D8B030D-6E8A-4147-A177-3AD203B41FA5}">
                          <a16:colId xmlns:a16="http://schemas.microsoft.com/office/drawing/2014/main" val="329575500"/>
                        </a:ext>
                      </a:extLst>
                    </a:gridCol>
                    <a:gridCol w="1128584">
                      <a:extLst>
                        <a:ext uri="{9D8B030D-6E8A-4147-A177-3AD203B41FA5}">
                          <a16:colId xmlns:a16="http://schemas.microsoft.com/office/drawing/2014/main" val="3041062894"/>
                        </a:ext>
                      </a:extLst>
                    </a:gridCol>
                    <a:gridCol w="1449859">
                      <a:extLst>
                        <a:ext uri="{9D8B030D-6E8A-4147-A177-3AD203B41FA5}">
                          <a16:colId xmlns:a16="http://schemas.microsoft.com/office/drawing/2014/main" val="3738297099"/>
                        </a:ext>
                      </a:extLst>
                    </a:gridCol>
                    <a:gridCol w="1201624">
                      <a:extLst>
                        <a:ext uri="{9D8B030D-6E8A-4147-A177-3AD203B41FA5}">
                          <a16:colId xmlns:a16="http://schemas.microsoft.com/office/drawing/2014/main" val="3671917146"/>
                        </a:ext>
                      </a:extLst>
                    </a:gridCol>
                  </a:tblGrid>
                  <a:tr h="640080">
                    <a:tc>
                      <a:txBody>
                        <a:bodyPr/>
                        <a:lstStyle/>
                        <a:p>
                          <a:pPr marL="0" algn="ctr" defTabSz="914400" rtl="0" eaLnBrk="1" latinLnBrk="0" hangingPunct="1"/>
                          <a:r>
                            <a:rPr lang="en-US" altLang="zh-CN" sz="1800" b="1" kern="1200" dirty="0">
                              <a:solidFill>
                                <a:schemeClr val="lt1"/>
                              </a:solidFill>
                              <a:latin typeface="Calibri" panose="020F0502020204030204" pitchFamily="34" charset="0"/>
                              <a:ea typeface="+mn-ea"/>
                              <a:cs typeface="Calibri" panose="020F0502020204030204" pitchFamily="34" charset="0"/>
                            </a:rPr>
                            <a:t>Name</a:t>
                          </a:r>
                          <a:endParaRPr lang="zh-CN" altLang="en-US" sz="1800" b="1" kern="1200" dirty="0">
                            <a:solidFill>
                              <a:schemeClr val="lt1"/>
                            </a:solidFill>
                            <a:latin typeface="Calibri" panose="020F0502020204030204" pitchFamily="34" charset="0"/>
                            <a:ea typeface="+mn-ea"/>
                            <a:cs typeface="Calibri" panose="020F0502020204030204" pitchFamily="34" charset="0"/>
                          </a:endParaRPr>
                        </a:p>
                      </a:txBody>
                      <a:tcPr anchor="ctr"/>
                    </a:tc>
                    <a:tc>
                      <a:txBody>
                        <a:bodyPr/>
                        <a:lstStyle/>
                        <a:p>
                          <a:endParaRPr lang="zh-CN"/>
                        </a:p>
                      </a:txBody>
                      <a:tcPr anchor="ctr">
                        <a:blipFill>
                          <a:blip r:embed="rId3"/>
                          <a:stretch>
                            <a:fillRect l="-97802" t="-3922" r="-329670" b="-243137"/>
                          </a:stretch>
                        </a:blipFill>
                      </a:tcPr>
                    </a:tc>
                    <a:tc>
                      <a:txBody>
                        <a:bodyPr/>
                        <a:lstStyle/>
                        <a:p>
                          <a:endParaRPr lang="zh-CN"/>
                        </a:p>
                      </a:txBody>
                      <a:tcPr anchor="ctr">
                        <a:blipFill>
                          <a:blip r:embed="rId3"/>
                          <a:stretch>
                            <a:fillRect l="-202247" t="-3922" r="-237079" b="-243137"/>
                          </a:stretch>
                        </a:blipFill>
                      </a:tcPr>
                    </a:tc>
                    <a:tc>
                      <a:txBody>
                        <a:bodyPr/>
                        <a:lstStyle/>
                        <a:p>
                          <a:pPr marL="0" algn="ctr" defTabSz="914400" rtl="0" eaLnBrk="1" latinLnBrk="0" hangingPunct="1"/>
                          <a:r>
                            <a:rPr lang="en-US" altLang="zh-CN" sz="1800" b="1" kern="1200" dirty="0">
                              <a:solidFill>
                                <a:schemeClr val="lt1"/>
                              </a:solidFill>
                              <a:latin typeface="Calibri" panose="020F0502020204030204" pitchFamily="34" charset="0"/>
                              <a:ea typeface="+mn-ea"/>
                              <a:cs typeface="Calibri" panose="020F0502020204030204" pitchFamily="34" charset="0"/>
                            </a:rPr>
                            <a:t># of real mismatches</a:t>
                          </a:r>
                          <a:endParaRPr lang="zh-CN" altLang="en-US" sz="1800" b="1" kern="1200" dirty="0">
                            <a:solidFill>
                              <a:schemeClr val="lt1"/>
                            </a:solidFill>
                            <a:latin typeface="Calibri" panose="020F0502020204030204" pitchFamily="34" charset="0"/>
                            <a:ea typeface="+mn-ea"/>
                            <a:cs typeface="Calibri" panose="020F0502020204030204" pitchFamily="34" charset="0"/>
                          </a:endParaRPr>
                        </a:p>
                      </a:txBody>
                      <a:tcPr anchor="ctr"/>
                    </a:tc>
                    <a:tc>
                      <a:txBody>
                        <a:bodyPr/>
                        <a:lstStyle/>
                        <a:p>
                          <a:pPr marL="0" algn="ctr" defTabSz="914400" rtl="0" eaLnBrk="1" latinLnBrk="0" hangingPunct="1"/>
                          <a:r>
                            <a:rPr lang="en-US" altLang="zh-CN" sz="1800" b="1" kern="1200" dirty="0">
                              <a:solidFill>
                                <a:schemeClr val="lt1"/>
                              </a:solidFill>
                              <a:latin typeface="Calibri" panose="020F0502020204030204" pitchFamily="34" charset="0"/>
                              <a:ea typeface="+mn-ea"/>
                              <a:cs typeface="Calibri" panose="020F0502020204030204" pitchFamily="34" charset="0"/>
                            </a:rPr>
                            <a:t># of tuples to correct</a:t>
                          </a:r>
                          <a:endParaRPr lang="zh-CN" altLang="en-US" sz="1800" b="1" kern="1200" dirty="0">
                            <a:solidFill>
                              <a:schemeClr val="lt1"/>
                            </a:solidFill>
                            <a:latin typeface="Calibri" panose="020F0502020204030204" pitchFamily="34" charset="0"/>
                            <a:ea typeface="+mn-ea"/>
                            <a:cs typeface="Calibri" panose="020F0502020204030204" pitchFamily="34" charset="0"/>
                          </a:endParaRPr>
                        </a:p>
                      </a:txBody>
                      <a:tcPr anchor="ctr"/>
                    </a:tc>
                    <a:extLst>
                      <a:ext uri="{0D108BD9-81ED-4DB2-BD59-A6C34878D82A}">
                        <a16:rowId xmlns:a16="http://schemas.microsoft.com/office/drawing/2014/main" val="635978198"/>
                      </a:ext>
                    </a:extLst>
                  </a:tr>
                  <a:tr h="365760">
                    <a:tc>
                      <a:txBody>
                        <a:bodyPr/>
                        <a:lstStyle/>
                        <a:p>
                          <a:pPr marL="0" algn="ctr" defTabSz="914400" rtl="0" eaLnBrk="1" latinLnBrk="0" hangingPunct="1"/>
                          <a:r>
                            <a:rPr lang="en-US" altLang="zh-CN" sz="1800" kern="1200" dirty="0">
                              <a:solidFill>
                                <a:schemeClr val="dk1"/>
                              </a:solidFill>
                              <a:latin typeface="Calibri" panose="020F0502020204030204" pitchFamily="34" charset="0"/>
                              <a:ea typeface="+mn-ea"/>
                              <a:cs typeface="Calibri" panose="020F0502020204030204" pitchFamily="34" charset="0"/>
                            </a:rPr>
                            <a:t>Citation</a:t>
                          </a:r>
                          <a:endParaRPr lang="zh-CN" altLang="en-US" sz="1800" kern="1200" dirty="0">
                            <a:solidFill>
                              <a:schemeClr val="dk1"/>
                            </a:solidFill>
                            <a:latin typeface="Calibri" panose="020F0502020204030204" pitchFamily="34" charset="0"/>
                            <a:ea typeface="+mn-ea"/>
                            <a:cs typeface="Calibri" panose="020F050202020403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800" kern="1200" dirty="0">
                              <a:solidFill>
                                <a:schemeClr val="dk1"/>
                              </a:solidFill>
                              <a:latin typeface="Calibri" panose="020F0502020204030204" pitchFamily="34" charset="0"/>
                              <a:ea typeface="+mn-ea"/>
                              <a:cs typeface="Calibri" panose="020F0502020204030204" pitchFamily="34" charset="0"/>
                            </a:rPr>
                            <a:t>51,485</a:t>
                          </a:r>
                          <a:endParaRPr lang="zh-CN" altLang="en-US" sz="1800" kern="1200" dirty="0">
                            <a:solidFill>
                              <a:schemeClr val="dk1"/>
                            </a:solidFill>
                            <a:latin typeface="Calibri" panose="020F0502020204030204" pitchFamily="34" charset="0"/>
                            <a:ea typeface="+mn-ea"/>
                            <a:cs typeface="Calibri" panose="020F0502020204030204" pitchFamily="34" charset="0"/>
                          </a:endParaRPr>
                        </a:p>
                      </a:txBody>
                      <a:tcPr anchor="ctr"/>
                    </a:tc>
                    <a:tc>
                      <a:txBody>
                        <a:bodyPr/>
                        <a:lstStyle/>
                        <a:p>
                          <a:pPr marL="0" algn="ctr" defTabSz="914400" rtl="0" eaLnBrk="1" latinLnBrk="0" hangingPunct="1"/>
                          <a:r>
                            <a:rPr lang="en-US" altLang="zh-CN" sz="1800" kern="1200" dirty="0">
                              <a:solidFill>
                                <a:schemeClr val="dk1"/>
                              </a:solidFill>
                              <a:latin typeface="Calibri" panose="020F0502020204030204" pitchFamily="34" charset="0"/>
                              <a:ea typeface="+mn-ea"/>
                              <a:cs typeface="Calibri" panose="020F0502020204030204" pitchFamily="34" charset="0"/>
                            </a:rPr>
                            <a:t>22,826</a:t>
                          </a:r>
                          <a:endParaRPr lang="zh-CN" altLang="en-US" sz="1800" kern="1200" dirty="0">
                            <a:solidFill>
                              <a:schemeClr val="dk1"/>
                            </a:solidFill>
                            <a:latin typeface="Calibri" panose="020F0502020204030204" pitchFamily="34" charset="0"/>
                            <a:ea typeface="+mn-ea"/>
                            <a:cs typeface="Calibri" panose="020F0502020204030204" pitchFamily="34" charset="0"/>
                          </a:endParaRPr>
                        </a:p>
                      </a:txBody>
                      <a:tcPr anchor="ctr"/>
                    </a:tc>
                    <a:tc>
                      <a:txBody>
                        <a:bodyPr/>
                        <a:lstStyle/>
                        <a:p>
                          <a:pPr marL="0" algn="ctr" defTabSz="914400" rtl="0" eaLnBrk="1" latinLnBrk="0" hangingPunct="1"/>
                          <a:r>
                            <a:rPr lang="en-US" altLang="zh-CN" sz="1800" kern="1200" dirty="0">
                              <a:solidFill>
                                <a:schemeClr val="dk1"/>
                              </a:solidFill>
                              <a:latin typeface="Calibri" panose="020F0502020204030204" pitchFamily="34" charset="0"/>
                              <a:ea typeface="+mn-ea"/>
                              <a:cs typeface="Calibri" panose="020F0502020204030204" pitchFamily="34" charset="0"/>
                            </a:rPr>
                            <a:t>207</a:t>
                          </a:r>
                          <a:endParaRPr lang="zh-CN" altLang="en-US" sz="1800" kern="1200" dirty="0">
                            <a:solidFill>
                              <a:schemeClr val="dk1"/>
                            </a:solidFill>
                            <a:latin typeface="Calibri" panose="020F0502020204030204" pitchFamily="34" charset="0"/>
                            <a:ea typeface="+mn-ea"/>
                            <a:cs typeface="Calibri" panose="020F0502020204030204" pitchFamily="34" charset="0"/>
                          </a:endParaRPr>
                        </a:p>
                      </a:txBody>
                      <a:tcPr anchor="ctr"/>
                    </a:tc>
                    <a:tc>
                      <a:txBody>
                        <a:bodyPr/>
                        <a:lstStyle/>
                        <a:p>
                          <a:pPr marL="0" algn="ctr" defTabSz="914400" rtl="0" eaLnBrk="1" latinLnBrk="0" hangingPunct="1"/>
                          <a:r>
                            <a:rPr lang="en-US" altLang="zh-CN" sz="1800" kern="1200" dirty="0">
                              <a:solidFill>
                                <a:schemeClr val="dk1"/>
                              </a:solidFill>
                              <a:latin typeface="Calibri" panose="020F0502020204030204" pitchFamily="34" charset="0"/>
                              <a:ea typeface="+mn-ea"/>
                              <a:cs typeface="Calibri" panose="020F0502020204030204" pitchFamily="34" charset="0"/>
                            </a:rPr>
                            <a:t>1,028</a:t>
                          </a:r>
                          <a:endParaRPr lang="zh-CN" altLang="en-US" sz="1800" kern="1200" dirty="0">
                            <a:solidFill>
                              <a:schemeClr val="dk1"/>
                            </a:solidFill>
                            <a:latin typeface="Calibri" panose="020F0502020204030204" pitchFamily="34" charset="0"/>
                            <a:ea typeface="+mn-ea"/>
                            <a:cs typeface="Calibri" panose="020F0502020204030204" pitchFamily="34" charset="0"/>
                          </a:endParaRPr>
                        </a:p>
                      </a:txBody>
                      <a:tcPr anchor="ctr"/>
                    </a:tc>
                    <a:extLst>
                      <a:ext uri="{0D108BD9-81ED-4DB2-BD59-A6C34878D82A}">
                        <a16:rowId xmlns:a16="http://schemas.microsoft.com/office/drawing/2014/main" val="2129636844"/>
                      </a:ext>
                    </a:extLst>
                  </a:tr>
                  <a:tr h="365760">
                    <a:tc>
                      <a:txBody>
                        <a:bodyPr/>
                        <a:lstStyle/>
                        <a:p>
                          <a:pPr marL="0" algn="ctr" defTabSz="914400" rtl="0" eaLnBrk="1" latinLnBrk="0" hangingPunct="1"/>
                          <a:r>
                            <a:rPr lang="en-US" altLang="zh-CN" sz="1800" kern="1200" dirty="0">
                              <a:solidFill>
                                <a:schemeClr val="dk1"/>
                              </a:solidFill>
                              <a:latin typeface="Calibri" panose="020F0502020204030204" pitchFamily="34" charset="0"/>
                              <a:ea typeface="+mn-ea"/>
                              <a:cs typeface="Calibri" panose="020F0502020204030204" pitchFamily="34" charset="0"/>
                            </a:rPr>
                            <a:t>College</a:t>
                          </a:r>
                          <a:endParaRPr lang="zh-CN" altLang="en-US" sz="1800" kern="1200" dirty="0">
                            <a:solidFill>
                              <a:schemeClr val="dk1"/>
                            </a:solidFill>
                            <a:latin typeface="Calibri" panose="020F0502020204030204" pitchFamily="34" charset="0"/>
                            <a:ea typeface="+mn-ea"/>
                            <a:cs typeface="Calibri" panose="020F0502020204030204" pitchFamily="34" charset="0"/>
                          </a:endParaRPr>
                        </a:p>
                      </a:txBody>
                      <a:tcPr anchor="ctr"/>
                    </a:tc>
                    <a:tc>
                      <a:txBody>
                        <a:bodyPr/>
                        <a:lstStyle/>
                        <a:p>
                          <a:pPr marL="0" algn="ctr" defTabSz="914400" rtl="0" eaLnBrk="1" latinLnBrk="0" hangingPunct="1"/>
                          <a:r>
                            <a:rPr lang="en-US" altLang="zh-CN" sz="1800" kern="1200" dirty="0">
                              <a:solidFill>
                                <a:schemeClr val="dk1"/>
                              </a:solidFill>
                              <a:latin typeface="Calibri" panose="020F0502020204030204" pitchFamily="34" charset="0"/>
                              <a:ea typeface="+mn-ea"/>
                              <a:cs typeface="Calibri" panose="020F0502020204030204" pitchFamily="34" charset="0"/>
                            </a:rPr>
                            <a:t>20,483</a:t>
                          </a:r>
                          <a:endParaRPr lang="zh-CN" altLang="en-US" sz="1800" kern="1200" dirty="0">
                            <a:solidFill>
                              <a:schemeClr val="dk1"/>
                            </a:solidFill>
                            <a:latin typeface="Calibri" panose="020F0502020204030204" pitchFamily="34" charset="0"/>
                            <a:ea typeface="+mn-ea"/>
                            <a:cs typeface="Calibri" panose="020F0502020204030204" pitchFamily="34" charset="0"/>
                          </a:endParaRPr>
                        </a:p>
                      </a:txBody>
                      <a:tcPr anchor="ctr"/>
                    </a:tc>
                    <a:tc>
                      <a:txBody>
                        <a:bodyPr/>
                        <a:lstStyle/>
                        <a:p>
                          <a:pPr marL="0" algn="ctr" defTabSz="914400" rtl="0" eaLnBrk="1" latinLnBrk="0" hangingPunct="1"/>
                          <a:r>
                            <a:rPr lang="en-US" altLang="zh-CN" sz="1800" kern="1200" dirty="0">
                              <a:solidFill>
                                <a:schemeClr val="dk1"/>
                              </a:solidFill>
                              <a:latin typeface="Calibri" panose="020F0502020204030204" pitchFamily="34" charset="0"/>
                              <a:ea typeface="+mn-ea"/>
                              <a:cs typeface="Calibri" panose="020F0502020204030204" pitchFamily="34" charset="0"/>
                            </a:rPr>
                            <a:t>4,670</a:t>
                          </a:r>
                          <a:endParaRPr lang="zh-CN" altLang="en-US" sz="1800" kern="1200" dirty="0">
                            <a:solidFill>
                              <a:schemeClr val="dk1"/>
                            </a:solidFill>
                            <a:latin typeface="Calibri" panose="020F0502020204030204" pitchFamily="34" charset="0"/>
                            <a:ea typeface="+mn-ea"/>
                            <a:cs typeface="Calibri" panose="020F0502020204030204" pitchFamily="34" charset="0"/>
                          </a:endParaRPr>
                        </a:p>
                      </a:txBody>
                      <a:tcPr anchor="ctr"/>
                    </a:tc>
                    <a:tc>
                      <a:txBody>
                        <a:bodyPr/>
                        <a:lstStyle/>
                        <a:p>
                          <a:pPr marL="0" algn="ctr" defTabSz="914400" rtl="0" eaLnBrk="1" latinLnBrk="0" hangingPunct="1"/>
                          <a:r>
                            <a:rPr lang="en-US" altLang="zh-CN" sz="1800" kern="1200" dirty="0">
                              <a:solidFill>
                                <a:schemeClr val="dk1"/>
                              </a:solidFill>
                              <a:latin typeface="Calibri" panose="020F0502020204030204" pitchFamily="34" charset="0"/>
                              <a:ea typeface="+mn-ea"/>
                              <a:cs typeface="Calibri" panose="020F0502020204030204" pitchFamily="34" charset="0"/>
                            </a:rPr>
                            <a:t>124</a:t>
                          </a:r>
                          <a:endParaRPr lang="zh-CN" altLang="en-US" sz="1800" kern="1200" dirty="0">
                            <a:solidFill>
                              <a:schemeClr val="dk1"/>
                            </a:solidFill>
                            <a:latin typeface="Calibri" panose="020F0502020204030204" pitchFamily="34" charset="0"/>
                            <a:ea typeface="+mn-ea"/>
                            <a:cs typeface="Calibri" panose="020F0502020204030204" pitchFamily="34" charset="0"/>
                          </a:endParaRPr>
                        </a:p>
                      </a:txBody>
                      <a:tcPr anchor="ctr"/>
                    </a:tc>
                    <a:tc>
                      <a:txBody>
                        <a:bodyPr/>
                        <a:lstStyle/>
                        <a:p>
                          <a:pPr marL="0" algn="ctr" defTabSz="914400" rtl="0" eaLnBrk="1" latinLnBrk="0" hangingPunct="1"/>
                          <a:r>
                            <a:rPr lang="en-US" altLang="zh-CN" sz="1800" kern="1200" dirty="0">
                              <a:solidFill>
                                <a:schemeClr val="dk1"/>
                              </a:solidFill>
                              <a:latin typeface="Calibri" panose="020F0502020204030204" pitchFamily="34" charset="0"/>
                              <a:ea typeface="+mn-ea"/>
                              <a:cs typeface="Calibri" panose="020F0502020204030204" pitchFamily="34" charset="0"/>
                            </a:rPr>
                            <a:t>206</a:t>
                          </a:r>
                          <a:endParaRPr lang="zh-CN" altLang="en-US" sz="1800" kern="1200" dirty="0">
                            <a:solidFill>
                              <a:schemeClr val="dk1"/>
                            </a:solidFill>
                            <a:latin typeface="Calibri" panose="020F0502020204030204" pitchFamily="34" charset="0"/>
                            <a:ea typeface="+mn-ea"/>
                            <a:cs typeface="Calibri" panose="020F0502020204030204" pitchFamily="34" charset="0"/>
                          </a:endParaRPr>
                        </a:p>
                      </a:txBody>
                      <a:tcPr anchor="ctr"/>
                    </a:tc>
                    <a:extLst>
                      <a:ext uri="{0D108BD9-81ED-4DB2-BD59-A6C34878D82A}">
                        <a16:rowId xmlns:a16="http://schemas.microsoft.com/office/drawing/2014/main" val="3322292172"/>
                      </a:ext>
                    </a:extLst>
                  </a:tr>
                  <a:tr h="365760">
                    <a:tc>
                      <a:txBody>
                        <a:bodyPr/>
                        <a:lstStyle/>
                        <a:p>
                          <a:pPr marL="0" algn="ctr" defTabSz="914400" rtl="0" eaLnBrk="1" latinLnBrk="0" hangingPunct="1"/>
                          <a:r>
                            <a:rPr lang="en-US" altLang="zh-CN" sz="1800" kern="1200" dirty="0">
                              <a:solidFill>
                                <a:schemeClr val="dk1"/>
                              </a:solidFill>
                              <a:latin typeface="Calibri" panose="020F0502020204030204" pitchFamily="34" charset="0"/>
                              <a:ea typeface="+mn-ea"/>
                              <a:cs typeface="Calibri" panose="020F0502020204030204" pitchFamily="34" charset="0"/>
                            </a:rPr>
                            <a:t>Person</a:t>
                          </a:r>
                          <a:endParaRPr lang="zh-CN" altLang="en-US" sz="1800" kern="1200" dirty="0">
                            <a:solidFill>
                              <a:schemeClr val="dk1"/>
                            </a:solidFill>
                            <a:latin typeface="Calibri" panose="020F0502020204030204" pitchFamily="34" charset="0"/>
                            <a:ea typeface="+mn-ea"/>
                            <a:cs typeface="Calibri" panose="020F050202020403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800" kern="1200" dirty="0">
                              <a:solidFill>
                                <a:schemeClr val="dk1"/>
                              </a:solidFill>
                              <a:latin typeface="Calibri" panose="020F0502020204030204" pitchFamily="34" charset="0"/>
                              <a:ea typeface="+mn-ea"/>
                              <a:cs typeface="Calibri" panose="020F0502020204030204" pitchFamily="34" charset="0"/>
                            </a:rPr>
                            <a:t>948,856</a:t>
                          </a:r>
                          <a:endParaRPr lang="zh-CN" altLang="en-US" sz="1800" kern="1200" dirty="0">
                            <a:solidFill>
                              <a:schemeClr val="dk1"/>
                            </a:solidFill>
                            <a:latin typeface="Calibri" panose="020F0502020204030204" pitchFamily="34" charset="0"/>
                            <a:ea typeface="+mn-ea"/>
                            <a:cs typeface="Calibri" panose="020F0502020204030204" pitchFamily="34" charset="0"/>
                          </a:endParaRPr>
                        </a:p>
                      </a:txBody>
                      <a:tcPr anchor="ctr"/>
                    </a:tc>
                    <a:tc>
                      <a:txBody>
                        <a:bodyPr/>
                        <a:lstStyle/>
                        <a:p>
                          <a:pPr marL="0" algn="ctr" defTabSz="914400" rtl="0" eaLnBrk="1" latinLnBrk="0" hangingPunct="1"/>
                          <a:r>
                            <a:rPr lang="en-US" altLang="zh-CN" sz="1800" kern="1200" dirty="0">
                              <a:solidFill>
                                <a:schemeClr val="dk1"/>
                              </a:solidFill>
                              <a:latin typeface="Calibri" panose="020F0502020204030204" pitchFamily="34" charset="0"/>
                              <a:ea typeface="+mn-ea"/>
                              <a:cs typeface="Calibri" panose="020F0502020204030204" pitchFamily="34" charset="0"/>
                            </a:rPr>
                            <a:t>285,962</a:t>
                          </a:r>
                          <a:endParaRPr lang="zh-CN" altLang="en-US" sz="1800" kern="1200" dirty="0">
                            <a:solidFill>
                              <a:schemeClr val="dk1"/>
                            </a:solidFill>
                            <a:latin typeface="Calibri" panose="020F0502020204030204" pitchFamily="34" charset="0"/>
                            <a:ea typeface="+mn-ea"/>
                            <a:cs typeface="Calibri" panose="020F0502020204030204" pitchFamily="34" charset="0"/>
                          </a:endParaRPr>
                        </a:p>
                      </a:txBody>
                      <a:tcPr anchor="ctr"/>
                    </a:tc>
                    <a:tc>
                      <a:txBody>
                        <a:bodyPr/>
                        <a:lstStyle/>
                        <a:p>
                          <a:pPr marL="0" algn="ctr" defTabSz="914400" rtl="0" eaLnBrk="1" latinLnBrk="0" hangingPunct="1"/>
                          <a:r>
                            <a:rPr lang="en-US" altLang="zh-CN" sz="1800" kern="1200" dirty="0">
                              <a:solidFill>
                                <a:schemeClr val="dk1"/>
                              </a:solidFill>
                              <a:latin typeface="Calibri" panose="020F0502020204030204" pitchFamily="34" charset="0"/>
                              <a:ea typeface="+mn-ea"/>
                              <a:cs typeface="Calibri" panose="020F0502020204030204" pitchFamily="34" charset="0"/>
                            </a:rPr>
                            <a:t>4,936</a:t>
                          </a:r>
                          <a:endParaRPr lang="zh-CN" altLang="en-US" sz="1800" kern="1200" dirty="0">
                            <a:solidFill>
                              <a:schemeClr val="dk1"/>
                            </a:solidFill>
                            <a:latin typeface="Calibri" panose="020F0502020204030204" pitchFamily="34" charset="0"/>
                            <a:ea typeface="+mn-ea"/>
                            <a:cs typeface="Calibri" panose="020F0502020204030204" pitchFamily="34" charset="0"/>
                          </a:endParaRPr>
                        </a:p>
                      </a:txBody>
                      <a:tcPr anchor="ctr"/>
                    </a:tc>
                    <a:tc>
                      <a:txBody>
                        <a:bodyPr/>
                        <a:lstStyle/>
                        <a:p>
                          <a:pPr marL="0" algn="ctr" defTabSz="914400" rtl="0" eaLnBrk="1" latinLnBrk="0" hangingPunct="1"/>
                          <a:r>
                            <a:rPr lang="en-US" altLang="zh-CN" sz="1800" kern="1200" dirty="0">
                              <a:solidFill>
                                <a:schemeClr val="dk1"/>
                              </a:solidFill>
                              <a:latin typeface="Calibri" panose="020F0502020204030204" pitchFamily="34" charset="0"/>
                              <a:ea typeface="+mn-ea"/>
                              <a:cs typeface="Calibri" panose="020F0502020204030204" pitchFamily="34" charset="0"/>
                            </a:rPr>
                            <a:t>13,721</a:t>
                          </a:r>
                          <a:endParaRPr lang="zh-CN" altLang="en-US" sz="1800" kern="1200" dirty="0">
                            <a:solidFill>
                              <a:schemeClr val="dk1"/>
                            </a:solidFill>
                            <a:latin typeface="Calibri" panose="020F0502020204030204" pitchFamily="34" charset="0"/>
                            <a:ea typeface="+mn-ea"/>
                            <a:cs typeface="Calibri" panose="020F0502020204030204" pitchFamily="34" charset="0"/>
                          </a:endParaRPr>
                        </a:p>
                      </a:txBody>
                      <a:tcPr anchor="ctr"/>
                    </a:tc>
                    <a:extLst>
                      <a:ext uri="{0D108BD9-81ED-4DB2-BD59-A6C34878D82A}">
                        <a16:rowId xmlns:a16="http://schemas.microsoft.com/office/drawing/2014/main" val="810194000"/>
                      </a:ext>
                    </a:extLst>
                  </a:tr>
                  <a:tr h="365760">
                    <a:tc>
                      <a:txBody>
                        <a:bodyPr/>
                        <a:lstStyle/>
                        <a:p>
                          <a:pPr marL="0" algn="ctr" defTabSz="914400" rtl="0" eaLnBrk="1" latinLnBrk="0" hangingPunct="1"/>
                          <a:r>
                            <a:rPr lang="en" altLang="zh-CN" sz="1800" kern="1200" dirty="0">
                              <a:solidFill>
                                <a:schemeClr val="dk1"/>
                              </a:solidFill>
                              <a:latin typeface="Calibri" panose="020F0502020204030204" pitchFamily="34" charset="0"/>
                              <a:ea typeface="+mn-ea"/>
                              <a:cs typeface="Calibri" panose="020F0502020204030204" pitchFamily="34" charset="0"/>
                            </a:rPr>
                            <a:t>IMDB</a:t>
                          </a:r>
                          <a:endParaRPr lang="zh-CN" altLang="en-US" sz="1800" kern="1200" dirty="0">
                            <a:solidFill>
                              <a:schemeClr val="dk1"/>
                            </a:solidFill>
                            <a:latin typeface="Calibri" panose="020F0502020204030204" pitchFamily="34" charset="0"/>
                            <a:ea typeface="+mn-ea"/>
                            <a:cs typeface="Calibri" panose="020F050202020403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800" kern="1200" dirty="0">
                              <a:solidFill>
                                <a:schemeClr val="dk1"/>
                              </a:solidFill>
                              <a:latin typeface="Calibri" panose="020F0502020204030204" pitchFamily="34" charset="0"/>
                              <a:ea typeface="+mn-ea"/>
                              <a:cs typeface="Calibri" panose="020F0502020204030204" pitchFamily="34" charset="0"/>
                            </a:rPr>
                            <a:t>3,205,737</a:t>
                          </a:r>
                          <a:endParaRPr lang="zh-CN" altLang="en-US" sz="1800" kern="1200" dirty="0">
                            <a:solidFill>
                              <a:schemeClr val="dk1"/>
                            </a:solidFill>
                            <a:latin typeface="Calibri" panose="020F0502020204030204" pitchFamily="34" charset="0"/>
                            <a:ea typeface="+mn-ea"/>
                            <a:cs typeface="Calibri" panose="020F0502020204030204" pitchFamily="34" charset="0"/>
                          </a:endParaRPr>
                        </a:p>
                      </a:txBody>
                      <a:tcPr anchor="ctr"/>
                    </a:tc>
                    <a:tc>
                      <a:txBody>
                        <a:bodyPr/>
                        <a:lstStyle/>
                        <a:p>
                          <a:pPr marL="0" algn="ctr" defTabSz="914400" rtl="0" eaLnBrk="1" latinLnBrk="0" hangingPunct="1"/>
                          <a:r>
                            <a:rPr lang="en-US" altLang="zh-CN" sz="1800" kern="1200" dirty="0">
                              <a:solidFill>
                                <a:schemeClr val="dk1"/>
                              </a:solidFill>
                              <a:latin typeface="Calibri" panose="020F0502020204030204" pitchFamily="34" charset="0"/>
                              <a:ea typeface="+mn-ea"/>
                              <a:cs typeface="Calibri" panose="020F0502020204030204" pitchFamily="34" charset="0"/>
                            </a:rPr>
                            <a:t>1,057,217</a:t>
                          </a:r>
                          <a:endParaRPr lang="zh-CN" altLang="en-US" sz="1800" kern="1200" dirty="0">
                            <a:solidFill>
                              <a:schemeClr val="dk1"/>
                            </a:solidFill>
                            <a:latin typeface="Calibri" panose="020F0502020204030204" pitchFamily="34" charset="0"/>
                            <a:ea typeface="+mn-ea"/>
                            <a:cs typeface="Calibri" panose="020F0502020204030204" pitchFamily="34" charset="0"/>
                          </a:endParaRPr>
                        </a:p>
                      </a:txBody>
                      <a:tcPr anchor="ctr"/>
                    </a:tc>
                    <a:tc>
                      <a:txBody>
                        <a:bodyPr/>
                        <a:lstStyle/>
                        <a:p>
                          <a:pPr marL="0" algn="ctr" defTabSz="914400" rtl="0" eaLnBrk="1" latinLnBrk="0" hangingPunct="1"/>
                          <a:r>
                            <a:rPr lang="en-US" altLang="zh-CN" sz="1800" kern="1200" dirty="0">
                              <a:solidFill>
                                <a:schemeClr val="dk1"/>
                              </a:solidFill>
                              <a:latin typeface="Calibri" panose="020F0502020204030204" pitchFamily="34" charset="0"/>
                              <a:ea typeface="+mn-ea"/>
                              <a:cs typeface="Calibri" panose="020F0502020204030204" pitchFamily="34" charset="0"/>
                            </a:rPr>
                            <a:t>4,670</a:t>
                          </a:r>
                          <a:endParaRPr lang="zh-CN" altLang="en-US" sz="1800" kern="1200" dirty="0">
                            <a:solidFill>
                              <a:schemeClr val="dk1"/>
                            </a:solidFill>
                            <a:latin typeface="Calibri" panose="020F0502020204030204" pitchFamily="34" charset="0"/>
                            <a:ea typeface="+mn-ea"/>
                            <a:cs typeface="Calibri" panose="020F0502020204030204" pitchFamily="34" charset="0"/>
                          </a:endParaRPr>
                        </a:p>
                      </a:txBody>
                      <a:tcPr anchor="ctr"/>
                    </a:tc>
                    <a:tc>
                      <a:txBody>
                        <a:bodyPr/>
                        <a:lstStyle/>
                        <a:p>
                          <a:pPr marL="0" algn="ctr" defTabSz="914400" rtl="0" eaLnBrk="1" latinLnBrk="0" hangingPunct="1"/>
                          <a:r>
                            <a:rPr lang="en-US" altLang="zh-CN" sz="1800" kern="1200" dirty="0">
                              <a:solidFill>
                                <a:schemeClr val="dk1"/>
                              </a:solidFill>
                              <a:latin typeface="Calibri" panose="020F0502020204030204" pitchFamily="34" charset="0"/>
                              <a:ea typeface="+mn-ea"/>
                              <a:cs typeface="Calibri" panose="020F0502020204030204" pitchFamily="34" charset="0"/>
                            </a:rPr>
                            <a:t>49,521</a:t>
                          </a:r>
                          <a:endParaRPr lang="zh-CN" altLang="en-US" sz="1800" kern="1200" dirty="0">
                            <a:solidFill>
                              <a:schemeClr val="dk1"/>
                            </a:solidFill>
                            <a:latin typeface="Calibri" panose="020F0502020204030204" pitchFamily="34" charset="0"/>
                            <a:ea typeface="+mn-ea"/>
                            <a:cs typeface="Calibri" panose="020F0502020204030204" pitchFamily="34" charset="0"/>
                          </a:endParaRPr>
                        </a:p>
                      </a:txBody>
                      <a:tcPr anchor="ctr"/>
                    </a:tc>
                    <a:extLst>
                      <a:ext uri="{0D108BD9-81ED-4DB2-BD59-A6C34878D82A}">
                        <a16:rowId xmlns:a16="http://schemas.microsoft.com/office/drawing/2014/main" val="3984343512"/>
                      </a:ext>
                    </a:extLst>
                  </a:tr>
                </a:tbl>
              </a:graphicData>
            </a:graphic>
          </p:graphicFrame>
        </mc:Fallback>
      </mc:AlternateContent>
      <mc:AlternateContent xmlns:mc="http://schemas.openxmlformats.org/markup-compatibility/2006" xmlns:a14="http://schemas.microsoft.com/office/drawing/2010/main">
        <mc:Choice Requires="a14">
          <p:sp>
            <p:nvSpPr>
              <p:cNvPr id="26" name="Content Placeholder 2">
                <a:extLst>
                  <a:ext uri="{FF2B5EF4-FFF2-40B4-BE49-F238E27FC236}">
                    <a16:creationId xmlns:a16="http://schemas.microsoft.com/office/drawing/2014/main" id="{B8C4944F-009C-6841-9B4A-03057F3583D9}"/>
                  </a:ext>
                </a:extLst>
              </p:cNvPr>
              <p:cNvSpPr>
                <a:spLocks noGrp="1"/>
              </p:cNvSpPr>
              <p:nvPr/>
            </p:nvSpPr>
            <p:spPr>
              <a:xfrm>
                <a:off x="1094324" y="4063201"/>
                <a:ext cx="7811848" cy="2682353"/>
              </a:xfrm>
              <a:prstGeom prst="rect">
                <a:avLst/>
              </a:prstGeom>
              <a:noFill/>
              <a:ln w="9525">
                <a:noFill/>
                <a:miter lim="800000"/>
              </a:ln>
              <a:effectLst/>
            </p:spPr>
            <p:txBody>
              <a:bodyPr vert="horz" wrap="square" lIns="91440" tIns="45720" rIns="91440" bIns="45720" numCol="1" anchor="t" anchorCtr="0" compatLnSpc="1"/>
              <a:lstStyle>
                <a:lvl1pPr marL="342900" indent="-342900" algn="l" rtl="0" fontAlgn="base">
                  <a:lnSpc>
                    <a:spcPct val="120000"/>
                  </a:lnSpc>
                  <a:spcBef>
                    <a:spcPct val="20000"/>
                  </a:spcBef>
                  <a:spcAft>
                    <a:spcPct val="0"/>
                  </a:spcAft>
                  <a:buClr>
                    <a:srgbClr val="C00000"/>
                  </a:buClr>
                  <a:buSzPct val="110000"/>
                  <a:buFont typeface="Wingdings" panose="05000000000000000000" pitchFamily="2" charset="2"/>
                  <a:buChar char="§"/>
                  <a:defRPr sz="3200">
                    <a:solidFill>
                      <a:schemeClr val="tx1">
                        <a:lumMod val="95000"/>
                        <a:lumOff val="5000"/>
                      </a:schemeClr>
                    </a:solidFill>
                    <a:latin typeface="+mn-lt"/>
                    <a:ea typeface="+mn-ea"/>
                    <a:cs typeface="+mn-cs"/>
                  </a:defRPr>
                </a:lvl1pPr>
                <a:lvl2pPr marL="742950" indent="-285750" algn="l" rtl="0" fontAlgn="base">
                  <a:lnSpc>
                    <a:spcPct val="120000"/>
                  </a:lnSpc>
                  <a:spcBef>
                    <a:spcPct val="20000"/>
                  </a:spcBef>
                  <a:spcAft>
                    <a:spcPct val="0"/>
                  </a:spcAft>
                  <a:buClr>
                    <a:srgbClr val="C00000"/>
                  </a:buClr>
                  <a:buSzPct val="90000"/>
                  <a:buFont typeface="Arial" panose="020B0604020202020204" pitchFamily="34" charset="0"/>
                  <a:buChar char="–"/>
                  <a:defRPr sz="2800">
                    <a:solidFill>
                      <a:schemeClr val="tx1">
                        <a:lumMod val="95000"/>
                        <a:lumOff val="5000"/>
                      </a:schemeClr>
                    </a:solidFill>
                    <a:latin typeface="+mn-lt"/>
                    <a:cs typeface="+mn-cs"/>
                  </a:defRPr>
                </a:lvl2pPr>
                <a:lvl3pPr marL="1143000" indent="-228600" algn="l" rtl="0" fontAlgn="base">
                  <a:lnSpc>
                    <a:spcPct val="120000"/>
                  </a:lnSpc>
                  <a:spcBef>
                    <a:spcPct val="20000"/>
                  </a:spcBef>
                  <a:spcAft>
                    <a:spcPct val="0"/>
                  </a:spcAft>
                  <a:buChar char="•"/>
                  <a:defRPr sz="2400">
                    <a:solidFill>
                      <a:schemeClr val="tx1">
                        <a:lumMod val="95000"/>
                        <a:lumOff val="5000"/>
                      </a:schemeClr>
                    </a:solidFill>
                    <a:latin typeface="+mn-lt"/>
                    <a:cs typeface="+mn-cs"/>
                  </a:defRPr>
                </a:lvl3pPr>
                <a:lvl4pPr marL="1600200" indent="-228600" algn="l" rtl="0" fontAlgn="base">
                  <a:lnSpc>
                    <a:spcPct val="120000"/>
                  </a:lnSpc>
                  <a:spcBef>
                    <a:spcPct val="20000"/>
                  </a:spcBef>
                  <a:spcAft>
                    <a:spcPct val="0"/>
                  </a:spcAft>
                  <a:buChar char="–"/>
                  <a:defRPr sz="2000">
                    <a:solidFill>
                      <a:schemeClr val="tx1">
                        <a:lumMod val="95000"/>
                        <a:lumOff val="5000"/>
                      </a:schemeClr>
                    </a:solidFill>
                    <a:latin typeface="+mn-lt"/>
                    <a:cs typeface="+mn-cs"/>
                  </a:defRPr>
                </a:lvl4pPr>
                <a:lvl5pPr marL="2057400" indent="-228600" algn="l" rtl="0" fontAlgn="base">
                  <a:lnSpc>
                    <a:spcPct val="120000"/>
                  </a:lnSpc>
                  <a:spcBef>
                    <a:spcPct val="20000"/>
                  </a:spcBef>
                  <a:spcAft>
                    <a:spcPct val="0"/>
                  </a:spcAft>
                  <a:buChar char="»"/>
                  <a:defRPr sz="2000">
                    <a:solidFill>
                      <a:schemeClr val="tx1">
                        <a:lumMod val="95000"/>
                        <a:lumOff val="5000"/>
                      </a:schemeClr>
                    </a:solidFill>
                    <a:latin typeface="+mn-lt"/>
                    <a:cs typeface="+mn-cs"/>
                  </a:defRPr>
                </a:lvl5pPr>
                <a:lvl6pPr marL="2514600" indent="-228600" algn="l" rtl="0" fontAlgn="base">
                  <a:lnSpc>
                    <a:spcPct val="120000"/>
                  </a:lnSpc>
                  <a:spcBef>
                    <a:spcPct val="20000"/>
                  </a:spcBef>
                  <a:spcAft>
                    <a:spcPct val="0"/>
                  </a:spcAft>
                  <a:buChar char="»"/>
                  <a:defRPr sz="2000">
                    <a:solidFill>
                      <a:schemeClr val="tx1"/>
                    </a:solidFill>
                    <a:latin typeface="+mn-lt"/>
                    <a:cs typeface="+mn-cs"/>
                  </a:defRPr>
                </a:lvl6pPr>
                <a:lvl7pPr marL="2971800" indent="-228600" algn="l" rtl="0" fontAlgn="base">
                  <a:lnSpc>
                    <a:spcPct val="120000"/>
                  </a:lnSpc>
                  <a:spcBef>
                    <a:spcPct val="20000"/>
                  </a:spcBef>
                  <a:spcAft>
                    <a:spcPct val="0"/>
                  </a:spcAft>
                  <a:buChar char="»"/>
                  <a:defRPr sz="2000">
                    <a:solidFill>
                      <a:schemeClr val="tx1"/>
                    </a:solidFill>
                    <a:latin typeface="+mn-lt"/>
                    <a:cs typeface="+mn-cs"/>
                  </a:defRPr>
                </a:lvl7pPr>
                <a:lvl8pPr marL="3429000" indent="-228600" algn="l" rtl="0" fontAlgn="base">
                  <a:lnSpc>
                    <a:spcPct val="120000"/>
                  </a:lnSpc>
                  <a:spcBef>
                    <a:spcPct val="20000"/>
                  </a:spcBef>
                  <a:spcAft>
                    <a:spcPct val="0"/>
                  </a:spcAft>
                  <a:buChar char="»"/>
                  <a:defRPr sz="2000">
                    <a:solidFill>
                      <a:schemeClr val="tx1"/>
                    </a:solidFill>
                    <a:latin typeface="+mn-lt"/>
                    <a:cs typeface="+mn-cs"/>
                  </a:defRPr>
                </a:lvl8pPr>
                <a:lvl9pPr marL="3886200" indent="-228600" algn="l" rtl="0" fontAlgn="base">
                  <a:lnSpc>
                    <a:spcPct val="120000"/>
                  </a:lnSpc>
                  <a:spcBef>
                    <a:spcPct val="20000"/>
                  </a:spcBef>
                  <a:spcAft>
                    <a:spcPct val="0"/>
                  </a:spcAft>
                  <a:buChar char="»"/>
                  <a:defRPr sz="2000">
                    <a:solidFill>
                      <a:schemeClr val="tx1"/>
                    </a:solidFill>
                    <a:latin typeface="+mn-lt"/>
                    <a:cs typeface="+mn-cs"/>
                  </a:defRPr>
                </a:lvl9pPr>
              </a:lstStyle>
              <a:p>
                <a:pPr>
                  <a:lnSpc>
                    <a:spcPct val="130000"/>
                  </a:lnSpc>
                </a:pPr>
                <a:r>
                  <a:rPr lang="en-US" altLang="zh-CN" sz="2400" b="1" dirty="0">
                    <a:latin typeface="Calibri" panose="020F0502020204030204" pitchFamily="34" charset="0"/>
                    <a:ea typeface="黑体" panose="02010609060101010101" pitchFamily="2" charset="-122"/>
                    <a:cs typeface="Calibri" panose="020F0502020204030204" pitchFamily="34" charset="0"/>
                    <a:sym typeface="+mn-ea"/>
                  </a:rPr>
                  <a:t>Baselines</a:t>
                </a:r>
              </a:p>
              <a:p>
                <a:pPr lvl="1">
                  <a:lnSpc>
                    <a:spcPct val="130000"/>
                  </a:lnSpc>
                  <a:spcBef>
                    <a:spcPts val="0"/>
                  </a:spcBef>
                </a:pPr>
                <a:r>
                  <a:rPr lang="en-US" altLang="zh-CN" sz="1800" dirty="0">
                    <a:latin typeface="Calibri" panose="020F0502020204030204" pitchFamily="34" charset="0"/>
                    <a:ea typeface="黑体" panose="02010609060101010101" pitchFamily="2" charset="-122"/>
                    <a:cs typeface="Calibri" panose="020F0502020204030204" pitchFamily="34" charset="0"/>
                  </a:rPr>
                  <a:t>Variants</a:t>
                </a:r>
                <a:r>
                  <a:rPr lang="zh-CN" altLang="en-US" sz="1800" dirty="0">
                    <a:latin typeface="Calibri" panose="020F0502020204030204" pitchFamily="34" charset="0"/>
                    <a:ea typeface="黑体" panose="02010609060101010101" pitchFamily="2" charset="-122"/>
                    <a:cs typeface="Calibri" panose="020F0502020204030204" pitchFamily="34" charset="0"/>
                  </a:rPr>
                  <a:t>：</a:t>
                </a:r>
                <a14:m>
                  <m:oMath xmlns:m="http://schemas.openxmlformats.org/officeDocument/2006/math">
                    <m:sSub>
                      <m:sSubPr>
                        <m:ctrlPr>
                          <a:rPr lang="en-US" altLang="zh-CN" sz="1800" b="0" i="1" dirty="0" smtClean="0">
                            <a:latin typeface="Cambria Math" panose="02040503050406030204" pitchFamily="18" charset="0"/>
                            <a:ea typeface="黑体" panose="02010609060101010101" pitchFamily="2" charset="-122"/>
                          </a:rPr>
                        </m:ctrlPr>
                      </m:sSubPr>
                      <m:e>
                        <m:r>
                          <m:rPr>
                            <m:sty m:val="p"/>
                          </m:rPr>
                          <a:rPr lang="en" altLang="zh-CN" sz="1800" i="1" dirty="0">
                            <a:latin typeface="Cambria Math" panose="02040503050406030204" pitchFamily="18" charset="0"/>
                            <a:ea typeface="黑体" panose="02010609060101010101" pitchFamily="2" charset="-122"/>
                          </a:rPr>
                          <m:t>SET</m:t>
                        </m:r>
                      </m:e>
                      <m:sub>
                        <m:r>
                          <m:rPr>
                            <m:sty m:val="p"/>
                          </m:rPr>
                          <a:rPr lang="en-US" altLang="zh-CN" sz="1800" i="0" dirty="0" err="1" smtClean="0">
                            <a:latin typeface="Cambria Math" panose="02040503050406030204" pitchFamily="18" charset="0"/>
                            <a:ea typeface="黑体" panose="02010609060101010101" pitchFamily="2" charset="-122"/>
                          </a:rPr>
                          <m:t>no</m:t>
                        </m:r>
                        <m:r>
                          <m:rPr>
                            <m:sty m:val="p"/>
                          </m:rPr>
                          <a:rPr lang="en-US" altLang="zh-CN" sz="1800" b="0" i="0" dirty="0" smtClean="0">
                            <a:latin typeface="Cambria Math" panose="02040503050406030204" pitchFamily="18" charset="0"/>
                            <a:ea typeface="黑体" panose="02010609060101010101" pitchFamily="2" charset="-122"/>
                          </a:rPr>
                          <m:t>ML</m:t>
                        </m:r>
                      </m:sub>
                    </m:sSub>
                  </m:oMath>
                </a14:m>
                <a:r>
                  <a:rPr lang="zh-CN" altLang="en-US" sz="1800" dirty="0">
                    <a:latin typeface="Calibri" panose="020F0502020204030204" pitchFamily="34" charset="0"/>
                    <a:ea typeface="黑体" panose="02010609060101010101" pitchFamily="2" charset="-122"/>
                    <a:cs typeface="Calibri" panose="020F0502020204030204" pitchFamily="34" charset="0"/>
                  </a:rPr>
                  <a:t>、</a:t>
                </a:r>
                <a14:m>
                  <m:oMath xmlns:m="http://schemas.openxmlformats.org/officeDocument/2006/math">
                    <m:sSub>
                      <m:sSubPr>
                        <m:ctrlPr>
                          <a:rPr lang="en-US" altLang="zh-CN" sz="1800" i="1" dirty="0">
                            <a:latin typeface="Cambria Math" panose="02040503050406030204" pitchFamily="18" charset="0"/>
                            <a:ea typeface="黑体" panose="02010609060101010101" pitchFamily="2" charset="-122"/>
                          </a:rPr>
                        </m:ctrlPr>
                      </m:sSubPr>
                      <m:e>
                        <m:r>
                          <m:rPr>
                            <m:sty m:val="p"/>
                          </m:rPr>
                          <a:rPr lang="en" altLang="zh-CN" sz="1800" i="1" dirty="0">
                            <a:latin typeface="Cambria Math" panose="02040503050406030204" pitchFamily="18" charset="0"/>
                            <a:ea typeface="黑体" panose="02010609060101010101" pitchFamily="2" charset="-122"/>
                          </a:rPr>
                          <m:t>SET</m:t>
                        </m:r>
                      </m:e>
                      <m:sub>
                        <m:r>
                          <m:rPr>
                            <m:sty m:val="p"/>
                          </m:rPr>
                          <a:rPr lang="en-US" altLang="zh-CN" sz="1800" dirty="0" err="1">
                            <a:latin typeface="Cambria Math" panose="02040503050406030204" pitchFamily="18" charset="0"/>
                            <a:ea typeface="黑体" panose="02010609060101010101" pitchFamily="2" charset="-122"/>
                          </a:rPr>
                          <m:t>no</m:t>
                        </m:r>
                        <m:r>
                          <m:rPr>
                            <m:sty m:val="p"/>
                          </m:rPr>
                          <a:rPr lang="en-US" altLang="zh-CN" sz="1800" b="0" i="0" dirty="0" smtClean="0">
                            <a:latin typeface="Cambria Math" panose="02040503050406030204" pitchFamily="18" charset="0"/>
                            <a:ea typeface="黑体" panose="02010609060101010101" pitchFamily="2" charset="-122"/>
                          </a:rPr>
                          <m:t>HER</m:t>
                        </m:r>
                      </m:sub>
                    </m:sSub>
                  </m:oMath>
                </a14:m>
                <a:r>
                  <a:rPr lang="zh-CN" altLang="en-US" sz="1800" dirty="0">
                    <a:latin typeface="Calibri" panose="020F0502020204030204" pitchFamily="34" charset="0"/>
                    <a:ea typeface="黑体" panose="02010609060101010101" pitchFamily="2" charset="-122"/>
                    <a:cs typeface="Calibri" panose="020F0502020204030204" pitchFamily="34" charset="0"/>
                  </a:rPr>
                  <a:t>、</a:t>
                </a:r>
                <a14:m>
                  <m:oMath xmlns:m="http://schemas.openxmlformats.org/officeDocument/2006/math">
                    <m:sSub>
                      <m:sSubPr>
                        <m:ctrlPr>
                          <a:rPr lang="en-US" altLang="zh-CN" sz="1800" i="1" dirty="0">
                            <a:latin typeface="Cambria Math" panose="02040503050406030204" pitchFamily="18" charset="0"/>
                            <a:ea typeface="黑体" panose="02010609060101010101" pitchFamily="2" charset="-122"/>
                          </a:rPr>
                        </m:ctrlPr>
                      </m:sSubPr>
                      <m:e>
                        <m:r>
                          <m:rPr>
                            <m:sty m:val="p"/>
                          </m:rPr>
                          <a:rPr lang="en" altLang="zh-CN" sz="1800" i="1" dirty="0">
                            <a:latin typeface="Cambria Math" panose="02040503050406030204" pitchFamily="18" charset="0"/>
                            <a:ea typeface="黑体" panose="02010609060101010101" pitchFamily="2" charset="-122"/>
                          </a:rPr>
                          <m:t>SET</m:t>
                        </m:r>
                      </m:e>
                      <m:sub>
                        <m:r>
                          <m:rPr>
                            <m:sty m:val="p"/>
                          </m:rPr>
                          <a:rPr lang="en-US" altLang="zh-CN" sz="1800" b="0" i="0" dirty="0" smtClean="0">
                            <a:latin typeface="Cambria Math" panose="02040503050406030204" pitchFamily="18" charset="0"/>
                            <a:ea typeface="黑体" panose="02010609060101010101" pitchFamily="2" charset="-122"/>
                          </a:rPr>
                          <m:t>split</m:t>
                        </m:r>
                      </m:sub>
                    </m:sSub>
                  </m:oMath>
                </a14:m>
                <a:r>
                  <a:rPr lang="zh-CN" altLang="en-US" sz="1800" dirty="0">
                    <a:latin typeface="Calibri" panose="020F0502020204030204" pitchFamily="34" charset="0"/>
                    <a:ea typeface="黑体" panose="02010609060101010101" pitchFamily="2" charset="-122"/>
                    <a:cs typeface="Calibri" panose="020F0502020204030204" pitchFamily="34" charset="0"/>
                  </a:rPr>
                  <a:t>、</a:t>
                </a:r>
                <a14:m>
                  <m:oMath xmlns:m="http://schemas.openxmlformats.org/officeDocument/2006/math">
                    <m:sSub>
                      <m:sSubPr>
                        <m:ctrlPr>
                          <a:rPr lang="en-US" altLang="zh-CN" sz="1800" i="1" dirty="0">
                            <a:latin typeface="Cambria Math" panose="02040503050406030204" pitchFamily="18" charset="0"/>
                            <a:ea typeface="黑体" panose="02010609060101010101" pitchFamily="2" charset="-122"/>
                          </a:rPr>
                        </m:ctrlPr>
                      </m:sSubPr>
                      <m:e>
                        <m:r>
                          <m:rPr>
                            <m:sty m:val="p"/>
                          </m:rPr>
                          <a:rPr lang="en" altLang="zh-CN" sz="1800" i="1" dirty="0">
                            <a:latin typeface="Cambria Math" panose="02040503050406030204" pitchFamily="18" charset="0"/>
                            <a:ea typeface="黑体" panose="02010609060101010101" pitchFamily="2" charset="-122"/>
                          </a:rPr>
                          <m:t>SET</m:t>
                        </m:r>
                      </m:e>
                      <m:sub>
                        <m:r>
                          <m:rPr>
                            <m:sty m:val="p"/>
                          </m:rPr>
                          <a:rPr lang="en-US" altLang="zh-CN" sz="1800" i="1" dirty="0">
                            <a:latin typeface="Cambria Math" panose="02040503050406030204" pitchFamily="18" charset="0"/>
                            <a:ea typeface="黑体" panose="02010609060101010101" pitchFamily="2" charset="-122"/>
                          </a:rPr>
                          <m:t>correct</m:t>
                        </m:r>
                      </m:sub>
                    </m:sSub>
                  </m:oMath>
                </a14:m>
                <a:r>
                  <a:rPr lang="zh-CN" altLang="en-US" sz="1800" dirty="0">
                    <a:latin typeface="Calibri" panose="020F0502020204030204" pitchFamily="34" charset="0"/>
                    <a:ea typeface="黑体" panose="02010609060101010101" pitchFamily="2" charset="-122"/>
                    <a:cs typeface="Calibri" panose="020F0502020204030204" pitchFamily="34" charset="0"/>
                  </a:rPr>
                  <a:t> 、</a:t>
                </a:r>
                <a14:m>
                  <m:oMath xmlns:m="http://schemas.openxmlformats.org/officeDocument/2006/math">
                    <m:sSub>
                      <m:sSubPr>
                        <m:ctrlPr>
                          <a:rPr lang="en-US" altLang="zh-CN" sz="1800" i="1" dirty="0">
                            <a:latin typeface="Cambria Math" panose="02040503050406030204" pitchFamily="18" charset="0"/>
                            <a:ea typeface="黑体" panose="02010609060101010101" pitchFamily="2" charset="-122"/>
                          </a:rPr>
                        </m:ctrlPr>
                      </m:sSubPr>
                      <m:e>
                        <m:r>
                          <m:rPr>
                            <m:sty m:val="p"/>
                          </m:rPr>
                          <a:rPr lang="en" altLang="zh-CN" sz="1800" i="1" dirty="0">
                            <a:latin typeface="Cambria Math" panose="02040503050406030204" pitchFamily="18" charset="0"/>
                            <a:ea typeface="黑体" panose="02010609060101010101" pitchFamily="2" charset="-122"/>
                          </a:rPr>
                          <m:t>SET</m:t>
                        </m:r>
                      </m:e>
                      <m:sub>
                        <m:r>
                          <m:rPr>
                            <m:sty m:val="p"/>
                          </m:rPr>
                          <a:rPr lang="en-US" altLang="zh-CN" sz="1800" i="1" dirty="0">
                            <a:latin typeface="Cambria Math" panose="02040503050406030204" pitchFamily="18" charset="0"/>
                            <a:ea typeface="黑体" panose="02010609060101010101" pitchFamily="2" charset="-122"/>
                          </a:rPr>
                          <m:t>NC</m:t>
                        </m:r>
                      </m:sub>
                    </m:sSub>
                  </m:oMath>
                </a14:m>
                <a:endParaRPr lang="en-US" altLang="zh-CN" sz="1800" dirty="0">
                  <a:latin typeface="Calibri" panose="020F0502020204030204" pitchFamily="34" charset="0"/>
                  <a:ea typeface="黑体" panose="02010609060101010101" pitchFamily="2" charset="-122"/>
                  <a:cs typeface="Calibri" panose="020F0502020204030204" pitchFamily="34" charset="0"/>
                </a:endParaRPr>
              </a:p>
              <a:p>
                <a:pPr lvl="1">
                  <a:lnSpc>
                    <a:spcPct val="130000"/>
                  </a:lnSpc>
                  <a:spcBef>
                    <a:spcPts val="0"/>
                  </a:spcBef>
                </a:pPr>
                <a:r>
                  <a:rPr lang="en-US" altLang="zh-CN" sz="1800" dirty="0">
                    <a:latin typeface="Calibri" panose="020F0502020204030204" pitchFamily="34" charset="0"/>
                    <a:ea typeface="黑体" panose="02010609060101010101" pitchFamily="2" charset="-122"/>
                    <a:cs typeface="Calibri" panose="020F0502020204030204" pitchFamily="34" charset="0"/>
                  </a:rPr>
                  <a:t>Baselines</a:t>
                </a:r>
                <a:r>
                  <a:rPr lang="zh-CN" altLang="en-US" sz="1800" dirty="0">
                    <a:latin typeface="Calibri" panose="020F0502020204030204" pitchFamily="34" charset="0"/>
                    <a:ea typeface="黑体" panose="02010609060101010101" pitchFamily="2" charset="-122"/>
                    <a:cs typeface="Calibri" panose="020F0502020204030204" pitchFamily="34" charset="0"/>
                  </a:rPr>
                  <a:t>：</a:t>
                </a:r>
                <a14:m>
                  <m:oMath xmlns:m="http://schemas.openxmlformats.org/officeDocument/2006/math">
                    <m:r>
                      <m:rPr>
                        <m:sty m:val="p"/>
                      </m:rPr>
                      <a:rPr lang="en-US" altLang="zh-CN" sz="1800" i="1" dirty="0">
                        <a:latin typeface="Cambria Math" panose="02040503050406030204" pitchFamily="18" charset="0"/>
                        <a:ea typeface="黑体" panose="02010609060101010101" pitchFamily="2" charset="-122"/>
                      </a:rPr>
                      <m:t>B</m:t>
                    </m:r>
                    <m:r>
                      <m:rPr>
                        <m:sty m:val="p"/>
                      </m:rPr>
                      <a:rPr lang="en-US" altLang="zh-CN" sz="1800" b="0" i="0" dirty="0" smtClean="0">
                        <a:latin typeface="Cambria Math" panose="02040503050406030204" pitchFamily="18" charset="0"/>
                        <a:ea typeface="黑体" panose="02010609060101010101" pitchFamily="2" charset="-122"/>
                      </a:rPr>
                      <m:t>ert</m:t>
                    </m:r>
                  </m:oMath>
                </a14:m>
                <a:r>
                  <a:rPr lang="zh-CN" altLang="en-US" sz="1800" dirty="0">
                    <a:latin typeface="Calibri" panose="020F0502020204030204" pitchFamily="34" charset="0"/>
                    <a:ea typeface="黑体" panose="02010609060101010101" pitchFamily="2" charset="-122"/>
                    <a:cs typeface="Calibri" panose="020F0502020204030204" pitchFamily="34" charset="0"/>
                  </a:rPr>
                  <a:t>、</a:t>
                </a:r>
                <a14:m>
                  <m:oMath xmlns:m="http://schemas.openxmlformats.org/officeDocument/2006/math">
                    <m:r>
                      <m:rPr>
                        <m:sty m:val="p"/>
                      </m:rPr>
                      <a:rPr lang="en-US" altLang="zh-CN" sz="1800" b="0" i="0" dirty="0" smtClean="0">
                        <a:latin typeface="Cambria Math" panose="02040503050406030204" pitchFamily="18" charset="0"/>
                        <a:ea typeface="黑体" panose="02010609060101010101" pitchFamily="2" charset="-122"/>
                      </a:rPr>
                      <m:t>Raran</m:t>
                    </m:r>
                  </m:oMath>
                </a14:m>
                <a:r>
                  <a:rPr lang="zh-CN" altLang="en-US" sz="1800" dirty="0">
                    <a:latin typeface="Calibri" panose="020F0502020204030204" pitchFamily="34" charset="0"/>
                    <a:ea typeface="黑体" panose="02010609060101010101" pitchFamily="2" charset="-122"/>
                    <a:cs typeface="Calibri" panose="020F0502020204030204" pitchFamily="34" charset="0"/>
                  </a:rPr>
                  <a:t>、</a:t>
                </a:r>
                <a:r>
                  <a:rPr lang="en" altLang="zh-CN" sz="1800" dirty="0" err="1">
                    <a:latin typeface="Calibri" panose="020F0502020204030204" pitchFamily="34" charset="0"/>
                    <a:ea typeface="黑体" panose="02010609060101010101" pitchFamily="2" charset="-122"/>
                    <a:cs typeface="Calibri" panose="020F0502020204030204" pitchFamily="34" charset="0"/>
                  </a:rPr>
                  <a:t>Holoclean</a:t>
                </a:r>
                <a:r>
                  <a:rPr lang="zh-CN" altLang="en-US" sz="1800" dirty="0">
                    <a:latin typeface="Calibri" panose="020F0502020204030204" pitchFamily="34" charset="0"/>
                    <a:ea typeface="黑体" panose="02010609060101010101" pitchFamily="2" charset="-122"/>
                    <a:cs typeface="Calibri" panose="020F0502020204030204" pitchFamily="34" charset="0"/>
                  </a:rPr>
                  <a:t>、</a:t>
                </a:r>
                <a:r>
                  <a:rPr lang="en-US" altLang="zh-CN" sz="1800" dirty="0">
                    <a:latin typeface="Calibri" panose="020F0502020204030204" pitchFamily="34" charset="0"/>
                    <a:ea typeface="黑体" panose="02010609060101010101" pitchFamily="2" charset="-122"/>
                    <a:cs typeface="Calibri" panose="020F0502020204030204" pitchFamily="34" charset="0"/>
                  </a:rPr>
                  <a:t>Imp3C</a:t>
                </a:r>
              </a:p>
              <a:p>
                <a:pPr>
                  <a:lnSpc>
                    <a:spcPct val="130000"/>
                  </a:lnSpc>
                </a:pPr>
                <a:endParaRPr lang="en-US" altLang="zh-CN" sz="2200" dirty="0">
                  <a:latin typeface="Calibri" panose="020F0502020204030204" pitchFamily="34" charset="0"/>
                  <a:ea typeface="黑体" panose="02010609060101010101" pitchFamily="2" charset="-122"/>
                  <a:cs typeface="Calibri" panose="020F0502020204030204" pitchFamily="34" charset="0"/>
                </a:endParaRPr>
              </a:p>
              <a:p>
                <a:pPr>
                  <a:lnSpc>
                    <a:spcPct val="110000"/>
                  </a:lnSpc>
                  <a:spcBef>
                    <a:spcPts val="1224"/>
                  </a:spcBef>
                </a:pPr>
                <a:r>
                  <a:rPr lang="en-US" altLang="zh-CN" sz="2400" b="1" dirty="0">
                    <a:latin typeface="Calibri" panose="020F0502020204030204" pitchFamily="34" charset="0"/>
                    <a:ea typeface="黑体" panose="02010609060101010101" pitchFamily="2" charset="-122"/>
                    <a:cs typeface="Calibri" panose="020F0502020204030204" pitchFamily="34" charset="0"/>
                  </a:rPr>
                  <a:t>Metrics</a:t>
                </a:r>
              </a:p>
              <a:p>
                <a:pPr lvl="1">
                  <a:lnSpc>
                    <a:spcPct val="100000"/>
                  </a:lnSpc>
                </a:pPr>
                <a:r>
                  <a:rPr lang="en-US" altLang="zh-CN" sz="1800" dirty="0">
                    <a:latin typeface="Calibri" panose="020F0502020204030204" pitchFamily="34" charset="0"/>
                    <a:ea typeface="黑体" panose="02010609060101010101" pitchFamily="2" charset="-122"/>
                    <a:cs typeface="Calibri" panose="020F0502020204030204" pitchFamily="34" charset="0"/>
                  </a:rPr>
                  <a:t>Running</a:t>
                </a:r>
                <a:r>
                  <a:rPr lang="zh-CN" altLang="en-US" sz="1800" dirty="0">
                    <a:latin typeface="Calibri" panose="020F0502020204030204" pitchFamily="34" charset="0"/>
                    <a:ea typeface="黑体" panose="02010609060101010101" pitchFamily="2" charset="-122"/>
                    <a:cs typeface="Calibri" panose="020F0502020204030204" pitchFamily="34" charset="0"/>
                  </a:rPr>
                  <a:t> </a:t>
                </a:r>
                <a:r>
                  <a:rPr lang="en-US" altLang="zh-CN" sz="1800" dirty="0">
                    <a:latin typeface="Calibri" panose="020F0502020204030204" pitchFamily="34" charset="0"/>
                    <a:ea typeface="黑体" panose="02010609060101010101" pitchFamily="2" charset="-122"/>
                    <a:cs typeface="Calibri" panose="020F0502020204030204" pitchFamily="34" charset="0"/>
                  </a:rPr>
                  <a:t>Time, </a:t>
                </a:r>
                <a14:m>
                  <m:oMath xmlns:m="http://schemas.openxmlformats.org/officeDocument/2006/math">
                    <m:sSub>
                      <m:sSubPr>
                        <m:ctrlPr>
                          <a:rPr lang="en-US" altLang="zh-CN" sz="1800" i="1" dirty="0" smtClean="0">
                            <a:latin typeface="Cambria Math" panose="02040503050406030204" pitchFamily="18" charset="0"/>
                            <a:ea typeface="黑体" panose="02010609060101010101" pitchFamily="2" charset="-122"/>
                          </a:rPr>
                        </m:ctrlPr>
                      </m:sSubPr>
                      <m:e>
                        <m:r>
                          <m:rPr>
                            <m:sty m:val="p"/>
                          </m:rPr>
                          <a:rPr lang="en-US" altLang="zh-CN" sz="1800" i="0" dirty="0" smtClean="0">
                            <a:latin typeface="Cambria Math" panose="02040503050406030204" pitchFamily="18" charset="0"/>
                            <a:ea typeface="黑体" panose="02010609060101010101" pitchFamily="2" charset="-122"/>
                          </a:rPr>
                          <m:t>F</m:t>
                        </m:r>
                      </m:e>
                      <m:sub>
                        <m:r>
                          <a:rPr lang="en-US" altLang="zh-CN" sz="1800" i="1" dirty="0" smtClean="0">
                            <a:latin typeface="Cambria Math" panose="02040503050406030204" pitchFamily="18" charset="0"/>
                            <a:ea typeface="黑体" panose="02010609060101010101" pitchFamily="2" charset="-122"/>
                          </a:rPr>
                          <m:t>1</m:t>
                        </m:r>
                      </m:sub>
                    </m:sSub>
                  </m:oMath>
                </a14:m>
                <a:r>
                  <a:rPr lang="en" altLang="zh-CN" sz="1800" dirty="0">
                    <a:latin typeface="Calibri" panose="020F0502020204030204" pitchFamily="34" charset="0"/>
                    <a:ea typeface="黑体" panose="02010609060101010101" pitchFamily="2" charset="-122"/>
                    <a:cs typeface="Calibri" panose="020F0502020204030204" pitchFamily="34" charset="0"/>
                  </a:rPr>
                  <a:t>-score  </a:t>
                </a:r>
              </a:p>
            </p:txBody>
          </p:sp>
        </mc:Choice>
        <mc:Fallback xmlns="">
          <p:sp>
            <p:nvSpPr>
              <p:cNvPr id="26" name="Content Placeholder 2">
                <a:extLst>
                  <a:ext uri="{FF2B5EF4-FFF2-40B4-BE49-F238E27FC236}">
                    <a16:creationId xmlns:a16="http://schemas.microsoft.com/office/drawing/2014/main" id="{B8C4944F-009C-6841-9B4A-03057F3583D9}"/>
                  </a:ext>
                </a:extLst>
              </p:cNvPr>
              <p:cNvSpPr>
                <a:spLocks noGrp="1" noRot="1" noChangeAspect="1" noMove="1" noResize="1" noEditPoints="1" noAdjustHandles="1" noChangeArrowheads="1" noChangeShapeType="1" noTextEdit="1"/>
              </p:cNvSpPr>
              <p:nvPr/>
            </p:nvSpPr>
            <p:spPr>
              <a:xfrm>
                <a:off x="1094324" y="4063201"/>
                <a:ext cx="7811848" cy="2682353"/>
              </a:xfrm>
              <a:prstGeom prst="rect">
                <a:avLst/>
              </a:prstGeom>
              <a:blipFill>
                <a:blip r:embed="rId4"/>
                <a:stretch>
                  <a:fillRect l="-1299" b="-4245"/>
                </a:stretch>
              </a:blipFill>
              <a:ln w="9525">
                <a:noFill/>
                <a:miter lim="800000"/>
              </a:ln>
              <a:effectLst/>
            </p:spPr>
            <p:txBody>
              <a:bodyPr/>
              <a:lstStyle/>
              <a:p>
                <a:r>
                  <a:rPr lang="zh-CN" altLang="en-US">
                    <a:noFill/>
                  </a:rPr>
                  <a:t> </a:t>
                </a:r>
              </a:p>
            </p:txBody>
          </p:sp>
        </mc:Fallback>
      </mc:AlternateContent>
      <p:sp>
        <p:nvSpPr>
          <p:cNvPr id="27" name="圆角矩形标注 26">
            <a:extLst>
              <a:ext uri="{FF2B5EF4-FFF2-40B4-BE49-F238E27FC236}">
                <a16:creationId xmlns:a16="http://schemas.microsoft.com/office/drawing/2014/main" id="{F676DF3E-83B4-6540-9EFA-3CEE768D3184}"/>
              </a:ext>
            </a:extLst>
          </p:cNvPr>
          <p:cNvSpPr/>
          <p:nvPr/>
        </p:nvSpPr>
        <p:spPr>
          <a:xfrm>
            <a:off x="3010444" y="3773970"/>
            <a:ext cx="932457" cy="596202"/>
          </a:xfrm>
          <a:prstGeom prst="wedgeRoundRectCallout">
            <a:avLst>
              <a:gd name="adj1" fmla="val -19129"/>
              <a:gd name="adj2" fmla="val 83409"/>
              <a:gd name="adj3" fmla="val 16667"/>
            </a:avLst>
          </a:prstGeom>
          <a:solidFill>
            <a:schemeClr val="bg1">
              <a:lumMod val="85000"/>
              <a:alpha val="90000"/>
            </a:schemeClr>
          </a:solidFill>
          <a:ln w="15875">
            <a:solidFill>
              <a:schemeClr val="tx1">
                <a:lumMod val="50000"/>
                <a:lumOff val="50000"/>
                <a:alpha val="7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rgbClr val="0070C0"/>
                </a:solidFill>
                <a:latin typeface="Calibri" panose="020F0502020204030204" pitchFamily="34" charset="0"/>
                <a:ea typeface="黑体" panose="02010609060101010101" pitchFamily="2" charset="-122"/>
                <a:cs typeface="Calibri" panose="020F0502020204030204" pitchFamily="34" charset="0"/>
              </a:rPr>
              <a:t>Without Mc/Md</a:t>
            </a:r>
          </a:p>
        </p:txBody>
      </p:sp>
      <p:sp>
        <p:nvSpPr>
          <p:cNvPr id="29" name="圆角矩形标注 28">
            <a:extLst>
              <a:ext uri="{FF2B5EF4-FFF2-40B4-BE49-F238E27FC236}">
                <a16:creationId xmlns:a16="http://schemas.microsoft.com/office/drawing/2014/main" id="{F89152FA-ABFD-AF47-8886-1CAA8311B9E3}"/>
              </a:ext>
            </a:extLst>
          </p:cNvPr>
          <p:cNvSpPr/>
          <p:nvPr/>
        </p:nvSpPr>
        <p:spPr>
          <a:xfrm>
            <a:off x="4057835" y="3788288"/>
            <a:ext cx="926009" cy="596203"/>
          </a:xfrm>
          <a:prstGeom prst="wedgeRoundRectCallout">
            <a:avLst>
              <a:gd name="adj1" fmla="val -19532"/>
              <a:gd name="adj2" fmla="val 80857"/>
              <a:gd name="adj3" fmla="val 16667"/>
            </a:avLst>
          </a:prstGeom>
          <a:solidFill>
            <a:schemeClr val="bg1">
              <a:lumMod val="85000"/>
              <a:alpha val="90000"/>
            </a:schemeClr>
          </a:solidFill>
          <a:ln w="15875">
            <a:solidFill>
              <a:schemeClr val="tx1">
                <a:lumMod val="50000"/>
                <a:lumOff val="50000"/>
                <a:alpha val="7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rgbClr val="0070C0"/>
                </a:solidFill>
                <a:latin typeface="Calibri" panose="020F0502020204030204" pitchFamily="34" charset="0"/>
                <a:ea typeface="黑体" panose="02010609060101010101" pitchFamily="2" charset="-122"/>
                <a:cs typeface="Calibri" panose="020F0502020204030204" pitchFamily="34" charset="0"/>
              </a:rPr>
              <a:t>Without HER</a:t>
            </a:r>
          </a:p>
        </p:txBody>
      </p:sp>
      <p:sp>
        <p:nvSpPr>
          <p:cNvPr id="30" name="圆角矩形标注 29">
            <a:extLst>
              <a:ext uri="{FF2B5EF4-FFF2-40B4-BE49-F238E27FC236}">
                <a16:creationId xmlns:a16="http://schemas.microsoft.com/office/drawing/2014/main" id="{4681DCF9-0574-AD4F-BB59-1A0D285398D0}"/>
              </a:ext>
            </a:extLst>
          </p:cNvPr>
          <p:cNvSpPr/>
          <p:nvPr/>
        </p:nvSpPr>
        <p:spPr>
          <a:xfrm>
            <a:off x="5165748" y="3776642"/>
            <a:ext cx="932457" cy="604344"/>
          </a:xfrm>
          <a:prstGeom prst="wedgeRoundRectCallout">
            <a:avLst>
              <a:gd name="adj1" fmla="val -18805"/>
              <a:gd name="adj2" fmla="val 77882"/>
              <a:gd name="adj3" fmla="val 16667"/>
            </a:avLst>
          </a:prstGeom>
          <a:solidFill>
            <a:schemeClr val="bg1">
              <a:lumMod val="85000"/>
              <a:alpha val="90000"/>
            </a:schemeClr>
          </a:solidFill>
          <a:ln w="15875">
            <a:solidFill>
              <a:schemeClr val="tx1">
                <a:lumMod val="50000"/>
                <a:lumOff val="50000"/>
                <a:alpha val="7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rgbClr val="0070C0"/>
                </a:solidFill>
                <a:latin typeface="Calibri" panose="020F0502020204030204" pitchFamily="34" charset="0"/>
                <a:ea typeface="黑体" panose="02010609060101010101" pitchFamily="2" charset="-122"/>
                <a:cs typeface="Calibri" panose="020F0502020204030204" pitchFamily="34" charset="0"/>
              </a:rPr>
              <a:t>Only Splitting </a:t>
            </a:r>
          </a:p>
        </p:txBody>
      </p:sp>
      <p:sp>
        <p:nvSpPr>
          <p:cNvPr id="31" name="圆角矩形标注 30">
            <a:extLst>
              <a:ext uri="{FF2B5EF4-FFF2-40B4-BE49-F238E27FC236}">
                <a16:creationId xmlns:a16="http://schemas.microsoft.com/office/drawing/2014/main" id="{1D38696A-CEAB-8C44-AE20-3461D01C1CEA}"/>
              </a:ext>
            </a:extLst>
          </p:cNvPr>
          <p:cNvSpPr/>
          <p:nvPr/>
        </p:nvSpPr>
        <p:spPr>
          <a:xfrm>
            <a:off x="107485" y="5321053"/>
            <a:ext cx="2902959" cy="708892"/>
          </a:xfrm>
          <a:prstGeom prst="wedgeRoundRectCallout">
            <a:avLst>
              <a:gd name="adj1" fmla="val 58507"/>
              <a:gd name="adj2" fmla="val -51179"/>
              <a:gd name="adj3" fmla="val 16667"/>
            </a:avLst>
          </a:prstGeom>
          <a:solidFill>
            <a:schemeClr val="bg1">
              <a:lumMod val="85000"/>
              <a:alpha val="90000"/>
            </a:schemeClr>
          </a:solidFill>
          <a:ln w="15875">
            <a:solidFill>
              <a:schemeClr val="tx1">
                <a:lumMod val="50000"/>
                <a:lumOff val="50000"/>
                <a:alpha val="7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rgbClr val="0070C0"/>
                </a:solidFill>
                <a:latin typeface="Calibri" panose="020F0502020204030204" pitchFamily="34" charset="0"/>
                <a:ea typeface="黑体" panose="02010609060101010101" pitchFamily="2" charset="-122"/>
                <a:cs typeface="Calibri" panose="020F0502020204030204" pitchFamily="34" charset="0"/>
              </a:rPr>
              <a:t>DS/MI is conducted as a ternary classifier/remedy model, AA is based on the confidences of DS</a:t>
            </a:r>
          </a:p>
        </p:txBody>
      </p:sp>
      <p:sp>
        <p:nvSpPr>
          <p:cNvPr id="32" name="圆角矩形标注 31">
            <a:extLst>
              <a:ext uri="{FF2B5EF4-FFF2-40B4-BE49-F238E27FC236}">
                <a16:creationId xmlns:a16="http://schemas.microsoft.com/office/drawing/2014/main" id="{9A093C94-F66A-2A4D-AA9C-C1D09514AAAA}"/>
              </a:ext>
            </a:extLst>
          </p:cNvPr>
          <p:cNvSpPr/>
          <p:nvPr/>
        </p:nvSpPr>
        <p:spPr>
          <a:xfrm>
            <a:off x="3450595" y="5487537"/>
            <a:ext cx="848942" cy="596203"/>
          </a:xfrm>
          <a:prstGeom prst="wedgeRoundRectCallout">
            <a:avLst>
              <a:gd name="adj1" fmla="val -8775"/>
              <a:gd name="adj2" fmla="val -81558"/>
              <a:gd name="adj3" fmla="val 16667"/>
            </a:avLst>
          </a:prstGeom>
          <a:solidFill>
            <a:schemeClr val="bg1">
              <a:lumMod val="85000"/>
              <a:alpha val="90000"/>
            </a:schemeClr>
          </a:solidFill>
          <a:ln w="15875">
            <a:solidFill>
              <a:schemeClr val="tx1">
                <a:lumMod val="50000"/>
                <a:lumOff val="50000"/>
                <a:alpha val="7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700" dirty="0" err="1">
                <a:solidFill>
                  <a:srgbClr val="0070C0"/>
                </a:solidFill>
                <a:latin typeface="Calibri" panose="020F0502020204030204" pitchFamily="34" charset="0"/>
                <a:ea typeface="黑体" panose="02010609060101010101" pitchFamily="2" charset="-122"/>
                <a:cs typeface="Calibri" panose="020F0502020204030204" pitchFamily="34" charset="0"/>
              </a:rPr>
              <a:t>Raha</a:t>
            </a:r>
            <a:r>
              <a:rPr kumimoji="1" lang="zh-CN" altLang="en-US" sz="1700" dirty="0">
                <a:solidFill>
                  <a:srgbClr val="0070C0"/>
                </a:solidFill>
                <a:latin typeface="Calibri" panose="020F0502020204030204" pitchFamily="34" charset="0"/>
                <a:ea typeface="黑体" panose="02010609060101010101" pitchFamily="2" charset="-122"/>
                <a:cs typeface="Calibri" panose="020F0502020204030204" pitchFamily="34" charset="0"/>
              </a:rPr>
              <a:t> </a:t>
            </a:r>
            <a:r>
              <a:rPr kumimoji="1" lang="en-US" altLang="zh-CN" sz="1700" dirty="0">
                <a:solidFill>
                  <a:srgbClr val="0070C0"/>
                </a:solidFill>
                <a:latin typeface="Calibri" panose="020F0502020204030204" pitchFamily="34" charset="0"/>
                <a:ea typeface="黑体" panose="02010609060101010101" pitchFamily="2" charset="-122"/>
                <a:cs typeface="Calibri" panose="020F0502020204030204" pitchFamily="34" charset="0"/>
              </a:rPr>
              <a:t>+</a:t>
            </a:r>
            <a:r>
              <a:rPr kumimoji="1" lang="zh-CN" altLang="en-US" sz="1700" dirty="0">
                <a:solidFill>
                  <a:srgbClr val="0070C0"/>
                </a:solidFill>
                <a:latin typeface="Calibri" panose="020F0502020204030204" pitchFamily="34" charset="0"/>
                <a:ea typeface="黑体" panose="02010609060101010101" pitchFamily="2" charset="-122"/>
                <a:cs typeface="Calibri" panose="020F0502020204030204" pitchFamily="34" charset="0"/>
              </a:rPr>
              <a:t> </a:t>
            </a:r>
            <a:r>
              <a:rPr kumimoji="1" lang="en-US" altLang="zh-CN" sz="1700" dirty="0">
                <a:solidFill>
                  <a:srgbClr val="0070C0"/>
                </a:solidFill>
                <a:latin typeface="Calibri" panose="020F0502020204030204" pitchFamily="34" charset="0"/>
                <a:ea typeface="黑体" panose="02010609060101010101" pitchFamily="2" charset="-122"/>
                <a:cs typeface="Calibri" panose="020F0502020204030204" pitchFamily="34" charset="0"/>
              </a:rPr>
              <a:t>Baran</a:t>
            </a:r>
          </a:p>
        </p:txBody>
      </p:sp>
      <p:sp>
        <p:nvSpPr>
          <p:cNvPr id="33" name="圆角矩形标注 32">
            <a:extLst>
              <a:ext uri="{FF2B5EF4-FFF2-40B4-BE49-F238E27FC236}">
                <a16:creationId xmlns:a16="http://schemas.microsoft.com/office/drawing/2014/main" id="{3FF941E6-FD51-7B46-888F-BBE6366365E3}"/>
              </a:ext>
            </a:extLst>
          </p:cNvPr>
          <p:cNvSpPr/>
          <p:nvPr/>
        </p:nvSpPr>
        <p:spPr>
          <a:xfrm>
            <a:off x="7137558" y="5026110"/>
            <a:ext cx="1980617" cy="1027417"/>
          </a:xfrm>
          <a:prstGeom prst="wedgeRoundRectCallout">
            <a:avLst>
              <a:gd name="adj1" fmla="val -86873"/>
              <a:gd name="adj2" fmla="val -35674"/>
              <a:gd name="adj3" fmla="val 16667"/>
            </a:avLst>
          </a:prstGeom>
          <a:solidFill>
            <a:schemeClr val="bg1">
              <a:lumMod val="85000"/>
              <a:alpha val="90000"/>
            </a:schemeClr>
          </a:solidFill>
          <a:ln w="15875">
            <a:solidFill>
              <a:schemeClr val="tx1">
                <a:lumMod val="50000"/>
                <a:lumOff val="50000"/>
                <a:alpha val="7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 altLang="zh-CN" sz="1600" dirty="0">
                <a:solidFill>
                  <a:srgbClr val="0070C0"/>
                </a:solidFill>
                <a:latin typeface="Calibri" panose="020F0502020204030204" pitchFamily="34" charset="0"/>
                <a:ea typeface="黑体" panose="02010609060101010101" pitchFamily="2" charset="-122"/>
                <a:cs typeface="Calibri" panose="020F0502020204030204" pitchFamily="34" charset="0"/>
              </a:rPr>
              <a:t>conducted data repairing based on CFD deduction on the ground truth</a:t>
            </a:r>
            <a:endParaRPr kumimoji="1" lang="en-US" altLang="zh-CN" sz="1600" dirty="0">
              <a:solidFill>
                <a:srgbClr val="0070C0"/>
              </a:solidFill>
              <a:latin typeface="Calibri" panose="020F0502020204030204" pitchFamily="34" charset="0"/>
              <a:ea typeface="黑体" panose="02010609060101010101" pitchFamily="2" charset="-122"/>
              <a:cs typeface="Calibri" panose="020F0502020204030204" pitchFamily="34" charset="0"/>
            </a:endParaRPr>
          </a:p>
        </p:txBody>
      </p:sp>
      <p:sp>
        <p:nvSpPr>
          <p:cNvPr id="34" name="圆角矩形标注 33">
            <a:extLst>
              <a:ext uri="{FF2B5EF4-FFF2-40B4-BE49-F238E27FC236}">
                <a16:creationId xmlns:a16="http://schemas.microsoft.com/office/drawing/2014/main" id="{E82767D9-ECB5-484A-A70E-BE3993D06C38}"/>
              </a:ext>
            </a:extLst>
          </p:cNvPr>
          <p:cNvSpPr/>
          <p:nvPr/>
        </p:nvSpPr>
        <p:spPr>
          <a:xfrm>
            <a:off x="6235662" y="3776642"/>
            <a:ext cx="1123239" cy="604344"/>
          </a:xfrm>
          <a:prstGeom prst="wedgeRoundRectCallout">
            <a:avLst>
              <a:gd name="adj1" fmla="val -18805"/>
              <a:gd name="adj2" fmla="val 77882"/>
              <a:gd name="adj3" fmla="val 16667"/>
            </a:avLst>
          </a:prstGeom>
          <a:solidFill>
            <a:schemeClr val="bg1">
              <a:lumMod val="85000"/>
              <a:alpha val="90000"/>
            </a:schemeClr>
          </a:solidFill>
          <a:ln w="15875">
            <a:solidFill>
              <a:schemeClr val="tx1">
                <a:lumMod val="50000"/>
                <a:lumOff val="50000"/>
                <a:alpha val="7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rgbClr val="0070C0"/>
                </a:solidFill>
                <a:latin typeface="Calibri" panose="020F0502020204030204" pitchFamily="34" charset="0"/>
                <a:ea typeface="黑体" panose="02010609060101010101" pitchFamily="2" charset="-122"/>
                <a:cs typeface="Calibri" panose="020F0502020204030204" pitchFamily="34" charset="0"/>
              </a:rPr>
              <a:t>Only Correction</a:t>
            </a:r>
          </a:p>
        </p:txBody>
      </p:sp>
      <p:sp>
        <p:nvSpPr>
          <p:cNvPr id="35" name="圆角矩形标注 34">
            <a:extLst>
              <a:ext uri="{FF2B5EF4-FFF2-40B4-BE49-F238E27FC236}">
                <a16:creationId xmlns:a16="http://schemas.microsoft.com/office/drawing/2014/main" id="{30D5B0C7-7D70-7D42-BE7A-118990B58832}"/>
              </a:ext>
            </a:extLst>
          </p:cNvPr>
          <p:cNvSpPr/>
          <p:nvPr/>
        </p:nvSpPr>
        <p:spPr>
          <a:xfrm>
            <a:off x="4511540" y="5512786"/>
            <a:ext cx="2414015" cy="1034317"/>
          </a:xfrm>
          <a:prstGeom prst="wedgeRoundRectCallout">
            <a:avLst>
              <a:gd name="adj1" fmla="val -36239"/>
              <a:gd name="adj2" fmla="val -68927"/>
              <a:gd name="adj3" fmla="val 16667"/>
            </a:avLst>
          </a:prstGeom>
          <a:solidFill>
            <a:schemeClr val="bg1">
              <a:lumMod val="85000"/>
              <a:alpha val="90000"/>
            </a:schemeClr>
          </a:solidFill>
          <a:ln w="15875">
            <a:solidFill>
              <a:schemeClr val="tx1">
                <a:lumMod val="50000"/>
                <a:lumOff val="50000"/>
                <a:alpha val="7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rgbClr val="0070C0"/>
                </a:solidFill>
                <a:latin typeface="Calibri" panose="020F0502020204030204" pitchFamily="34" charset="0"/>
                <a:ea typeface="黑体" panose="02010609060101010101" pitchFamily="2" charset="-122"/>
                <a:cs typeface="Calibri" panose="020F0502020204030204" pitchFamily="34" charset="0"/>
              </a:rPr>
              <a:t>A hybrid data repairing method that integrates DCs, external information and statistics</a:t>
            </a:r>
          </a:p>
        </p:txBody>
      </p:sp>
      <p:sp>
        <p:nvSpPr>
          <p:cNvPr id="36" name="圆角矩形标注 35">
            <a:extLst>
              <a:ext uri="{FF2B5EF4-FFF2-40B4-BE49-F238E27FC236}">
                <a16:creationId xmlns:a16="http://schemas.microsoft.com/office/drawing/2014/main" id="{62355AF1-3E2C-834C-8179-1324CD927DD3}"/>
              </a:ext>
            </a:extLst>
          </p:cNvPr>
          <p:cNvSpPr/>
          <p:nvPr/>
        </p:nvSpPr>
        <p:spPr>
          <a:xfrm>
            <a:off x="7538652" y="3773970"/>
            <a:ext cx="1248648" cy="604344"/>
          </a:xfrm>
          <a:prstGeom prst="wedgeRoundRectCallout">
            <a:avLst>
              <a:gd name="adj1" fmla="val -35660"/>
              <a:gd name="adj2" fmla="val 77791"/>
              <a:gd name="adj3" fmla="val 16667"/>
            </a:avLst>
          </a:prstGeom>
          <a:solidFill>
            <a:schemeClr val="bg1">
              <a:lumMod val="85000"/>
              <a:alpha val="90000"/>
            </a:schemeClr>
          </a:solidFill>
          <a:ln w="15875">
            <a:solidFill>
              <a:schemeClr val="tx1">
                <a:lumMod val="50000"/>
                <a:lumOff val="50000"/>
                <a:alpha val="7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 altLang="zh-CN" sz="1600" dirty="0">
                <a:solidFill>
                  <a:srgbClr val="0070C0"/>
                </a:solidFill>
                <a:latin typeface="Calibri" panose="020F0502020204030204" pitchFamily="34" charset="0"/>
                <a:ea typeface="黑体" panose="02010609060101010101" pitchFamily="2" charset="-122"/>
                <a:cs typeface="Calibri" panose="020F0502020204030204" pitchFamily="34" charset="0"/>
              </a:rPr>
              <a:t>Brute-force for chase</a:t>
            </a:r>
            <a:endParaRPr kumimoji="1" lang="en-US" altLang="zh-CN" sz="1600" dirty="0">
              <a:solidFill>
                <a:srgbClr val="0070C0"/>
              </a:solidFill>
              <a:latin typeface="Calibri" panose="020F0502020204030204" pitchFamily="34" charset="0"/>
              <a:ea typeface="黑体" panose="02010609060101010101" pitchFamily="2" charset="-122"/>
              <a:cs typeface="Calibri" panose="020F0502020204030204" pitchFamily="34" charset="0"/>
            </a:endParaRPr>
          </a:p>
        </p:txBody>
      </p:sp>
    </p:spTree>
    <p:extLst>
      <p:ext uri="{BB962C8B-B14F-4D97-AF65-F5344CB8AC3E}">
        <p14:creationId xmlns:p14="http://schemas.microsoft.com/office/powerpoint/2010/main" val="2291946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9" grpId="0" animBg="1"/>
      <p:bldP spid="30" grpId="0" animBg="1"/>
      <p:bldP spid="31" grpId="0" animBg="1"/>
      <p:bldP spid="32" grpId="0" animBg="1"/>
      <p:bldP spid="33" grpId="0" animBg="1"/>
      <p:bldP spid="34" grpId="0" animBg="1"/>
      <p:bldP spid="35" grpId="0" animBg="1"/>
      <p:bldP spid="3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F8C7D6E-AC02-7143-9CF2-B6F6240EAF8C}"/>
              </a:ext>
            </a:extLst>
          </p:cNvPr>
          <p:cNvSpPr>
            <a:spLocks noGrp="1"/>
          </p:cNvSpPr>
          <p:nvPr>
            <p:ph type="title"/>
          </p:nvPr>
        </p:nvSpPr>
        <p:spPr>
          <a:xfrm>
            <a:off x="0" y="18256"/>
            <a:ext cx="12192000" cy="1027417"/>
          </a:xfrm>
        </p:spPr>
        <p:txBody>
          <a:bodyPr>
            <a:noAutofit/>
          </a:bodyPr>
          <a:lstStyle/>
          <a:p>
            <a:r>
              <a:rPr kumimoji="1" lang="zh-CN" altLang="en-US" b="1" dirty="0">
                <a:latin typeface="Calibri" panose="020F0502020204030204" pitchFamily="34" charset="0"/>
                <a:cs typeface="Calibri" panose="020F0502020204030204" pitchFamily="34" charset="0"/>
              </a:rPr>
              <a:t> </a:t>
            </a:r>
            <a:r>
              <a:rPr kumimoji="1" lang="en-US" altLang="zh-CN" b="1" dirty="0">
                <a:latin typeface="Calibri" panose="020F0502020204030204" pitchFamily="34" charset="0"/>
                <a:cs typeface="Calibri" panose="020F0502020204030204" pitchFamily="34" charset="0"/>
              </a:rPr>
              <a:t>Exp-1: Running</a:t>
            </a:r>
            <a:r>
              <a:rPr kumimoji="1" lang="zh-CN" altLang="en-US" b="1" dirty="0">
                <a:latin typeface="Calibri" panose="020F0502020204030204" pitchFamily="34" charset="0"/>
                <a:cs typeface="Calibri" panose="020F0502020204030204" pitchFamily="34" charset="0"/>
              </a:rPr>
              <a:t> </a:t>
            </a:r>
            <a:r>
              <a:rPr kumimoji="1" lang="en-US" altLang="zh-CN" b="1" dirty="0">
                <a:latin typeface="Calibri" panose="020F0502020204030204" pitchFamily="34" charset="0"/>
                <a:cs typeface="Calibri" panose="020F0502020204030204" pitchFamily="34" charset="0"/>
              </a:rPr>
              <a:t>Time</a:t>
            </a:r>
            <a:endParaRPr kumimoji="1" lang="zh-CN" altLang="en-US" sz="4000" b="1" dirty="0">
              <a:latin typeface="Calibri" panose="020F0502020204030204" pitchFamily="34" charset="0"/>
              <a:cs typeface="Calibri" panose="020F0502020204030204" pitchFamily="34" charset="0"/>
            </a:endParaRPr>
          </a:p>
        </p:txBody>
      </p:sp>
      <p:cxnSp>
        <p:nvCxnSpPr>
          <p:cNvPr id="28" name="直线连接符 27">
            <a:extLst>
              <a:ext uri="{FF2B5EF4-FFF2-40B4-BE49-F238E27FC236}">
                <a16:creationId xmlns:a16="http://schemas.microsoft.com/office/drawing/2014/main" id="{31400BC8-4B68-0249-B873-8F5CA9F2ECA4}"/>
              </a:ext>
            </a:extLst>
          </p:cNvPr>
          <p:cNvCxnSpPr/>
          <p:nvPr/>
        </p:nvCxnSpPr>
        <p:spPr>
          <a:xfrm>
            <a:off x="0" y="1034521"/>
            <a:ext cx="12192000" cy="0"/>
          </a:xfrm>
          <a:prstGeom prst="line">
            <a:avLst/>
          </a:prstGeom>
          <a:ln w="38100">
            <a:solidFill>
              <a:srgbClr val="0463C1"/>
            </a:solidFill>
          </a:ln>
          <a:effectLst>
            <a:glow rad="25400">
              <a:schemeClr val="accent1">
                <a:alpha val="40000"/>
              </a:schemeClr>
            </a:glow>
            <a:outerShdw blurRad="50800" dist="38100" dir="2700000" algn="tl" rotWithShape="0">
              <a:schemeClr val="tx1">
                <a:alpha val="40000"/>
              </a:schemeClr>
            </a:outerShdw>
            <a:reflection blurRad="6350" endPos="0" dir="5400000" sy="-100000" algn="bl" rotWithShape="0"/>
            <a:softEdge rad="0"/>
          </a:effectLst>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 name="Content Placeholder 2">
                <a:extLst>
                  <a:ext uri="{FF2B5EF4-FFF2-40B4-BE49-F238E27FC236}">
                    <a16:creationId xmlns:a16="http://schemas.microsoft.com/office/drawing/2014/main" id="{CFF6ECD6-0C4F-F347-A04A-5EDDB39A312D}"/>
                  </a:ext>
                </a:extLst>
              </p:cNvPr>
              <p:cNvSpPr>
                <a:spLocks noGrp="1"/>
              </p:cNvSpPr>
              <p:nvPr/>
            </p:nvSpPr>
            <p:spPr>
              <a:xfrm>
                <a:off x="3355848" y="4248893"/>
                <a:ext cx="8705088" cy="2296179"/>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19050">
                <a:solidFill>
                  <a:schemeClr val="accent1">
                    <a:lumMod val="40000"/>
                    <a:lumOff val="60000"/>
                    <a:alpha val="38000"/>
                  </a:schemeClr>
                </a:solidFill>
                <a:bevel/>
              </a:ln>
              <a:effectLst/>
            </p:spPr>
            <p:txBody>
              <a:bodyPr vert="horz" wrap="square" lIns="91440" tIns="45720" rIns="91440" bIns="45720" numCol="1" anchor="ctr" anchorCtr="0" compatLnSpc="1"/>
              <a:lstStyle>
                <a:lvl1pPr marL="342900" indent="-342900" algn="l" rtl="0" fontAlgn="base">
                  <a:lnSpc>
                    <a:spcPct val="120000"/>
                  </a:lnSpc>
                  <a:spcBef>
                    <a:spcPct val="20000"/>
                  </a:spcBef>
                  <a:spcAft>
                    <a:spcPct val="0"/>
                  </a:spcAft>
                  <a:buClr>
                    <a:srgbClr val="C00000"/>
                  </a:buClr>
                  <a:buSzPct val="110000"/>
                  <a:buFont typeface="Wingdings" panose="05000000000000000000" pitchFamily="2" charset="2"/>
                  <a:buChar char="§"/>
                  <a:defRPr sz="3200">
                    <a:solidFill>
                      <a:schemeClr val="tx1">
                        <a:lumMod val="95000"/>
                        <a:lumOff val="5000"/>
                      </a:schemeClr>
                    </a:solidFill>
                    <a:latin typeface="+mn-lt"/>
                    <a:ea typeface="+mn-ea"/>
                    <a:cs typeface="+mn-cs"/>
                  </a:defRPr>
                </a:lvl1pPr>
                <a:lvl2pPr marL="742950" indent="-285750" algn="l" rtl="0" fontAlgn="base">
                  <a:lnSpc>
                    <a:spcPct val="120000"/>
                  </a:lnSpc>
                  <a:spcBef>
                    <a:spcPct val="20000"/>
                  </a:spcBef>
                  <a:spcAft>
                    <a:spcPct val="0"/>
                  </a:spcAft>
                  <a:buClr>
                    <a:srgbClr val="C00000"/>
                  </a:buClr>
                  <a:buSzPct val="90000"/>
                  <a:buFont typeface="Arial" panose="020B0604020202020204" pitchFamily="34" charset="0"/>
                  <a:buChar char="–"/>
                  <a:defRPr sz="2800">
                    <a:solidFill>
                      <a:schemeClr val="tx1">
                        <a:lumMod val="95000"/>
                        <a:lumOff val="5000"/>
                      </a:schemeClr>
                    </a:solidFill>
                    <a:latin typeface="+mn-lt"/>
                    <a:cs typeface="+mn-cs"/>
                  </a:defRPr>
                </a:lvl2pPr>
                <a:lvl3pPr marL="1143000" indent="-228600" algn="l" rtl="0" fontAlgn="base">
                  <a:lnSpc>
                    <a:spcPct val="120000"/>
                  </a:lnSpc>
                  <a:spcBef>
                    <a:spcPct val="20000"/>
                  </a:spcBef>
                  <a:spcAft>
                    <a:spcPct val="0"/>
                  </a:spcAft>
                  <a:buChar char="•"/>
                  <a:defRPr sz="2400">
                    <a:solidFill>
                      <a:schemeClr val="tx1">
                        <a:lumMod val="95000"/>
                        <a:lumOff val="5000"/>
                      </a:schemeClr>
                    </a:solidFill>
                    <a:latin typeface="+mn-lt"/>
                    <a:cs typeface="+mn-cs"/>
                  </a:defRPr>
                </a:lvl3pPr>
                <a:lvl4pPr marL="1600200" indent="-228600" algn="l" rtl="0" fontAlgn="base">
                  <a:lnSpc>
                    <a:spcPct val="120000"/>
                  </a:lnSpc>
                  <a:spcBef>
                    <a:spcPct val="20000"/>
                  </a:spcBef>
                  <a:spcAft>
                    <a:spcPct val="0"/>
                  </a:spcAft>
                  <a:buChar char="–"/>
                  <a:defRPr sz="2000">
                    <a:solidFill>
                      <a:schemeClr val="tx1">
                        <a:lumMod val="95000"/>
                        <a:lumOff val="5000"/>
                      </a:schemeClr>
                    </a:solidFill>
                    <a:latin typeface="+mn-lt"/>
                    <a:cs typeface="+mn-cs"/>
                  </a:defRPr>
                </a:lvl4pPr>
                <a:lvl5pPr marL="2057400" indent="-228600" algn="l" rtl="0" fontAlgn="base">
                  <a:lnSpc>
                    <a:spcPct val="120000"/>
                  </a:lnSpc>
                  <a:spcBef>
                    <a:spcPct val="20000"/>
                  </a:spcBef>
                  <a:spcAft>
                    <a:spcPct val="0"/>
                  </a:spcAft>
                  <a:buChar char="»"/>
                  <a:defRPr sz="2000">
                    <a:solidFill>
                      <a:schemeClr val="tx1">
                        <a:lumMod val="95000"/>
                        <a:lumOff val="5000"/>
                      </a:schemeClr>
                    </a:solidFill>
                    <a:latin typeface="+mn-lt"/>
                    <a:cs typeface="+mn-cs"/>
                  </a:defRPr>
                </a:lvl5pPr>
                <a:lvl6pPr marL="2514600" indent="-228600" algn="l" rtl="0" fontAlgn="base">
                  <a:lnSpc>
                    <a:spcPct val="120000"/>
                  </a:lnSpc>
                  <a:spcBef>
                    <a:spcPct val="20000"/>
                  </a:spcBef>
                  <a:spcAft>
                    <a:spcPct val="0"/>
                  </a:spcAft>
                  <a:buChar char="»"/>
                  <a:defRPr sz="2000">
                    <a:solidFill>
                      <a:schemeClr val="tx1"/>
                    </a:solidFill>
                    <a:latin typeface="+mn-lt"/>
                    <a:cs typeface="+mn-cs"/>
                  </a:defRPr>
                </a:lvl6pPr>
                <a:lvl7pPr marL="2971800" indent="-228600" algn="l" rtl="0" fontAlgn="base">
                  <a:lnSpc>
                    <a:spcPct val="120000"/>
                  </a:lnSpc>
                  <a:spcBef>
                    <a:spcPct val="20000"/>
                  </a:spcBef>
                  <a:spcAft>
                    <a:spcPct val="0"/>
                  </a:spcAft>
                  <a:buChar char="»"/>
                  <a:defRPr sz="2000">
                    <a:solidFill>
                      <a:schemeClr val="tx1"/>
                    </a:solidFill>
                    <a:latin typeface="+mn-lt"/>
                    <a:cs typeface="+mn-cs"/>
                  </a:defRPr>
                </a:lvl7pPr>
                <a:lvl8pPr marL="3429000" indent="-228600" algn="l" rtl="0" fontAlgn="base">
                  <a:lnSpc>
                    <a:spcPct val="120000"/>
                  </a:lnSpc>
                  <a:spcBef>
                    <a:spcPct val="20000"/>
                  </a:spcBef>
                  <a:spcAft>
                    <a:spcPct val="0"/>
                  </a:spcAft>
                  <a:buChar char="»"/>
                  <a:defRPr sz="2000">
                    <a:solidFill>
                      <a:schemeClr val="tx1"/>
                    </a:solidFill>
                    <a:latin typeface="+mn-lt"/>
                    <a:cs typeface="+mn-cs"/>
                  </a:defRPr>
                </a:lvl8pPr>
                <a:lvl9pPr marL="3886200" indent="-228600" algn="l" rtl="0" fontAlgn="base">
                  <a:lnSpc>
                    <a:spcPct val="120000"/>
                  </a:lnSpc>
                  <a:spcBef>
                    <a:spcPct val="20000"/>
                  </a:spcBef>
                  <a:spcAft>
                    <a:spcPct val="0"/>
                  </a:spcAft>
                  <a:buChar char="»"/>
                  <a:defRPr sz="2000">
                    <a:solidFill>
                      <a:schemeClr val="tx1"/>
                    </a:solidFill>
                    <a:latin typeface="+mn-lt"/>
                    <a:cs typeface="+mn-cs"/>
                  </a:defRPr>
                </a:lvl9pPr>
              </a:lstStyle>
              <a:p>
                <a:pPr>
                  <a:spcBef>
                    <a:spcPts val="624"/>
                  </a:spcBef>
                </a:pPr>
                <a:r>
                  <a:rPr lang="en" altLang="zh-CN" sz="2000" dirty="0">
                    <a:latin typeface="Calibri" panose="020F0502020204030204" pitchFamily="34" charset="0"/>
                    <a:cs typeface="Calibri" panose="020F0502020204030204" pitchFamily="34" charset="0"/>
                  </a:rPr>
                  <a:t>Compared to rule-based methods like Imp3C, our approach is generally comparable in speed or slightly slower.</a:t>
                </a:r>
              </a:p>
              <a:p>
                <a:pPr>
                  <a:spcBef>
                    <a:spcPts val="624"/>
                  </a:spcBef>
                </a:pPr>
                <a:r>
                  <a:rPr lang="en" altLang="zh-CN" sz="2000" dirty="0">
                    <a:latin typeface="Calibri" panose="020F0502020204030204" pitchFamily="34" charset="0"/>
                    <a:cs typeface="Calibri" panose="020F0502020204030204" pitchFamily="34" charset="0"/>
                  </a:rPr>
                  <a:t>In contrast, it is significantly faster than ML based method</a:t>
                </a:r>
                <a:r>
                  <a:rPr lang="en-US" altLang="zh-CN" sz="2000" dirty="0">
                    <a:latin typeface="Calibri" panose="020F0502020204030204" pitchFamily="34" charset="0"/>
                    <a:cs typeface="Calibri" panose="020F0502020204030204" pitchFamily="34" charset="0"/>
                  </a:rPr>
                  <a:t>s</a:t>
                </a:r>
                <a:r>
                  <a:rPr lang="en" altLang="zh-CN" sz="2000" dirty="0">
                    <a:latin typeface="Calibri" panose="020F0502020204030204" pitchFamily="34" charset="0"/>
                    <a:cs typeface="Calibri" panose="020F0502020204030204" pitchFamily="34" charset="0"/>
                  </a:rPr>
                  <a:t>, e.g., on </a:t>
                </a:r>
                <a:r>
                  <a:rPr lang="en-US" altLang="zh-CN" sz="2000" dirty="0">
                    <a:latin typeface="Calibri" panose="020F0502020204030204" pitchFamily="34" charset="0"/>
                    <a:cs typeface="Calibri" panose="020F0502020204030204" pitchFamily="34" charset="0"/>
                  </a:rPr>
                  <a:t>c</a:t>
                </a:r>
                <a:r>
                  <a:rPr lang="en" altLang="zh-CN" sz="2000" dirty="0" err="1">
                    <a:latin typeface="Calibri" panose="020F0502020204030204" pitchFamily="34" charset="0"/>
                    <a:cs typeface="Calibri" panose="020F0502020204030204" pitchFamily="34" charset="0"/>
                  </a:rPr>
                  <a:t>ollege</a:t>
                </a:r>
                <a:r>
                  <a:rPr lang="en" altLang="zh-CN" sz="2000" dirty="0">
                    <a:latin typeface="Calibri" panose="020F0502020204030204" pitchFamily="34" charset="0"/>
                    <a:cs typeface="Calibri" panose="020F0502020204030204" pitchFamily="34" charset="0"/>
                  </a:rPr>
                  <a:t> dataset, SET takes 4</a:t>
                </a:r>
                <a:r>
                  <a:rPr lang="en-US" altLang="zh-CN" sz="2000" dirty="0">
                    <a:latin typeface="Calibri" panose="020F0502020204030204" pitchFamily="34" charset="0"/>
                    <a:cs typeface="Calibri" panose="020F0502020204030204" pitchFamily="34" charset="0"/>
                  </a:rPr>
                  <a:t>6s</a:t>
                </a:r>
                <a:r>
                  <a:rPr lang="en" altLang="zh-CN" sz="2000" dirty="0">
                    <a:latin typeface="Calibri" panose="020F0502020204030204" pitchFamily="34" charset="0"/>
                    <a:cs typeface="Calibri" panose="020F0502020204030204" pitchFamily="34" charset="0"/>
                  </a:rPr>
                  <a:t>, speed up </a:t>
                </a:r>
                <a:r>
                  <a:rPr lang="en" altLang="zh-CN" sz="2000" dirty="0">
                    <a:solidFill>
                      <a:srgbClr val="FF0000"/>
                    </a:solidFill>
                    <a:latin typeface="Calibri" panose="020F0502020204030204" pitchFamily="34" charset="0"/>
                    <a:cs typeface="Calibri" panose="020F0502020204030204" pitchFamily="34" charset="0"/>
                  </a:rPr>
                  <a:t>2X</a:t>
                </a:r>
                <a:r>
                  <a:rPr lang="en" altLang="zh-CN" sz="2000" dirty="0">
                    <a:latin typeface="Calibri" panose="020F0502020204030204" pitchFamily="34" charset="0"/>
                    <a:cs typeface="Calibri" panose="020F0502020204030204" pitchFamily="34" charset="0"/>
                  </a:rPr>
                  <a:t> and </a:t>
                </a:r>
                <a:r>
                  <a:rPr lang="en" altLang="zh-CN" sz="2000" dirty="0">
                    <a:solidFill>
                      <a:srgbClr val="FF0000"/>
                    </a:solidFill>
                    <a:latin typeface="Calibri" panose="020F0502020204030204" pitchFamily="34" charset="0"/>
                    <a:cs typeface="Calibri" panose="020F0502020204030204" pitchFamily="34" charset="0"/>
                  </a:rPr>
                  <a:t>3.3X</a:t>
                </a:r>
                <a:r>
                  <a:rPr lang="en" altLang="zh-CN" sz="2000" dirty="0">
                    <a:latin typeface="Calibri" panose="020F0502020204030204" pitchFamily="34" charset="0"/>
                    <a:cs typeface="Calibri" panose="020F0502020204030204" pitchFamily="34" charset="0"/>
                  </a:rPr>
                  <a:t> over Bert and </a:t>
                </a:r>
                <a:r>
                  <a:rPr lang="en" altLang="zh-CN" sz="2000" dirty="0" err="1">
                    <a:latin typeface="Calibri" panose="020F0502020204030204" pitchFamily="34" charset="0"/>
                    <a:cs typeface="Calibri" panose="020F0502020204030204" pitchFamily="34" charset="0"/>
                  </a:rPr>
                  <a:t>Raran</a:t>
                </a:r>
                <a:r>
                  <a:rPr lang="en" altLang="zh-CN" sz="2000" dirty="0">
                    <a:latin typeface="Calibri" panose="020F0502020204030204" pitchFamily="34" charset="0"/>
                    <a:cs typeface="Calibri" panose="020F0502020204030204" pitchFamily="34" charset="0"/>
                  </a:rPr>
                  <a:t>, respectively.</a:t>
                </a:r>
              </a:p>
              <a:p>
                <a:pPr>
                  <a:spcBef>
                    <a:spcPts val="624"/>
                  </a:spcBef>
                </a:pPr>
                <a14:m>
                  <m:oMath xmlns:m="http://schemas.openxmlformats.org/officeDocument/2006/math">
                    <m:r>
                      <m:rPr>
                        <m:sty m:val="p"/>
                      </m:rPr>
                      <a:rPr lang="en" altLang="zh-CN" sz="2000" i="1" dirty="0">
                        <a:solidFill>
                          <a:schemeClr val="tx1"/>
                        </a:solidFill>
                        <a:latin typeface="Cambria Math" panose="02040503050406030204" pitchFamily="18" charset="0"/>
                        <a:ea typeface="黑体" panose="02010609060101010101" pitchFamily="2" charset="-122"/>
                      </a:rPr>
                      <m:t>SET</m:t>
                    </m:r>
                  </m:oMath>
                </a14:m>
                <a:r>
                  <a:rPr lang="zh-CN" altLang="en-US" sz="2000" dirty="0">
                    <a:solidFill>
                      <a:schemeClr val="tx1"/>
                    </a:solidFill>
                    <a:latin typeface="Times New Roman" panose="02020603050405020304" pitchFamily="18" charset="0"/>
                    <a:ea typeface="黑体" panose="02010609060101010101" pitchFamily="2" charset="-122"/>
                  </a:rPr>
                  <a:t> </a:t>
                </a:r>
                <a:r>
                  <a:rPr lang="en-US" altLang="zh-CN" sz="2000" dirty="0">
                    <a:solidFill>
                      <a:schemeClr val="tx1"/>
                    </a:solidFill>
                    <a:latin typeface="Times New Roman" panose="02020603050405020304" pitchFamily="18" charset="0"/>
                    <a:ea typeface="黑体" panose="02010609060101010101" pitchFamily="2" charset="-122"/>
                  </a:rPr>
                  <a:t>vs. </a:t>
                </a:r>
                <a14:m>
                  <m:oMath xmlns:m="http://schemas.openxmlformats.org/officeDocument/2006/math">
                    <m:sSub>
                      <m:sSubPr>
                        <m:ctrlPr>
                          <a:rPr lang="en-US" altLang="zh-CN" sz="2000" i="1" dirty="0">
                            <a:latin typeface="Cambria Math" panose="02040503050406030204" pitchFamily="18" charset="0"/>
                            <a:ea typeface="黑体" panose="02010609060101010101" pitchFamily="2" charset="-122"/>
                          </a:rPr>
                        </m:ctrlPr>
                      </m:sSubPr>
                      <m:e>
                        <m:r>
                          <m:rPr>
                            <m:sty m:val="p"/>
                          </m:rPr>
                          <a:rPr lang="en" altLang="zh-CN" sz="2000" i="1" dirty="0">
                            <a:latin typeface="Cambria Math" panose="02040503050406030204" pitchFamily="18" charset="0"/>
                            <a:ea typeface="黑体" panose="02010609060101010101" pitchFamily="2" charset="-122"/>
                          </a:rPr>
                          <m:t>SET</m:t>
                        </m:r>
                      </m:e>
                      <m:sub>
                        <m:r>
                          <m:rPr>
                            <m:sty m:val="p"/>
                          </m:rPr>
                          <a:rPr lang="en-US" altLang="zh-CN" sz="2000" i="1" dirty="0">
                            <a:latin typeface="Cambria Math" panose="02040503050406030204" pitchFamily="18" charset="0"/>
                            <a:ea typeface="黑体" panose="02010609060101010101" pitchFamily="2" charset="-122"/>
                          </a:rPr>
                          <m:t>NC</m:t>
                        </m:r>
                      </m:sub>
                    </m:sSub>
                  </m:oMath>
                </a14:m>
                <a:r>
                  <a:rPr lang="en" altLang="zh-CN" sz="2000" dirty="0">
                    <a:latin typeface="Calibri" panose="020F0502020204030204" pitchFamily="34" charset="0"/>
                    <a:cs typeface="Calibri" panose="020F0502020204030204" pitchFamily="34" charset="0"/>
                  </a:rPr>
                  <a:t>, speed up </a:t>
                </a:r>
                <a:r>
                  <a:rPr lang="en" altLang="zh-CN" sz="2000" dirty="0">
                    <a:solidFill>
                      <a:srgbClr val="FF0000"/>
                    </a:solidFill>
                    <a:latin typeface="Calibri" panose="020F0502020204030204" pitchFamily="34" charset="0"/>
                    <a:cs typeface="Calibri" panose="020F0502020204030204" pitchFamily="34" charset="0"/>
                  </a:rPr>
                  <a:t>11.5X</a:t>
                </a:r>
                <a:r>
                  <a:rPr lang="en" altLang="zh-CN" sz="2000" dirty="0">
                    <a:solidFill>
                      <a:schemeClr val="tx1"/>
                    </a:solidFill>
                    <a:latin typeface="Calibri" panose="020F0502020204030204" pitchFamily="34" charset="0"/>
                    <a:cs typeface="Calibri" panose="020F0502020204030204" pitchFamily="34" charset="0"/>
                  </a:rPr>
                  <a:t>.</a:t>
                </a:r>
                <a:endParaRPr lang="en" altLang="zh-CN" sz="2000" dirty="0">
                  <a:solidFill>
                    <a:schemeClr val="tx1"/>
                  </a:solidFill>
                  <a:latin typeface="Calibri" panose="020F0502020204030204" pitchFamily="34" charset="0"/>
                  <a:ea typeface="黑体" panose="02010609060101010101" pitchFamily="2" charset="-122"/>
                  <a:cs typeface="Calibri" panose="020F0502020204030204" pitchFamily="34" charset="0"/>
                </a:endParaRPr>
              </a:p>
            </p:txBody>
          </p:sp>
        </mc:Choice>
        <mc:Fallback xmlns="">
          <p:sp>
            <p:nvSpPr>
              <p:cNvPr id="4" name="Content Placeholder 2">
                <a:extLst>
                  <a:ext uri="{FF2B5EF4-FFF2-40B4-BE49-F238E27FC236}">
                    <a16:creationId xmlns:a16="http://schemas.microsoft.com/office/drawing/2014/main" id="{CFF6ECD6-0C4F-F347-A04A-5EDDB39A312D}"/>
                  </a:ext>
                </a:extLst>
              </p:cNvPr>
              <p:cNvSpPr>
                <a:spLocks noGrp="1" noRot="1" noChangeAspect="1" noMove="1" noResize="1" noEditPoints="1" noAdjustHandles="1" noChangeArrowheads="1" noChangeShapeType="1" noTextEdit="1"/>
              </p:cNvSpPr>
              <p:nvPr/>
            </p:nvSpPr>
            <p:spPr>
              <a:xfrm>
                <a:off x="3355848" y="4248893"/>
                <a:ext cx="8705088" cy="2296179"/>
              </a:xfrm>
              <a:prstGeom prst="rect">
                <a:avLst/>
              </a:prstGeom>
              <a:blipFill>
                <a:blip r:embed="rId3"/>
                <a:stretch>
                  <a:fillRect l="-728"/>
                </a:stretch>
              </a:blipFill>
              <a:ln w="19050">
                <a:solidFill>
                  <a:schemeClr val="accent1">
                    <a:lumMod val="40000"/>
                    <a:lumOff val="60000"/>
                    <a:alpha val="38000"/>
                  </a:schemeClr>
                </a:solidFill>
                <a:bevel/>
              </a:ln>
              <a:effectLst/>
            </p:spPr>
            <p:txBody>
              <a:bodyPr/>
              <a:lstStyle/>
              <a:p>
                <a:r>
                  <a:rPr lang="zh-CN" altLang="en-US">
                    <a:noFill/>
                  </a:rPr>
                  <a:t> </a:t>
                </a:r>
              </a:p>
            </p:txBody>
          </p:sp>
        </mc:Fallback>
      </mc:AlternateContent>
      <p:grpSp>
        <p:nvGrpSpPr>
          <p:cNvPr id="3" name="组合 2">
            <a:extLst>
              <a:ext uri="{FF2B5EF4-FFF2-40B4-BE49-F238E27FC236}">
                <a16:creationId xmlns:a16="http://schemas.microsoft.com/office/drawing/2014/main" id="{FF834073-84B2-604A-ADB4-1EE6CD56C3AA}"/>
              </a:ext>
            </a:extLst>
          </p:cNvPr>
          <p:cNvGrpSpPr/>
          <p:nvPr/>
        </p:nvGrpSpPr>
        <p:grpSpPr>
          <a:xfrm>
            <a:off x="371855" y="1125094"/>
            <a:ext cx="11448289" cy="2793879"/>
            <a:chOff x="-1" y="973449"/>
            <a:chExt cx="9144000" cy="2331859"/>
          </a:xfrm>
        </p:grpSpPr>
        <p:pic>
          <p:nvPicPr>
            <p:cNvPr id="7" name="图片 6">
              <a:extLst>
                <a:ext uri="{FF2B5EF4-FFF2-40B4-BE49-F238E27FC236}">
                  <a16:creationId xmlns:a16="http://schemas.microsoft.com/office/drawing/2014/main" id="{409B02D2-38C6-BA4C-A582-0F2277F8D26D}"/>
                </a:ext>
              </a:extLst>
            </p:cNvPr>
            <p:cNvPicPr>
              <a:picLocks noChangeAspect="1"/>
            </p:cNvPicPr>
            <p:nvPr/>
          </p:nvPicPr>
          <p:blipFill>
            <a:blip r:embed="rId4"/>
            <a:stretch>
              <a:fillRect/>
            </a:stretch>
          </p:blipFill>
          <p:spPr>
            <a:xfrm>
              <a:off x="-1" y="973449"/>
              <a:ext cx="9144000" cy="381113"/>
            </a:xfrm>
            <a:prstGeom prst="rect">
              <a:avLst/>
            </a:prstGeom>
          </p:spPr>
        </p:pic>
        <p:pic>
          <p:nvPicPr>
            <p:cNvPr id="8" name="图片 7">
              <a:extLst>
                <a:ext uri="{FF2B5EF4-FFF2-40B4-BE49-F238E27FC236}">
                  <a16:creationId xmlns:a16="http://schemas.microsoft.com/office/drawing/2014/main" id="{24B56629-E16F-D340-AC32-805870222626}"/>
                </a:ext>
              </a:extLst>
            </p:cNvPr>
            <p:cNvPicPr>
              <a:picLocks noChangeAspect="1"/>
            </p:cNvPicPr>
            <p:nvPr/>
          </p:nvPicPr>
          <p:blipFill>
            <a:blip r:embed="rId5"/>
            <a:stretch>
              <a:fillRect/>
            </a:stretch>
          </p:blipFill>
          <p:spPr>
            <a:xfrm>
              <a:off x="-1" y="1460752"/>
              <a:ext cx="9144000" cy="1844556"/>
            </a:xfrm>
            <a:prstGeom prst="rect">
              <a:avLst/>
            </a:prstGeom>
          </p:spPr>
        </p:pic>
      </p:grpSp>
      <p:pic>
        <p:nvPicPr>
          <p:cNvPr id="9" name="图片 8">
            <a:extLst>
              <a:ext uri="{FF2B5EF4-FFF2-40B4-BE49-F238E27FC236}">
                <a16:creationId xmlns:a16="http://schemas.microsoft.com/office/drawing/2014/main" id="{68322405-FB36-7747-BECE-82A14A92CC0B}"/>
              </a:ext>
            </a:extLst>
          </p:cNvPr>
          <p:cNvPicPr>
            <a:picLocks noChangeAspect="1"/>
          </p:cNvPicPr>
          <p:nvPr/>
        </p:nvPicPr>
        <p:blipFill>
          <a:blip r:embed="rId6"/>
          <a:stretch>
            <a:fillRect/>
          </a:stretch>
        </p:blipFill>
        <p:spPr>
          <a:xfrm>
            <a:off x="371855" y="4046203"/>
            <a:ext cx="2766481" cy="2296179"/>
          </a:xfrm>
          <a:prstGeom prst="rect">
            <a:avLst/>
          </a:prstGeom>
        </p:spPr>
      </p:pic>
    </p:spTree>
    <p:extLst>
      <p:ext uri="{BB962C8B-B14F-4D97-AF65-F5344CB8AC3E}">
        <p14:creationId xmlns:p14="http://schemas.microsoft.com/office/powerpoint/2010/main" val="16186604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标题 1">
                <a:extLst>
                  <a:ext uri="{FF2B5EF4-FFF2-40B4-BE49-F238E27FC236}">
                    <a16:creationId xmlns:a16="http://schemas.microsoft.com/office/drawing/2014/main" id="{5F8C7D6E-AC02-7143-9CF2-B6F6240EAF8C}"/>
                  </a:ext>
                </a:extLst>
              </p:cNvPr>
              <p:cNvSpPr>
                <a:spLocks noGrp="1"/>
              </p:cNvSpPr>
              <p:nvPr>
                <p:ph type="title"/>
              </p:nvPr>
            </p:nvSpPr>
            <p:spPr>
              <a:xfrm>
                <a:off x="0" y="18256"/>
                <a:ext cx="12192000" cy="1027417"/>
              </a:xfrm>
            </p:spPr>
            <p:txBody>
              <a:bodyPr>
                <a:noAutofit/>
              </a:bodyPr>
              <a:lstStyle/>
              <a:p>
                <a:r>
                  <a:rPr kumimoji="1" lang="zh-CN" altLang="en-US" b="1" dirty="0">
                    <a:latin typeface="Calibri" panose="020F0502020204030204" pitchFamily="34" charset="0"/>
                    <a:cs typeface="Calibri" panose="020F0502020204030204" pitchFamily="34" charset="0"/>
                  </a:rPr>
                  <a:t> </a:t>
                </a:r>
                <a:r>
                  <a:rPr kumimoji="1" lang="en-US" altLang="zh-CN" b="1" dirty="0">
                    <a:latin typeface="Calibri" panose="020F0502020204030204" pitchFamily="34" charset="0"/>
                    <a:cs typeface="Calibri" panose="020F0502020204030204" pitchFamily="34" charset="0"/>
                  </a:rPr>
                  <a:t>Exp-2: </a:t>
                </a:r>
                <a14:m>
                  <m:oMath xmlns:m="http://schemas.openxmlformats.org/officeDocument/2006/math">
                    <m:sSub>
                      <m:sSubPr>
                        <m:ctrlPr>
                          <a:rPr lang="en-US" altLang="zh-CN" sz="4400" b="1" i="1" dirty="0" smtClean="0">
                            <a:latin typeface="Cambria Math" panose="02040503050406030204" pitchFamily="18" charset="0"/>
                            <a:ea typeface="黑体" panose="02010609060101010101" pitchFamily="2" charset="-122"/>
                          </a:rPr>
                        </m:ctrlPr>
                      </m:sSubPr>
                      <m:e>
                        <m:r>
                          <a:rPr lang="en-US" altLang="zh-CN" sz="4400" b="1" i="0" dirty="0" smtClean="0">
                            <a:latin typeface="Cambria Math" panose="02040503050406030204" pitchFamily="18" charset="0"/>
                            <a:ea typeface="黑体" panose="02010609060101010101" pitchFamily="2" charset="-122"/>
                          </a:rPr>
                          <m:t>𝐅</m:t>
                        </m:r>
                      </m:e>
                      <m:sub>
                        <m:r>
                          <a:rPr lang="en-US" altLang="zh-CN" sz="4400" b="1" i="1" dirty="0" smtClean="0">
                            <a:latin typeface="Cambria Math" panose="02040503050406030204" pitchFamily="18" charset="0"/>
                            <a:ea typeface="黑体" panose="02010609060101010101" pitchFamily="2" charset="-122"/>
                          </a:rPr>
                          <m:t>𝟏</m:t>
                        </m:r>
                      </m:sub>
                    </m:sSub>
                  </m:oMath>
                </a14:m>
                <a:r>
                  <a:rPr lang="en" altLang="zh-CN" b="1" dirty="0">
                    <a:latin typeface="Calibri" panose="020F0502020204030204" pitchFamily="34" charset="0"/>
                    <a:cs typeface="Calibri" panose="020F0502020204030204" pitchFamily="34" charset="0"/>
                  </a:rPr>
                  <a:t>-score Performance</a:t>
                </a:r>
                <a:endParaRPr kumimoji="1" lang="zh-CN" altLang="en-US" sz="4000" b="1" dirty="0">
                  <a:latin typeface="Calibri" panose="020F0502020204030204" pitchFamily="34" charset="0"/>
                  <a:cs typeface="Calibri" panose="020F0502020204030204" pitchFamily="34" charset="0"/>
                </a:endParaRPr>
              </a:p>
            </p:txBody>
          </p:sp>
        </mc:Choice>
        <mc:Fallback xmlns="">
          <p:sp>
            <p:nvSpPr>
              <p:cNvPr id="2" name="标题 1">
                <a:extLst>
                  <a:ext uri="{FF2B5EF4-FFF2-40B4-BE49-F238E27FC236}">
                    <a16:creationId xmlns:a16="http://schemas.microsoft.com/office/drawing/2014/main" id="{5F8C7D6E-AC02-7143-9CF2-B6F6240EAF8C}"/>
                  </a:ext>
                </a:extLst>
              </p:cNvPr>
              <p:cNvSpPr>
                <a:spLocks noGrp="1" noRot="1" noChangeAspect="1" noMove="1" noResize="1" noEditPoints="1" noAdjustHandles="1" noChangeArrowheads="1" noChangeShapeType="1" noTextEdit="1"/>
              </p:cNvSpPr>
              <p:nvPr>
                <p:ph type="title"/>
              </p:nvPr>
            </p:nvSpPr>
            <p:spPr>
              <a:xfrm>
                <a:off x="0" y="18256"/>
                <a:ext cx="12192000" cy="1027417"/>
              </a:xfrm>
              <a:blipFill>
                <a:blip r:embed="rId3"/>
                <a:stretch>
                  <a:fillRect l="-1041" t="-2439" b="-12195"/>
                </a:stretch>
              </a:blipFill>
            </p:spPr>
            <p:txBody>
              <a:bodyPr/>
              <a:lstStyle/>
              <a:p>
                <a:r>
                  <a:rPr lang="zh-CN" altLang="en-US">
                    <a:noFill/>
                  </a:rPr>
                  <a:t> </a:t>
                </a:r>
              </a:p>
            </p:txBody>
          </p:sp>
        </mc:Fallback>
      </mc:AlternateContent>
      <p:cxnSp>
        <p:nvCxnSpPr>
          <p:cNvPr id="28" name="直线连接符 27">
            <a:extLst>
              <a:ext uri="{FF2B5EF4-FFF2-40B4-BE49-F238E27FC236}">
                <a16:creationId xmlns:a16="http://schemas.microsoft.com/office/drawing/2014/main" id="{31400BC8-4B68-0249-B873-8F5CA9F2ECA4}"/>
              </a:ext>
            </a:extLst>
          </p:cNvPr>
          <p:cNvCxnSpPr/>
          <p:nvPr/>
        </p:nvCxnSpPr>
        <p:spPr>
          <a:xfrm>
            <a:off x="0" y="1045673"/>
            <a:ext cx="12192000" cy="0"/>
          </a:xfrm>
          <a:prstGeom prst="line">
            <a:avLst/>
          </a:prstGeom>
          <a:ln w="38100">
            <a:solidFill>
              <a:srgbClr val="0463C1"/>
            </a:solidFill>
          </a:ln>
          <a:effectLst>
            <a:glow rad="25400">
              <a:schemeClr val="accent1">
                <a:alpha val="40000"/>
              </a:schemeClr>
            </a:glow>
            <a:outerShdw blurRad="50800" dist="38100" dir="2700000" algn="tl" rotWithShape="0">
              <a:schemeClr val="tx1">
                <a:alpha val="40000"/>
              </a:schemeClr>
            </a:outerShdw>
            <a:reflection blurRad="6350" endPos="0" dir="5400000" sy="-100000" algn="bl" rotWithShape="0"/>
            <a:softEdge rad="0"/>
          </a:effectLst>
        </p:spPr>
        <p:style>
          <a:lnRef idx="1">
            <a:schemeClr val="accent1"/>
          </a:lnRef>
          <a:fillRef idx="0">
            <a:schemeClr val="accent1"/>
          </a:fillRef>
          <a:effectRef idx="0">
            <a:schemeClr val="accent1"/>
          </a:effectRef>
          <a:fontRef idx="minor">
            <a:schemeClr val="tx1"/>
          </a:fontRef>
        </p:style>
      </p:cxnSp>
      <p:pic>
        <p:nvPicPr>
          <p:cNvPr id="10" name="图片 9">
            <a:extLst>
              <a:ext uri="{FF2B5EF4-FFF2-40B4-BE49-F238E27FC236}">
                <a16:creationId xmlns:a16="http://schemas.microsoft.com/office/drawing/2014/main" id="{4A40DFF4-0D77-8244-91A8-9E30251D3612}"/>
              </a:ext>
            </a:extLst>
          </p:cNvPr>
          <p:cNvPicPr>
            <a:picLocks noChangeAspect="1"/>
          </p:cNvPicPr>
          <p:nvPr/>
        </p:nvPicPr>
        <p:blipFill>
          <a:blip r:embed="rId4"/>
          <a:stretch>
            <a:fillRect/>
          </a:stretch>
        </p:blipFill>
        <p:spPr>
          <a:xfrm>
            <a:off x="371855" y="1125094"/>
            <a:ext cx="11448289" cy="456624"/>
          </a:xfrm>
          <a:prstGeom prst="rect">
            <a:avLst/>
          </a:prstGeom>
        </p:spPr>
      </p:pic>
      <p:grpSp>
        <p:nvGrpSpPr>
          <p:cNvPr id="5" name="组合 4">
            <a:extLst>
              <a:ext uri="{FF2B5EF4-FFF2-40B4-BE49-F238E27FC236}">
                <a16:creationId xmlns:a16="http://schemas.microsoft.com/office/drawing/2014/main" id="{4B9B05E3-B3F3-EF44-A7C7-2BCFC2690E7B}"/>
              </a:ext>
            </a:extLst>
          </p:cNvPr>
          <p:cNvGrpSpPr/>
          <p:nvPr/>
        </p:nvGrpSpPr>
        <p:grpSpPr>
          <a:xfrm>
            <a:off x="733041" y="1785894"/>
            <a:ext cx="10725913" cy="4907497"/>
            <a:chOff x="-1" y="1438423"/>
            <a:chExt cx="9144001" cy="3775830"/>
          </a:xfrm>
        </p:grpSpPr>
        <p:pic>
          <p:nvPicPr>
            <p:cNvPr id="11" name="图片 10">
              <a:extLst>
                <a:ext uri="{FF2B5EF4-FFF2-40B4-BE49-F238E27FC236}">
                  <a16:creationId xmlns:a16="http://schemas.microsoft.com/office/drawing/2014/main" id="{16AFB506-74CA-B94C-92B7-634F18EC9630}"/>
                </a:ext>
              </a:extLst>
            </p:cNvPr>
            <p:cNvPicPr>
              <a:picLocks noChangeAspect="1"/>
            </p:cNvPicPr>
            <p:nvPr/>
          </p:nvPicPr>
          <p:blipFill>
            <a:blip r:embed="rId5"/>
            <a:stretch>
              <a:fillRect/>
            </a:stretch>
          </p:blipFill>
          <p:spPr>
            <a:xfrm>
              <a:off x="-1" y="1438423"/>
              <a:ext cx="9144000" cy="1834807"/>
            </a:xfrm>
            <a:prstGeom prst="rect">
              <a:avLst/>
            </a:prstGeom>
          </p:spPr>
        </p:pic>
        <p:pic>
          <p:nvPicPr>
            <p:cNvPr id="12" name="图片 11">
              <a:extLst>
                <a:ext uri="{FF2B5EF4-FFF2-40B4-BE49-F238E27FC236}">
                  <a16:creationId xmlns:a16="http://schemas.microsoft.com/office/drawing/2014/main" id="{9027A9B0-4658-8542-9AB2-D34676E58C75}"/>
                </a:ext>
              </a:extLst>
            </p:cNvPr>
            <p:cNvPicPr>
              <a:picLocks noChangeAspect="1"/>
            </p:cNvPicPr>
            <p:nvPr/>
          </p:nvPicPr>
          <p:blipFill>
            <a:blip r:embed="rId6"/>
            <a:stretch>
              <a:fillRect/>
            </a:stretch>
          </p:blipFill>
          <p:spPr>
            <a:xfrm>
              <a:off x="0" y="3357091"/>
              <a:ext cx="9144000" cy="1857162"/>
            </a:xfrm>
            <a:prstGeom prst="rect">
              <a:avLst/>
            </a:prstGeom>
          </p:spPr>
        </p:pic>
      </p:grpSp>
      <mc:AlternateContent xmlns:mc="http://schemas.openxmlformats.org/markup-compatibility/2006" xmlns:a14="http://schemas.microsoft.com/office/drawing/2010/main">
        <mc:Choice Requires="a14">
          <p:sp>
            <p:nvSpPr>
              <p:cNvPr id="4" name="Content Placeholder 2">
                <a:extLst>
                  <a:ext uri="{FF2B5EF4-FFF2-40B4-BE49-F238E27FC236}">
                    <a16:creationId xmlns:a16="http://schemas.microsoft.com/office/drawing/2014/main" id="{CFF6ECD6-0C4F-F347-A04A-5EDDB39A312D}"/>
                  </a:ext>
                </a:extLst>
              </p:cNvPr>
              <p:cNvSpPr>
                <a:spLocks noGrp="1"/>
              </p:cNvSpPr>
              <p:nvPr/>
            </p:nvSpPr>
            <p:spPr>
              <a:xfrm>
                <a:off x="1314446" y="5086080"/>
                <a:ext cx="9563102" cy="1616456"/>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19050">
                <a:solidFill>
                  <a:schemeClr val="accent1">
                    <a:lumMod val="40000"/>
                    <a:lumOff val="60000"/>
                    <a:alpha val="38000"/>
                  </a:schemeClr>
                </a:solidFill>
                <a:bevel/>
              </a:ln>
              <a:effectLst/>
            </p:spPr>
            <p:txBody>
              <a:bodyPr vert="horz" wrap="square" lIns="91440" tIns="45720" rIns="91440" bIns="45720" numCol="1" anchor="ctr" anchorCtr="0" compatLnSpc="1"/>
              <a:lstStyle>
                <a:lvl1pPr marL="342900" indent="-342900" algn="l" rtl="0" fontAlgn="base">
                  <a:lnSpc>
                    <a:spcPct val="120000"/>
                  </a:lnSpc>
                  <a:spcBef>
                    <a:spcPct val="20000"/>
                  </a:spcBef>
                  <a:spcAft>
                    <a:spcPct val="0"/>
                  </a:spcAft>
                  <a:buClr>
                    <a:srgbClr val="C00000"/>
                  </a:buClr>
                  <a:buSzPct val="110000"/>
                  <a:buFont typeface="Wingdings" panose="05000000000000000000" pitchFamily="2" charset="2"/>
                  <a:buChar char="§"/>
                  <a:defRPr sz="3200">
                    <a:solidFill>
                      <a:schemeClr val="tx1">
                        <a:lumMod val="95000"/>
                        <a:lumOff val="5000"/>
                      </a:schemeClr>
                    </a:solidFill>
                    <a:latin typeface="+mn-lt"/>
                    <a:ea typeface="+mn-ea"/>
                    <a:cs typeface="+mn-cs"/>
                  </a:defRPr>
                </a:lvl1pPr>
                <a:lvl2pPr marL="742950" indent="-285750" algn="l" rtl="0" fontAlgn="base">
                  <a:lnSpc>
                    <a:spcPct val="120000"/>
                  </a:lnSpc>
                  <a:spcBef>
                    <a:spcPct val="20000"/>
                  </a:spcBef>
                  <a:spcAft>
                    <a:spcPct val="0"/>
                  </a:spcAft>
                  <a:buClr>
                    <a:srgbClr val="C00000"/>
                  </a:buClr>
                  <a:buSzPct val="90000"/>
                  <a:buFont typeface="Arial" panose="020B0604020202020204" pitchFamily="34" charset="0"/>
                  <a:buChar char="–"/>
                  <a:defRPr sz="2800">
                    <a:solidFill>
                      <a:schemeClr val="tx1">
                        <a:lumMod val="95000"/>
                        <a:lumOff val="5000"/>
                      </a:schemeClr>
                    </a:solidFill>
                    <a:latin typeface="+mn-lt"/>
                    <a:cs typeface="+mn-cs"/>
                  </a:defRPr>
                </a:lvl2pPr>
                <a:lvl3pPr marL="1143000" indent="-228600" algn="l" rtl="0" fontAlgn="base">
                  <a:lnSpc>
                    <a:spcPct val="120000"/>
                  </a:lnSpc>
                  <a:spcBef>
                    <a:spcPct val="20000"/>
                  </a:spcBef>
                  <a:spcAft>
                    <a:spcPct val="0"/>
                  </a:spcAft>
                  <a:buChar char="•"/>
                  <a:defRPr sz="2400">
                    <a:solidFill>
                      <a:schemeClr val="tx1">
                        <a:lumMod val="95000"/>
                        <a:lumOff val="5000"/>
                      </a:schemeClr>
                    </a:solidFill>
                    <a:latin typeface="+mn-lt"/>
                    <a:cs typeface="+mn-cs"/>
                  </a:defRPr>
                </a:lvl3pPr>
                <a:lvl4pPr marL="1600200" indent="-228600" algn="l" rtl="0" fontAlgn="base">
                  <a:lnSpc>
                    <a:spcPct val="120000"/>
                  </a:lnSpc>
                  <a:spcBef>
                    <a:spcPct val="20000"/>
                  </a:spcBef>
                  <a:spcAft>
                    <a:spcPct val="0"/>
                  </a:spcAft>
                  <a:buChar char="–"/>
                  <a:defRPr sz="2000">
                    <a:solidFill>
                      <a:schemeClr val="tx1">
                        <a:lumMod val="95000"/>
                        <a:lumOff val="5000"/>
                      </a:schemeClr>
                    </a:solidFill>
                    <a:latin typeface="+mn-lt"/>
                    <a:cs typeface="+mn-cs"/>
                  </a:defRPr>
                </a:lvl4pPr>
                <a:lvl5pPr marL="2057400" indent="-228600" algn="l" rtl="0" fontAlgn="base">
                  <a:lnSpc>
                    <a:spcPct val="120000"/>
                  </a:lnSpc>
                  <a:spcBef>
                    <a:spcPct val="20000"/>
                  </a:spcBef>
                  <a:spcAft>
                    <a:spcPct val="0"/>
                  </a:spcAft>
                  <a:buChar char="»"/>
                  <a:defRPr sz="2000">
                    <a:solidFill>
                      <a:schemeClr val="tx1">
                        <a:lumMod val="95000"/>
                        <a:lumOff val="5000"/>
                      </a:schemeClr>
                    </a:solidFill>
                    <a:latin typeface="+mn-lt"/>
                    <a:cs typeface="+mn-cs"/>
                  </a:defRPr>
                </a:lvl5pPr>
                <a:lvl6pPr marL="2514600" indent="-228600" algn="l" rtl="0" fontAlgn="base">
                  <a:lnSpc>
                    <a:spcPct val="120000"/>
                  </a:lnSpc>
                  <a:spcBef>
                    <a:spcPct val="20000"/>
                  </a:spcBef>
                  <a:spcAft>
                    <a:spcPct val="0"/>
                  </a:spcAft>
                  <a:buChar char="»"/>
                  <a:defRPr sz="2000">
                    <a:solidFill>
                      <a:schemeClr val="tx1"/>
                    </a:solidFill>
                    <a:latin typeface="+mn-lt"/>
                    <a:cs typeface="+mn-cs"/>
                  </a:defRPr>
                </a:lvl6pPr>
                <a:lvl7pPr marL="2971800" indent="-228600" algn="l" rtl="0" fontAlgn="base">
                  <a:lnSpc>
                    <a:spcPct val="120000"/>
                  </a:lnSpc>
                  <a:spcBef>
                    <a:spcPct val="20000"/>
                  </a:spcBef>
                  <a:spcAft>
                    <a:spcPct val="0"/>
                  </a:spcAft>
                  <a:buChar char="»"/>
                  <a:defRPr sz="2000">
                    <a:solidFill>
                      <a:schemeClr val="tx1"/>
                    </a:solidFill>
                    <a:latin typeface="+mn-lt"/>
                    <a:cs typeface="+mn-cs"/>
                  </a:defRPr>
                </a:lvl7pPr>
                <a:lvl8pPr marL="3429000" indent="-228600" algn="l" rtl="0" fontAlgn="base">
                  <a:lnSpc>
                    <a:spcPct val="120000"/>
                  </a:lnSpc>
                  <a:spcBef>
                    <a:spcPct val="20000"/>
                  </a:spcBef>
                  <a:spcAft>
                    <a:spcPct val="0"/>
                  </a:spcAft>
                  <a:buChar char="»"/>
                  <a:defRPr sz="2000">
                    <a:solidFill>
                      <a:schemeClr val="tx1"/>
                    </a:solidFill>
                    <a:latin typeface="+mn-lt"/>
                    <a:cs typeface="+mn-cs"/>
                  </a:defRPr>
                </a:lvl8pPr>
                <a:lvl9pPr marL="3886200" indent="-228600" algn="l" rtl="0" fontAlgn="base">
                  <a:lnSpc>
                    <a:spcPct val="120000"/>
                  </a:lnSpc>
                  <a:spcBef>
                    <a:spcPct val="20000"/>
                  </a:spcBef>
                  <a:spcAft>
                    <a:spcPct val="0"/>
                  </a:spcAft>
                  <a:buChar char="»"/>
                  <a:defRPr sz="2000">
                    <a:solidFill>
                      <a:schemeClr val="tx1"/>
                    </a:solidFill>
                    <a:latin typeface="+mn-lt"/>
                    <a:cs typeface="+mn-cs"/>
                  </a:defRPr>
                </a:lvl9pPr>
              </a:lstStyle>
              <a:p>
                <a:pPr>
                  <a:spcBef>
                    <a:spcPts val="824"/>
                  </a:spcBef>
                </a:pPr>
                <a14:m>
                  <m:oMath xmlns:m="http://schemas.openxmlformats.org/officeDocument/2006/math">
                    <m:r>
                      <m:rPr>
                        <m:sty m:val="p"/>
                      </m:rPr>
                      <a:rPr lang="en" altLang="zh-CN" sz="2000" i="1" dirty="0">
                        <a:solidFill>
                          <a:schemeClr val="tx1"/>
                        </a:solidFill>
                        <a:latin typeface="Cambria Math" panose="02040503050406030204" pitchFamily="18" charset="0"/>
                        <a:ea typeface="黑体" panose="02010609060101010101" pitchFamily="2" charset="-122"/>
                      </a:rPr>
                      <m:t>SET</m:t>
                    </m:r>
                  </m:oMath>
                </a14:m>
                <a:r>
                  <a:rPr lang="zh-CN" altLang="en-US" sz="2000" dirty="0">
                    <a:solidFill>
                      <a:schemeClr val="tx1"/>
                    </a:solidFill>
                    <a:latin typeface="Calibri" panose="020F0502020204030204" pitchFamily="34" charset="0"/>
                    <a:ea typeface="黑体" panose="02010609060101010101" pitchFamily="2" charset="-122"/>
                    <a:cs typeface="Calibri" panose="020F0502020204030204" pitchFamily="34" charset="0"/>
                  </a:rPr>
                  <a:t> </a:t>
                </a:r>
                <a:r>
                  <a:rPr lang="en-US" altLang="zh-CN" sz="2000" dirty="0">
                    <a:solidFill>
                      <a:schemeClr val="tx1"/>
                    </a:solidFill>
                    <a:latin typeface="Calibri" panose="020F0502020204030204" pitchFamily="34" charset="0"/>
                    <a:ea typeface="黑体" panose="02010609060101010101" pitchFamily="2" charset="-122"/>
                    <a:cs typeface="Calibri" panose="020F0502020204030204" pitchFamily="34" charset="0"/>
                  </a:rPr>
                  <a:t>vs. </a:t>
                </a:r>
                <a14:m>
                  <m:oMath xmlns:m="http://schemas.openxmlformats.org/officeDocument/2006/math">
                    <m:sSub>
                      <m:sSubPr>
                        <m:ctrlPr>
                          <a:rPr lang="en-US" altLang="zh-CN" sz="2000" i="1" dirty="0">
                            <a:latin typeface="Cambria Math" panose="02040503050406030204" pitchFamily="18" charset="0"/>
                            <a:ea typeface="黑体" panose="02010609060101010101" pitchFamily="2" charset="-122"/>
                          </a:rPr>
                        </m:ctrlPr>
                      </m:sSubPr>
                      <m:e>
                        <m:r>
                          <m:rPr>
                            <m:sty m:val="p"/>
                          </m:rPr>
                          <a:rPr lang="en" altLang="zh-CN" sz="2000" i="1" dirty="0">
                            <a:latin typeface="Cambria Math" panose="02040503050406030204" pitchFamily="18" charset="0"/>
                            <a:ea typeface="黑体" panose="02010609060101010101" pitchFamily="2" charset="-122"/>
                          </a:rPr>
                          <m:t>SET</m:t>
                        </m:r>
                      </m:e>
                      <m:sub>
                        <m:r>
                          <m:rPr>
                            <m:sty m:val="p"/>
                          </m:rPr>
                          <a:rPr lang="en-US" altLang="zh-CN" sz="2000" dirty="0">
                            <a:latin typeface="Cambria Math" panose="02040503050406030204" pitchFamily="18" charset="0"/>
                            <a:ea typeface="黑体" panose="02010609060101010101" pitchFamily="2" charset="-122"/>
                          </a:rPr>
                          <m:t>split</m:t>
                        </m:r>
                      </m:sub>
                    </m:sSub>
                  </m:oMath>
                </a14:m>
                <a:r>
                  <a:rPr lang="en-US" altLang="zh-CN" sz="2000" dirty="0">
                    <a:solidFill>
                      <a:schemeClr val="tx1"/>
                    </a:solidFill>
                    <a:latin typeface="Calibri" panose="020F0502020204030204" pitchFamily="34" charset="0"/>
                    <a:ea typeface="黑体" panose="02010609060101010101" pitchFamily="2" charset="-122"/>
                    <a:cs typeface="Calibri" panose="020F0502020204030204" pitchFamily="34" charset="0"/>
                  </a:rPr>
                  <a:t> vs. </a:t>
                </a:r>
                <a14:m>
                  <m:oMath xmlns:m="http://schemas.openxmlformats.org/officeDocument/2006/math">
                    <m:sSub>
                      <m:sSubPr>
                        <m:ctrlPr>
                          <a:rPr lang="en-US" altLang="zh-CN" sz="2000" i="1" dirty="0">
                            <a:latin typeface="Cambria Math" panose="02040503050406030204" pitchFamily="18" charset="0"/>
                            <a:ea typeface="黑体" panose="02010609060101010101" pitchFamily="2" charset="-122"/>
                          </a:rPr>
                        </m:ctrlPr>
                      </m:sSubPr>
                      <m:e>
                        <m:r>
                          <m:rPr>
                            <m:sty m:val="p"/>
                          </m:rPr>
                          <a:rPr lang="en" altLang="zh-CN" sz="2000" i="1" dirty="0">
                            <a:latin typeface="Cambria Math" panose="02040503050406030204" pitchFamily="18" charset="0"/>
                            <a:ea typeface="黑体" panose="02010609060101010101" pitchFamily="2" charset="-122"/>
                          </a:rPr>
                          <m:t>SET</m:t>
                        </m:r>
                      </m:e>
                      <m:sub>
                        <m:r>
                          <m:rPr>
                            <m:sty m:val="p"/>
                          </m:rPr>
                          <a:rPr lang="en-US" altLang="zh-CN" sz="2000" dirty="0">
                            <a:latin typeface="Cambria Math" panose="02040503050406030204" pitchFamily="18" charset="0"/>
                            <a:ea typeface="黑体" panose="02010609060101010101" pitchFamily="2" charset="-122"/>
                          </a:rPr>
                          <m:t>correct</m:t>
                        </m:r>
                      </m:sub>
                    </m:sSub>
                  </m:oMath>
                </a14:m>
                <a:r>
                  <a:rPr lang="en-US" altLang="zh-CN" sz="2000" dirty="0">
                    <a:solidFill>
                      <a:schemeClr val="tx1"/>
                    </a:solidFill>
                    <a:latin typeface="Calibri" panose="020F0502020204030204" pitchFamily="34" charset="0"/>
                    <a:ea typeface="黑体" panose="02010609060101010101" pitchFamily="2" charset="-122"/>
                    <a:cs typeface="Calibri" panose="020F0502020204030204" pitchFamily="34" charset="0"/>
                  </a:rPr>
                  <a:t>, </a:t>
                </a:r>
                <a14:m>
                  <m:oMath xmlns:m="http://schemas.openxmlformats.org/officeDocument/2006/math">
                    <m:sSub>
                      <m:sSubPr>
                        <m:ctrlPr>
                          <a:rPr lang="en-US" altLang="zh-CN" sz="2000" i="1" dirty="0">
                            <a:latin typeface="Cambria Math" panose="02040503050406030204" pitchFamily="18" charset="0"/>
                            <a:ea typeface="黑体" panose="02010609060101010101" pitchFamily="2" charset="-122"/>
                          </a:rPr>
                        </m:ctrlPr>
                      </m:sSubPr>
                      <m:e>
                        <m:r>
                          <m:rPr>
                            <m:sty m:val="p"/>
                          </m:rPr>
                          <a:rPr lang="en-US" altLang="zh-CN" sz="2000" b="0" i="1" dirty="0">
                            <a:latin typeface="Cambria Math" panose="02040503050406030204" pitchFamily="18" charset="0"/>
                            <a:ea typeface="黑体" panose="02010609060101010101" pitchFamily="2" charset="-122"/>
                          </a:rPr>
                          <m:t>F</m:t>
                        </m:r>
                      </m:e>
                      <m:sub>
                        <m:r>
                          <a:rPr lang="en-US" altLang="zh-CN" sz="2000" b="0" i="1" dirty="0">
                            <a:latin typeface="Cambria Math" panose="02040503050406030204" pitchFamily="18" charset="0"/>
                            <a:ea typeface="黑体" panose="02010609060101010101" pitchFamily="2" charset="-122"/>
                          </a:rPr>
                          <m:t>1</m:t>
                        </m:r>
                      </m:sub>
                    </m:sSub>
                  </m:oMath>
                </a14:m>
                <a:r>
                  <a:rPr lang="en" altLang="zh-CN" sz="2000" dirty="0">
                    <a:latin typeface="Calibri" panose="020F0502020204030204" pitchFamily="34" charset="0"/>
                    <a:cs typeface="Calibri" panose="020F0502020204030204" pitchFamily="34" charset="0"/>
                  </a:rPr>
                  <a:t>-score improves by </a:t>
                </a:r>
                <a:r>
                  <a:rPr lang="en-US" altLang="zh-CN" sz="2000" dirty="0">
                    <a:solidFill>
                      <a:srgbClr val="FF0000"/>
                    </a:solidFill>
                    <a:latin typeface="Calibri" panose="020F0502020204030204" pitchFamily="34" charset="0"/>
                    <a:ea typeface="黑体" panose="02010609060101010101" pitchFamily="2" charset="-122"/>
                    <a:cs typeface="Calibri" panose="020F0502020204030204" pitchFamily="34" charset="0"/>
                  </a:rPr>
                  <a:t>43.5%</a:t>
                </a:r>
                <a:r>
                  <a:rPr lang="zh-CN" altLang="en-US" sz="2000" dirty="0">
                    <a:solidFill>
                      <a:schemeClr val="tx1"/>
                    </a:solidFill>
                    <a:latin typeface="Calibri" panose="020F0502020204030204" pitchFamily="34" charset="0"/>
                    <a:ea typeface="黑体" panose="02010609060101010101" pitchFamily="2" charset="-122"/>
                    <a:cs typeface="Calibri" panose="020F0502020204030204" pitchFamily="34" charset="0"/>
                  </a:rPr>
                  <a:t>、</a:t>
                </a:r>
                <a:r>
                  <a:rPr lang="en-US" altLang="zh-CN" sz="2000" dirty="0">
                    <a:solidFill>
                      <a:srgbClr val="FF0000"/>
                    </a:solidFill>
                    <a:latin typeface="Calibri" panose="020F0502020204030204" pitchFamily="34" charset="0"/>
                    <a:ea typeface="黑体" panose="02010609060101010101" pitchFamily="2" charset="-122"/>
                    <a:cs typeface="Calibri" panose="020F0502020204030204" pitchFamily="34" charset="0"/>
                  </a:rPr>
                  <a:t>19.8%</a:t>
                </a:r>
              </a:p>
              <a:p>
                <a:pPr>
                  <a:spcBef>
                    <a:spcPts val="824"/>
                  </a:spcBef>
                </a:pPr>
                <a14:m>
                  <m:oMath xmlns:m="http://schemas.openxmlformats.org/officeDocument/2006/math">
                    <m:r>
                      <m:rPr>
                        <m:sty m:val="p"/>
                      </m:rPr>
                      <a:rPr lang="en" altLang="zh-CN" sz="2000" i="1" dirty="0">
                        <a:solidFill>
                          <a:schemeClr val="tx1"/>
                        </a:solidFill>
                        <a:latin typeface="Cambria Math" panose="02040503050406030204" pitchFamily="18" charset="0"/>
                        <a:ea typeface="黑体" panose="02010609060101010101" pitchFamily="2" charset="-122"/>
                      </a:rPr>
                      <m:t>SET</m:t>
                    </m:r>
                  </m:oMath>
                </a14:m>
                <a:r>
                  <a:rPr lang="zh-CN" altLang="en-US" sz="2000" dirty="0">
                    <a:solidFill>
                      <a:schemeClr val="tx1"/>
                    </a:solidFill>
                    <a:latin typeface="Calibri" panose="020F0502020204030204" pitchFamily="34" charset="0"/>
                    <a:ea typeface="黑体" panose="02010609060101010101" pitchFamily="2" charset="-122"/>
                    <a:cs typeface="Calibri" panose="020F0502020204030204" pitchFamily="34" charset="0"/>
                  </a:rPr>
                  <a:t> </a:t>
                </a:r>
                <a:r>
                  <a:rPr lang="en-US" altLang="zh-CN" sz="2000" dirty="0">
                    <a:solidFill>
                      <a:schemeClr val="tx1"/>
                    </a:solidFill>
                    <a:latin typeface="Calibri" panose="020F0502020204030204" pitchFamily="34" charset="0"/>
                    <a:ea typeface="黑体" panose="02010609060101010101" pitchFamily="2" charset="-122"/>
                    <a:cs typeface="Calibri" panose="020F0502020204030204" pitchFamily="34" charset="0"/>
                  </a:rPr>
                  <a:t>vs.</a:t>
                </a:r>
                <a:r>
                  <a:rPr lang="zh-CN" altLang="en-US" sz="2000" dirty="0">
                    <a:solidFill>
                      <a:schemeClr val="tx1"/>
                    </a:solidFill>
                    <a:latin typeface="Calibri" panose="020F0502020204030204" pitchFamily="34" charset="0"/>
                    <a:ea typeface="黑体" panose="02010609060101010101" pitchFamily="2" charset="-122"/>
                    <a:cs typeface="Calibri" panose="020F0502020204030204" pitchFamily="34" charset="0"/>
                  </a:rPr>
                  <a:t> </a:t>
                </a:r>
                <a:r>
                  <a:rPr lang="en-US" altLang="zh-CN" sz="2000" dirty="0">
                    <a:solidFill>
                      <a:schemeClr val="tx1"/>
                    </a:solidFill>
                    <a:latin typeface="Calibri" panose="020F0502020204030204" pitchFamily="34" charset="0"/>
                    <a:ea typeface="黑体" panose="02010609060101010101" pitchFamily="2" charset="-122"/>
                    <a:cs typeface="Calibri" panose="020F0502020204030204" pitchFamily="34" charset="0"/>
                  </a:rPr>
                  <a:t>rule-based</a:t>
                </a:r>
                <a:r>
                  <a:rPr lang="zh-CN" altLang="en-US" sz="2000" dirty="0">
                    <a:solidFill>
                      <a:schemeClr val="tx1"/>
                    </a:solidFill>
                    <a:latin typeface="Calibri" panose="020F0502020204030204" pitchFamily="34" charset="0"/>
                    <a:ea typeface="黑体" panose="02010609060101010101" pitchFamily="2" charset="-122"/>
                    <a:cs typeface="Calibri" panose="020F0502020204030204" pitchFamily="34" charset="0"/>
                  </a:rPr>
                  <a:t> </a:t>
                </a:r>
                <a:r>
                  <a:rPr lang="en-US" altLang="zh-CN" sz="2000" dirty="0">
                    <a:solidFill>
                      <a:schemeClr val="tx1"/>
                    </a:solidFill>
                    <a:latin typeface="Calibri" panose="020F0502020204030204" pitchFamily="34" charset="0"/>
                    <a:ea typeface="黑体" panose="02010609060101010101" pitchFamily="2" charset="-122"/>
                    <a:cs typeface="Calibri" panose="020F0502020204030204" pitchFamily="34" charset="0"/>
                  </a:rPr>
                  <a:t>baselines</a:t>
                </a:r>
                <a:r>
                  <a:rPr lang="zh-CN" altLang="en-US" sz="2000" dirty="0">
                    <a:solidFill>
                      <a:schemeClr val="tx1"/>
                    </a:solidFill>
                    <a:latin typeface="Calibri" panose="020F0502020204030204" pitchFamily="34" charset="0"/>
                    <a:ea typeface="黑体" panose="02010609060101010101" pitchFamily="2" charset="-122"/>
                    <a:cs typeface="Calibri" panose="020F0502020204030204" pitchFamily="34" charset="0"/>
                  </a:rPr>
                  <a:t> </a:t>
                </a:r>
                <a:r>
                  <a:rPr lang="en-US" altLang="zh-CN" sz="2000" dirty="0">
                    <a:solidFill>
                      <a:schemeClr val="tx1"/>
                    </a:solidFill>
                    <a:latin typeface="Calibri" panose="020F0502020204030204" pitchFamily="34" charset="0"/>
                    <a:ea typeface="黑体" panose="02010609060101010101" pitchFamily="2" charset="-122"/>
                    <a:cs typeface="Calibri" panose="020F0502020204030204" pitchFamily="34" charset="0"/>
                  </a:rPr>
                  <a:t>vs. ML-based baselines, </a:t>
                </a:r>
                <a14:m>
                  <m:oMath xmlns:m="http://schemas.openxmlformats.org/officeDocument/2006/math">
                    <m:sSub>
                      <m:sSubPr>
                        <m:ctrlPr>
                          <a:rPr lang="en-US" altLang="zh-CN" sz="2000" i="1" dirty="0">
                            <a:latin typeface="Cambria Math" panose="02040503050406030204" pitchFamily="18" charset="0"/>
                            <a:ea typeface="黑体" panose="02010609060101010101" pitchFamily="2" charset="-122"/>
                          </a:rPr>
                        </m:ctrlPr>
                      </m:sSubPr>
                      <m:e>
                        <m:r>
                          <m:rPr>
                            <m:sty m:val="p"/>
                          </m:rPr>
                          <a:rPr lang="en-US" altLang="zh-CN" sz="2000" i="1" dirty="0">
                            <a:latin typeface="Cambria Math" panose="02040503050406030204" pitchFamily="18" charset="0"/>
                            <a:ea typeface="黑体" panose="02010609060101010101" pitchFamily="2" charset="-122"/>
                          </a:rPr>
                          <m:t>F</m:t>
                        </m:r>
                      </m:e>
                      <m:sub>
                        <m:r>
                          <a:rPr lang="en-US" altLang="zh-CN" sz="2000" i="1" dirty="0">
                            <a:latin typeface="Cambria Math" panose="02040503050406030204" pitchFamily="18" charset="0"/>
                            <a:ea typeface="黑体" panose="02010609060101010101" pitchFamily="2" charset="-122"/>
                          </a:rPr>
                          <m:t>1</m:t>
                        </m:r>
                      </m:sub>
                    </m:sSub>
                  </m:oMath>
                </a14:m>
                <a:r>
                  <a:rPr lang="en" altLang="zh-CN" sz="2000" dirty="0">
                    <a:latin typeface="Calibri" panose="020F0502020204030204" pitchFamily="34" charset="0"/>
                    <a:cs typeface="Calibri" panose="020F0502020204030204" pitchFamily="34" charset="0"/>
                  </a:rPr>
                  <a:t>-score is </a:t>
                </a:r>
                <a:r>
                  <a:rPr lang="en-US" altLang="zh-CN" sz="2000" dirty="0">
                    <a:solidFill>
                      <a:srgbClr val="FF0000"/>
                    </a:solidFill>
                    <a:latin typeface="Calibri" panose="020F0502020204030204" pitchFamily="34" charset="0"/>
                    <a:ea typeface="黑体" panose="02010609060101010101" pitchFamily="2" charset="-122"/>
                    <a:cs typeface="Calibri" panose="020F0502020204030204" pitchFamily="34" charset="0"/>
                  </a:rPr>
                  <a:t>0.92</a:t>
                </a:r>
                <a:r>
                  <a:rPr lang="zh-CN" altLang="en-US" sz="2000" dirty="0">
                    <a:solidFill>
                      <a:schemeClr val="tx1"/>
                    </a:solidFill>
                    <a:latin typeface="Calibri" panose="020F0502020204030204" pitchFamily="34" charset="0"/>
                    <a:ea typeface="黑体" panose="02010609060101010101" pitchFamily="2" charset="-122"/>
                    <a:cs typeface="Calibri" panose="020F0502020204030204" pitchFamily="34" charset="0"/>
                  </a:rPr>
                  <a:t>、</a:t>
                </a:r>
                <a:r>
                  <a:rPr lang="en-US" altLang="zh-CN" sz="2000" dirty="0">
                    <a:solidFill>
                      <a:srgbClr val="FF0000"/>
                    </a:solidFill>
                    <a:latin typeface="Calibri" panose="020F0502020204030204" pitchFamily="34" charset="0"/>
                    <a:ea typeface="黑体" panose="02010609060101010101" pitchFamily="2" charset="-122"/>
                    <a:cs typeface="Calibri" panose="020F0502020204030204" pitchFamily="34" charset="0"/>
                  </a:rPr>
                  <a:t>0.389</a:t>
                </a:r>
                <a:r>
                  <a:rPr lang="zh-CN" altLang="en-US" sz="2000" dirty="0">
                    <a:solidFill>
                      <a:schemeClr val="tx1"/>
                    </a:solidFill>
                    <a:latin typeface="Calibri" panose="020F0502020204030204" pitchFamily="34" charset="0"/>
                    <a:ea typeface="黑体" panose="02010609060101010101" pitchFamily="2" charset="-122"/>
                    <a:cs typeface="Calibri" panose="020F0502020204030204" pitchFamily="34" charset="0"/>
                  </a:rPr>
                  <a:t>、</a:t>
                </a:r>
                <a:r>
                  <a:rPr lang="en-US" altLang="zh-CN" sz="2000" dirty="0">
                    <a:solidFill>
                      <a:srgbClr val="FF0000"/>
                    </a:solidFill>
                    <a:latin typeface="Calibri" panose="020F0502020204030204" pitchFamily="34" charset="0"/>
                    <a:ea typeface="黑体" panose="02010609060101010101" pitchFamily="2" charset="-122"/>
                    <a:cs typeface="Calibri" panose="020F0502020204030204" pitchFamily="34" charset="0"/>
                  </a:rPr>
                  <a:t>0.607</a:t>
                </a:r>
              </a:p>
              <a:p>
                <a:pPr>
                  <a:spcBef>
                    <a:spcPts val="824"/>
                  </a:spcBef>
                </a:pPr>
                <a14:m>
                  <m:oMath xmlns:m="http://schemas.openxmlformats.org/officeDocument/2006/math">
                    <m:r>
                      <m:rPr>
                        <m:sty m:val="p"/>
                      </m:rPr>
                      <a:rPr lang="en" altLang="zh-CN" sz="2000" i="1" dirty="0">
                        <a:solidFill>
                          <a:schemeClr val="tx1"/>
                        </a:solidFill>
                        <a:latin typeface="Cambria Math" panose="02040503050406030204" pitchFamily="18" charset="0"/>
                        <a:ea typeface="黑体" panose="02010609060101010101" pitchFamily="2" charset="-122"/>
                      </a:rPr>
                      <m:t>SET</m:t>
                    </m:r>
                  </m:oMath>
                </a14:m>
                <a:r>
                  <a:rPr lang="zh-CN" altLang="en-US" sz="2000" dirty="0">
                    <a:solidFill>
                      <a:schemeClr val="tx1"/>
                    </a:solidFill>
                    <a:latin typeface="Calibri" panose="020F0502020204030204" pitchFamily="34" charset="0"/>
                    <a:ea typeface="黑体" panose="02010609060101010101" pitchFamily="2" charset="-122"/>
                    <a:cs typeface="Calibri" panose="020F0502020204030204" pitchFamily="34" charset="0"/>
                  </a:rPr>
                  <a:t> </a:t>
                </a:r>
                <a:r>
                  <a:rPr lang="en-US" altLang="zh-CN" sz="2000" dirty="0">
                    <a:solidFill>
                      <a:schemeClr val="tx1"/>
                    </a:solidFill>
                    <a:latin typeface="Calibri" panose="020F0502020204030204" pitchFamily="34" charset="0"/>
                    <a:ea typeface="黑体" panose="02010609060101010101" pitchFamily="2" charset="-122"/>
                    <a:cs typeface="Calibri" panose="020F0502020204030204" pitchFamily="34" charset="0"/>
                  </a:rPr>
                  <a:t>vs.</a:t>
                </a:r>
                <a:r>
                  <a:rPr lang="zh-CN" altLang="en-US" sz="2000" dirty="0">
                    <a:solidFill>
                      <a:schemeClr val="tx1"/>
                    </a:solidFill>
                    <a:latin typeface="Calibri" panose="020F0502020204030204" pitchFamily="34" charset="0"/>
                    <a:ea typeface="黑体" panose="02010609060101010101" pitchFamily="2" charset="-122"/>
                    <a:cs typeface="Calibri" panose="020F0502020204030204" pitchFamily="34" charset="0"/>
                  </a:rPr>
                  <a:t> </a:t>
                </a:r>
                <a14:m>
                  <m:oMath xmlns:m="http://schemas.openxmlformats.org/officeDocument/2006/math">
                    <m:sSub>
                      <m:sSubPr>
                        <m:ctrlPr>
                          <a:rPr lang="en-US" altLang="zh-CN" sz="2000" i="1" dirty="0">
                            <a:latin typeface="Cambria Math" panose="02040503050406030204" pitchFamily="18" charset="0"/>
                            <a:ea typeface="黑体" panose="02010609060101010101" pitchFamily="2" charset="-122"/>
                          </a:rPr>
                        </m:ctrlPr>
                      </m:sSubPr>
                      <m:e>
                        <m:r>
                          <m:rPr>
                            <m:sty m:val="p"/>
                          </m:rPr>
                          <a:rPr lang="en" altLang="zh-CN" sz="2000" i="1" dirty="0">
                            <a:latin typeface="Cambria Math" panose="02040503050406030204" pitchFamily="18" charset="0"/>
                            <a:ea typeface="黑体" panose="02010609060101010101" pitchFamily="2" charset="-122"/>
                          </a:rPr>
                          <m:t>SET</m:t>
                        </m:r>
                      </m:e>
                      <m:sub>
                        <m:r>
                          <m:rPr>
                            <m:sty m:val="p"/>
                          </m:rPr>
                          <a:rPr lang="en-US" altLang="zh-CN" sz="2000" i="1" dirty="0">
                            <a:latin typeface="Cambria Math" panose="02040503050406030204" pitchFamily="18" charset="0"/>
                            <a:ea typeface="黑体" panose="02010609060101010101" pitchFamily="2" charset="-122"/>
                          </a:rPr>
                          <m:t>noML</m:t>
                        </m:r>
                      </m:sub>
                    </m:sSub>
                  </m:oMath>
                </a14:m>
                <a:r>
                  <a:rPr lang="en-US" altLang="zh-CN" sz="2000" dirty="0">
                    <a:solidFill>
                      <a:schemeClr val="tx1"/>
                    </a:solidFill>
                    <a:latin typeface="Calibri" panose="020F0502020204030204" pitchFamily="34" charset="0"/>
                    <a:ea typeface="黑体" panose="02010609060101010101" pitchFamily="2" charset="-122"/>
                    <a:cs typeface="Calibri" panose="020F0502020204030204" pitchFamily="34" charset="0"/>
                  </a:rPr>
                  <a:t> vs. </a:t>
                </a:r>
                <a14:m>
                  <m:oMath xmlns:m="http://schemas.openxmlformats.org/officeDocument/2006/math">
                    <m:sSub>
                      <m:sSubPr>
                        <m:ctrlPr>
                          <a:rPr lang="en-US" altLang="zh-CN" sz="2000" i="1" dirty="0">
                            <a:latin typeface="Cambria Math" panose="02040503050406030204" pitchFamily="18" charset="0"/>
                            <a:ea typeface="黑体" panose="02010609060101010101" pitchFamily="2" charset="-122"/>
                          </a:rPr>
                        </m:ctrlPr>
                      </m:sSubPr>
                      <m:e>
                        <m:r>
                          <m:rPr>
                            <m:sty m:val="p"/>
                          </m:rPr>
                          <a:rPr lang="en" altLang="zh-CN" sz="2000" i="1" dirty="0">
                            <a:latin typeface="Cambria Math" panose="02040503050406030204" pitchFamily="18" charset="0"/>
                            <a:ea typeface="黑体" panose="02010609060101010101" pitchFamily="2" charset="-122"/>
                          </a:rPr>
                          <m:t>SET</m:t>
                        </m:r>
                      </m:e>
                      <m:sub>
                        <m:r>
                          <m:rPr>
                            <m:sty m:val="p"/>
                          </m:rPr>
                          <a:rPr lang="en-US" altLang="zh-CN" sz="2000" i="1" dirty="0">
                            <a:latin typeface="Cambria Math" panose="02040503050406030204" pitchFamily="18" charset="0"/>
                            <a:ea typeface="黑体" panose="02010609060101010101" pitchFamily="2" charset="-122"/>
                          </a:rPr>
                          <m:t>noHER</m:t>
                        </m:r>
                      </m:sub>
                    </m:sSub>
                  </m:oMath>
                </a14:m>
                <a:r>
                  <a:rPr lang="en-US" altLang="zh-CN" sz="2000" dirty="0">
                    <a:solidFill>
                      <a:schemeClr val="tx1"/>
                    </a:solidFill>
                    <a:latin typeface="Calibri" panose="020F0502020204030204" pitchFamily="34" charset="0"/>
                    <a:ea typeface="黑体" panose="02010609060101010101" pitchFamily="2" charset="-122"/>
                    <a:cs typeface="Calibri" panose="020F0502020204030204" pitchFamily="34" charset="0"/>
                  </a:rPr>
                  <a:t>, </a:t>
                </a:r>
                <a14:m>
                  <m:oMath xmlns:m="http://schemas.openxmlformats.org/officeDocument/2006/math">
                    <m:sSub>
                      <m:sSubPr>
                        <m:ctrlPr>
                          <a:rPr lang="en-US" altLang="zh-CN" sz="2000" i="1" dirty="0">
                            <a:latin typeface="Cambria Math" panose="02040503050406030204" pitchFamily="18" charset="0"/>
                            <a:ea typeface="黑体" panose="02010609060101010101" pitchFamily="2" charset="-122"/>
                          </a:rPr>
                        </m:ctrlPr>
                      </m:sSubPr>
                      <m:e>
                        <m:r>
                          <m:rPr>
                            <m:sty m:val="p"/>
                          </m:rPr>
                          <a:rPr lang="en-US" altLang="zh-CN" sz="2000" i="1" dirty="0">
                            <a:latin typeface="Cambria Math" panose="02040503050406030204" pitchFamily="18" charset="0"/>
                            <a:ea typeface="黑体" panose="02010609060101010101" pitchFamily="2" charset="-122"/>
                          </a:rPr>
                          <m:t>F</m:t>
                        </m:r>
                      </m:e>
                      <m:sub>
                        <m:r>
                          <a:rPr lang="en-US" altLang="zh-CN" sz="2000" i="1" dirty="0">
                            <a:latin typeface="Cambria Math" panose="02040503050406030204" pitchFamily="18" charset="0"/>
                            <a:ea typeface="黑体" panose="02010609060101010101" pitchFamily="2" charset="-122"/>
                          </a:rPr>
                          <m:t>1</m:t>
                        </m:r>
                      </m:sub>
                    </m:sSub>
                  </m:oMath>
                </a14:m>
                <a:r>
                  <a:rPr lang="en" altLang="zh-CN" sz="2000" dirty="0">
                    <a:latin typeface="Calibri" panose="020F0502020204030204" pitchFamily="34" charset="0"/>
                    <a:cs typeface="Calibri" panose="020F0502020204030204" pitchFamily="34" charset="0"/>
                  </a:rPr>
                  <a:t>-score improves by </a:t>
                </a:r>
                <a:r>
                  <a:rPr lang="en-US" altLang="zh-CN" sz="2000" dirty="0">
                    <a:solidFill>
                      <a:srgbClr val="FF0000"/>
                    </a:solidFill>
                    <a:latin typeface="Calibri" panose="020F0502020204030204" pitchFamily="34" charset="0"/>
                    <a:ea typeface="黑体" panose="02010609060101010101" pitchFamily="2" charset="-122"/>
                    <a:cs typeface="Calibri" panose="020F0502020204030204" pitchFamily="34" charset="0"/>
                  </a:rPr>
                  <a:t>17%</a:t>
                </a:r>
                <a:r>
                  <a:rPr lang="zh-CN" altLang="en-US" sz="2000" dirty="0">
                    <a:solidFill>
                      <a:schemeClr val="tx1"/>
                    </a:solidFill>
                    <a:latin typeface="Calibri" panose="020F0502020204030204" pitchFamily="34" charset="0"/>
                    <a:ea typeface="黑体" panose="02010609060101010101" pitchFamily="2" charset="-122"/>
                    <a:cs typeface="Calibri" panose="020F0502020204030204" pitchFamily="34" charset="0"/>
                  </a:rPr>
                  <a:t>、</a:t>
                </a:r>
                <a:r>
                  <a:rPr lang="en-US" altLang="zh-CN" sz="2000" dirty="0">
                    <a:solidFill>
                      <a:srgbClr val="FF0000"/>
                    </a:solidFill>
                    <a:latin typeface="Calibri" panose="020F0502020204030204" pitchFamily="34" charset="0"/>
                    <a:ea typeface="黑体" panose="02010609060101010101" pitchFamily="2" charset="-122"/>
                    <a:cs typeface="Calibri" panose="020F0502020204030204" pitchFamily="34" charset="0"/>
                  </a:rPr>
                  <a:t>33.9%</a:t>
                </a:r>
              </a:p>
            </p:txBody>
          </p:sp>
        </mc:Choice>
        <mc:Fallback xmlns="">
          <p:sp>
            <p:nvSpPr>
              <p:cNvPr id="4" name="Content Placeholder 2">
                <a:extLst>
                  <a:ext uri="{FF2B5EF4-FFF2-40B4-BE49-F238E27FC236}">
                    <a16:creationId xmlns:a16="http://schemas.microsoft.com/office/drawing/2014/main" id="{CFF6ECD6-0C4F-F347-A04A-5EDDB39A312D}"/>
                  </a:ext>
                </a:extLst>
              </p:cNvPr>
              <p:cNvSpPr>
                <a:spLocks noGrp="1" noRot="1" noChangeAspect="1" noMove="1" noResize="1" noEditPoints="1" noAdjustHandles="1" noChangeArrowheads="1" noChangeShapeType="1" noTextEdit="1"/>
              </p:cNvSpPr>
              <p:nvPr/>
            </p:nvSpPr>
            <p:spPr>
              <a:xfrm>
                <a:off x="1314446" y="5086080"/>
                <a:ext cx="9563102" cy="1616456"/>
              </a:xfrm>
              <a:prstGeom prst="rect">
                <a:avLst/>
              </a:prstGeom>
              <a:blipFill>
                <a:blip r:embed="rId7"/>
                <a:stretch>
                  <a:fillRect l="-662"/>
                </a:stretch>
              </a:blipFill>
              <a:ln w="19050">
                <a:solidFill>
                  <a:schemeClr val="accent1">
                    <a:lumMod val="40000"/>
                    <a:lumOff val="60000"/>
                    <a:alpha val="38000"/>
                  </a:schemeClr>
                </a:solidFill>
                <a:bevel/>
              </a:ln>
              <a:effectLst/>
            </p:spPr>
            <p:txBody>
              <a:bodyPr/>
              <a:lstStyle/>
              <a:p>
                <a:r>
                  <a:rPr lang="zh-CN" altLang="en-US">
                    <a:noFill/>
                  </a:rPr>
                  <a:t> </a:t>
                </a:r>
              </a:p>
            </p:txBody>
          </p:sp>
        </mc:Fallback>
      </mc:AlternateContent>
    </p:spTree>
    <p:extLst>
      <p:ext uri="{BB962C8B-B14F-4D97-AF65-F5344CB8AC3E}">
        <p14:creationId xmlns:p14="http://schemas.microsoft.com/office/powerpoint/2010/main" val="3298005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38BD86D-B427-2A4D-B179-DF20AF88893A}"/>
              </a:ext>
            </a:extLst>
          </p:cNvPr>
          <p:cNvSpPr>
            <a:spLocks noGrp="1"/>
          </p:cNvSpPr>
          <p:nvPr>
            <p:ph type="title"/>
          </p:nvPr>
        </p:nvSpPr>
        <p:spPr>
          <a:xfrm>
            <a:off x="0" y="18256"/>
            <a:ext cx="12192000" cy="1027418"/>
          </a:xfrm>
        </p:spPr>
        <p:txBody>
          <a:bodyPr/>
          <a:lstStyle/>
          <a:p>
            <a:r>
              <a:rPr kumimoji="1" lang="zh-CN" altLang="en-US" b="1" dirty="0">
                <a:latin typeface="Calibri" panose="020F0502020204030204" pitchFamily="34" charset="0"/>
                <a:cs typeface="Calibri" panose="020F0502020204030204" pitchFamily="34" charset="0"/>
              </a:rPr>
              <a:t> </a:t>
            </a:r>
            <a:r>
              <a:rPr kumimoji="1" lang="en-US" altLang="zh-CN" b="1" dirty="0">
                <a:latin typeface="Calibri" panose="020F0502020204030204" pitchFamily="34" charset="0"/>
                <a:cs typeface="Calibri" panose="020F0502020204030204" pitchFamily="34" charset="0"/>
              </a:rPr>
              <a:t>Case study</a:t>
            </a:r>
            <a:endParaRPr kumimoji="1" lang="zh-CN" altLang="en-US" b="1" dirty="0">
              <a:latin typeface="Calibri" panose="020F0502020204030204" pitchFamily="34" charset="0"/>
              <a:cs typeface="Calibri" panose="020F0502020204030204" pitchFamily="34" charset="0"/>
            </a:endParaRPr>
          </a:p>
        </p:txBody>
      </p:sp>
      <p:cxnSp>
        <p:nvCxnSpPr>
          <p:cNvPr id="5" name="直线连接符 4">
            <a:extLst>
              <a:ext uri="{FF2B5EF4-FFF2-40B4-BE49-F238E27FC236}">
                <a16:creationId xmlns:a16="http://schemas.microsoft.com/office/drawing/2014/main" id="{1FCB99ED-9B2B-5D45-A576-DE8F4F2A9973}"/>
              </a:ext>
            </a:extLst>
          </p:cNvPr>
          <p:cNvCxnSpPr/>
          <p:nvPr/>
        </p:nvCxnSpPr>
        <p:spPr>
          <a:xfrm>
            <a:off x="0" y="1045673"/>
            <a:ext cx="12192000" cy="0"/>
          </a:xfrm>
          <a:prstGeom prst="line">
            <a:avLst/>
          </a:prstGeom>
          <a:ln w="38100">
            <a:solidFill>
              <a:srgbClr val="0463C1"/>
            </a:solidFill>
          </a:ln>
          <a:effectLst>
            <a:glow rad="25400">
              <a:schemeClr val="accent1">
                <a:alpha val="40000"/>
              </a:schemeClr>
            </a:glow>
            <a:outerShdw blurRad="50800" dist="38100" dir="2700000" algn="tl" rotWithShape="0">
              <a:schemeClr val="tx1">
                <a:alpha val="40000"/>
              </a:schemeClr>
            </a:outerShdw>
            <a:reflection blurRad="6350" endPos="0" dir="5400000" sy="-100000" algn="bl" rotWithShape="0"/>
            <a:softEdge rad="0"/>
          </a:effectLst>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 name="Content Placeholder 2">
                <a:extLst>
                  <a:ext uri="{FF2B5EF4-FFF2-40B4-BE49-F238E27FC236}">
                    <a16:creationId xmlns:a16="http://schemas.microsoft.com/office/drawing/2014/main" id="{D8902C05-E548-9B48-BF17-A2C3BB0192E0}"/>
                  </a:ext>
                </a:extLst>
              </p:cNvPr>
              <p:cNvSpPr>
                <a:spLocks noGrp="1"/>
              </p:cNvSpPr>
              <p:nvPr/>
            </p:nvSpPr>
            <p:spPr>
              <a:xfrm>
                <a:off x="162804" y="1227587"/>
                <a:ext cx="11866391" cy="5456678"/>
              </a:xfrm>
              <a:prstGeom prst="rect">
                <a:avLst/>
              </a:prstGeom>
              <a:noFill/>
              <a:ln w="9525">
                <a:noFill/>
                <a:miter lim="800000"/>
              </a:ln>
              <a:effectLst/>
            </p:spPr>
            <p:txBody>
              <a:bodyPr vert="horz" wrap="square" lIns="91440" tIns="45720" rIns="91440" bIns="45720" numCol="1" anchor="t" anchorCtr="0" compatLnSpc="1"/>
              <a:lstStyle>
                <a:lvl1pPr marL="342900" indent="-342900" algn="l" rtl="0" fontAlgn="base">
                  <a:lnSpc>
                    <a:spcPct val="120000"/>
                  </a:lnSpc>
                  <a:spcBef>
                    <a:spcPct val="20000"/>
                  </a:spcBef>
                  <a:spcAft>
                    <a:spcPct val="0"/>
                  </a:spcAft>
                  <a:buClr>
                    <a:srgbClr val="C00000"/>
                  </a:buClr>
                  <a:buSzPct val="110000"/>
                  <a:buFont typeface="Wingdings" panose="05000000000000000000" pitchFamily="2" charset="2"/>
                  <a:buChar char="§"/>
                  <a:defRPr sz="3200">
                    <a:solidFill>
                      <a:schemeClr val="tx1">
                        <a:lumMod val="95000"/>
                        <a:lumOff val="5000"/>
                      </a:schemeClr>
                    </a:solidFill>
                    <a:latin typeface="+mn-lt"/>
                    <a:ea typeface="+mn-ea"/>
                    <a:cs typeface="+mn-cs"/>
                  </a:defRPr>
                </a:lvl1pPr>
                <a:lvl2pPr marL="742950" indent="-285750" algn="l" rtl="0" fontAlgn="base">
                  <a:lnSpc>
                    <a:spcPct val="120000"/>
                  </a:lnSpc>
                  <a:spcBef>
                    <a:spcPct val="20000"/>
                  </a:spcBef>
                  <a:spcAft>
                    <a:spcPct val="0"/>
                  </a:spcAft>
                  <a:buClr>
                    <a:srgbClr val="C00000"/>
                  </a:buClr>
                  <a:buSzPct val="90000"/>
                  <a:buFont typeface="Arial" panose="020B0604020202020204" pitchFamily="34" charset="0"/>
                  <a:buChar char="–"/>
                  <a:defRPr sz="2800">
                    <a:solidFill>
                      <a:schemeClr val="tx1">
                        <a:lumMod val="95000"/>
                        <a:lumOff val="5000"/>
                      </a:schemeClr>
                    </a:solidFill>
                    <a:latin typeface="+mn-lt"/>
                    <a:cs typeface="+mn-cs"/>
                  </a:defRPr>
                </a:lvl2pPr>
                <a:lvl3pPr marL="1143000" indent="-228600" algn="l" rtl="0" fontAlgn="base">
                  <a:lnSpc>
                    <a:spcPct val="120000"/>
                  </a:lnSpc>
                  <a:spcBef>
                    <a:spcPct val="20000"/>
                  </a:spcBef>
                  <a:spcAft>
                    <a:spcPct val="0"/>
                  </a:spcAft>
                  <a:buChar char="•"/>
                  <a:defRPr sz="2400">
                    <a:solidFill>
                      <a:schemeClr val="tx1">
                        <a:lumMod val="95000"/>
                        <a:lumOff val="5000"/>
                      </a:schemeClr>
                    </a:solidFill>
                    <a:latin typeface="+mn-lt"/>
                    <a:cs typeface="+mn-cs"/>
                  </a:defRPr>
                </a:lvl3pPr>
                <a:lvl4pPr marL="1600200" indent="-228600" algn="l" rtl="0" fontAlgn="base">
                  <a:lnSpc>
                    <a:spcPct val="120000"/>
                  </a:lnSpc>
                  <a:spcBef>
                    <a:spcPct val="20000"/>
                  </a:spcBef>
                  <a:spcAft>
                    <a:spcPct val="0"/>
                  </a:spcAft>
                  <a:buChar char="–"/>
                  <a:defRPr sz="2000">
                    <a:solidFill>
                      <a:schemeClr val="tx1">
                        <a:lumMod val="95000"/>
                        <a:lumOff val="5000"/>
                      </a:schemeClr>
                    </a:solidFill>
                    <a:latin typeface="+mn-lt"/>
                    <a:cs typeface="+mn-cs"/>
                  </a:defRPr>
                </a:lvl4pPr>
                <a:lvl5pPr marL="2057400" indent="-228600" algn="l" rtl="0" fontAlgn="base">
                  <a:lnSpc>
                    <a:spcPct val="120000"/>
                  </a:lnSpc>
                  <a:spcBef>
                    <a:spcPct val="20000"/>
                  </a:spcBef>
                  <a:spcAft>
                    <a:spcPct val="0"/>
                  </a:spcAft>
                  <a:buChar char="»"/>
                  <a:defRPr sz="2000">
                    <a:solidFill>
                      <a:schemeClr val="tx1">
                        <a:lumMod val="95000"/>
                        <a:lumOff val="5000"/>
                      </a:schemeClr>
                    </a:solidFill>
                    <a:latin typeface="+mn-lt"/>
                    <a:cs typeface="+mn-cs"/>
                  </a:defRPr>
                </a:lvl5pPr>
                <a:lvl6pPr marL="2514600" indent="-228600" algn="l" rtl="0" fontAlgn="base">
                  <a:lnSpc>
                    <a:spcPct val="120000"/>
                  </a:lnSpc>
                  <a:spcBef>
                    <a:spcPct val="20000"/>
                  </a:spcBef>
                  <a:spcAft>
                    <a:spcPct val="0"/>
                  </a:spcAft>
                  <a:buChar char="»"/>
                  <a:defRPr sz="2000">
                    <a:solidFill>
                      <a:schemeClr val="tx1"/>
                    </a:solidFill>
                    <a:latin typeface="+mn-lt"/>
                    <a:cs typeface="+mn-cs"/>
                  </a:defRPr>
                </a:lvl6pPr>
                <a:lvl7pPr marL="2971800" indent="-228600" algn="l" rtl="0" fontAlgn="base">
                  <a:lnSpc>
                    <a:spcPct val="120000"/>
                  </a:lnSpc>
                  <a:spcBef>
                    <a:spcPct val="20000"/>
                  </a:spcBef>
                  <a:spcAft>
                    <a:spcPct val="0"/>
                  </a:spcAft>
                  <a:buChar char="»"/>
                  <a:defRPr sz="2000">
                    <a:solidFill>
                      <a:schemeClr val="tx1"/>
                    </a:solidFill>
                    <a:latin typeface="+mn-lt"/>
                    <a:cs typeface="+mn-cs"/>
                  </a:defRPr>
                </a:lvl7pPr>
                <a:lvl8pPr marL="3429000" indent="-228600" algn="l" rtl="0" fontAlgn="base">
                  <a:lnSpc>
                    <a:spcPct val="120000"/>
                  </a:lnSpc>
                  <a:spcBef>
                    <a:spcPct val="20000"/>
                  </a:spcBef>
                  <a:spcAft>
                    <a:spcPct val="0"/>
                  </a:spcAft>
                  <a:buChar char="»"/>
                  <a:defRPr sz="2000">
                    <a:solidFill>
                      <a:schemeClr val="tx1"/>
                    </a:solidFill>
                    <a:latin typeface="+mn-lt"/>
                    <a:cs typeface="+mn-cs"/>
                  </a:defRPr>
                </a:lvl8pPr>
                <a:lvl9pPr marL="3886200" indent="-228600" algn="l" rtl="0" fontAlgn="base">
                  <a:lnSpc>
                    <a:spcPct val="120000"/>
                  </a:lnSpc>
                  <a:spcBef>
                    <a:spcPct val="20000"/>
                  </a:spcBef>
                  <a:spcAft>
                    <a:spcPct val="0"/>
                  </a:spcAft>
                  <a:buChar char="»"/>
                  <a:defRPr sz="2000">
                    <a:solidFill>
                      <a:schemeClr val="tx1"/>
                    </a:solidFill>
                    <a:latin typeface="+mn-lt"/>
                    <a:cs typeface="+mn-cs"/>
                  </a:defRPr>
                </a:lvl9pPr>
              </a:lstStyle>
              <a:p>
                <a:pPr>
                  <a:lnSpc>
                    <a:spcPct val="100000"/>
                  </a:lnSpc>
                  <a:spcBef>
                    <a:spcPts val="600"/>
                  </a:spcBef>
                </a:pPr>
                <a:r>
                  <a:rPr kumimoji="1" lang="en" altLang="zh-CN" sz="2000" dirty="0">
                    <a:latin typeface="Calibri" panose="020F0502020204030204" pitchFamily="34" charset="0"/>
                    <a:cs typeface="Calibri" panose="020F0502020204030204" pitchFamily="34" charset="0"/>
                  </a:rPr>
                  <a:t>We crawled a person dataset with schema </a:t>
                </a:r>
                <a:r>
                  <a:rPr kumimoji="1" lang="en" altLang="zh-CN" sz="2000" dirty="0">
                    <a:solidFill>
                      <a:schemeClr val="accent1"/>
                    </a:solidFill>
                    <a:latin typeface="Calibri" panose="020F0502020204030204" pitchFamily="34" charset="0"/>
                    <a:cs typeface="Calibri" panose="020F0502020204030204" pitchFamily="34" charset="0"/>
                  </a:rPr>
                  <a:t>𝑅 = (name, </a:t>
                </a:r>
                <a:r>
                  <a:rPr kumimoji="1" lang="en" altLang="zh-CN" sz="2000" dirty="0" err="1">
                    <a:solidFill>
                      <a:schemeClr val="accent1"/>
                    </a:solidFill>
                    <a:latin typeface="Calibri" panose="020F0502020204030204" pitchFamily="34" charset="0"/>
                    <a:cs typeface="Calibri" panose="020F0502020204030204" pitchFamily="34" charset="0"/>
                  </a:rPr>
                  <a:t>DoB</a:t>
                </a:r>
                <a:r>
                  <a:rPr kumimoji="1" lang="en" altLang="zh-CN" sz="2000" dirty="0">
                    <a:solidFill>
                      <a:schemeClr val="accent1"/>
                    </a:solidFill>
                    <a:latin typeface="Calibri" panose="020F0502020204030204" pitchFamily="34" charset="0"/>
                    <a:cs typeface="Calibri" panose="020F0502020204030204" pitchFamily="34" charset="0"/>
                  </a:rPr>
                  <a:t>, death, occupation, party) </a:t>
                </a:r>
                <a:r>
                  <a:rPr kumimoji="1" lang="en" altLang="zh-CN" sz="2000" dirty="0">
                    <a:latin typeface="Calibri" panose="020F0502020204030204" pitchFamily="34" charset="0"/>
                    <a:cs typeface="Calibri" panose="020F0502020204030204" pitchFamily="34" charset="0"/>
                  </a:rPr>
                  <a:t>from Wikipedia.</a:t>
                </a:r>
              </a:p>
              <a:p>
                <a:pPr>
                  <a:lnSpc>
                    <a:spcPct val="100000"/>
                  </a:lnSpc>
                  <a:spcBef>
                    <a:spcPts val="600"/>
                  </a:spcBef>
                </a:pPr>
                <a:r>
                  <a:rPr kumimoji="1" lang="en" altLang="zh-CN" sz="2000" dirty="0">
                    <a:latin typeface="Calibri" panose="020F0502020204030204" pitchFamily="34" charset="0"/>
                    <a:cs typeface="Calibri" panose="020F0502020204030204" pitchFamily="34" charset="0"/>
                  </a:rPr>
                  <a:t>We obtained person tuples based on names (e.g., Hirai Taro ̄ [7]) and cited Wiki pages.</a:t>
                </a:r>
              </a:p>
              <a:p>
                <a:pPr>
                  <a:lnSpc>
                    <a:spcPct val="100000"/>
                  </a:lnSpc>
                  <a:spcBef>
                    <a:spcPts val="600"/>
                  </a:spcBef>
                </a:pPr>
                <a:r>
                  <a:rPr kumimoji="1" lang="en" altLang="zh-CN" sz="2000" dirty="0">
                    <a:latin typeface="Calibri" panose="020F0502020204030204" pitchFamily="34" charset="0"/>
                    <a:cs typeface="Calibri" panose="020F0502020204030204" pitchFamily="34" charset="0"/>
                  </a:rPr>
                  <a:t>From the tuples, SET found a real mismatch, represented by </a:t>
                </a:r>
                <a:r>
                  <a:rPr kumimoji="1" lang="en" altLang="zh-CN" sz="2000" dirty="0">
                    <a:solidFill>
                      <a:schemeClr val="accent1"/>
                    </a:solidFill>
                    <a:latin typeface="Calibri" panose="020F0502020204030204" pitchFamily="34" charset="0"/>
                    <a:cs typeface="Calibri" panose="020F0502020204030204" pitchFamily="34" charset="0"/>
                  </a:rPr>
                  <a:t>𝑡 = (“Hirai Taro ̄”, “21/10/1894”, “28/07/1965”, “Novelist”, “Liberal democratic party”)</a:t>
                </a:r>
                <a:r>
                  <a:rPr kumimoji="1" lang="en" altLang="zh-CN" sz="2000" dirty="0">
                    <a:latin typeface="Calibri" panose="020F0502020204030204" pitchFamily="34" charset="0"/>
                    <a:cs typeface="Calibri" panose="020F0502020204030204" pitchFamily="34" charset="0"/>
                  </a:rPr>
                  <a:t>. Here 𝑡 is a mismatch from a famous Japanese novelist and a Japanese councilor. </a:t>
                </a:r>
              </a:p>
              <a:p>
                <a:pPr>
                  <a:lnSpc>
                    <a:spcPct val="100000"/>
                  </a:lnSpc>
                  <a:spcBef>
                    <a:spcPts val="600"/>
                  </a:spcBef>
                </a:pPr>
                <a:r>
                  <a:rPr kumimoji="1" lang="en" altLang="zh-CN" sz="2000" dirty="0">
                    <a:latin typeface="Calibri" panose="020F0502020204030204" pitchFamily="34" charset="0"/>
                    <a:cs typeface="Calibri" panose="020F0502020204030204" pitchFamily="34" charset="0"/>
                  </a:rPr>
                  <a:t>To correct it, SET splits 𝑡 as follows.</a:t>
                </a:r>
              </a:p>
              <a:p>
                <a:pPr marL="914400" lvl="1" indent="-457200">
                  <a:lnSpc>
                    <a:spcPct val="100000"/>
                  </a:lnSpc>
                  <a:spcBef>
                    <a:spcPts val="600"/>
                  </a:spcBef>
                  <a:buAutoNum type="arabicParenBoth"/>
                </a:pPr>
                <a:r>
                  <a:rPr kumimoji="1" lang="en" altLang="zh-CN" sz="2000" u="sng" dirty="0">
                    <a:solidFill>
                      <a:srgbClr val="FF0000"/>
                    </a:solidFill>
                    <a:latin typeface="Calibri" panose="020F0502020204030204" pitchFamily="34" charset="0"/>
                    <a:cs typeface="Calibri" panose="020F0502020204030204" pitchFamily="34" charset="0"/>
                  </a:rPr>
                  <a:t>DS.</a:t>
                </a:r>
                <a:r>
                  <a:rPr kumimoji="1" lang="en" altLang="zh-CN" sz="2000" dirty="0">
                    <a:latin typeface="Calibri" panose="020F0502020204030204" pitchFamily="34" charset="0"/>
                    <a:cs typeface="Calibri" panose="020F0502020204030204" pitchFamily="34" charset="0"/>
                  </a:rPr>
                  <a:t> By applying REE+ </a:t>
                </a:r>
                <a14:m>
                  <m:oMath xmlns:m="http://schemas.openxmlformats.org/officeDocument/2006/math">
                    <m:r>
                      <a:rPr kumimoji="1" lang="en" altLang="zh-CN" sz="2000" i="1" dirty="0" smtClean="0">
                        <a:latin typeface="Cambria Math" panose="02040503050406030204" pitchFamily="18" charset="0"/>
                        <a:cs typeface="Arial" panose="020B0604020202020204" pitchFamily="34" charset="0"/>
                      </a:rPr>
                      <m:t>𝜑</m:t>
                    </m:r>
                    <m:r>
                      <a:rPr kumimoji="1" lang="en" altLang="zh-CN" sz="2000" i="1" dirty="0" smtClean="0">
                        <a:latin typeface="Cambria Math" panose="02040503050406030204" pitchFamily="18" charset="0"/>
                        <a:cs typeface="Arial" panose="020B0604020202020204" pitchFamily="34" charset="0"/>
                      </a:rPr>
                      <m:t>:</m:t>
                    </m:r>
                    <m:r>
                      <a:rPr kumimoji="1" lang="en" altLang="zh-CN" sz="2000" i="1" dirty="0" smtClean="0">
                        <a:latin typeface="Cambria Math" panose="02040503050406030204" pitchFamily="18" charset="0"/>
                        <a:cs typeface="Arial" panose="020B0604020202020204" pitchFamily="34" charset="0"/>
                      </a:rPr>
                      <m:t>𝑅</m:t>
                    </m:r>
                    <m:r>
                      <a:rPr kumimoji="1" lang="en" altLang="zh-CN" sz="2000" i="1" dirty="0" smtClean="0">
                        <a:latin typeface="Cambria Math" panose="02040503050406030204" pitchFamily="18" charset="0"/>
                        <a:cs typeface="Arial" panose="020B0604020202020204" pitchFamily="34" charset="0"/>
                      </a:rPr>
                      <m:t>(</m:t>
                    </m:r>
                    <m:r>
                      <a:rPr kumimoji="1" lang="en" altLang="zh-CN" sz="2000" i="1" dirty="0" smtClean="0">
                        <a:latin typeface="Cambria Math" panose="02040503050406030204" pitchFamily="18" charset="0"/>
                        <a:cs typeface="Arial" panose="020B0604020202020204" pitchFamily="34" charset="0"/>
                      </a:rPr>
                      <m:t>𝑡</m:t>
                    </m:r>
                    <m:r>
                      <a:rPr kumimoji="1" lang="en" altLang="zh-CN" sz="2000" i="1" dirty="0" smtClean="0">
                        <a:latin typeface="Cambria Math" panose="02040503050406030204" pitchFamily="18" charset="0"/>
                        <a:cs typeface="Arial" panose="020B0604020202020204" pitchFamily="34" charset="0"/>
                      </a:rPr>
                      <m:t>)∧</m:t>
                    </m:r>
                    <m:sSub>
                      <m:sSubPr>
                        <m:ctrlPr>
                          <a:rPr kumimoji="1" lang="en-US" altLang="zh-CN" sz="2000" b="0" i="1" dirty="0" smtClean="0">
                            <a:latin typeface="Cambria Math" panose="02040503050406030204" pitchFamily="18" charset="0"/>
                            <a:cs typeface="Arial" panose="020B0604020202020204" pitchFamily="34" charset="0"/>
                          </a:rPr>
                        </m:ctrlPr>
                      </m:sSubPr>
                      <m:e>
                        <m:r>
                          <m:rPr>
                            <m:sty m:val="p"/>
                          </m:rPr>
                          <a:rPr kumimoji="1" lang="en" altLang="zh-CN" sz="2000" i="1" dirty="0" smtClean="0">
                            <a:latin typeface="Cambria Math" panose="02040503050406030204" pitchFamily="18" charset="0"/>
                            <a:cs typeface="Arial" panose="020B0604020202020204" pitchFamily="34" charset="0"/>
                          </a:rPr>
                          <m:t>M</m:t>
                        </m:r>
                      </m:e>
                      <m:sub>
                        <m:r>
                          <a:rPr kumimoji="1" lang="en" altLang="zh-CN" sz="2000" i="1" dirty="0" smtClean="0">
                            <a:latin typeface="Cambria Math" panose="02040503050406030204" pitchFamily="18" charset="0"/>
                            <a:cs typeface="Arial" panose="020B0604020202020204" pitchFamily="34" charset="0"/>
                          </a:rPr>
                          <m:t>𝑐</m:t>
                        </m:r>
                      </m:sub>
                    </m:sSub>
                    <m:r>
                      <a:rPr kumimoji="1" lang="en" altLang="zh-CN" sz="2000" i="1" dirty="0" smtClean="0">
                        <a:latin typeface="Cambria Math" panose="02040503050406030204" pitchFamily="18" charset="0"/>
                        <a:cs typeface="Arial" panose="020B0604020202020204" pitchFamily="34" charset="0"/>
                      </a:rPr>
                      <m:t>(</m:t>
                    </m:r>
                    <m:r>
                      <a:rPr kumimoji="1" lang="en" altLang="zh-CN" sz="2000" i="1" dirty="0" smtClean="0">
                        <a:latin typeface="Cambria Math" panose="02040503050406030204" pitchFamily="18" charset="0"/>
                        <a:cs typeface="Arial" panose="020B0604020202020204" pitchFamily="34" charset="0"/>
                      </a:rPr>
                      <m:t>𝑡</m:t>
                    </m:r>
                    <m:r>
                      <a:rPr kumimoji="1" lang="en" altLang="zh-CN" sz="2000" i="1" dirty="0" smtClean="0">
                        <a:latin typeface="Cambria Math" panose="02040503050406030204" pitchFamily="18" charset="0"/>
                        <a:cs typeface="Arial" panose="020B0604020202020204" pitchFamily="34" charset="0"/>
                      </a:rPr>
                      <m:t>[</m:t>
                    </m:r>
                    <m:r>
                      <m:rPr>
                        <m:sty m:val="p"/>
                      </m:rPr>
                      <a:rPr kumimoji="1" lang="en" altLang="zh-CN" sz="2000" i="0" dirty="0" smtClean="0">
                        <a:latin typeface="Cambria Math" panose="02040503050406030204" pitchFamily="18" charset="0"/>
                        <a:cs typeface="Arial" panose="020B0604020202020204" pitchFamily="34" charset="0"/>
                      </a:rPr>
                      <m:t>occupation</m:t>
                    </m:r>
                    <m:r>
                      <a:rPr kumimoji="1" lang="en" altLang="zh-CN" sz="2000" i="1" dirty="0" smtClean="0">
                        <a:latin typeface="Cambria Math" panose="02040503050406030204" pitchFamily="18" charset="0"/>
                        <a:cs typeface="Arial" panose="020B0604020202020204" pitchFamily="34" charset="0"/>
                      </a:rPr>
                      <m:t>],</m:t>
                    </m:r>
                    <m:r>
                      <a:rPr kumimoji="1" lang="en" altLang="zh-CN" sz="2000" i="1" dirty="0" smtClean="0">
                        <a:latin typeface="Cambria Math" panose="02040503050406030204" pitchFamily="18" charset="0"/>
                        <a:cs typeface="Arial" panose="020B0604020202020204" pitchFamily="34" charset="0"/>
                      </a:rPr>
                      <m:t>𝑡</m:t>
                    </m:r>
                    <m:r>
                      <a:rPr kumimoji="1" lang="en" altLang="zh-CN" sz="2000" i="1" dirty="0" smtClean="0">
                        <a:latin typeface="Cambria Math" panose="02040503050406030204" pitchFamily="18" charset="0"/>
                        <a:cs typeface="Arial" panose="020B0604020202020204" pitchFamily="34" charset="0"/>
                      </a:rPr>
                      <m:t>[</m:t>
                    </m:r>
                    <m:r>
                      <m:rPr>
                        <m:sty m:val="p"/>
                      </m:rPr>
                      <a:rPr kumimoji="1" lang="en" altLang="zh-CN" sz="2000" i="0" dirty="0" smtClean="0">
                        <a:latin typeface="Cambria Math" panose="02040503050406030204" pitchFamily="18" charset="0"/>
                        <a:cs typeface="Arial" panose="020B0604020202020204" pitchFamily="34" charset="0"/>
                      </a:rPr>
                      <m:t>party</m:t>
                    </m:r>
                    <m:r>
                      <a:rPr kumimoji="1" lang="en" altLang="zh-CN" sz="2000" i="1" dirty="0" smtClean="0">
                        <a:latin typeface="Cambria Math" panose="02040503050406030204" pitchFamily="18" charset="0"/>
                        <a:cs typeface="Arial" panose="020B0604020202020204" pitchFamily="34" charset="0"/>
                      </a:rPr>
                      <m:t>])≤0.2→</m:t>
                    </m:r>
                    <m:r>
                      <a:rPr kumimoji="1" lang="en" altLang="zh-CN" sz="2000" i="1" dirty="0" smtClean="0">
                        <a:latin typeface="Cambria Math" panose="02040503050406030204" pitchFamily="18" charset="0"/>
                        <a:cs typeface="Arial" panose="020B0604020202020204" pitchFamily="34" charset="0"/>
                      </a:rPr>
                      <m:t>𝑓𝑎𝑙𝑠𝑒</m:t>
                    </m:r>
                  </m:oMath>
                </a14:m>
                <a:r>
                  <a:rPr kumimoji="1" lang="en" altLang="zh-CN" sz="2000" dirty="0">
                    <a:latin typeface="Calibri" panose="020F0502020204030204" pitchFamily="34" charset="0"/>
                    <a:cs typeface="Calibri" panose="020F0502020204030204" pitchFamily="34" charset="0"/>
                  </a:rPr>
                  <a:t>, SET finds the correlation between </a:t>
                </a:r>
                <a14:m>
                  <m:oMath xmlns:m="http://schemas.openxmlformats.org/officeDocument/2006/math">
                    <m:r>
                      <a:rPr kumimoji="1" lang="en" altLang="zh-CN" sz="2000" i="1" dirty="0">
                        <a:latin typeface="Cambria Math" panose="02040503050406030204" pitchFamily="18" charset="0"/>
                        <a:cs typeface="Arial" panose="020B0604020202020204" pitchFamily="34" charset="0"/>
                      </a:rPr>
                      <m:t>𝑡</m:t>
                    </m:r>
                    <m:r>
                      <a:rPr kumimoji="1" lang="en" altLang="zh-CN" sz="2000" i="1" dirty="0">
                        <a:latin typeface="Cambria Math" panose="02040503050406030204" pitchFamily="18" charset="0"/>
                        <a:cs typeface="Arial" panose="020B0604020202020204" pitchFamily="34" charset="0"/>
                      </a:rPr>
                      <m:t>[</m:t>
                    </m:r>
                    <m:r>
                      <m:rPr>
                        <m:sty m:val="p"/>
                      </m:rPr>
                      <a:rPr kumimoji="1" lang="en" altLang="zh-CN" sz="2000" dirty="0">
                        <a:latin typeface="Cambria Math" panose="02040503050406030204" pitchFamily="18" charset="0"/>
                        <a:cs typeface="Arial" panose="020B0604020202020204" pitchFamily="34" charset="0"/>
                      </a:rPr>
                      <m:t>occupation</m:t>
                    </m:r>
                    <m:r>
                      <a:rPr kumimoji="1" lang="en" altLang="zh-CN" sz="2000" i="1" dirty="0">
                        <a:latin typeface="Cambria Math" panose="02040503050406030204" pitchFamily="18" charset="0"/>
                        <a:cs typeface="Arial" panose="020B0604020202020204" pitchFamily="34" charset="0"/>
                      </a:rPr>
                      <m:t>]</m:t>
                    </m:r>
                  </m:oMath>
                </a14:m>
                <a:r>
                  <a:rPr kumimoji="1" lang="en" altLang="zh-CN" sz="2000" dirty="0">
                    <a:latin typeface="Calibri" panose="020F0502020204030204" pitchFamily="34" charset="0"/>
                    <a:cs typeface="Calibri" panose="020F0502020204030204" pitchFamily="34" charset="0"/>
                  </a:rPr>
                  <a:t> and </a:t>
                </a:r>
                <a14:m>
                  <m:oMath xmlns:m="http://schemas.openxmlformats.org/officeDocument/2006/math">
                    <m:r>
                      <a:rPr kumimoji="1" lang="en" altLang="zh-CN" sz="2000" i="1" dirty="0">
                        <a:latin typeface="Cambria Math" panose="02040503050406030204" pitchFamily="18" charset="0"/>
                        <a:cs typeface="Arial" panose="020B0604020202020204" pitchFamily="34" charset="0"/>
                      </a:rPr>
                      <m:t>𝑡</m:t>
                    </m:r>
                    <m:r>
                      <a:rPr kumimoji="1" lang="en" altLang="zh-CN" sz="2000" i="1" dirty="0">
                        <a:latin typeface="Cambria Math" panose="02040503050406030204" pitchFamily="18" charset="0"/>
                        <a:cs typeface="Arial" panose="020B0604020202020204" pitchFamily="34" charset="0"/>
                      </a:rPr>
                      <m:t>[</m:t>
                    </m:r>
                    <m:r>
                      <m:rPr>
                        <m:sty m:val="p"/>
                      </m:rPr>
                      <a:rPr kumimoji="1" lang="en" altLang="zh-CN" sz="2000" dirty="0">
                        <a:latin typeface="Cambria Math" panose="02040503050406030204" pitchFamily="18" charset="0"/>
                        <a:cs typeface="Arial" panose="020B0604020202020204" pitchFamily="34" charset="0"/>
                      </a:rPr>
                      <m:t>party</m:t>
                    </m:r>
                    <m:r>
                      <a:rPr kumimoji="1" lang="en" altLang="zh-CN" sz="2000" i="1" dirty="0">
                        <a:latin typeface="Cambria Math" panose="02040503050406030204" pitchFamily="18" charset="0"/>
                        <a:cs typeface="Arial" panose="020B0604020202020204" pitchFamily="34" charset="0"/>
                      </a:rPr>
                      <m:t>]</m:t>
                    </m:r>
                  </m:oMath>
                </a14:m>
                <a:r>
                  <a:rPr kumimoji="1" lang="en" altLang="zh-CN" sz="2000" dirty="0">
                    <a:latin typeface="Calibri" panose="020F0502020204030204" pitchFamily="34" charset="0"/>
                    <a:cs typeface="Calibri" panose="020F0502020204030204" pitchFamily="34" charset="0"/>
                  </a:rPr>
                  <a:t> is low (e.g., 0.1). Thus, </a:t>
                </a:r>
                <a14:m>
                  <m:oMath xmlns:m="http://schemas.openxmlformats.org/officeDocument/2006/math">
                    <m:r>
                      <a:rPr kumimoji="1" lang="en" altLang="zh-CN" sz="2000" i="1" dirty="0">
                        <a:latin typeface="Cambria Math" panose="02040503050406030204" pitchFamily="18" charset="0"/>
                        <a:cs typeface="Arial" panose="020B0604020202020204" pitchFamily="34" charset="0"/>
                      </a:rPr>
                      <m:t>𝑡</m:t>
                    </m:r>
                  </m:oMath>
                </a14:m>
                <a:r>
                  <a:rPr kumimoji="1" lang="en-US" altLang="zh-CN" sz="2000" dirty="0">
                    <a:latin typeface="Calibri" panose="020F0502020204030204" pitchFamily="34" charset="0"/>
                    <a:cs typeface="Calibri" panose="020F0502020204030204" pitchFamily="34" charset="0"/>
                  </a:rPr>
                  <a:t> is tuple to be split/correct.  We reference </a:t>
                </a:r>
                <a:r>
                  <a:rPr kumimoji="1" lang="en-US" altLang="zh-CN" sz="2000" dirty="0" err="1">
                    <a:latin typeface="Calibri" panose="020F0502020204030204" pitchFamily="34" charset="0"/>
                    <a:cs typeface="Calibri" panose="020F0502020204030204" pitchFamily="34" charset="0"/>
                  </a:rPr>
                  <a:t>Wikidata</a:t>
                </a:r>
                <a:r>
                  <a:rPr kumimoji="1" lang="en-US" altLang="zh-CN" sz="2000" dirty="0">
                    <a:latin typeface="Calibri" panose="020F0502020204030204" pitchFamily="34" charset="0"/>
                    <a:cs typeface="Calibri" panose="020F0502020204030204" pitchFamily="34" charset="0"/>
                  </a:rPr>
                  <a:t> 𝐺 by HER and confirm that 𝑡 is a mismatched tuple of distinct entities (i.e., 𝑓 (𝑡) ∉ E). We then (initially) split TS(𝑡) into </a:t>
                </a:r>
                <a14:m>
                  <m:oMath xmlns:m="http://schemas.openxmlformats.org/officeDocument/2006/math">
                    <m:r>
                      <a:rPr kumimoji="1" lang="en-US" altLang="zh-CN" sz="2000" i="1" dirty="0" smtClean="0">
                        <a:latin typeface="Cambria Math" panose="02040503050406030204" pitchFamily="18" charset="0"/>
                        <a:cs typeface="Arial" panose="020B0604020202020204" pitchFamily="34" charset="0"/>
                      </a:rPr>
                      <m:t>{</m:t>
                    </m:r>
                    <m:sSub>
                      <m:sSubPr>
                        <m:ctrlPr>
                          <a:rPr kumimoji="1" lang="en-US" altLang="zh-CN" sz="2000" i="1" dirty="0" smtClean="0">
                            <a:latin typeface="Cambria Math" panose="02040503050406030204" pitchFamily="18" charset="0"/>
                            <a:cs typeface="Arial" panose="020B0604020202020204" pitchFamily="34" charset="0"/>
                          </a:rPr>
                        </m:ctrlPr>
                      </m:sSubPr>
                      <m:e>
                        <m:r>
                          <a:rPr kumimoji="1" lang="en-US" altLang="zh-CN" sz="2000" i="1" dirty="0" smtClean="0">
                            <a:latin typeface="Cambria Math" panose="02040503050406030204" pitchFamily="18" charset="0"/>
                            <a:cs typeface="Arial" panose="020B0604020202020204" pitchFamily="34" charset="0"/>
                          </a:rPr>
                          <m:t>𝑡</m:t>
                        </m:r>
                      </m:e>
                      <m:sub>
                        <m:r>
                          <a:rPr kumimoji="1" lang="en-US" altLang="zh-CN" sz="2000" i="1" dirty="0" smtClean="0">
                            <a:latin typeface="Cambria Math" panose="02040503050406030204" pitchFamily="18" charset="0"/>
                            <a:cs typeface="Arial" panose="020B0604020202020204" pitchFamily="34" charset="0"/>
                          </a:rPr>
                          <m:t>𝑎</m:t>
                        </m:r>
                      </m:sub>
                    </m:sSub>
                    <m:r>
                      <a:rPr kumimoji="1" lang="en-US" altLang="zh-CN" sz="2000" i="1" dirty="0">
                        <a:latin typeface="Cambria Math" panose="02040503050406030204" pitchFamily="18" charset="0"/>
                        <a:cs typeface="Arial" panose="020B0604020202020204" pitchFamily="34" charset="0"/>
                      </a:rPr>
                      <m:t>,</m:t>
                    </m:r>
                    <m:sSub>
                      <m:sSubPr>
                        <m:ctrlPr>
                          <a:rPr kumimoji="1" lang="en-US" altLang="zh-CN" sz="2000" i="1" dirty="0" smtClean="0">
                            <a:latin typeface="Cambria Math" panose="02040503050406030204" pitchFamily="18" charset="0"/>
                            <a:cs typeface="Arial" panose="020B0604020202020204" pitchFamily="34" charset="0"/>
                          </a:rPr>
                        </m:ctrlPr>
                      </m:sSubPr>
                      <m:e>
                        <m:r>
                          <a:rPr kumimoji="1" lang="en-US" altLang="zh-CN" sz="2000" i="1" dirty="0" smtClean="0">
                            <a:latin typeface="Cambria Math" panose="02040503050406030204" pitchFamily="18" charset="0"/>
                            <a:cs typeface="Arial" panose="020B0604020202020204" pitchFamily="34" charset="0"/>
                          </a:rPr>
                          <m:t>𝑡</m:t>
                        </m:r>
                      </m:e>
                      <m:sub>
                        <m:r>
                          <a:rPr kumimoji="1" lang="en-US" altLang="zh-CN" sz="2000" i="1" dirty="0" smtClean="0">
                            <a:latin typeface="Cambria Math" panose="02040503050406030204" pitchFamily="18" charset="0"/>
                            <a:cs typeface="Arial" panose="020B0604020202020204" pitchFamily="34" charset="0"/>
                          </a:rPr>
                          <m:t>𝑏</m:t>
                        </m:r>
                      </m:sub>
                    </m:sSub>
                    <m:r>
                      <a:rPr kumimoji="1" lang="en-US" altLang="zh-CN" sz="2000" i="1" dirty="0" smtClean="0">
                        <a:latin typeface="Cambria Math" panose="02040503050406030204" pitchFamily="18" charset="0"/>
                        <a:cs typeface="Arial" panose="020B0604020202020204" pitchFamily="34" charset="0"/>
                      </a:rPr>
                      <m:t>}, </m:t>
                    </m:r>
                  </m:oMath>
                </a14:m>
                <a:r>
                  <a:rPr kumimoji="1" lang="en-US" altLang="zh-CN" sz="2000" dirty="0">
                    <a:latin typeface="Calibri" panose="020F0502020204030204" pitchFamily="34" charset="0"/>
                    <a:cs typeface="Calibri" panose="020F0502020204030204" pitchFamily="34" charset="0"/>
                  </a:rPr>
                  <a:t>where </a:t>
                </a:r>
                <a14:m>
                  <m:oMath xmlns:m="http://schemas.openxmlformats.org/officeDocument/2006/math">
                    <m:sSub>
                      <m:sSubPr>
                        <m:ctrlPr>
                          <a:rPr kumimoji="1" lang="en-US" altLang="zh-CN" sz="2000" i="1" dirty="0" smtClean="0">
                            <a:solidFill>
                              <a:schemeClr val="accent1"/>
                            </a:solidFill>
                            <a:latin typeface="Cambria Math" panose="02040503050406030204" pitchFamily="18" charset="0"/>
                            <a:cs typeface="Arial" panose="020B0604020202020204" pitchFamily="34" charset="0"/>
                          </a:rPr>
                        </m:ctrlPr>
                      </m:sSubPr>
                      <m:e>
                        <m:r>
                          <a:rPr kumimoji="1" lang="en-US" altLang="zh-CN" sz="2000" i="1" dirty="0">
                            <a:solidFill>
                              <a:schemeClr val="accent1"/>
                            </a:solidFill>
                            <a:latin typeface="Cambria Math" panose="02040503050406030204" pitchFamily="18" charset="0"/>
                            <a:cs typeface="Arial" panose="020B0604020202020204" pitchFamily="34" charset="0"/>
                          </a:rPr>
                          <m:t>𝑡</m:t>
                        </m:r>
                      </m:e>
                      <m:sub>
                        <m:r>
                          <a:rPr kumimoji="1" lang="en-US" altLang="zh-CN" sz="2000" i="1" dirty="0">
                            <a:solidFill>
                              <a:schemeClr val="accent1"/>
                            </a:solidFill>
                            <a:latin typeface="Cambria Math" panose="02040503050406030204" pitchFamily="18" charset="0"/>
                            <a:cs typeface="Arial" panose="020B0604020202020204" pitchFamily="34" charset="0"/>
                          </a:rPr>
                          <m:t>𝑎</m:t>
                        </m:r>
                      </m:sub>
                    </m:sSub>
                  </m:oMath>
                </a14:m>
                <a:r>
                  <a:rPr kumimoji="1" lang="en-US" altLang="zh-CN" sz="2000" dirty="0">
                    <a:solidFill>
                      <a:schemeClr val="accent1"/>
                    </a:solidFill>
                    <a:latin typeface="Calibri" panose="020F0502020204030204" pitchFamily="34" charset="0"/>
                    <a:cs typeface="Calibri" panose="020F0502020204030204" pitchFamily="34" charset="0"/>
                  </a:rPr>
                  <a:t>= (“</a:t>
                </a:r>
                <a:r>
                  <a:rPr kumimoji="1" lang="en-US" altLang="zh-CN" sz="2000" dirty="0" err="1">
                    <a:solidFill>
                      <a:schemeClr val="accent1"/>
                    </a:solidFill>
                    <a:latin typeface="Calibri" panose="020F0502020204030204" pitchFamily="34" charset="0"/>
                    <a:cs typeface="Calibri" panose="020F0502020204030204" pitchFamily="34" charset="0"/>
                  </a:rPr>
                  <a:t>HiraiTaro</a:t>
                </a:r>
                <a:r>
                  <a:rPr kumimoji="1" lang="en-US" altLang="zh-CN" sz="2000" dirty="0">
                    <a:solidFill>
                      <a:schemeClr val="accent1"/>
                    </a:solidFill>
                    <a:latin typeface="Calibri" panose="020F0502020204030204" pitchFamily="34" charset="0"/>
                    <a:cs typeface="Calibri" panose="020F0502020204030204" pitchFamily="34" charset="0"/>
                  </a:rPr>
                  <a:t> ̄”, null, null, “Novelist”, null) </a:t>
                </a:r>
                <a:r>
                  <a:rPr kumimoji="1" lang="en-US" altLang="zh-CN" sz="2000" dirty="0">
                    <a:latin typeface="Calibri" panose="020F0502020204030204" pitchFamily="34" charset="0"/>
                    <a:cs typeface="Calibri" panose="020F0502020204030204" pitchFamily="34" charset="0"/>
                  </a:rPr>
                  <a:t>and </a:t>
                </a:r>
                <a14:m>
                  <m:oMath xmlns:m="http://schemas.openxmlformats.org/officeDocument/2006/math">
                    <m:sSub>
                      <m:sSubPr>
                        <m:ctrlPr>
                          <a:rPr kumimoji="1" lang="en-US" altLang="zh-CN" sz="2000" i="1" dirty="0" smtClean="0">
                            <a:solidFill>
                              <a:schemeClr val="accent1"/>
                            </a:solidFill>
                            <a:latin typeface="Cambria Math" panose="02040503050406030204" pitchFamily="18" charset="0"/>
                            <a:cs typeface="Arial" panose="020B0604020202020204" pitchFamily="34" charset="0"/>
                          </a:rPr>
                        </m:ctrlPr>
                      </m:sSubPr>
                      <m:e>
                        <m:r>
                          <a:rPr kumimoji="1" lang="en-US" altLang="zh-CN" sz="2000" i="1" dirty="0">
                            <a:solidFill>
                              <a:schemeClr val="accent1"/>
                            </a:solidFill>
                            <a:latin typeface="Cambria Math" panose="02040503050406030204" pitchFamily="18" charset="0"/>
                            <a:cs typeface="Arial" panose="020B0604020202020204" pitchFamily="34" charset="0"/>
                          </a:rPr>
                          <m:t>𝑡</m:t>
                        </m:r>
                      </m:e>
                      <m:sub>
                        <m:r>
                          <a:rPr kumimoji="1" lang="en-US" altLang="zh-CN" sz="2000" i="1" dirty="0">
                            <a:solidFill>
                              <a:schemeClr val="accent1"/>
                            </a:solidFill>
                            <a:latin typeface="Cambria Math" panose="02040503050406030204" pitchFamily="18" charset="0"/>
                            <a:cs typeface="Arial" panose="020B0604020202020204" pitchFamily="34" charset="0"/>
                          </a:rPr>
                          <m:t>𝑏</m:t>
                        </m:r>
                      </m:sub>
                    </m:sSub>
                  </m:oMath>
                </a14:m>
                <a:r>
                  <a:rPr kumimoji="1" lang="en-US" altLang="zh-CN" sz="2000" dirty="0">
                    <a:solidFill>
                      <a:schemeClr val="accent1"/>
                    </a:solidFill>
                    <a:latin typeface="Calibri" panose="020F0502020204030204" pitchFamily="34" charset="0"/>
                    <a:cs typeface="Calibri" panose="020F0502020204030204" pitchFamily="34" charset="0"/>
                  </a:rPr>
                  <a:t> = (“</a:t>
                </a:r>
                <a:r>
                  <a:rPr kumimoji="1" lang="en-US" altLang="zh-CN" sz="2000" dirty="0" err="1">
                    <a:solidFill>
                      <a:schemeClr val="accent1"/>
                    </a:solidFill>
                    <a:latin typeface="Calibri" panose="020F0502020204030204" pitchFamily="34" charset="0"/>
                    <a:cs typeface="Calibri" panose="020F0502020204030204" pitchFamily="34" charset="0"/>
                  </a:rPr>
                  <a:t>HiraiTaro</a:t>
                </a:r>
                <a:r>
                  <a:rPr kumimoji="1" lang="en-US" altLang="zh-CN" sz="2000" dirty="0">
                    <a:solidFill>
                      <a:schemeClr val="accent1"/>
                    </a:solidFill>
                    <a:latin typeface="Calibri" panose="020F0502020204030204" pitchFamily="34" charset="0"/>
                    <a:cs typeface="Calibri" panose="020F0502020204030204" pitchFamily="34" charset="0"/>
                  </a:rPr>
                  <a:t> ̄”, null, null, null, “Liberal democratic party”)</a:t>
                </a:r>
                <a:r>
                  <a:rPr kumimoji="1" lang="en-US" altLang="zh-CN" sz="2000" dirty="0">
                    <a:latin typeface="Calibri" panose="020F0502020204030204" pitchFamily="34" charset="0"/>
                    <a:cs typeface="Calibri" panose="020F0502020204030204" pitchFamily="34" charset="0"/>
                  </a:rPr>
                  <a:t>.</a:t>
                </a:r>
              </a:p>
              <a:p>
                <a:pPr marL="914400" lvl="1" indent="-457200">
                  <a:lnSpc>
                    <a:spcPct val="100000"/>
                  </a:lnSpc>
                  <a:spcBef>
                    <a:spcPts val="600"/>
                  </a:spcBef>
                  <a:buAutoNum type="arabicParenBoth"/>
                </a:pPr>
                <a:r>
                  <a:rPr kumimoji="1" lang="en-US" altLang="zh-CN" sz="2000" u="sng" dirty="0">
                    <a:solidFill>
                      <a:srgbClr val="FF0000"/>
                    </a:solidFill>
                    <a:latin typeface="Calibri" panose="020F0502020204030204" pitchFamily="34" charset="0"/>
                    <a:cs typeface="Calibri" panose="020F0502020204030204" pitchFamily="34" charset="0"/>
                  </a:rPr>
                  <a:t>AA.</a:t>
                </a:r>
                <a:r>
                  <a:rPr kumimoji="1" lang="en-US" altLang="zh-CN" sz="2000" dirty="0">
                    <a:solidFill>
                      <a:srgbClr val="FF0000"/>
                    </a:solidFill>
                    <a:latin typeface="Calibri" panose="020F0502020204030204" pitchFamily="34" charset="0"/>
                    <a:cs typeface="Calibri" panose="020F0502020204030204" pitchFamily="34" charset="0"/>
                  </a:rPr>
                  <a:t> </a:t>
                </a:r>
                <a:r>
                  <a:rPr kumimoji="1" lang="en-US" altLang="zh-CN" sz="2000" dirty="0">
                    <a:solidFill>
                      <a:schemeClr val="tx1"/>
                    </a:solidFill>
                    <a:latin typeface="Calibri" panose="020F0502020204030204" pitchFamily="34" charset="0"/>
                    <a:cs typeface="Calibri" panose="020F0502020204030204" pitchFamily="34" charset="0"/>
                  </a:rPr>
                  <a:t>To distribute “21/10/1894” of </a:t>
                </a:r>
                <a14:m>
                  <m:oMath xmlns:m="http://schemas.openxmlformats.org/officeDocument/2006/math">
                    <m:r>
                      <a:rPr kumimoji="1" lang="en-US" altLang="zh-CN" sz="2000" i="1" dirty="0">
                        <a:solidFill>
                          <a:schemeClr val="tx1"/>
                        </a:solidFill>
                        <a:latin typeface="Cambria Math" panose="02040503050406030204" pitchFamily="18" charset="0"/>
                        <a:cs typeface="Arial" panose="020B0604020202020204" pitchFamily="34" charset="0"/>
                      </a:rPr>
                      <m:t>𝑡</m:t>
                    </m:r>
                    <m:d>
                      <m:dPr>
                        <m:begChr m:val="["/>
                        <m:endChr m:val="]"/>
                        <m:ctrlPr>
                          <a:rPr kumimoji="1" lang="en-US" altLang="zh-CN" sz="2000" i="1" dirty="0" err="1">
                            <a:solidFill>
                              <a:schemeClr val="tx1"/>
                            </a:solidFill>
                            <a:latin typeface="Cambria Math" panose="02040503050406030204" pitchFamily="18" charset="0"/>
                            <a:cs typeface="Arial" panose="020B0604020202020204" pitchFamily="34" charset="0"/>
                          </a:rPr>
                        </m:ctrlPr>
                      </m:dPr>
                      <m:e>
                        <m:r>
                          <a:rPr kumimoji="1" lang="en-US" altLang="zh-CN" sz="2000" i="1" dirty="0" err="1">
                            <a:solidFill>
                              <a:schemeClr val="tx1"/>
                            </a:solidFill>
                            <a:latin typeface="Cambria Math" panose="02040503050406030204" pitchFamily="18" charset="0"/>
                            <a:cs typeface="Arial" panose="020B0604020202020204" pitchFamily="34" charset="0"/>
                          </a:rPr>
                          <m:t>𝐷𝑜𝐵</m:t>
                        </m:r>
                      </m:e>
                    </m:d>
                    <m:r>
                      <a:rPr kumimoji="1" lang="en-US" altLang="zh-CN" sz="2000" b="0" i="1" dirty="0" smtClean="0">
                        <a:solidFill>
                          <a:schemeClr val="tx1"/>
                        </a:solidFill>
                        <a:latin typeface="Cambria Math" panose="02040503050406030204" pitchFamily="18" charset="0"/>
                        <a:cs typeface="Arial" panose="020B0604020202020204" pitchFamily="34" charset="0"/>
                      </a:rPr>
                      <m:t>, </m:t>
                    </m:r>
                  </m:oMath>
                </a14:m>
                <a:r>
                  <a:rPr kumimoji="1" lang="en-US" altLang="zh-CN" sz="2000" dirty="0">
                    <a:solidFill>
                      <a:schemeClr val="tx1"/>
                    </a:solidFill>
                    <a:latin typeface="Calibri" panose="020F0502020204030204" pitchFamily="34" charset="0"/>
                    <a:cs typeface="Calibri" panose="020F0502020204030204" pitchFamily="34" charset="0"/>
                  </a:rPr>
                  <a:t>we apply </a:t>
                </a:r>
                <a14:m>
                  <m:oMath xmlns:m="http://schemas.openxmlformats.org/officeDocument/2006/math">
                    <m:sSub>
                      <m:sSubPr>
                        <m:ctrlPr>
                          <a:rPr kumimoji="1" lang="en-US" altLang="zh-CN" sz="2000" b="0" i="1" dirty="0" smtClean="0">
                            <a:solidFill>
                              <a:schemeClr val="tx1"/>
                            </a:solidFill>
                            <a:latin typeface="Cambria Math" panose="02040503050406030204" pitchFamily="18" charset="0"/>
                            <a:cs typeface="Arial" panose="020B0604020202020204" pitchFamily="34" charset="0"/>
                          </a:rPr>
                        </m:ctrlPr>
                      </m:sSubPr>
                      <m:e>
                        <m:r>
                          <a:rPr kumimoji="1" lang="en-US" altLang="zh-CN" sz="2000" i="1" dirty="0" smtClean="0">
                            <a:solidFill>
                              <a:schemeClr val="tx1"/>
                            </a:solidFill>
                            <a:latin typeface="Cambria Math" panose="02040503050406030204" pitchFamily="18" charset="0"/>
                            <a:cs typeface="Arial" panose="020B0604020202020204" pitchFamily="34" charset="0"/>
                          </a:rPr>
                          <m:t>𝜑</m:t>
                        </m:r>
                      </m:e>
                      <m:sub>
                        <m:r>
                          <a:rPr kumimoji="1" lang="en-US" altLang="zh-CN" sz="2000" b="0" i="1" dirty="0" smtClean="0">
                            <a:solidFill>
                              <a:schemeClr val="tx1"/>
                            </a:solidFill>
                            <a:latin typeface="Cambria Math" panose="02040503050406030204" pitchFamily="18" charset="0"/>
                            <a:cs typeface="Arial" panose="020B0604020202020204" pitchFamily="34" charset="0"/>
                          </a:rPr>
                          <m:t>2</m:t>
                        </m:r>
                      </m:sub>
                    </m:sSub>
                    <m:r>
                      <a:rPr kumimoji="1" lang="en-US" altLang="zh-CN" sz="2000" i="1" dirty="0" smtClean="0">
                        <a:solidFill>
                          <a:schemeClr val="tx1"/>
                        </a:solidFill>
                        <a:latin typeface="Cambria Math" panose="02040503050406030204" pitchFamily="18" charset="0"/>
                        <a:cs typeface="Arial" panose="020B0604020202020204" pitchFamily="34" charset="0"/>
                      </a:rPr>
                      <m:t>: </m:t>
                    </m:r>
                    <m:r>
                      <a:rPr kumimoji="1" lang="en-US" altLang="zh-CN" sz="2000" i="1" dirty="0" smtClean="0">
                        <a:solidFill>
                          <a:schemeClr val="tx1"/>
                        </a:solidFill>
                        <a:latin typeface="Cambria Math" panose="02040503050406030204" pitchFamily="18" charset="0"/>
                        <a:cs typeface="Arial" panose="020B0604020202020204" pitchFamily="34" charset="0"/>
                      </a:rPr>
                      <m:t>𝑅</m:t>
                    </m:r>
                    <m:r>
                      <a:rPr kumimoji="1" lang="en-US" altLang="zh-CN" sz="2000" i="1" dirty="0" smtClean="0">
                        <a:solidFill>
                          <a:schemeClr val="tx1"/>
                        </a:solidFill>
                        <a:latin typeface="Cambria Math" panose="02040503050406030204" pitchFamily="18" charset="0"/>
                        <a:cs typeface="Arial" panose="020B0604020202020204" pitchFamily="34" charset="0"/>
                      </a:rPr>
                      <m:t>(</m:t>
                    </m:r>
                    <m:r>
                      <a:rPr kumimoji="1" lang="en-US" altLang="zh-CN" sz="2000" i="1" dirty="0" smtClean="0">
                        <a:solidFill>
                          <a:schemeClr val="tx1"/>
                        </a:solidFill>
                        <a:latin typeface="Cambria Math" panose="02040503050406030204" pitchFamily="18" charset="0"/>
                        <a:cs typeface="Arial" panose="020B0604020202020204" pitchFamily="34" charset="0"/>
                      </a:rPr>
                      <m:t>𝑡</m:t>
                    </m:r>
                    <m:r>
                      <a:rPr kumimoji="1" lang="en-US" altLang="zh-CN" sz="2000" i="1" dirty="0" smtClean="0">
                        <a:solidFill>
                          <a:schemeClr val="tx1"/>
                        </a:solidFill>
                        <a:latin typeface="Cambria Math" panose="02040503050406030204" pitchFamily="18" charset="0"/>
                        <a:cs typeface="Arial" panose="020B0604020202020204" pitchFamily="34" charset="0"/>
                      </a:rPr>
                      <m:t>) ∧ </m:t>
                    </m:r>
                    <m:r>
                      <m:rPr>
                        <m:sty m:val="p"/>
                      </m:rPr>
                      <a:rPr kumimoji="1" lang="en-US" altLang="zh-CN" sz="2000" i="1" dirty="0" smtClean="0">
                        <a:solidFill>
                          <a:schemeClr val="tx1"/>
                        </a:solidFill>
                        <a:latin typeface="Cambria Math" panose="02040503050406030204" pitchFamily="18" charset="0"/>
                        <a:cs typeface="Arial" panose="020B0604020202020204" pitchFamily="34" charset="0"/>
                      </a:rPr>
                      <m:t>M</m:t>
                    </m:r>
                    <m:r>
                      <a:rPr kumimoji="1" lang="en-US" altLang="zh-CN" sz="2000" i="1" dirty="0" smtClean="0">
                        <a:solidFill>
                          <a:schemeClr val="tx1"/>
                        </a:solidFill>
                        <a:latin typeface="Cambria Math" panose="02040503050406030204" pitchFamily="18" charset="0"/>
                        <a:cs typeface="Arial" panose="020B0604020202020204" pitchFamily="34" charset="0"/>
                      </a:rPr>
                      <m:t>𝑐</m:t>
                    </m:r>
                    <m:r>
                      <a:rPr kumimoji="1" lang="en-US" altLang="zh-CN" sz="2000" i="1" dirty="0" smtClean="0">
                        <a:solidFill>
                          <a:schemeClr val="tx1"/>
                        </a:solidFill>
                        <a:latin typeface="Cambria Math" panose="02040503050406030204" pitchFamily="18" charset="0"/>
                        <a:cs typeface="Arial" panose="020B0604020202020204" pitchFamily="34" charset="0"/>
                      </a:rPr>
                      <m:t> (</m:t>
                    </m:r>
                    <m:r>
                      <a:rPr kumimoji="1" lang="en-US" altLang="zh-CN" sz="2000" i="1" dirty="0" smtClean="0">
                        <a:solidFill>
                          <a:schemeClr val="tx1"/>
                        </a:solidFill>
                        <a:latin typeface="Cambria Math" panose="02040503050406030204" pitchFamily="18" charset="0"/>
                        <a:cs typeface="Arial" panose="020B0604020202020204" pitchFamily="34" charset="0"/>
                      </a:rPr>
                      <m:t>𝑡</m:t>
                    </m:r>
                    <m:r>
                      <a:rPr kumimoji="1" lang="en-US" altLang="zh-CN" sz="2000" i="1" dirty="0" smtClean="0">
                        <a:solidFill>
                          <a:schemeClr val="tx1"/>
                        </a:solidFill>
                        <a:latin typeface="Cambria Math" panose="02040503050406030204" pitchFamily="18" charset="0"/>
                        <a:cs typeface="Arial" panose="020B0604020202020204" pitchFamily="34" charset="0"/>
                      </a:rPr>
                      <m:t>[</m:t>
                    </m:r>
                    <m:r>
                      <m:rPr>
                        <m:sty m:val="p"/>
                      </m:rPr>
                      <a:rPr kumimoji="1" lang="en-US" altLang="zh-CN" sz="2000" i="0" dirty="0" smtClean="0">
                        <a:solidFill>
                          <a:schemeClr val="tx1"/>
                        </a:solidFill>
                        <a:latin typeface="Cambria Math" panose="02040503050406030204" pitchFamily="18" charset="0"/>
                        <a:cs typeface="Arial" panose="020B0604020202020204" pitchFamily="34" charset="0"/>
                      </a:rPr>
                      <m:t>name</m:t>
                    </m:r>
                    <m:r>
                      <a:rPr kumimoji="1" lang="en-US" altLang="zh-CN" sz="2000" i="1" dirty="0" smtClean="0">
                        <a:solidFill>
                          <a:schemeClr val="tx1"/>
                        </a:solidFill>
                        <a:latin typeface="Cambria Math" panose="02040503050406030204" pitchFamily="18" charset="0"/>
                        <a:cs typeface="Arial" panose="020B0604020202020204" pitchFamily="34" charset="0"/>
                      </a:rPr>
                      <m:t>, </m:t>
                    </m:r>
                    <m:r>
                      <m:rPr>
                        <m:sty m:val="p"/>
                      </m:rPr>
                      <a:rPr kumimoji="1" lang="en-US" altLang="zh-CN" sz="2000" i="0" dirty="0" smtClean="0">
                        <a:solidFill>
                          <a:schemeClr val="tx1"/>
                        </a:solidFill>
                        <a:latin typeface="Cambria Math" panose="02040503050406030204" pitchFamily="18" charset="0"/>
                        <a:cs typeface="Arial" panose="020B0604020202020204" pitchFamily="34" charset="0"/>
                      </a:rPr>
                      <m:t>occupation</m:t>
                    </m:r>
                    <m:r>
                      <a:rPr kumimoji="1" lang="en-US" altLang="zh-CN" sz="2000" i="1" dirty="0" smtClean="0">
                        <a:solidFill>
                          <a:schemeClr val="tx1"/>
                        </a:solidFill>
                        <a:latin typeface="Cambria Math" panose="02040503050406030204" pitchFamily="18" charset="0"/>
                        <a:cs typeface="Arial" panose="020B0604020202020204" pitchFamily="34" charset="0"/>
                      </a:rPr>
                      <m:t>], </m:t>
                    </m:r>
                    <m:r>
                      <a:rPr kumimoji="1" lang="en-US" altLang="zh-CN" sz="2000" i="1" dirty="0" smtClean="0">
                        <a:solidFill>
                          <a:schemeClr val="tx1"/>
                        </a:solidFill>
                        <a:latin typeface="Cambria Math" panose="02040503050406030204" pitchFamily="18" charset="0"/>
                        <a:cs typeface="Arial" panose="020B0604020202020204" pitchFamily="34" charset="0"/>
                      </a:rPr>
                      <m:t>𝑡</m:t>
                    </m:r>
                    <m:r>
                      <a:rPr kumimoji="1" lang="en-US" altLang="zh-CN" sz="2000" i="1" dirty="0" smtClean="0">
                        <a:solidFill>
                          <a:schemeClr val="tx1"/>
                        </a:solidFill>
                        <a:latin typeface="Cambria Math" panose="02040503050406030204" pitchFamily="18" charset="0"/>
                        <a:cs typeface="Arial" panose="020B0604020202020204" pitchFamily="34" charset="0"/>
                      </a:rPr>
                      <m:t>[</m:t>
                    </m:r>
                    <m:r>
                      <a:rPr kumimoji="1" lang="en-US" altLang="zh-CN" sz="2000" i="1" dirty="0" err="1" smtClean="0">
                        <a:solidFill>
                          <a:schemeClr val="tx1"/>
                        </a:solidFill>
                        <a:latin typeface="Cambria Math" panose="02040503050406030204" pitchFamily="18" charset="0"/>
                        <a:cs typeface="Arial" panose="020B0604020202020204" pitchFamily="34" charset="0"/>
                      </a:rPr>
                      <m:t>𝐷𝑜𝐵</m:t>
                    </m:r>
                    <m:r>
                      <a:rPr kumimoji="1" lang="en-US" altLang="zh-CN" sz="2000" i="1" dirty="0" smtClean="0">
                        <a:solidFill>
                          <a:schemeClr val="tx1"/>
                        </a:solidFill>
                        <a:latin typeface="Cambria Math" panose="02040503050406030204" pitchFamily="18" charset="0"/>
                        <a:cs typeface="Arial" panose="020B0604020202020204" pitchFamily="34" charset="0"/>
                      </a:rPr>
                      <m:t>]=“21/10/1894”)≥0.6→</m:t>
                    </m:r>
                    <m:r>
                      <a:rPr kumimoji="1" lang="en-US" altLang="zh-CN" sz="2000" i="1" dirty="0" smtClean="0">
                        <a:solidFill>
                          <a:schemeClr val="tx1"/>
                        </a:solidFill>
                        <a:latin typeface="Cambria Math" panose="02040503050406030204" pitchFamily="18" charset="0"/>
                        <a:cs typeface="Arial" panose="020B0604020202020204" pitchFamily="34" charset="0"/>
                      </a:rPr>
                      <m:t>𝑡</m:t>
                    </m:r>
                    <m:r>
                      <a:rPr kumimoji="1" lang="en-US" altLang="zh-CN" sz="2000" i="1" dirty="0" smtClean="0">
                        <a:solidFill>
                          <a:schemeClr val="tx1"/>
                        </a:solidFill>
                        <a:latin typeface="Cambria Math" panose="02040503050406030204" pitchFamily="18" charset="0"/>
                        <a:cs typeface="Arial" panose="020B0604020202020204" pitchFamily="34" charset="0"/>
                      </a:rPr>
                      <m:t>[</m:t>
                    </m:r>
                    <m:r>
                      <a:rPr kumimoji="1" lang="en-US" altLang="zh-CN" sz="2000" i="1" dirty="0" err="1" smtClean="0">
                        <a:solidFill>
                          <a:schemeClr val="tx1"/>
                        </a:solidFill>
                        <a:latin typeface="Cambria Math" panose="02040503050406030204" pitchFamily="18" charset="0"/>
                        <a:cs typeface="Arial" panose="020B0604020202020204" pitchFamily="34" charset="0"/>
                      </a:rPr>
                      <m:t>𝐷𝑜𝐵</m:t>
                    </m:r>
                    <m:r>
                      <a:rPr kumimoji="1" lang="en-US" altLang="zh-CN" sz="2000" i="1" dirty="0" smtClean="0">
                        <a:solidFill>
                          <a:schemeClr val="tx1"/>
                        </a:solidFill>
                        <a:latin typeface="Cambria Math" panose="02040503050406030204" pitchFamily="18" charset="0"/>
                        <a:cs typeface="Arial" panose="020B0604020202020204" pitchFamily="34" charset="0"/>
                      </a:rPr>
                      <m:t>]=“21/10/1894”</m:t>
                    </m:r>
                  </m:oMath>
                </a14:m>
                <a:r>
                  <a:rPr kumimoji="1" lang="en-US" altLang="zh-CN" sz="2000" dirty="0">
                    <a:solidFill>
                      <a:schemeClr val="tx1"/>
                    </a:solidFill>
                    <a:latin typeface="Calibri" panose="020F0502020204030204" pitchFamily="34" charset="0"/>
                    <a:cs typeface="Calibri" panose="020F0502020204030204" pitchFamily="34" charset="0"/>
                  </a:rPr>
                  <a:t> via valuation h: 𝑡𝑎 → 𝑡 of 𝜑. </a:t>
                </a:r>
                <a:br>
                  <a:rPr kumimoji="1" lang="en-US" altLang="zh-CN" sz="2000" dirty="0">
                    <a:solidFill>
                      <a:schemeClr val="tx1"/>
                    </a:solidFill>
                    <a:latin typeface="Calibri" panose="020F0502020204030204" pitchFamily="34" charset="0"/>
                    <a:cs typeface="Calibri" panose="020F0502020204030204" pitchFamily="34" charset="0"/>
                  </a:rPr>
                </a:br>
                <a14:m>
                  <m:oMath xmlns:m="http://schemas.openxmlformats.org/officeDocument/2006/math">
                    <m:r>
                      <a:rPr kumimoji="1" lang="en-US" altLang="zh-CN" sz="2000" i="1" dirty="0" smtClean="0">
                        <a:solidFill>
                          <a:schemeClr val="tx1"/>
                        </a:solidFill>
                        <a:latin typeface="Cambria Math" panose="02040503050406030204" pitchFamily="18" charset="0"/>
                        <a:cs typeface="Arial" panose="020B0604020202020204" pitchFamily="34" charset="0"/>
                      </a:rPr>
                      <m:t>𝑆𝑖𝑛𝑐𝑒</m:t>
                    </m:r>
                    <m:r>
                      <a:rPr kumimoji="1" lang="en-US" altLang="zh-CN" sz="2000" i="1" dirty="0" smtClean="0">
                        <a:solidFill>
                          <a:schemeClr val="tx1"/>
                        </a:solidFill>
                        <a:latin typeface="Cambria Math" panose="02040503050406030204" pitchFamily="18" charset="0"/>
                        <a:cs typeface="Arial" panose="020B0604020202020204" pitchFamily="34" charset="0"/>
                      </a:rPr>
                      <m:t> </m:t>
                    </m:r>
                    <m:sSub>
                      <m:sSubPr>
                        <m:ctrlPr>
                          <a:rPr kumimoji="1" lang="en-US" altLang="zh-CN" sz="2000" b="0" i="1" dirty="0" smtClean="0">
                            <a:solidFill>
                              <a:schemeClr val="tx1"/>
                            </a:solidFill>
                            <a:latin typeface="Cambria Math" panose="02040503050406030204" pitchFamily="18" charset="0"/>
                            <a:cs typeface="Arial" panose="020B0604020202020204" pitchFamily="34" charset="0"/>
                          </a:rPr>
                        </m:ctrlPr>
                      </m:sSubPr>
                      <m:e>
                        <m:r>
                          <m:rPr>
                            <m:sty m:val="p"/>
                          </m:rPr>
                          <a:rPr kumimoji="1" lang="en-US" altLang="zh-CN" sz="2000" i="1" dirty="0" smtClean="0">
                            <a:solidFill>
                              <a:schemeClr val="tx1"/>
                            </a:solidFill>
                            <a:latin typeface="Cambria Math" panose="02040503050406030204" pitchFamily="18" charset="0"/>
                            <a:cs typeface="Arial" panose="020B0604020202020204" pitchFamily="34" charset="0"/>
                          </a:rPr>
                          <m:t>M</m:t>
                        </m:r>
                      </m:e>
                      <m:sub>
                        <m:r>
                          <a:rPr kumimoji="1" lang="en-US" altLang="zh-CN" sz="2000" i="1" dirty="0" smtClean="0">
                            <a:solidFill>
                              <a:schemeClr val="tx1"/>
                            </a:solidFill>
                            <a:latin typeface="Cambria Math" panose="02040503050406030204" pitchFamily="18" charset="0"/>
                            <a:cs typeface="Arial" panose="020B0604020202020204" pitchFamily="34" charset="0"/>
                          </a:rPr>
                          <m:t>𝑐</m:t>
                        </m:r>
                      </m:sub>
                    </m:sSub>
                    <m:r>
                      <a:rPr kumimoji="1" lang="en-US" altLang="zh-CN" sz="2000" i="1" dirty="0" smtClean="0">
                        <a:solidFill>
                          <a:schemeClr val="tx1"/>
                        </a:solidFill>
                        <a:latin typeface="Cambria Math" panose="02040503050406030204" pitchFamily="18" charset="0"/>
                        <a:cs typeface="Arial" panose="020B0604020202020204" pitchFamily="34" charset="0"/>
                      </a:rPr>
                      <m:t>(</m:t>
                    </m:r>
                    <m:sSub>
                      <m:sSubPr>
                        <m:ctrlPr>
                          <a:rPr kumimoji="1" lang="en-US" altLang="zh-CN" sz="2000" b="0" i="1" dirty="0" smtClean="0">
                            <a:solidFill>
                              <a:schemeClr val="tx1"/>
                            </a:solidFill>
                            <a:latin typeface="Cambria Math" panose="02040503050406030204" pitchFamily="18" charset="0"/>
                            <a:cs typeface="Arial" panose="020B0604020202020204" pitchFamily="34" charset="0"/>
                          </a:rPr>
                        </m:ctrlPr>
                      </m:sSubPr>
                      <m:e>
                        <m:r>
                          <a:rPr kumimoji="1" lang="en-US" altLang="zh-CN" sz="2000" i="1" dirty="0" smtClean="0">
                            <a:solidFill>
                              <a:schemeClr val="tx1"/>
                            </a:solidFill>
                            <a:latin typeface="Cambria Math" panose="02040503050406030204" pitchFamily="18" charset="0"/>
                            <a:cs typeface="Arial" panose="020B0604020202020204" pitchFamily="34" charset="0"/>
                          </a:rPr>
                          <m:t>𝑡</m:t>
                        </m:r>
                      </m:e>
                      <m:sub>
                        <m:r>
                          <a:rPr kumimoji="1" lang="en-US" altLang="zh-CN" sz="2000" i="1" dirty="0" smtClean="0">
                            <a:solidFill>
                              <a:schemeClr val="tx1"/>
                            </a:solidFill>
                            <a:latin typeface="Cambria Math" panose="02040503050406030204" pitchFamily="18" charset="0"/>
                            <a:cs typeface="Arial" panose="020B0604020202020204" pitchFamily="34" charset="0"/>
                          </a:rPr>
                          <m:t>𝑎</m:t>
                        </m:r>
                      </m:sub>
                    </m:sSub>
                    <m:r>
                      <a:rPr kumimoji="1" lang="en-US" altLang="zh-CN" sz="2000" i="1" dirty="0" smtClean="0">
                        <a:solidFill>
                          <a:schemeClr val="tx1"/>
                        </a:solidFill>
                        <a:latin typeface="Cambria Math" panose="02040503050406030204" pitchFamily="18" charset="0"/>
                        <a:cs typeface="Arial" panose="020B0604020202020204" pitchFamily="34" charset="0"/>
                      </a:rPr>
                      <m:t>[</m:t>
                    </m:r>
                    <m:r>
                      <m:rPr>
                        <m:sty m:val="p"/>
                      </m:rPr>
                      <a:rPr kumimoji="1" lang="en-US" altLang="zh-CN" sz="2000" i="0" dirty="0" smtClean="0">
                        <a:solidFill>
                          <a:schemeClr val="tx1"/>
                        </a:solidFill>
                        <a:latin typeface="Cambria Math" panose="02040503050406030204" pitchFamily="18" charset="0"/>
                        <a:cs typeface="Arial" panose="020B0604020202020204" pitchFamily="34" charset="0"/>
                      </a:rPr>
                      <m:t>name</m:t>
                    </m:r>
                    <m:r>
                      <a:rPr kumimoji="1" lang="en-US" altLang="zh-CN" sz="2000" i="1" dirty="0" smtClean="0">
                        <a:solidFill>
                          <a:schemeClr val="tx1"/>
                        </a:solidFill>
                        <a:latin typeface="Cambria Math" panose="02040503050406030204" pitchFamily="18" charset="0"/>
                        <a:cs typeface="Arial" panose="020B0604020202020204" pitchFamily="34" charset="0"/>
                      </a:rPr>
                      <m:t>, </m:t>
                    </m:r>
                    <m:r>
                      <m:rPr>
                        <m:sty m:val="p"/>
                      </m:rPr>
                      <a:rPr kumimoji="1" lang="en-US" altLang="zh-CN" sz="2000" i="0" dirty="0" smtClean="0">
                        <a:solidFill>
                          <a:schemeClr val="tx1"/>
                        </a:solidFill>
                        <a:latin typeface="Cambria Math" panose="02040503050406030204" pitchFamily="18" charset="0"/>
                        <a:cs typeface="Arial" panose="020B0604020202020204" pitchFamily="34" charset="0"/>
                      </a:rPr>
                      <m:t>occupation</m:t>
                    </m:r>
                    <m:r>
                      <a:rPr kumimoji="1" lang="en-US" altLang="zh-CN" sz="2000" i="1" dirty="0" smtClean="0">
                        <a:solidFill>
                          <a:schemeClr val="tx1"/>
                        </a:solidFill>
                        <a:latin typeface="Cambria Math" panose="02040503050406030204" pitchFamily="18" charset="0"/>
                        <a:cs typeface="Arial" panose="020B0604020202020204" pitchFamily="34" charset="0"/>
                      </a:rPr>
                      <m:t>], “21/10/1894”)=0.8&gt;0.6</m:t>
                    </m:r>
                  </m:oMath>
                </a14:m>
                <a:r>
                  <a:rPr kumimoji="1" lang="en-US" altLang="zh-CN" sz="2000" dirty="0">
                    <a:solidFill>
                      <a:schemeClr val="tx1"/>
                    </a:solidFill>
                    <a:latin typeface="Calibri" panose="020F0502020204030204" pitchFamily="34" charset="0"/>
                    <a:cs typeface="Calibri" panose="020F0502020204030204" pitchFamily="34" charset="0"/>
                  </a:rPr>
                  <a:t>, </a:t>
                </a:r>
                <a:r>
                  <a:rPr kumimoji="1" lang="en-US" altLang="zh-CN" sz="2000" dirty="0">
                    <a:solidFill>
                      <a:schemeClr val="accent1"/>
                    </a:solidFill>
                    <a:latin typeface="Calibri" panose="020F0502020204030204" pitchFamily="34" charset="0"/>
                    <a:cs typeface="Calibri" panose="020F0502020204030204" pitchFamily="34" charset="0"/>
                  </a:rPr>
                  <a:t>“21/10/1894” </a:t>
                </a:r>
                <a:r>
                  <a:rPr kumimoji="1" lang="en-US" altLang="zh-CN" sz="2000" dirty="0">
                    <a:solidFill>
                      <a:schemeClr val="tx1"/>
                    </a:solidFill>
                    <a:latin typeface="Calibri" panose="020F0502020204030204" pitchFamily="34" charset="0"/>
                    <a:cs typeface="Calibri" panose="020F0502020204030204" pitchFamily="34" charset="0"/>
                  </a:rPr>
                  <a:t>is strongly correlated with </a:t>
                </a:r>
                <a14:m>
                  <m:oMath xmlns:m="http://schemas.openxmlformats.org/officeDocument/2006/math">
                    <m:sSub>
                      <m:sSubPr>
                        <m:ctrlPr>
                          <a:rPr kumimoji="1" lang="en-US" altLang="zh-CN" sz="2000" i="1" dirty="0">
                            <a:solidFill>
                              <a:schemeClr val="tx1"/>
                            </a:solidFill>
                            <a:latin typeface="Cambria Math" panose="02040503050406030204" pitchFamily="18" charset="0"/>
                            <a:cs typeface="Arial" panose="020B0604020202020204" pitchFamily="34" charset="0"/>
                          </a:rPr>
                        </m:ctrlPr>
                      </m:sSubPr>
                      <m:e>
                        <m:r>
                          <a:rPr kumimoji="1" lang="en-US" altLang="zh-CN" sz="2000" i="1" dirty="0">
                            <a:solidFill>
                              <a:schemeClr val="tx1"/>
                            </a:solidFill>
                            <a:latin typeface="Cambria Math" panose="02040503050406030204" pitchFamily="18" charset="0"/>
                            <a:cs typeface="Arial" panose="020B0604020202020204" pitchFamily="34" charset="0"/>
                          </a:rPr>
                          <m:t>𝑡</m:t>
                        </m:r>
                      </m:e>
                      <m:sub>
                        <m:r>
                          <a:rPr kumimoji="1" lang="en-US" altLang="zh-CN" sz="2000" i="1" dirty="0">
                            <a:solidFill>
                              <a:schemeClr val="tx1"/>
                            </a:solidFill>
                            <a:latin typeface="Cambria Math" panose="02040503050406030204" pitchFamily="18" charset="0"/>
                            <a:cs typeface="Arial" panose="020B0604020202020204" pitchFamily="34" charset="0"/>
                          </a:rPr>
                          <m:t>𝑎</m:t>
                        </m:r>
                      </m:sub>
                    </m:sSub>
                  </m:oMath>
                </a14:m>
                <a:r>
                  <a:rPr kumimoji="1" lang="en-US" altLang="zh-CN" sz="2000" dirty="0">
                    <a:solidFill>
                      <a:schemeClr val="tx1"/>
                    </a:solidFill>
                    <a:latin typeface="Calibri" panose="020F0502020204030204" pitchFamily="34" charset="0"/>
                    <a:cs typeface="Calibri" panose="020F0502020204030204" pitchFamily="34" charset="0"/>
                  </a:rPr>
                  <a:t>; thus </a:t>
                </a:r>
                <a:r>
                  <a:rPr kumimoji="1" lang="en-US" altLang="zh-CN" sz="2000" dirty="0">
                    <a:solidFill>
                      <a:schemeClr val="accent1"/>
                    </a:solidFill>
                    <a:latin typeface="Calibri" panose="020F0502020204030204" pitchFamily="34" charset="0"/>
                    <a:cs typeface="Calibri" panose="020F0502020204030204" pitchFamily="34" charset="0"/>
                  </a:rPr>
                  <a:t>we assign it to </a:t>
                </a:r>
                <a14:m>
                  <m:oMath xmlns:m="http://schemas.openxmlformats.org/officeDocument/2006/math">
                    <m:sSub>
                      <m:sSubPr>
                        <m:ctrlPr>
                          <a:rPr kumimoji="1" lang="en-US" altLang="zh-CN" sz="2000" b="0" i="1" dirty="0" smtClean="0">
                            <a:solidFill>
                              <a:schemeClr val="accent1"/>
                            </a:solidFill>
                            <a:latin typeface="Cambria Math" panose="02040503050406030204" pitchFamily="18" charset="0"/>
                            <a:cs typeface="Arial" panose="020B0604020202020204" pitchFamily="34" charset="0"/>
                          </a:rPr>
                        </m:ctrlPr>
                      </m:sSubPr>
                      <m:e>
                        <m:r>
                          <a:rPr kumimoji="1" lang="en-US" altLang="zh-CN" sz="2000" i="1" dirty="0">
                            <a:solidFill>
                              <a:schemeClr val="accent1"/>
                            </a:solidFill>
                            <a:latin typeface="Cambria Math" panose="02040503050406030204" pitchFamily="18" charset="0"/>
                            <a:cs typeface="Arial" panose="020B0604020202020204" pitchFamily="34" charset="0"/>
                          </a:rPr>
                          <m:t>𝑡</m:t>
                        </m:r>
                      </m:e>
                      <m:sub>
                        <m:r>
                          <a:rPr kumimoji="1" lang="en-US" altLang="zh-CN" sz="2000" b="0" i="1" dirty="0" smtClean="0">
                            <a:solidFill>
                              <a:schemeClr val="accent1"/>
                            </a:solidFill>
                            <a:latin typeface="Cambria Math" panose="02040503050406030204" pitchFamily="18" charset="0"/>
                            <a:cs typeface="Arial" panose="020B0604020202020204" pitchFamily="34" charset="0"/>
                          </a:rPr>
                          <m:t>𝑎</m:t>
                        </m:r>
                      </m:sub>
                    </m:sSub>
                    <m:d>
                      <m:dPr>
                        <m:begChr m:val="["/>
                        <m:endChr m:val="]"/>
                        <m:ctrlPr>
                          <a:rPr kumimoji="1" lang="en-US" altLang="zh-CN" sz="2000" i="1" dirty="0" err="1">
                            <a:solidFill>
                              <a:schemeClr val="accent1"/>
                            </a:solidFill>
                            <a:latin typeface="Cambria Math" panose="02040503050406030204" pitchFamily="18" charset="0"/>
                            <a:cs typeface="Arial" panose="020B0604020202020204" pitchFamily="34" charset="0"/>
                          </a:rPr>
                        </m:ctrlPr>
                      </m:dPr>
                      <m:e>
                        <m:r>
                          <a:rPr kumimoji="1" lang="en-US" altLang="zh-CN" sz="2000" i="1" dirty="0" err="1">
                            <a:solidFill>
                              <a:schemeClr val="accent1"/>
                            </a:solidFill>
                            <a:latin typeface="Cambria Math" panose="02040503050406030204" pitchFamily="18" charset="0"/>
                            <a:cs typeface="Arial" panose="020B0604020202020204" pitchFamily="34" charset="0"/>
                          </a:rPr>
                          <m:t>𝐷𝑜𝐵</m:t>
                        </m:r>
                      </m:e>
                    </m:d>
                    <m:r>
                      <a:rPr kumimoji="1" lang="en-US" altLang="zh-CN" sz="2000" i="1" dirty="0" err="1">
                        <a:solidFill>
                          <a:schemeClr val="accent1"/>
                        </a:solidFill>
                        <a:latin typeface="Cambria Math" panose="02040503050406030204" pitchFamily="18" charset="0"/>
                        <a:cs typeface="Arial" panose="020B0604020202020204" pitchFamily="34" charset="0"/>
                      </a:rPr>
                      <m:t> </m:t>
                    </m:r>
                  </m:oMath>
                </a14:m>
                <a:r>
                  <a:rPr kumimoji="1" lang="en-US" altLang="zh-CN" sz="2000" dirty="0">
                    <a:solidFill>
                      <a:schemeClr val="tx1"/>
                    </a:solidFill>
                    <a:latin typeface="Calibri" panose="020F0502020204030204" pitchFamily="34" charset="0"/>
                    <a:cs typeface="Calibri" panose="020F0502020204030204" pitchFamily="34" charset="0"/>
                  </a:rPr>
                  <a:t>by </a:t>
                </a:r>
                <a14:m>
                  <m:oMath xmlns:m="http://schemas.openxmlformats.org/officeDocument/2006/math">
                    <m:sSub>
                      <m:sSubPr>
                        <m:ctrlPr>
                          <a:rPr kumimoji="1" lang="en-US" altLang="zh-CN" sz="2000" i="1" dirty="0">
                            <a:solidFill>
                              <a:schemeClr val="tx1"/>
                            </a:solidFill>
                            <a:latin typeface="Cambria Math" panose="02040503050406030204" pitchFamily="18" charset="0"/>
                            <a:cs typeface="Arial" panose="020B0604020202020204" pitchFamily="34" charset="0"/>
                          </a:rPr>
                        </m:ctrlPr>
                      </m:sSubPr>
                      <m:e>
                        <m:r>
                          <a:rPr kumimoji="1" lang="en-US" altLang="zh-CN" sz="2000" i="1" dirty="0">
                            <a:solidFill>
                              <a:schemeClr val="tx1"/>
                            </a:solidFill>
                            <a:latin typeface="Cambria Math" panose="02040503050406030204" pitchFamily="18" charset="0"/>
                            <a:cs typeface="Arial" panose="020B0604020202020204" pitchFamily="34" charset="0"/>
                          </a:rPr>
                          <m:t>𝜑</m:t>
                        </m:r>
                      </m:e>
                      <m:sub>
                        <m:r>
                          <a:rPr kumimoji="1" lang="en-US" altLang="zh-CN" sz="2000" i="1" dirty="0">
                            <a:solidFill>
                              <a:schemeClr val="tx1"/>
                            </a:solidFill>
                            <a:latin typeface="Cambria Math" panose="02040503050406030204" pitchFamily="18" charset="0"/>
                            <a:cs typeface="Arial" panose="020B0604020202020204" pitchFamily="34" charset="0"/>
                          </a:rPr>
                          <m:t>2</m:t>
                        </m:r>
                      </m:sub>
                    </m:sSub>
                  </m:oMath>
                </a14:m>
                <a:r>
                  <a:rPr kumimoji="1" lang="en-US" altLang="zh-CN" sz="2000" dirty="0">
                    <a:solidFill>
                      <a:schemeClr val="tx1"/>
                    </a:solidFill>
                    <a:latin typeface="Calibri" panose="020F0502020204030204" pitchFamily="34" charset="0"/>
                    <a:cs typeface="Calibri" panose="020F0502020204030204" pitchFamily="34" charset="0"/>
                  </a:rPr>
                  <a:t>. Similarly, </a:t>
                </a:r>
                <a:r>
                  <a:rPr kumimoji="1" lang="en-US" altLang="zh-CN" sz="2000" dirty="0">
                    <a:solidFill>
                      <a:schemeClr val="accent1"/>
                    </a:solidFill>
                    <a:latin typeface="Calibri" panose="020F0502020204030204" pitchFamily="34" charset="0"/>
                    <a:cs typeface="Calibri" panose="020F0502020204030204" pitchFamily="34" charset="0"/>
                  </a:rPr>
                  <a:t>we assign “28/07/1965” of </a:t>
                </a:r>
                <a14:m>
                  <m:oMath xmlns:m="http://schemas.openxmlformats.org/officeDocument/2006/math">
                    <m:r>
                      <a:rPr kumimoji="1" lang="en-US" altLang="zh-CN" sz="2000" i="1" dirty="0" smtClean="0">
                        <a:solidFill>
                          <a:schemeClr val="accent1"/>
                        </a:solidFill>
                        <a:latin typeface="Cambria Math" panose="02040503050406030204" pitchFamily="18" charset="0"/>
                        <a:cs typeface="Arial" panose="020B0604020202020204" pitchFamily="34" charset="0"/>
                      </a:rPr>
                      <m:t>𝑡</m:t>
                    </m:r>
                    <m:r>
                      <a:rPr kumimoji="1" lang="en-US" altLang="zh-CN" sz="2000" i="1" dirty="0" smtClean="0">
                        <a:solidFill>
                          <a:schemeClr val="accent1"/>
                        </a:solidFill>
                        <a:latin typeface="Cambria Math" panose="02040503050406030204" pitchFamily="18" charset="0"/>
                        <a:cs typeface="Arial" panose="020B0604020202020204" pitchFamily="34" charset="0"/>
                      </a:rPr>
                      <m:t>[</m:t>
                    </m:r>
                    <m:r>
                      <m:rPr>
                        <m:sty m:val="p"/>
                      </m:rPr>
                      <a:rPr kumimoji="1" lang="en-US" altLang="zh-CN" sz="2000" i="0" dirty="0" smtClean="0">
                        <a:solidFill>
                          <a:schemeClr val="accent1"/>
                        </a:solidFill>
                        <a:latin typeface="Cambria Math" panose="02040503050406030204" pitchFamily="18" charset="0"/>
                        <a:cs typeface="Arial" panose="020B0604020202020204" pitchFamily="34" charset="0"/>
                      </a:rPr>
                      <m:t>death</m:t>
                    </m:r>
                    <m:r>
                      <a:rPr kumimoji="1" lang="en-US" altLang="zh-CN" sz="2000" i="1" dirty="0" smtClean="0">
                        <a:solidFill>
                          <a:schemeClr val="accent1"/>
                        </a:solidFill>
                        <a:latin typeface="Cambria Math" panose="02040503050406030204" pitchFamily="18" charset="0"/>
                        <a:cs typeface="Arial" panose="020B0604020202020204" pitchFamily="34" charset="0"/>
                      </a:rPr>
                      <m:t>] </m:t>
                    </m:r>
                  </m:oMath>
                </a14:m>
                <a:r>
                  <a:rPr kumimoji="1" lang="en-US" altLang="zh-CN" sz="2000" dirty="0">
                    <a:solidFill>
                      <a:schemeClr val="accent1"/>
                    </a:solidFill>
                    <a:latin typeface="Calibri" panose="020F0502020204030204" pitchFamily="34" charset="0"/>
                    <a:cs typeface="Calibri" panose="020F0502020204030204" pitchFamily="34" charset="0"/>
                  </a:rPr>
                  <a:t>to </a:t>
                </a:r>
                <a14:m>
                  <m:oMath xmlns:m="http://schemas.openxmlformats.org/officeDocument/2006/math">
                    <m:sSub>
                      <m:sSubPr>
                        <m:ctrlPr>
                          <a:rPr kumimoji="1" lang="en-US" altLang="zh-CN" sz="2000" b="0" i="1" dirty="0" smtClean="0">
                            <a:solidFill>
                              <a:schemeClr val="accent1"/>
                            </a:solidFill>
                            <a:latin typeface="Cambria Math" panose="02040503050406030204" pitchFamily="18" charset="0"/>
                            <a:cs typeface="Arial" panose="020B0604020202020204" pitchFamily="34" charset="0"/>
                          </a:rPr>
                        </m:ctrlPr>
                      </m:sSubPr>
                      <m:e>
                        <m:r>
                          <a:rPr kumimoji="1" lang="en-US" altLang="zh-CN" sz="2000" i="1" dirty="0">
                            <a:solidFill>
                              <a:schemeClr val="accent1"/>
                            </a:solidFill>
                            <a:latin typeface="Cambria Math" panose="02040503050406030204" pitchFamily="18" charset="0"/>
                            <a:cs typeface="Arial" panose="020B0604020202020204" pitchFamily="34" charset="0"/>
                          </a:rPr>
                          <m:t>𝑡</m:t>
                        </m:r>
                      </m:e>
                      <m:sub>
                        <m:r>
                          <a:rPr kumimoji="1" lang="en-US" altLang="zh-CN" sz="2000" b="0" i="1" dirty="0" smtClean="0">
                            <a:solidFill>
                              <a:schemeClr val="accent1"/>
                            </a:solidFill>
                            <a:latin typeface="Cambria Math" panose="02040503050406030204" pitchFamily="18" charset="0"/>
                            <a:cs typeface="Arial" panose="020B0604020202020204" pitchFamily="34" charset="0"/>
                          </a:rPr>
                          <m:t>𝑎</m:t>
                        </m:r>
                      </m:sub>
                    </m:sSub>
                    <m:r>
                      <a:rPr kumimoji="1" lang="en-US" altLang="zh-CN" sz="2000" i="1" dirty="0">
                        <a:solidFill>
                          <a:schemeClr val="accent1"/>
                        </a:solidFill>
                        <a:latin typeface="Cambria Math" panose="02040503050406030204" pitchFamily="18" charset="0"/>
                        <a:cs typeface="Arial" panose="020B0604020202020204" pitchFamily="34" charset="0"/>
                      </a:rPr>
                      <m:t>[</m:t>
                    </m:r>
                    <m:r>
                      <m:rPr>
                        <m:sty m:val="p"/>
                      </m:rPr>
                      <a:rPr kumimoji="1" lang="en-US" altLang="zh-CN" sz="2000" dirty="0">
                        <a:solidFill>
                          <a:schemeClr val="accent1"/>
                        </a:solidFill>
                        <a:latin typeface="Cambria Math" panose="02040503050406030204" pitchFamily="18" charset="0"/>
                        <a:cs typeface="Arial" panose="020B0604020202020204" pitchFamily="34" charset="0"/>
                      </a:rPr>
                      <m:t>death</m:t>
                    </m:r>
                    <m:r>
                      <a:rPr kumimoji="1" lang="en-US" altLang="zh-CN" sz="2000" i="1" dirty="0">
                        <a:solidFill>
                          <a:schemeClr val="accent1"/>
                        </a:solidFill>
                        <a:latin typeface="Cambria Math" panose="02040503050406030204" pitchFamily="18" charset="0"/>
                        <a:cs typeface="Arial" panose="020B0604020202020204" pitchFamily="34" charset="0"/>
                      </a:rPr>
                      <m:t>]</m:t>
                    </m:r>
                  </m:oMath>
                </a14:m>
                <a:r>
                  <a:rPr kumimoji="1" lang="en-US" altLang="zh-CN" sz="2000" dirty="0">
                    <a:solidFill>
                      <a:schemeClr val="accent1"/>
                    </a:solidFill>
                    <a:latin typeface="Calibri" panose="020F0502020204030204" pitchFamily="34" charset="0"/>
                    <a:cs typeface="Calibri" panose="020F0502020204030204" pitchFamily="34" charset="0"/>
                  </a:rPr>
                  <a:t>.</a:t>
                </a:r>
                <a:endParaRPr kumimoji="1" lang="en-US" altLang="zh-CN" sz="2000" dirty="0">
                  <a:solidFill>
                    <a:srgbClr val="FF0000"/>
                  </a:solidFill>
                  <a:latin typeface="Calibri" panose="020F0502020204030204" pitchFamily="34" charset="0"/>
                  <a:cs typeface="Calibri" panose="020F0502020204030204" pitchFamily="34" charset="0"/>
                </a:endParaRPr>
              </a:p>
            </p:txBody>
          </p:sp>
        </mc:Choice>
        <mc:Fallback xmlns="">
          <p:sp>
            <p:nvSpPr>
              <p:cNvPr id="6" name="Content Placeholder 2">
                <a:extLst>
                  <a:ext uri="{FF2B5EF4-FFF2-40B4-BE49-F238E27FC236}">
                    <a16:creationId xmlns:a16="http://schemas.microsoft.com/office/drawing/2014/main" id="{D8902C05-E548-9B48-BF17-A2C3BB0192E0}"/>
                  </a:ext>
                </a:extLst>
              </p:cNvPr>
              <p:cNvSpPr>
                <a:spLocks noGrp="1" noRot="1" noChangeAspect="1" noMove="1" noResize="1" noEditPoints="1" noAdjustHandles="1" noChangeArrowheads="1" noChangeShapeType="1" noTextEdit="1"/>
              </p:cNvSpPr>
              <p:nvPr/>
            </p:nvSpPr>
            <p:spPr>
              <a:xfrm>
                <a:off x="162804" y="1227587"/>
                <a:ext cx="11866391" cy="5456678"/>
              </a:xfrm>
              <a:prstGeom prst="rect">
                <a:avLst/>
              </a:prstGeom>
              <a:blipFill>
                <a:blip r:embed="rId3"/>
                <a:stretch>
                  <a:fillRect l="-534" t="-696" r="-427"/>
                </a:stretch>
              </a:blipFill>
              <a:ln w="9525">
                <a:noFill/>
                <a:miter lim="800000"/>
              </a:ln>
              <a:effectLst/>
            </p:spPr>
            <p:txBody>
              <a:bodyPr/>
              <a:lstStyle/>
              <a:p>
                <a:r>
                  <a:rPr lang="zh-CN" altLang="en-US">
                    <a:noFill/>
                  </a:rPr>
                  <a:t> </a:t>
                </a:r>
              </a:p>
            </p:txBody>
          </p:sp>
        </mc:Fallback>
      </mc:AlternateContent>
    </p:spTree>
    <p:extLst>
      <p:ext uri="{BB962C8B-B14F-4D97-AF65-F5344CB8AC3E}">
        <p14:creationId xmlns:p14="http://schemas.microsoft.com/office/powerpoint/2010/main" val="42802303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38BD86D-B427-2A4D-B179-DF20AF88893A}"/>
              </a:ext>
            </a:extLst>
          </p:cNvPr>
          <p:cNvSpPr>
            <a:spLocks noGrp="1"/>
          </p:cNvSpPr>
          <p:nvPr>
            <p:ph type="title"/>
          </p:nvPr>
        </p:nvSpPr>
        <p:spPr>
          <a:xfrm>
            <a:off x="0" y="18256"/>
            <a:ext cx="12192000" cy="1027418"/>
          </a:xfrm>
        </p:spPr>
        <p:txBody>
          <a:bodyPr/>
          <a:lstStyle/>
          <a:p>
            <a:r>
              <a:rPr kumimoji="1" lang="zh-CN" altLang="en-US" b="1" dirty="0">
                <a:latin typeface="Calibri" panose="020F0502020204030204" pitchFamily="34" charset="0"/>
                <a:cs typeface="Calibri" panose="020F0502020204030204" pitchFamily="34" charset="0"/>
              </a:rPr>
              <a:t> </a:t>
            </a:r>
            <a:r>
              <a:rPr kumimoji="1" lang="en-US" altLang="zh-CN" b="1" dirty="0">
                <a:latin typeface="Calibri" panose="020F0502020204030204" pitchFamily="34" charset="0"/>
                <a:cs typeface="Calibri" panose="020F0502020204030204" pitchFamily="34" charset="0"/>
              </a:rPr>
              <a:t>Case study</a:t>
            </a:r>
            <a:endParaRPr kumimoji="1" lang="zh-CN" altLang="en-US" b="1" dirty="0">
              <a:latin typeface="Calibri" panose="020F0502020204030204" pitchFamily="34" charset="0"/>
              <a:cs typeface="Calibri" panose="020F0502020204030204" pitchFamily="34" charset="0"/>
            </a:endParaRPr>
          </a:p>
        </p:txBody>
      </p:sp>
      <p:cxnSp>
        <p:nvCxnSpPr>
          <p:cNvPr id="5" name="直线连接符 4">
            <a:extLst>
              <a:ext uri="{FF2B5EF4-FFF2-40B4-BE49-F238E27FC236}">
                <a16:creationId xmlns:a16="http://schemas.microsoft.com/office/drawing/2014/main" id="{1FCB99ED-9B2B-5D45-A576-DE8F4F2A9973}"/>
              </a:ext>
            </a:extLst>
          </p:cNvPr>
          <p:cNvCxnSpPr/>
          <p:nvPr/>
        </p:nvCxnSpPr>
        <p:spPr>
          <a:xfrm>
            <a:off x="0" y="1045673"/>
            <a:ext cx="12192000" cy="0"/>
          </a:xfrm>
          <a:prstGeom prst="line">
            <a:avLst/>
          </a:prstGeom>
          <a:ln w="38100">
            <a:solidFill>
              <a:srgbClr val="0463C1"/>
            </a:solidFill>
          </a:ln>
          <a:effectLst>
            <a:glow rad="25400">
              <a:schemeClr val="accent1">
                <a:alpha val="40000"/>
              </a:schemeClr>
            </a:glow>
            <a:outerShdw blurRad="50800" dist="38100" dir="2700000" algn="tl" rotWithShape="0">
              <a:schemeClr val="tx1">
                <a:alpha val="40000"/>
              </a:schemeClr>
            </a:outerShdw>
            <a:reflection blurRad="6350" endPos="0" dir="5400000" sy="-100000" algn="bl" rotWithShape="0"/>
            <a:softEdge rad="0"/>
          </a:effectLst>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 name="Content Placeholder 2">
                <a:extLst>
                  <a:ext uri="{FF2B5EF4-FFF2-40B4-BE49-F238E27FC236}">
                    <a16:creationId xmlns:a16="http://schemas.microsoft.com/office/drawing/2014/main" id="{D8902C05-E548-9B48-BF17-A2C3BB0192E0}"/>
                  </a:ext>
                </a:extLst>
              </p:cNvPr>
              <p:cNvSpPr>
                <a:spLocks noGrp="1"/>
              </p:cNvSpPr>
              <p:nvPr/>
            </p:nvSpPr>
            <p:spPr>
              <a:xfrm>
                <a:off x="162804" y="1227587"/>
                <a:ext cx="11866391" cy="5456678"/>
              </a:xfrm>
              <a:prstGeom prst="rect">
                <a:avLst/>
              </a:prstGeom>
              <a:noFill/>
              <a:ln w="9525">
                <a:noFill/>
                <a:miter lim="800000"/>
              </a:ln>
              <a:effectLst/>
            </p:spPr>
            <p:txBody>
              <a:bodyPr vert="horz" wrap="square" lIns="91440" tIns="45720" rIns="91440" bIns="45720" numCol="1" anchor="t" anchorCtr="0" compatLnSpc="1"/>
              <a:lstStyle>
                <a:lvl1pPr marL="342900" indent="-342900" algn="l" rtl="0" fontAlgn="base">
                  <a:lnSpc>
                    <a:spcPct val="120000"/>
                  </a:lnSpc>
                  <a:spcBef>
                    <a:spcPct val="20000"/>
                  </a:spcBef>
                  <a:spcAft>
                    <a:spcPct val="0"/>
                  </a:spcAft>
                  <a:buClr>
                    <a:srgbClr val="C00000"/>
                  </a:buClr>
                  <a:buSzPct val="110000"/>
                  <a:buFont typeface="Wingdings" panose="05000000000000000000" pitchFamily="2" charset="2"/>
                  <a:buChar char="§"/>
                  <a:defRPr sz="3200">
                    <a:solidFill>
                      <a:schemeClr val="tx1">
                        <a:lumMod val="95000"/>
                        <a:lumOff val="5000"/>
                      </a:schemeClr>
                    </a:solidFill>
                    <a:latin typeface="+mn-lt"/>
                    <a:ea typeface="+mn-ea"/>
                    <a:cs typeface="+mn-cs"/>
                  </a:defRPr>
                </a:lvl1pPr>
                <a:lvl2pPr marL="742950" indent="-285750" algn="l" rtl="0" fontAlgn="base">
                  <a:lnSpc>
                    <a:spcPct val="120000"/>
                  </a:lnSpc>
                  <a:spcBef>
                    <a:spcPct val="20000"/>
                  </a:spcBef>
                  <a:spcAft>
                    <a:spcPct val="0"/>
                  </a:spcAft>
                  <a:buClr>
                    <a:srgbClr val="C00000"/>
                  </a:buClr>
                  <a:buSzPct val="90000"/>
                  <a:buFont typeface="Arial" panose="020B0604020202020204" pitchFamily="34" charset="0"/>
                  <a:buChar char="–"/>
                  <a:defRPr sz="2800">
                    <a:solidFill>
                      <a:schemeClr val="tx1">
                        <a:lumMod val="95000"/>
                        <a:lumOff val="5000"/>
                      </a:schemeClr>
                    </a:solidFill>
                    <a:latin typeface="+mn-lt"/>
                    <a:cs typeface="+mn-cs"/>
                  </a:defRPr>
                </a:lvl2pPr>
                <a:lvl3pPr marL="1143000" indent="-228600" algn="l" rtl="0" fontAlgn="base">
                  <a:lnSpc>
                    <a:spcPct val="120000"/>
                  </a:lnSpc>
                  <a:spcBef>
                    <a:spcPct val="20000"/>
                  </a:spcBef>
                  <a:spcAft>
                    <a:spcPct val="0"/>
                  </a:spcAft>
                  <a:buChar char="•"/>
                  <a:defRPr sz="2400">
                    <a:solidFill>
                      <a:schemeClr val="tx1">
                        <a:lumMod val="95000"/>
                        <a:lumOff val="5000"/>
                      </a:schemeClr>
                    </a:solidFill>
                    <a:latin typeface="+mn-lt"/>
                    <a:cs typeface="+mn-cs"/>
                  </a:defRPr>
                </a:lvl3pPr>
                <a:lvl4pPr marL="1600200" indent="-228600" algn="l" rtl="0" fontAlgn="base">
                  <a:lnSpc>
                    <a:spcPct val="120000"/>
                  </a:lnSpc>
                  <a:spcBef>
                    <a:spcPct val="20000"/>
                  </a:spcBef>
                  <a:spcAft>
                    <a:spcPct val="0"/>
                  </a:spcAft>
                  <a:buChar char="–"/>
                  <a:defRPr sz="2000">
                    <a:solidFill>
                      <a:schemeClr val="tx1">
                        <a:lumMod val="95000"/>
                        <a:lumOff val="5000"/>
                      </a:schemeClr>
                    </a:solidFill>
                    <a:latin typeface="+mn-lt"/>
                    <a:cs typeface="+mn-cs"/>
                  </a:defRPr>
                </a:lvl4pPr>
                <a:lvl5pPr marL="2057400" indent="-228600" algn="l" rtl="0" fontAlgn="base">
                  <a:lnSpc>
                    <a:spcPct val="120000"/>
                  </a:lnSpc>
                  <a:spcBef>
                    <a:spcPct val="20000"/>
                  </a:spcBef>
                  <a:spcAft>
                    <a:spcPct val="0"/>
                  </a:spcAft>
                  <a:buChar char="»"/>
                  <a:defRPr sz="2000">
                    <a:solidFill>
                      <a:schemeClr val="tx1">
                        <a:lumMod val="95000"/>
                        <a:lumOff val="5000"/>
                      </a:schemeClr>
                    </a:solidFill>
                    <a:latin typeface="+mn-lt"/>
                    <a:cs typeface="+mn-cs"/>
                  </a:defRPr>
                </a:lvl5pPr>
                <a:lvl6pPr marL="2514600" indent="-228600" algn="l" rtl="0" fontAlgn="base">
                  <a:lnSpc>
                    <a:spcPct val="120000"/>
                  </a:lnSpc>
                  <a:spcBef>
                    <a:spcPct val="20000"/>
                  </a:spcBef>
                  <a:spcAft>
                    <a:spcPct val="0"/>
                  </a:spcAft>
                  <a:buChar char="»"/>
                  <a:defRPr sz="2000">
                    <a:solidFill>
                      <a:schemeClr val="tx1"/>
                    </a:solidFill>
                    <a:latin typeface="+mn-lt"/>
                    <a:cs typeface="+mn-cs"/>
                  </a:defRPr>
                </a:lvl6pPr>
                <a:lvl7pPr marL="2971800" indent="-228600" algn="l" rtl="0" fontAlgn="base">
                  <a:lnSpc>
                    <a:spcPct val="120000"/>
                  </a:lnSpc>
                  <a:spcBef>
                    <a:spcPct val="20000"/>
                  </a:spcBef>
                  <a:spcAft>
                    <a:spcPct val="0"/>
                  </a:spcAft>
                  <a:buChar char="»"/>
                  <a:defRPr sz="2000">
                    <a:solidFill>
                      <a:schemeClr val="tx1"/>
                    </a:solidFill>
                    <a:latin typeface="+mn-lt"/>
                    <a:cs typeface="+mn-cs"/>
                  </a:defRPr>
                </a:lvl7pPr>
                <a:lvl8pPr marL="3429000" indent="-228600" algn="l" rtl="0" fontAlgn="base">
                  <a:lnSpc>
                    <a:spcPct val="120000"/>
                  </a:lnSpc>
                  <a:spcBef>
                    <a:spcPct val="20000"/>
                  </a:spcBef>
                  <a:spcAft>
                    <a:spcPct val="0"/>
                  </a:spcAft>
                  <a:buChar char="»"/>
                  <a:defRPr sz="2000">
                    <a:solidFill>
                      <a:schemeClr val="tx1"/>
                    </a:solidFill>
                    <a:latin typeface="+mn-lt"/>
                    <a:cs typeface="+mn-cs"/>
                  </a:defRPr>
                </a:lvl8pPr>
                <a:lvl9pPr marL="3886200" indent="-228600" algn="l" rtl="0" fontAlgn="base">
                  <a:lnSpc>
                    <a:spcPct val="120000"/>
                  </a:lnSpc>
                  <a:spcBef>
                    <a:spcPct val="20000"/>
                  </a:spcBef>
                  <a:spcAft>
                    <a:spcPct val="0"/>
                  </a:spcAft>
                  <a:buChar char="»"/>
                  <a:defRPr sz="2000">
                    <a:solidFill>
                      <a:schemeClr val="tx1"/>
                    </a:solidFill>
                    <a:latin typeface="+mn-lt"/>
                    <a:cs typeface="+mn-cs"/>
                  </a:defRPr>
                </a:lvl9pPr>
              </a:lstStyle>
              <a:p>
                <a:pPr>
                  <a:lnSpc>
                    <a:spcPct val="100000"/>
                  </a:lnSpc>
                  <a:spcBef>
                    <a:spcPts val="600"/>
                  </a:spcBef>
                </a:pPr>
                <a:r>
                  <a:rPr kumimoji="1" lang="en" altLang="zh-CN" sz="2000" dirty="0">
                    <a:latin typeface="Calibri" panose="020F0502020204030204" pitchFamily="34" charset="0"/>
                    <a:cs typeface="Calibri" panose="020F0502020204030204" pitchFamily="34" charset="0"/>
                  </a:rPr>
                  <a:t>We crawled a person dataset with schema </a:t>
                </a:r>
                <a:r>
                  <a:rPr kumimoji="1" lang="en" altLang="zh-CN" sz="2000" dirty="0">
                    <a:solidFill>
                      <a:schemeClr val="accent1"/>
                    </a:solidFill>
                    <a:latin typeface="Calibri" panose="020F0502020204030204" pitchFamily="34" charset="0"/>
                    <a:cs typeface="Calibri" panose="020F0502020204030204" pitchFamily="34" charset="0"/>
                  </a:rPr>
                  <a:t>𝑅 = (name, </a:t>
                </a:r>
                <a:r>
                  <a:rPr kumimoji="1" lang="en" altLang="zh-CN" sz="2000" dirty="0" err="1">
                    <a:solidFill>
                      <a:schemeClr val="accent1"/>
                    </a:solidFill>
                    <a:latin typeface="Calibri" panose="020F0502020204030204" pitchFamily="34" charset="0"/>
                    <a:cs typeface="Calibri" panose="020F0502020204030204" pitchFamily="34" charset="0"/>
                  </a:rPr>
                  <a:t>DoB</a:t>
                </a:r>
                <a:r>
                  <a:rPr kumimoji="1" lang="en" altLang="zh-CN" sz="2000" dirty="0">
                    <a:solidFill>
                      <a:schemeClr val="accent1"/>
                    </a:solidFill>
                    <a:latin typeface="Calibri" panose="020F0502020204030204" pitchFamily="34" charset="0"/>
                    <a:cs typeface="Calibri" panose="020F0502020204030204" pitchFamily="34" charset="0"/>
                  </a:rPr>
                  <a:t>, death, occupation, party) </a:t>
                </a:r>
                <a:r>
                  <a:rPr kumimoji="1" lang="en" altLang="zh-CN" sz="2000" dirty="0">
                    <a:latin typeface="Calibri" panose="020F0502020204030204" pitchFamily="34" charset="0"/>
                    <a:cs typeface="Calibri" panose="020F0502020204030204" pitchFamily="34" charset="0"/>
                  </a:rPr>
                  <a:t>from Wikipedia.</a:t>
                </a:r>
              </a:p>
              <a:p>
                <a:pPr>
                  <a:lnSpc>
                    <a:spcPct val="100000"/>
                  </a:lnSpc>
                  <a:spcBef>
                    <a:spcPts val="600"/>
                  </a:spcBef>
                </a:pPr>
                <a:r>
                  <a:rPr kumimoji="1" lang="en" altLang="zh-CN" sz="2000" dirty="0">
                    <a:latin typeface="Calibri" panose="020F0502020204030204" pitchFamily="34" charset="0"/>
                    <a:cs typeface="Calibri" panose="020F0502020204030204" pitchFamily="34" charset="0"/>
                  </a:rPr>
                  <a:t>We obtained person tuples based on names (e.g., Hirai Taro ̄ [7]) and cited Wiki pages.</a:t>
                </a:r>
              </a:p>
              <a:p>
                <a:pPr>
                  <a:lnSpc>
                    <a:spcPct val="100000"/>
                  </a:lnSpc>
                  <a:spcBef>
                    <a:spcPts val="600"/>
                  </a:spcBef>
                </a:pPr>
                <a:r>
                  <a:rPr kumimoji="1" lang="en" altLang="zh-CN" sz="2000" dirty="0">
                    <a:latin typeface="Calibri" panose="020F0502020204030204" pitchFamily="34" charset="0"/>
                    <a:cs typeface="Calibri" panose="020F0502020204030204" pitchFamily="34" charset="0"/>
                  </a:rPr>
                  <a:t>From the tuples, SET found a real mismatch, represented by </a:t>
                </a:r>
                <a:r>
                  <a:rPr kumimoji="1" lang="en" altLang="zh-CN" sz="2000" dirty="0">
                    <a:solidFill>
                      <a:schemeClr val="accent1"/>
                    </a:solidFill>
                    <a:latin typeface="Calibri" panose="020F0502020204030204" pitchFamily="34" charset="0"/>
                    <a:cs typeface="Calibri" panose="020F0502020204030204" pitchFamily="34" charset="0"/>
                  </a:rPr>
                  <a:t>𝑡 = (“Hirai Taro ̄”, “21/10/1894”, “28/07/1965”, “Novelist”, “Liberal democratic party”)</a:t>
                </a:r>
                <a:r>
                  <a:rPr kumimoji="1" lang="en" altLang="zh-CN" sz="2000" dirty="0">
                    <a:latin typeface="Calibri" panose="020F0502020204030204" pitchFamily="34" charset="0"/>
                    <a:cs typeface="Calibri" panose="020F0502020204030204" pitchFamily="34" charset="0"/>
                  </a:rPr>
                  <a:t>. Here 𝑡 is a mismatch from a famous Japanese novelist and a Japanese councilor. </a:t>
                </a:r>
              </a:p>
              <a:p>
                <a:pPr>
                  <a:lnSpc>
                    <a:spcPct val="100000"/>
                  </a:lnSpc>
                  <a:spcBef>
                    <a:spcPts val="600"/>
                  </a:spcBef>
                </a:pPr>
                <a:r>
                  <a:rPr kumimoji="1" lang="en" altLang="zh-CN" sz="2000" dirty="0">
                    <a:latin typeface="Calibri" panose="020F0502020204030204" pitchFamily="34" charset="0"/>
                    <a:cs typeface="Calibri" panose="020F0502020204030204" pitchFamily="34" charset="0"/>
                  </a:rPr>
                  <a:t>To correct it, SET splits 𝑡 as follows.</a:t>
                </a:r>
              </a:p>
              <a:p>
                <a:pPr marL="914400" lvl="1" indent="-457200">
                  <a:spcBef>
                    <a:spcPts val="600"/>
                  </a:spcBef>
                  <a:buFont typeface="Wingdings" pitchFamily="2" charset="2"/>
                  <a:buAutoNum type="arabicParenBoth" startAt="3"/>
                </a:pPr>
                <a:r>
                  <a:rPr kumimoji="1" lang="en" altLang="zh-CN" sz="2000" u="sng" dirty="0">
                    <a:solidFill>
                      <a:srgbClr val="FF0000"/>
                    </a:solidFill>
                    <a:latin typeface="Calibri" panose="020F0502020204030204" pitchFamily="34" charset="0"/>
                    <a:cs typeface="Calibri" panose="020F0502020204030204" pitchFamily="34" charset="0"/>
                  </a:rPr>
                  <a:t>MI.</a:t>
                </a:r>
                <a:r>
                  <a:rPr kumimoji="1" lang="en" altLang="zh-CN" sz="2000" dirty="0">
                    <a:latin typeface="Calibri" panose="020F0502020204030204" pitchFamily="34" charset="0"/>
                    <a:cs typeface="Calibri" panose="020F0502020204030204" pitchFamily="34" charset="0"/>
                  </a:rPr>
                  <a:t> To impute null values in TS(𝑡), e.g., </a:t>
                </a:r>
                <a14:m>
                  <m:oMath xmlns:m="http://schemas.openxmlformats.org/officeDocument/2006/math">
                    <m:sSub>
                      <m:sSubPr>
                        <m:ctrlPr>
                          <a:rPr kumimoji="1" lang="en" altLang="zh-CN" sz="2000" i="1" dirty="0" smtClean="0">
                            <a:latin typeface="Cambria Math" panose="02040503050406030204" pitchFamily="18" charset="0"/>
                            <a:cs typeface="Arial" panose="020B0604020202020204" pitchFamily="34" charset="0"/>
                          </a:rPr>
                        </m:ctrlPr>
                      </m:sSubPr>
                      <m:e>
                        <m:r>
                          <a:rPr kumimoji="1" lang="en" altLang="zh-CN" sz="2000" i="1" dirty="0" smtClean="0">
                            <a:latin typeface="Cambria Math" panose="02040503050406030204" pitchFamily="18" charset="0"/>
                            <a:cs typeface="Arial" panose="020B0604020202020204" pitchFamily="34" charset="0"/>
                          </a:rPr>
                          <m:t>𝑡</m:t>
                        </m:r>
                      </m:e>
                      <m:sub>
                        <m:r>
                          <a:rPr kumimoji="1" lang="en" altLang="zh-CN" sz="2000" i="1" dirty="0" smtClean="0">
                            <a:latin typeface="Cambria Math" panose="02040503050406030204" pitchFamily="18" charset="0"/>
                            <a:cs typeface="Arial" panose="020B0604020202020204" pitchFamily="34" charset="0"/>
                          </a:rPr>
                          <m:t>𝑏</m:t>
                        </m:r>
                      </m:sub>
                    </m:sSub>
                    <m:r>
                      <a:rPr kumimoji="1" lang="en" altLang="zh-CN" sz="2000" i="1" dirty="0" smtClean="0">
                        <a:latin typeface="Cambria Math" panose="02040503050406030204" pitchFamily="18" charset="0"/>
                        <a:cs typeface="Arial" panose="020B0604020202020204" pitchFamily="34" charset="0"/>
                      </a:rPr>
                      <m:t>[</m:t>
                    </m:r>
                    <m:r>
                      <m:rPr>
                        <m:sty m:val="p"/>
                      </m:rPr>
                      <a:rPr kumimoji="1" lang="en" altLang="zh-CN" sz="2000" i="0" dirty="0" smtClean="0">
                        <a:latin typeface="Cambria Math" panose="02040503050406030204" pitchFamily="18" charset="0"/>
                        <a:cs typeface="Arial" panose="020B0604020202020204" pitchFamily="34" charset="0"/>
                      </a:rPr>
                      <m:t>occupation</m:t>
                    </m:r>
                    <m:r>
                      <a:rPr kumimoji="1" lang="en" altLang="zh-CN" sz="2000" i="1" dirty="0" smtClean="0">
                        <a:latin typeface="Cambria Math" panose="02040503050406030204" pitchFamily="18" charset="0"/>
                        <a:cs typeface="Arial" panose="020B0604020202020204" pitchFamily="34" charset="0"/>
                      </a:rPr>
                      <m:t>]</m:t>
                    </m:r>
                  </m:oMath>
                </a14:m>
                <a:r>
                  <a:rPr kumimoji="1" lang="en" altLang="zh-CN" sz="2000" dirty="0">
                    <a:latin typeface="Calibri" panose="020F0502020204030204" pitchFamily="34" charset="0"/>
                    <a:cs typeface="Calibri" panose="020F0502020204030204" pitchFamily="34" charset="0"/>
                  </a:rPr>
                  <a:t>, SET uses </a:t>
                </a:r>
                <a:r>
                  <a:rPr kumimoji="1" lang="en" altLang="zh-CN" sz="2000" dirty="0" err="1">
                    <a:latin typeface="Calibri" panose="020F0502020204030204" pitchFamily="34" charset="0"/>
                    <a:cs typeface="Calibri" panose="020F0502020204030204" pitchFamily="34" charset="0"/>
                  </a:rPr>
                  <a:t>Wikidata</a:t>
                </a:r>
                <a:r>
                  <a:rPr kumimoji="1" lang="en" altLang="zh-CN" sz="2000" dirty="0">
                    <a:latin typeface="Calibri" panose="020F0502020204030204" pitchFamily="34" charset="0"/>
                    <a:cs typeface="Calibri" panose="020F0502020204030204" pitchFamily="34" charset="0"/>
                  </a:rPr>
                  <a:t> as external knowledge graph 𝐺 and applies </a:t>
                </a:r>
                <a14:m>
                  <m:oMath xmlns:m="http://schemas.openxmlformats.org/officeDocument/2006/math">
                    <m:sSub>
                      <m:sSubPr>
                        <m:ctrlPr>
                          <a:rPr kumimoji="1" lang="en" altLang="zh-CN" sz="2000" i="1" dirty="0" smtClean="0">
                            <a:latin typeface="Cambria Math" panose="02040503050406030204" pitchFamily="18" charset="0"/>
                            <a:cs typeface="Arial" panose="020B0604020202020204" pitchFamily="34" charset="0"/>
                          </a:rPr>
                        </m:ctrlPr>
                      </m:sSubPr>
                      <m:e>
                        <m:r>
                          <a:rPr kumimoji="1" lang="en" altLang="zh-CN" sz="2000" i="1" dirty="0" smtClean="0">
                            <a:latin typeface="Cambria Math" panose="02040503050406030204" pitchFamily="18" charset="0"/>
                            <a:cs typeface="Arial" panose="020B0604020202020204" pitchFamily="34" charset="0"/>
                          </a:rPr>
                          <m:t>𝜑</m:t>
                        </m:r>
                      </m:e>
                      <m:sub>
                        <m:r>
                          <a:rPr kumimoji="1" lang="en" altLang="zh-CN" sz="2000" i="1" dirty="0" smtClean="0">
                            <a:latin typeface="Cambria Math" panose="02040503050406030204" pitchFamily="18" charset="0"/>
                            <a:cs typeface="Arial" panose="020B0604020202020204" pitchFamily="34" charset="0"/>
                          </a:rPr>
                          <m:t>3</m:t>
                        </m:r>
                      </m:sub>
                    </m:sSub>
                    <m:r>
                      <a:rPr kumimoji="1" lang="en" altLang="zh-CN" sz="2000" i="1" dirty="0" smtClean="0">
                        <a:latin typeface="Cambria Math" panose="02040503050406030204" pitchFamily="18" charset="0"/>
                        <a:cs typeface="Arial" panose="020B0604020202020204" pitchFamily="34" charset="0"/>
                      </a:rPr>
                      <m:t>: </m:t>
                    </m:r>
                    <m:r>
                      <a:rPr kumimoji="1" lang="en" altLang="zh-CN" sz="2000" i="1" dirty="0" smtClean="0">
                        <a:latin typeface="Cambria Math" panose="02040503050406030204" pitchFamily="18" charset="0"/>
                        <a:cs typeface="Arial" panose="020B0604020202020204" pitchFamily="34" charset="0"/>
                      </a:rPr>
                      <m:t>𝑅</m:t>
                    </m:r>
                    <m:d>
                      <m:dPr>
                        <m:ctrlPr>
                          <a:rPr kumimoji="1" lang="en" altLang="zh-CN" sz="2000" i="1" dirty="0" smtClean="0">
                            <a:latin typeface="Cambria Math" panose="02040503050406030204" pitchFamily="18" charset="0"/>
                            <a:cs typeface="Arial" panose="020B0604020202020204" pitchFamily="34" charset="0"/>
                          </a:rPr>
                        </m:ctrlPr>
                      </m:dPr>
                      <m:e>
                        <m:r>
                          <a:rPr kumimoji="1" lang="en" altLang="zh-CN" sz="2000" i="1" dirty="0" smtClean="0">
                            <a:latin typeface="Cambria Math" panose="02040503050406030204" pitchFamily="18" charset="0"/>
                            <a:cs typeface="Arial" panose="020B0604020202020204" pitchFamily="34" charset="0"/>
                          </a:rPr>
                          <m:t>𝑡</m:t>
                        </m:r>
                      </m:e>
                    </m:d>
                    <m:r>
                      <a:rPr kumimoji="1" lang="en" altLang="zh-CN" sz="2000" i="1" dirty="0" smtClean="0">
                        <a:latin typeface="Cambria Math" panose="02040503050406030204" pitchFamily="18" charset="0"/>
                        <a:cs typeface="Arial" panose="020B0604020202020204" pitchFamily="34" charset="0"/>
                      </a:rPr>
                      <m:t>∧</m:t>
                    </m:r>
                    <m:r>
                      <m:rPr>
                        <m:sty m:val="p"/>
                      </m:rPr>
                      <a:rPr kumimoji="1" lang="en" altLang="zh-CN" sz="2000" i="0" dirty="0" smtClean="0">
                        <a:latin typeface="Cambria Math" panose="02040503050406030204" pitchFamily="18" charset="0"/>
                        <a:cs typeface="Arial" panose="020B0604020202020204" pitchFamily="34" charset="0"/>
                      </a:rPr>
                      <m:t>vertex</m:t>
                    </m:r>
                    <m:d>
                      <m:dPr>
                        <m:ctrlPr>
                          <a:rPr kumimoji="1" lang="en" altLang="zh-CN" sz="2000" i="1" dirty="0" smtClean="0">
                            <a:latin typeface="Cambria Math" panose="02040503050406030204" pitchFamily="18" charset="0"/>
                            <a:cs typeface="Arial" panose="020B0604020202020204" pitchFamily="34" charset="0"/>
                          </a:rPr>
                        </m:ctrlPr>
                      </m:dPr>
                      <m:e>
                        <m:r>
                          <a:rPr kumimoji="1" lang="en" altLang="zh-CN" sz="2000" i="1" dirty="0" smtClean="0">
                            <a:latin typeface="Cambria Math" panose="02040503050406030204" pitchFamily="18" charset="0"/>
                            <a:cs typeface="Arial" panose="020B0604020202020204" pitchFamily="34" charset="0"/>
                          </a:rPr>
                          <m:t>𝑥</m:t>
                        </m:r>
                        <m:r>
                          <a:rPr kumimoji="1" lang="en" altLang="zh-CN" sz="2000" i="1" dirty="0" smtClean="0">
                            <a:latin typeface="Cambria Math" panose="02040503050406030204" pitchFamily="18" charset="0"/>
                            <a:cs typeface="Arial" panose="020B0604020202020204" pitchFamily="34" charset="0"/>
                          </a:rPr>
                          <m:t>,</m:t>
                        </m:r>
                        <m:r>
                          <m:rPr>
                            <m:sty m:val="p"/>
                          </m:rPr>
                          <a:rPr kumimoji="1" lang="en" altLang="zh-CN" sz="2000" i="0" dirty="0" err="1" smtClean="0">
                            <a:latin typeface="Cambria Math" panose="02040503050406030204" pitchFamily="18" charset="0"/>
                            <a:cs typeface="Arial" panose="020B0604020202020204" pitchFamily="34" charset="0"/>
                          </a:rPr>
                          <m:t>Wikidata</m:t>
                        </m:r>
                      </m:e>
                    </m:d>
                    <m:r>
                      <a:rPr kumimoji="1" lang="en" altLang="zh-CN" sz="2000" i="1" dirty="0" smtClean="0">
                        <a:latin typeface="Cambria Math" panose="02040503050406030204" pitchFamily="18" charset="0"/>
                        <a:cs typeface="Arial" panose="020B0604020202020204" pitchFamily="34" charset="0"/>
                      </a:rPr>
                      <m:t>∧</m:t>
                    </m:r>
                    <m:r>
                      <m:rPr>
                        <m:sty m:val="p"/>
                      </m:rPr>
                      <a:rPr kumimoji="1" lang="en" altLang="zh-CN" sz="2000" i="0" dirty="0" smtClean="0">
                        <a:latin typeface="Cambria Math" panose="02040503050406030204" pitchFamily="18" charset="0"/>
                        <a:cs typeface="Arial" panose="020B0604020202020204" pitchFamily="34" charset="0"/>
                      </a:rPr>
                      <m:t>HER</m:t>
                    </m:r>
                    <m:d>
                      <m:dPr>
                        <m:ctrlPr>
                          <a:rPr kumimoji="1" lang="en" altLang="zh-CN" sz="2000" i="1" dirty="0" smtClean="0">
                            <a:latin typeface="Cambria Math" panose="02040503050406030204" pitchFamily="18" charset="0"/>
                            <a:cs typeface="Arial" panose="020B0604020202020204" pitchFamily="34" charset="0"/>
                          </a:rPr>
                        </m:ctrlPr>
                      </m:dPr>
                      <m:e>
                        <m:r>
                          <a:rPr kumimoji="1" lang="en" altLang="zh-CN" sz="2000" i="1" dirty="0" smtClean="0">
                            <a:latin typeface="Cambria Math" panose="02040503050406030204" pitchFamily="18" charset="0"/>
                            <a:cs typeface="Arial" panose="020B0604020202020204" pitchFamily="34" charset="0"/>
                          </a:rPr>
                          <m:t>𝑡</m:t>
                        </m:r>
                        <m:r>
                          <a:rPr kumimoji="1" lang="en" altLang="zh-CN" sz="2000" i="1" dirty="0" smtClean="0">
                            <a:latin typeface="Cambria Math" panose="02040503050406030204" pitchFamily="18" charset="0"/>
                            <a:cs typeface="Arial" panose="020B0604020202020204" pitchFamily="34" charset="0"/>
                          </a:rPr>
                          <m:t>,</m:t>
                        </m:r>
                        <m:r>
                          <a:rPr kumimoji="1" lang="en" altLang="zh-CN" sz="2000" i="1" dirty="0" smtClean="0">
                            <a:latin typeface="Cambria Math" panose="02040503050406030204" pitchFamily="18" charset="0"/>
                            <a:cs typeface="Arial" panose="020B0604020202020204" pitchFamily="34" charset="0"/>
                          </a:rPr>
                          <m:t>𝑥</m:t>
                        </m:r>
                      </m:e>
                    </m:d>
                    <m:r>
                      <a:rPr kumimoji="1" lang="en" altLang="zh-CN" sz="2000" i="1" dirty="0" smtClean="0">
                        <a:latin typeface="Cambria Math" panose="02040503050406030204" pitchFamily="18" charset="0"/>
                        <a:cs typeface="Arial" panose="020B0604020202020204" pitchFamily="34" charset="0"/>
                      </a:rPr>
                      <m:t>∧ </m:t>
                    </m:r>
                    <m:r>
                      <m:rPr>
                        <m:sty m:val="p"/>
                      </m:rPr>
                      <a:rPr kumimoji="1" lang="en" altLang="zh-CN" sz="2000" i="0" dirty="0" smtClean="0">
                        <a:latin typeface="Cambria Math" panose="02040503050406030204" pitchFamily="18" charset="0"/>
                        <a:cs typeface="Arial" panose="020B0604020202020204" pitchFamily="34" charset="0"/>
                      </a:rPr>
                      <m:t>match</m:t>
                    </m:r>
                    <m:d>
                      <m:dPr>
                        <m:ctrlPr>
                          <a:rPr kumimoji="1" lang="en" altLang="zh-CN" sz="2000" i="1" dirty="0" smtClean="0">
                            <a:latin typeface="Cambria Math" panose="02040503050406030204" pitchFamily="18" charset="0"/>
                            <a:cs typeface="Arial" panose="020B0604020202020204" pitchFamily="34" charset="0"/>
                          </a:rPr>
                        </m:ctrlPr>
                      </m:dPr>
                      <m:e>
                        <m:r>
                          <a:rPr kumimoji="1" lang="en" altLang="zh-CN" sz="2000" i="1" dirty="0" smtClean="0">
                            <a:latin typeface="Cambria Math" panose="02040503050406030204" pitchFamily="18" charset="0"/>
                            <a:cs typeface="Arial" panose="020B0604020202020204" pitchFamily="34" charset="0"/>
                          </a:rPr>
                          <m:t>𝑡</m:t>
                        </m:r>
                        <m:d>
                          <m:dPr>
                            <m:begChr m:val="["/>
                            <m:endChr m:val="]"/>
                            <m:ctrlPr>
                              <a:rPr kumimoji="1" lang="en" altLang="zh-CN" sz="2000" i="1" dirty="0" smtClean="0">
                                <a:latin typeface="Cambria Math" panose="02040503050406030204" pitchFamily="18" charset="0"/>
                                <a:cs typeface="Arial" panose="020B0604020202020204" pitchFamily="34" charset="0"/>
                              </a:rPr>
                            </m:ctrlPr>
                          </m:dPr>
                          <m:e>
                            <m:r>
                              <m:rPr>
                                <m:sty m:val="p"/>
                              </m:rPr>
                              <a:rPr kumimoji="1" lang="en" altLang="zh-CN" sz="2000" i="0" dirty="0" smtClean="0">
                                <a:latin typeface="Cambria Math" panose="02040503050406030204" pitchFamily="18" charset="0"/>
                                <a:cs typeface="Arial" panose="020B0604020202020204" pitchFamily="34" charset="0"/>
                              </a:rPr>
                              <m:t>occupation</m:t>
                            </m:r>
                          </m:e>
                        </m:d>
                        <m:r>
                          <a:rPr kumimoji="1" lang="en" altLang="zh-CN" sz="2000" i="1" dirty="0" smtClean="0">
                            <a:latin typeface="Cambria Math" panose="02040503050406030204" pitchFamily="18" charset="0"/>
                            <a:cs typeface="Arial" panose="020B0604020202020204" pitchFamily="34" charset="0"/>
                          </a:rPr>
                          <m:t>, </m:t>
                        </m:r>
                        <m:r>
                          <a:rPr kumimoji="1" lang="en" altLang="zh-CN" sz="2000" i="1" dirty="0" smtClean="0">
                            <a:latin typeface="Cambria Math" panose="02040503050406030204" pitchFamily="18" charset="0"/>
                            <a:cs typeface="Arial" panose="020B0604020202020204" pitchFamily="34" charset="0"/>
                          </a:rPr>
                          <m:t>𝑥</m:t>
                        </m:r>
                        <m:r>
                          <a:rPr kumimoji="1" lang="en" altLang="zh-CN" sz="2000" i="1" dirty="0" smtClean="0">
                            <a:latin typeface="Cambria Math" panose="02040503050406030204" pitchFamily="18" charset="0"/>
                            <a:cs typeface="Arial" panose="020B0604020202020204" pitchFamily="34" charset="0"/>
                          </a:rPr>
                          <m:t>.</m:t>
                        </m:r>
                        <m:d>
                          <m:dPr>
                            <m:ctrlPr>
                              <a:rPr kumimoji="1" lang="en" altLang="zh-CN" sz="2000" i="1" dirty="0" smtClean="0">
                                <a:latin typeface="Cambria Math" panose="02040503050406030204" pitchFamily="18" charset="0"/>
                                <a:cs typeface="Arial" panose="020B0604020202020204" pitchFamily="34" charset="0"/>
                              </a:rPr>
                            </m:ctrlPr>
                          </m:dPr>
                          <m:e>
                            <m:r>
                              <m:rPr>
                                <m:sty m:val="p"/>
                              </m:rPr>
                              <a:rPr kumimoji="1" lang="en" altLang="zh-CN" sz="2000" i="0" dirty="0" smtClean="0">
                                <a:latin typeface="Cambria Math" panose="02040503050406030204" pitchFamily="18" charset="0"/>
                                <a:cs typeface="Arial" panose="020B0604020202020204" pitchFamily="34" charset="0"/>
                              </a:rPr>
                              <m:t>occupation</m:t>
                            </m:r>
                          </m:e>
                        </m:d>
                      </m:e>
                    </m:d>
                    <m:r>
                      <a:rPr kumimoji="1" lang="en" altLang="zh-CN" sz="2000" i="1" dirty="0" smtClean="0">
                        <a:latin typeface="Cambria Math" panose="02040503050406030204" pitchFamily="18" charset="0"/>
                        <a:cs typeface="Arial" panose="020B0604020202020204" pitchFamily="34" charset="0"/>
                      </a:rPr>
                      <m:t>→</m:t>
                    </m:r>
                    <m:r>
                      <a:rPr kumimoji="1" lang="en" altLang="zh-CN" sz="2000" i="1" dirty="0" smtClean="0">
                        <a:latin typeface="Cambria Math" panose="02040503050406030204" pitchFamily="18" charset="0"/>
                        <a:cs typeface="Arial" panose="020B0604020202020204" pitchFamily="34" charset="0"/>
                      </a:rPr>
                      <m:t>𝑡</m:t>
                    </m:r>
                    <m:d>
                      <m:dPr>
                        <m:begChr m:val="["/>
                        <m:endChr m:val="]"/>
                        <m:ctrlPr>
                          <a:rPr kumimoji="1" lang="en" altLang="zh-CN" sz="2000" i="1" dirty="0" smtClean="0">
                            <a:latin typeface="Cambria Math" panose="02040503050406030204" pitchFamily="18" charset="0"/>
                            <a:cs typeface="Arial" panose="020B0604020202020204" pitchFamily="34" charset="0"/>
                          </a:rPr>
                        </m:ctrlPr>
                      </m:dPr>
                      <m:e>
                        <m:r>
                          <m:rPr>
                            <m:sty m:val="p"/>
                          </m:rPr>
                          <a:rPr kumimoji="1" lang="en" altLang="zh-CN" sz="2000" i="0" dirty="0" smtClean="0">
                            <a:latin typeface="Cambria Math" panose="02040503050406030204" pitchFamily="18" charset="0"/>
                            <a:cs typeface="Arial" panose="020B0604020202020204" pitchFamily="34" charset="0"/>
                          </a:rPr>
                          <m:t>occupation</m:t>
                        </m:r>
                      </m:e>
                    </m:d>
                    <m:r>
                      <a:rPr kumimoji="1" lang="en-US" altLang="zh-CN" sz="2000" b="0" i="0" dirty="0" smtClean="0">
                        <a:latin typeface="Cambria Math" panose="02040503050406030204" pitchFamily="18" charset="0"/>
                        <a:cs typeface="Arial" panose="020B0604020202020204" pitchFamily="34" charset="0"/>
                      </a:rPr>
                      <m:t>=</m:t>
                    </m:r>
                    <m:r>
                      <m:rPr>
                        <m:sty m:val="p"/>
                      </m:rPr>
                      <a:rPr kumimoji="1" lang="en" altLang="zh-CN" sz="2000" i="0" dirty="0" err="1" smtClean="0">
                        <a:latin typeface="Cambria Math" panose="02040503050406030204" pitchFamily="18" charset="0"/>
                        <a:cs typeface="Arial" panose="020B0604020202020204" pitchFamily="34" charset="0"/>
                      </a:rPr>
                      <m:t>val</m:t>
                    </m:r>
                    <m:r>
                      <a:rPr kumimoji="1" lang="en" altLang="zh-CN" sz="2000" i="1" dirty="0" smtClean="0">
                        <a:latin typeface="Cambria Math" panose="02040503050406030204" pitchFamily="18" charset="0"/>
                        <a:cs typeface="Arial" panose="020B0604020202020204" pitchFamily="34" charset="0"/>
                      </a:rPr>
                      <m:t>(</m:t>
                    </m:r>
                    <m:r>
                      <a:rPr kumimoji="1" lang="en" altLang="zh-CN" sz="2000" i="1" dirty="0" smtClean="0">
                        <a:latin typeface="Cambria Math" panose="02040503050406030204" pitchFamily="18" charset="0"/>
                        <a:cs typeface="Arial" panose="020B0604020202020204" pitchFamily="34" charset="0"/>
                      </a:rPr>
                      <m:t>𝑥</m:t>
                    </m:r>
                    <m:r>
                      <a:rPr kumimoji="1" lang="en" altLang="zh-CN" sz="2000" i="1" dirty="0" smtClean="0">
                        <a:latin typeface="Cambria Math" panose="02040503050406030204" pitchFamily="18" charset="0"/>
                        <a:cs typeface="Arial" panose="020B0604020202020204" pitchFamily="34" charset="0"/>
                      </a:rPr>
                      <m:t>.</m:t>
                    </m:r>
                    <m:r>
                      <m:rPr>
                        <m:sty m:val="p"/>
                      </m:rPr>
                      <a:rPr kumimoji="1" lang="en" altLang="zh-CN" sz="2000" i="0" dirty="0" smtClean="0">
                        <a:latin typeface="Cambria Math" panose="02040503050406030204" pitchFamily="18" charset="0"/>
                        <a:cs typeface="Arial" panose="020B0604020202020204" pitchFamily="34" charset="0"/>
                      </a:rPr>
                      <m:t>occupation</m:t>
                    </m:r>
                    <m:r>
                      <a:rPr kumimoji="1" lang="en" altLang="zh-CN" sz="2000" i="1" dirty="0" smtClean="0">
                        <a:latin typeface="Cambria Math" panose="02040503050406030204" pitchFamily="18" charset="0"/>
                        <a:cs typeface="Arial" panose="020B0604020202020204" pitchFamily="34" charset="0"/>
                      </a:rPr>
                      <m:t>)</m:t>
                    </m:r>
                  </m:oMath>
                </a14:m>
                <a:r>
                  <a:rPr kumimoji="1" lang="en" altLang="zh-CN" sz="2000" dirty="0">
                    <a:latin typeface="Calibri" panose="020F0502020204030204" pitchFamily="34" charset="0"/>
                    <a:cs typeface="Calibri" panose="020F0502020204030204" pitchFamily="34" charset="0"/>
                  </a:rPr>
                  <a:t>, setting </a:t>
                </a:r>
                <a14:m>
                  <m:oMath xmlns:m="http://schemas.openxmlformats.org/officeDocument/2006/math">
                    <m:sSub>
                      <m:sSubPr>
                        <m:ctrlPr>
                          <a:rPr kumimoji="1" lang="en" altLang="zh-CN" sz="2000" i="1" dirty="0">
                            <a:latin typeface="Cambria Math" panose="02040503050406030204" pitchFamily="18" charset="0"/>
                            <a:cs typeface="Arial" panose="020B0604020202020204" pitchFamily="34" charset="0"/>
                          </a:rPr>
                        </m:ctrlPr>
                      </m:sSubPr>
                      <m:e>
                        <m:r>
                          <a:rPr kumimoji="1" lang="en" altLang="zh-CN" sz="2000" i="1" dirty="0">
                            <a:latin typeface="Cambria Math" panose="02040503050406030204" pitchFamily="18" charset="0"/>
                            <a:cs typeface="Arial" panose="020B0604020202020204" pitchFamily="34" charset="0"/>
                          </a:rPr>
                          <m:t>𝑡</m:t>
                        </m:r>
                      </m:e>
                      <m:sub>
                        <m:r>
                          <a:rPr kumimoji="1" lang="en" altLang="zh-CN" sz="2000" i="1" dirty="0">
                            <a:latin typeface="Cambria Math" panose="02040503050406030204" pitchFamily="18" charset="0"/>
                            <a:cs typeface="Arial" panose="020B0604020202020204" pitchFamily="34" charset="0"/>
                          </a:rPr>
                          <m:t>𝑏</m:t>
                        </m:r>
                      </m:sub>
                    </m:sSub>
                    <m:d>
                      <m:dPr>
                        <m:begChr m:val="["/>
                        <m:endChr m:val="]"/>
                        <m:ctrlPr>
                          <a:rPr kumimoji="1" lang="en" altLang="zh-CN" sz="2000" i="1" dirty="0" smtClean="0">
                            <a:latin typeface="Cambria Math" panose="02040503050406030204" pitchFamily="18" charset="0"/>
                            <a:cs typeface="Arial" panose="020B0604020202020204" pitchFamily="34" charset="0"/>
                          </a:rPr>
                        </m:ctrlPr>
                      </m:dPr>
                      <m:e>
                        <m:r>
                          <m:rPr>
                            <m:sty m:val="p"/>
                          </m:rPr>
                          <a:rPr kumimoji="1" lang="en" altLang="zh-CN" sz="2000" i="0" dirty="0" smtClean="0">
                            <a:latin typeface="Cambria Math" panose="02040503050406030204" pitchFamily="18" charset="0"/>
                            <a:cs typeface="Arial" panose="020B0604020202020204" pitchFamily="34" charset="0"/>
                          </a:rPr>
                          <m:t>occupation</m:t>
                        </m:r>
                      </m:e>
                    </m:d>
                    <m:r>
                      <a:rPr kumimoji="1" lang="en" altLang="zh-CN" sz="2000" i="1" dirty="0" smtClean="0">
                        <a:latin typeface="Cambria Math" panose="02040503050406030204" pitchFamily="18" charset="0"/>
                        <a:cs typeface="Arial" panose="020B0604020202020204" pitchFamily="34" charset="0"/>
                      </a:rPr>
                      <m:t>= “</m:t>
                    </m:r>
                    <m:r>
                      <m:rPr>
                        <m:sty m:val="p"/>
                      </m:rPr>
                      <a:rPr kumimoji="1" lang="en" altLang="zh-CN" sz="2000" i="0" dirty="0" smtClean="0">
                        <a:latin typeface="Cambria Math" panose="02040503050406030204" pitchFamily="18" charset="0"/>
                        <a:cs typeface="Arial" panose="020B0604020202020204" pitchFamily="34" charset="0"/>
                      </a:rPr>
                      <m:t>Councilor</m:t>
                    </m:r>
                    <m:r>
                      <a:rPr kumimoji="1" lang="en" altLang="zh-CN" sz="2000" i="1" dirty="0" smtClean="0">
                        <a:latin typeface="Cambria Math" panose="02040503050406030204" pitchFamily="18" charset="0"/>
                        <a:cs typeface="Arial" panose="020B0604020202020204" pitchFamily="34" charset="0"/>
                      </a:rPr>
                      <m:t>”. </m:t>
                    </m:r>
                  </m:oMath>
                </a14:m>
                <a:br>
                  <a:rPr kumimoji="1" lang="en-US" altLang="zh-CN" sz="2000" dirty="0">
                    <a:latin typeface="Calibri" panose="020F0502020204030204" pitchFamily="34" charset="0"/>
                    <a:cs typeface="Calibri" panose="020F0502020204030204" pitchFamily="34" charset="0"/>
                  </a:rPr>
                </a:br>
                <a:r>
                  <a:rPr kumimoji="1" lang="en" altLang="zh-CN" sz="2000" dirty="0">
                    <a:latin typeface="Calibri" panose="020F0502020204030204" pitchFamily="34" charset="0"/>
                    <a:cs typeface="Calibri" panose="020F0502020204030204" pitchFamily="34" charset="0"/>
                  </a:rPr>
                  <a:t>After filling in all requested null values, the splitting of 𝑡 is done, with </a:t>
                </a:r>
                <a:br>
                  <a:rPr kumimoji="1" lang="en" altLang="zh-CN" sz="2000" dirty="0">
                    <a:latin typeface="Calibri" panose="020F0502020204030204" pitchFamily="34" charset="0"/>
                    <a:cs typeface="Calibri" panose="020F0502020204030204" pitchFamily="34" charset="0"/>
                  </a:rPr>
                </a:br>
                <a14:m>
                  <m:oMath xmlns:m="http://schemas.openxmlformats.org/officeDocument/2006/math">
                    <m:sSub>
                      <m:sSubPr>
                        <m:ctrlPr>
                          <a:rPr kumimoji="1" lang="en" altLang="zh-CN" sz="2000" i="1" dirty="0" smtClean="0">
                            <a:solidFill>
                              <a:schemeClr val="accent1"/>
                            </a:solidFill>
                            <a:latin typeface="Cambria Math" panose="02040503050406030204" pitchFamily="18" charset="0"/>
                            <a:cs typeface="Arial" panose="020B0604020202020204" pitchFamily="34" charset="0"/>
                          </a:rPr>
                        </m:ctrlPr>
                      </m:sSubPr>
                      <m:e>
                        <m:r>
                          <a:rPr kumimoji="1" lang="en" altLang="zh-CN" sz="2000" i="1" dirty="0">
                            <a:solidFill>
                              <a:schemeClr val="accent1"/>
                            </a:solidFill>
                            <a:latin typeface="Cambria Math" panose="02040503050406030204" pitchFamily="18" charset="0"/>
                            <a:cs typeface="Arial" panose="020B0604020202020204" pitchFamily="34" charset="0"/>
                          </a:rPr>
                          <m:t>𝑡</m:t>
                        </m:r>
                      </m:e>
                      <m:sub>
                        <m:r>
                          <a:rPr kumimoji="1" lang="en-US" altLang="zh-CN" sz="2000" b="0" i="1" dirty="0" smtClean="0">
                            <a:solidFill>
                              <a:schemeClr val="accent1"/>
                            </a:solidFill>
                            <a:latin typeface="Cambria Math" panose="02040503050406030204" pitchFamily="18" charset="0"/>
                            <a:cs typeface="Arial" panose="020B0604020202020204" pitchFamily="34" charset="0"/>
                          </a:rPr>
                          <m:t>𝑎</m:t>
                        </m:r>
                      </m:sub>
                    </m:sSub>
                  </m:oMath>
                </a14:m>
                <a:r>
                  <a:rPr kumimoji="1" lang="en" altLang="zh-CN" sz="2000" dirty="0">
                    <a:solidFill>
                      <a:schemeClr val="accent1"/>
                    </a:solidFill>
                    <a:latin typeface="Calibri" panose="020F0502020204030204" pitchFamily="34" charset="0"/>
                    <a:cs typeface="Calibri" panose="020F0502020204030204" pitchFamily="34" charset="0"/>
                  </a:rPr>
                  <a:t> = (“Hirai Taro ̄”, “21/10/1894”, “28/07/1965”, “Novelist”, “Nonparty”) </a:t>
                </a:r>
                <a:r>
                  <a:rPr kumimoji="1" lang="en" altLang="zh-CN" sz="2000" dirty="0">
                    <a:latin typeface="Calibri" panose="020F0502020204030204" pitchFamily="34" charset="0"/>
                    <a:cs typeface="Calibri" panose="020F0502020204030204" pitchFamily="34" charset="0"/>
                  </a:rPr>
                  <a:t>and </a:t>
                </a:r>
                <a:br>
                  <a:rPr kumimoji="1" lang="en" altLang="zh-CN" sz="2000" dirty="0">
                    <a:latin typeface="Calibri" panose="020F0502020204030204" pitchFamily="34" charset="0"/>
                    <a:cs typeface="Calibri" panose="020F0502020204030204" pitchFamily="34" charset="0"/>
                  </a:rPr>
                </a:br>
                <a14:m>
                  <m:oMath xmlns:m="http://schemas.openxmlformats.org/officeDocument/2006/math">
                    <m:sSub>
                      <m:sSubPr>
                        <m:ctrlPr>
                          <a:rPr kumimoji="1" lang="en" altLang="zh-CN" sz="2000" i="1" dirty="0" smtClean="0">
                            <a:solidFill>
                              <a:schemeClr val="accent1"/>
                            </a:solidFill>
                            <a:latin typeface="Cambria Math" panose="02040503050406030204" pitchFamily="18" charset="0"/>
                            <a:cs typeface="Arial" panose="020B0604020202020204" pitchFamily="34" charset="0"/>
                          </a:rPr>
                        </m:ctrlPr>
                      </m:sSubPr>
                      <m:e>
                        <m:r>
                          <a:rPr kumimoji="1" lang="en" altLang="zh-CN" sz="2000" i="1" dirty="0">
                            <a:solidFill>
                              <a:schemeClr val="accent1"/>
                            </a:solidFill>
                            <a:latin typeface="Cambria Math" panose="02040503050406030204" pitchFamily="18" charset="0"/>
                            <a:cs typeface="Arial" panose="020B0604020202020204" pitchFamily="34" charset="0"/>
                          </a:rPr>
                          <m:t>𝑡</m:t>
                        </m:r>
                      </m:e>
                      <m:sub>
                        <m:r>
                          <a:rPr kumimoji="1" lang="en" altLang="zh-CN" sz="2000" i="1" dirty="0">
                            <a:solidFill>
                              <a:schemeClr val="accent1"/>
                            </a:solidFill>
                            <a:latin typeface="Cambria Math" panose="02040503050406030204" pitchFamily="18" charset="0"/>
                            <a:cs typeface="Arial" panose="020B0604020202020204" pitchFamily="34" charset="0"/>
                          </a:rPr>
                          <m:t>𝑏</m:t>
                        </m:r>
                      </m:sub>
                    </m:sSub>
                  </m:oMath>
                </a14:m>
                <a:r>
                  <a:rPr kumimoji="1" lang="en" altLang="zh-CN" sz="2000" dirty="0">
                    <a:solidFill>
                      <a:schemeClr val="accent1"/>
                    </a:solidFill>
                    <a:latin typeface="Calibri" panose="020F0502020204030204" pitchFamily="34" charset="0"/>
                    <a:cs typeface="Calibri" panose="020F0502020204030204" pitchFamily="34" charset="0"/>
                  </a:rPr>
                  <a:t> = (“Hirai Taro ̄”, “17/07/1905”, “04/12/1973”, “Councilor”, “Liberal democratic party”)</a:t>
                </a:r>
                <a:r>
                  <a:rPr kumimoji="1" lang="en" altLang="zh-CN" sz="2000" dirty="0">
                    <a:latin typeface="Calibri" panose="020F0502020204030204" pitchFamily="34" charset="0"/>
                    <a:cs typeface="Calibri" panose="020F0502020204030204" pitchFamily="34" charset="0"/>
                  </a:rPr>
                  <a:t>.</a:t>
                </a:r>
              </a:p>
            </p:txBody>
          </p:sp>
        </mc:Choice>
        <mc:Fallback xmlns="">
          <p:sp>
            <p:nvSpPr>
              <p:cNvPr id="6" name="Content Placeholder 2">
                <a:extLst>
                  <a:ext uri="{FF2B5EF4-FFF2-40B4-BE49-F238E27FC236}">
                    <a16:creationId xmlns:a16="http://schemas.microsoft.com/office/drawing/2014/main" id="{D8902C05-E548-9B48-BF17-A2C3BB0192E0}"/>
                  </a:ext>
                </a:extLst>
              </p:cNvPr>
              <p:cNvSpPr>
                <a:spLocks noGrp="1" noRot="1" noChangeAspect="1" noMove="1" noResize="1" noEditPoints="1" noAdjustHandles="1" noChangeArrowheads="1" noChangeShapeType="1" noTextEdit="1"/>
              </p:cNvSpPr>
              <p:nvPr/>
            </p:nvSpPr>
            <p:spPr>
              <a:xfrm>
                <a:off x="162804" y="1227587"/>
                <a:ext cx="11866391" cy="5456678"/>
              </a:xfrm>
              <a:prstGeom prst="rect">
                <a:avLst/>
              </a:prstGeom>
              <a:blipFill>
                <a:blip r:embed="rId3"/>
                <a:stretch>
                  <a:fillRect l="-534" t="-696" r="-214"/>
                </a:stretch>
              </a:blipFill>
              <a:ln w="9525">
                <a:noFill/>
                <a:miter lim="800000"/>
              </a:ln>
              <a:effectLst/>
            </p:spPr>
            <p:txBody>
              <a:bodyPr/>
              <a:lstStyle/>
              <a:p>
                <a:r>
                  <a:rPr lang="zh-CN" altLang="en-US">
                    <a:noFill/>
                  </a:rPr>
                  <a:t> </a:t>
                </a:r>
              </a:p>
            </p:txBody>
          </p:sp>
        </mc:Fallback>
      </mc:AlternateContent>
    </p:spTree>
    <p:extLst>
      <p:ext uri="{BB962C8B-B14F-4D97-AF65-F5344CB8AC3E}">
        <p14:creationId xmlns:p14="http://schemas.microsoft.com/office/powerpoint/2010/main" val="15967637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F8C7D6E-AC02-7143-9CF2-B6F6240EAF8C}"/>
              </a:ext>
            </a:extLst>
          </p:cNvPr>
          <p:cNvSpPr>
            <a:spLocks noGrp="1"/>
          </p:cNvSpPr>
          <p:nvPr>
            <p:ph type="title"/>
          </p:nvPr>
        </p:nvSpPr>
        <p:spPr>
          <a:xfrm>
            <a:off x="0" y="18256"/>
            <a:ext cx="12192000" cy="1027417"/>
          </a:xfrm>
        </p:spPr>
        <p:txBody>
          <a:bodyPr>
            <a:noAutofit/>
          </a:bodyPr>
          <a:lstStyle/>
          <a:p>
            <a:r>
              <a:rPr kumimoji="1" lang="en-US" altLang="zh-CN" b="1" dirty="0">
                <a:latin typeface="Calibri" panose="020F0502020204030204" pitchFamily="34" charset="0"/>
                <a:cs typeface="Calibri" panose="020F0502020204030204" pitchFamily="34" charset="0"/>
              </a:rPr>
              <a:t> Conclusion</a:t>
            </a:r>
            <a:endParaRPr kumimoji="1" lang="zh-CN" altLang="en-US" sz="4000" b="1" dirty="0">
              <a:latin typeface="Calibri" panose="020F0502020204030204" pitchFamily="34" charset="0"/>
              <a:cs typeface="Calibri" panose="020F0502020204030204" pitchFamily="34" charset="0"/>
            </a:endParaRPr>
          </a:p>
        </p:txBody>
      </p:sp>
      <p:cxnSp>
        <p:nvCxnSpPr>
          <p:cNvPr id="28" name="直线连接符 27">
            <a:extLst>
              <a:ext uri="{FF2B5EF4-FFF2-40B4-BE49-F238E27FC236}">
                <a16:creationId xmlns:a16="http://schemas.microsoft.com/office/drawing/2014/main" id="{31400BC8-4B68-0249-B873-8F5CA9F2ECA4}"/>
              </a:ext>
            </a:extLst>
          </p:cNvPr>
          <p:cNvCxnSpPr/>
          <p:nvPr/>
        </p:nvCxnSpPr>
        <p:spPr>
          <a:xfrm>
            <a:off x="0" y="1034521"/>
            <a:ext cx="12192000" cy="0"/>
          </a:xfrm>
          <a:prstGeom prst="line">
            <a:avLst/>
          </a:prstGeom>
          <a:ln w="38100">
            <a:solidFill>
              <a:srgbClr val="0463C1"/>
            </a:solidFill>
          </a:ln>
          <a:effectLst>
            <a:glow rad="25400">
              <a:schemeClr val="accent1">
                <a:alpha val="40000"/>
              </a:schemeClr>
            </a:glow>
            <a:outerShdw blurRad="50800" dist="38100" dir="2700000" algn="tl" rotWithShape="0">
              <a:schemeClr val="tx1">
                <a:alpha val="40000"/>
              </a:schemeClr>
            </a:outerShdw>
            <a:reflection blurRad="6350" endPos="0" dir="5400000" sy="-100000" algn="bl" rotWithShape="0"/>
            <a:softEdge rad="0"/>
          </a:effectLst>
        </p:spPr>
        <p:style>
          <a:lnRef idx="1">
            <a:schemeClr val="accent1"/>
          </a:lnRef>
          <a:fillRef idx="0">
            <a:schemeClr val="accent1"/>
          </a:fillRef>
          <a:effectRef idx="0">
            <a:schemeClr val="accent1"/>
          </a:effectRef>
          <a:fontRef idx="minor">
            <a:schemeClr val="tx1"/>
          </a:fontRef>
        </p:style>
      </p:cxnSp>
      <p:sp>
        <p:nvSpPr>
          <p:cNvPr id="17" name="Content Placeholder 2">
            <a:extLst>
              <a:ext uri="{FF2B5EF4-FFF2-40B4-BE49-F238E27FC236}">
                <a16:creationId xmlns:a16="http://schemas.microsoft.com/office/drawing/2014/main" id="{59E695A9-3034-B74B-899E-51F80AA27C44}"/>
              </a:ext>
            </a:extLst>
          </p:cNvPr>
          <p:cNvSpPr>
            <a:spLocks noGrp="1"/>
          </p:cNvSpPr>
          <p:nvPr/>
        </p:nvSpPr>
        <p:spPr>
          <a:xfrm>
            <a:off x="996867" y="1824867"/>
            <a:ext cx="10906126" cy="3943809"/>
          </a:xfrm>
          <a:prstGeom prst="rect">
            <a:avLst/>
          </a:prstGeom>
          <a:noFill/>
          <a:ln w="9525">
            <a:noFill/>
            <a:miter lim="800000"/>
          </a:ln>
          <a:effectLst/>
        </p:spPr>
        <p:txBody>
          <a:bodyPr vert="horz" wrap="square" lIns="91440" tIns="45720" rIns="91440" bIns="45720" numCol="1" anchor="t" anchorCtr="0" compatLnSpc="1"/>
          <a:lstStyle>
            <a:lvl1pPr marL="342900" indent="-342900" algn="l" rtl="0" fontAlgn="base">
              <a:lnSpc>
                <a:spcPct val="120000"/>
              </a:lnSpc>
              <a:spcBef>
                <a:spcPct val="20000"/>
              </a:spcBef>
              <a:spcAft>
                <a:spcPct val="0"/>
              </a:spcAft>
              <a:buClr>
                <a:srgbClr val="C00000"/>
              </a:buClr>
              <a:buSzPct val="110000"/>
              <a:buFont typeface="Wingdings" panose="05000000000000000000" pitchFamily="2" charset="2"/>
              <a:buChar char="§"/>
              <a:defRPr sz="3200">
                <a:solidFill>
                  <a:schemeClr val="tx1">
                    <a:lumMod val="95000"/>
                    <a:lumOff val="5000"/>
                  </a:schemeClr>
                </a:solidFill>
                <a:latin typeface="+mn-lt"/>
                <a:ea typeface="+mn-ea"/>
                <a:cs typeface="+mn-cs"/>
              </a:defRPr>
            </a:lvl1pPr>
            <a:lvl2pPr marL="742950" indent="-285750" algn="l" rtl="0" fontAlgn="base">
              <a:lnSpc>
                <a:spcPct val="120000"/>
              </a:lnSpc>
              <a:spcBef>
                <a:spcPct val="20000"/>
              </a:spcBef>
              <a:spcAft>
                <a:spcPct val="0"/>
              </a:spcAft>
              <a:buClr>
                <a:srgbClr val="C00000"/>
              </a:buClr>
              <a:buSzPct val="90000"/>
              <a:buFont typeface="Arial" panose="020B0604020202020204" pitchFamily="34" charset="0"/>
              <a:buChar char="–"/>
              <a:defRPr sz="2800">
                <a:solidFill>
                  <a:schemeClr val="tx1">
                    <a:lumMod val="95000"/>
                    <a:lumOff val="5000"/>
                  </a:schemeClr>
                </a:solidFill>
                <a:latin typeface="+mn-lt"/>
                <a:cs typeface="+mn-cs"/>
              </a:defRPr>
            </a:lvl2pPr>
            <a:lvl3pPr marL="1143000" indent="-228600" algn="l" rtl="0" fontAlgn="base">
              <a:lnSpc>
                <a:spcPct val="120000"/>
              </a:lnSpc>
              <a:spcBef>
                <a:spcPct val="20000"/>
              </a:spcBef>
              <a:spcAft>
                <a:spcPct val="0"/>
              </a:spcAft>
              <a:buChar char="•"/>
              <a:defRPr sz="2400">
                <a:solidFill>
                  <a:schemeClr val="tx1">
                    <a:lumMod val="95000"/>
                    <a:lumOff val="5000"/>
                  </a:schemeClr>
                </a:solidFill>
                <a:latin typeface="+mn-lt"/>
                <a:cs typeface="+mn-cs"/>
              </a:defRPr>
            </a:lvl3pPr>
            <a:lvl4pPr marL="1600200" indent="-228600" algn="l" rtl="0" fontAlgn="base">
              <a:lnSpc>
                <a:spcPct val="120000"/>
              </a:lnSpc>
              <a:spcBef>
                <a:spcPct val="20000"/>
              </a:spcBef>
              <a:spcAft>
                <a:spcPct val="0"/>
              </a:spcAft>
              <a:buChar char="–"/>
              <a:defRPr sz="2000">
                <a:solidFill>
                  <a:schemeClr val="tx1">
                    <a:lumMod val="95000"/>
                    <a:lumOff val="5000"/>
                  </a:schemeClr>
                </a:solidFill>
                <a:latin typeface="+mn-lt"/>
                <a:cs typeface="+mn-cs"/>
              </a:defRPr>
            </a:lvl4pPr>
            <a:lvl5pPr marL="2057400" indent="-228600" algn="l" rtl="0" fontAlgn="base">
              <a:lnSpc>
                <a:spcPct val="120000"/>
              </a:lnSpc>
              <a:spcBef>
                <a:spcPct val="20000"/>
              </a:spcBef>
              <a:spcAft>
                <a:spcPct val="0"/>
              </a:spcAft>
              <a:buChar char="»"/>
              <a:defRPr sz="2000">
                <a:solidFill>
                  <a:schemeClr val="tx1">
                    <a:lumMod val="95000"/>
                    <a:lumOff val="5000"/>
                  </a:schemeClr>
                </a:solidFill>
                <a:latin typeface="+mn-lt"/>
                <a:cs typeface="+mn-cs"/>
              </a:defRPr>
            </a:lvl5pPr>
            <a:lvl6pPr marL="2514600" indent="-228600" algn="l" rtl="0" fontAlgn="base">
              <a:lnSpc>
                <a:spcPct val="120000"/>
              </a:lnSpc>
              <a:spcBef>
                <a:spcPct val="20000"/>
              </a:spcBef>
              <a:spcAft>
                <a:spcPct val="0"/>
              </a:spcAft>
              <a:buChar char="»"/>
              <a:defRPr sz="2000">
                <a:solidFill>
                  <a:schemeClr val="tx1"/>
                </a:solidFill>
                <a:latin typeface="+mn-lt"/>
                <a:cs typeface="+mn-cs"/>
              </a:defRPr>
            </a:lvl6pPr>
            <a:lvl7pPr marL="2971800" indent="-228600" algn="l" rtl="0" fontAlgn="base">
              <a:lnSpc>
                <a:spcPct val="120000"/>
              </a:lnSpc>
              <a:spcBef>
                <a:spcPct val="20000"/>
              </a:spcBef>
              <a:spcAft>
                <a:spcPct val="0"/>
              </a:spcAft>
              <a:buChar char="»"/>
              <a:defRPr sz="2000">
                <a:solidFill>
                  <a:schemeClr val="tx1"/>
                </a:solidFill>
                <a:latin typeface="+mn-lt"/>
                <a:cs typeface="+mn-cs"/>
              </a:defRPr>
            </a:lvl7pPr>
            <a:lvl8pPr marL="3429000" indent="-228600" algn="l" rtl="0" fontAlgn="base">
              <a:lnSpc>
                <a:spcPct val="120000"/>
              </a:lnSpc>
              <a:spcBef>
                <a:spcPct val="20000"/>
              </a:spcBef>
              <a:spcAft>
                <a:spcPct val="0"/>
              </a:spcAft>
              <a:buChar char="»"/>
              <a:defRPr sz="2000">
                <a:solidFill>
                  <a:schemeClr val="tx1"/>
                </a:solidFill>
                <a:latin typeface="+mn-lt"/>
                <a:cs typeface="+mn-cs"/>
              </a:defRPr>
            </a:lvl8pPr>
            <a:lvl9pPr marL="3886200" indent="-228600" algn="l" rtl="0" fontAlgn="base">
              <a:lnSpc>
                <a:spcPct val="120000"/>
              </a:lnSpc>
              <a:spcBef>
                <a:spcPct val="20000"/>
              </a:spcBef>
              <a:spcAft>
                <a:spcPct val="0"/>
              </a:spcAft>
              <a:buChar char="»"/>
              <a:defRPr sz="2000">
                <a:solidFill>
                  <a:schemeClr val="tx1"/>
                </a:solidFill>
                <a:latin typeface="+mn-lt"/>
                <a:cs typeface="+mn-cs"/>
              </a:defRPr>
            </a:lvl9pPr>
          </a:lstStyle>
          <a:p>
            <a:pPr>
              <a:lnSpc>
                <a:spcPts val="3040"/>
              </a:lnSpc>
              <a:spcBef>
                <a:spcPts val="1000"/>
              </a:spcBef>
            </a:pPr>
            <a:r>
              <a:rPr lang="en-US" altLang="zh-CN" sz="2200" dirty="0">
                <a:latin typeface="Calibri" panose="020F0502020204030204" pitchFamily="34" charset="0"/>
                <a:cs typeface="Calibri" panose="020F0502020204030204" pitchFamily="34" charset="0"/>
              </a:rPr>
              <a:t>A</a:t>
            </a:r>
            <a:r>
              <a:rPr lang="en-US" altLang="zh-CN" sz="2200" b="1" dirty="0">
                <a:latin typeface="Calibri" panose="020F0502020204030204" pitchFamily="34" charset="0"/>
                <a:cs typeface="Calibri" panose="020F0502020204030204" pitchFamily="34" charset="0"/>
              </a:rPr>
              <a:t> </a:t>
            </a:r>
            <a:r>
              <a:rPr lang="en-US" altLang="zh-CN" sz="2200" b="1" dirty="0">
                <a:solidFill>
                  <a:srgbClr val="0463C1"/>
                </a:solidFill>
                <a:latin typeface="Calibri" panose="020F0502020204030204" pitchFamily="34" charset="0"/>
                <a:cs typeface="Calibri" panose="020F0502020204030204" pitchFamily="34" charset="0"/>
              </a:rPr>
              <a:t>new problem for tuple splitting</a:t>
            </a:r>
            <a:endParaRPr lang="en-US" altLang="zh-CN" sz="2200" dirty="0">
              <a:latin typeface="Calibri" panose="020F0502020204030204" pitchFamily="34" charset="0"/>
              <a:cs typeface="Calibri" panose="020F0502020204030204" pitchFamily="34" charset="0"/>
            </a:endParaRPr>
          </a:p>
          <a:p>
            <a:pPr>
              <a:lnSpc>
                <a:spcPts val="3040"/>
              </a:lnSpc>
              <a:spcBef>
                <a:spcPts val="1000"/>
              </a:spcBef>
            </a:pPr>
            <a:r>
              <a:rPr lang="en-US" altLang="zh-CN" sz="2200" dirty="0">
                <a:latin typeface="Calibri" panose="020F0502020204030204" pitchFamily="34" charset="0"/>
                <a:cs typeface="Calibri" panose="020F0502020204030204" pitchFamily="34" charset="0"/>
                <a:sym typeface="+mn-ea"/>
              </a:rPr>
              <a:t>A</a:t>
            </a:r>
            <a:r>
              <a:rPr lang="zh-CN" altLang="en-US" sz="2200" dirty="0">
                <a:latin typeface="Calibri" panose="020F0502020204030204" pitchFamily="34" charset="0"/>
                <a:cs typeface="Calibri" panose="020F0502020204030204" pitchFamily="34" charset="0"/>
                <a:sym typeface="+mn-ea"/>
              </a:rPr>
              <a:t> </a:t>
            </a:r>
            <a:r>
              <a:rPr lang="en-US" altLang="zh-CN" sz="2200" b="1" dirty="0">
                <a:solidFill>
                  <a:srgbClr val="0070C0"/>
                </a:solidFill>
                <a:latin typeface="Calibri" panose="020F0502020204030204" pitchFamily="34" charset="0"/>
                <a:cs typeface="Calibri" panose="020F0502020204030204" pitchFamily="34" charset="0"/>
                <a:sym typeface="+mn-ea"/>
              </a:rPr>
              <a:t>scheme</a:t>
            </a:r>
            <a:r>
              <a:rPr lang="zh-CN" altLang="en-US" sz="2200" dirty="0">
                <a:latin typeface="Calibri" panose="020F0502020204030204" pitchFamily="34" charset="0"/>
                <a:cs typeface="Calibri" panose="020F0502020204030204" pitchFamily="34" charset="0"/>
                <a:sym typeface="+mn-ea"/>
              </a:rPr>
              <a:t> </a:t>
            </a:r>
            <a:r>
              <a:rPr lang="en-US" altLang="zh-CN" sz="2200" dirty="0">
                <a:latin typeface="Calibri" panose="020F0502020204030204" pitchFamily="34" charset="0"/>
                <a:cs typeface="Calibri" panose="020F0502020204030204" pitchFamily="34" charset="0"/>
                <a:sym typeface="+mn-ea"/>
              </a:rPr>
              <a:t>SET (Splitting </a:t>
            </a:r>
            <a:r>
              <a:rPr lang="en-US" altLang="zh-CN" sz="2200" dirty="0" err="1">
                <a:latin typeface="Calibri" panose="020F0502020204030204" pitchFamily="34" charset="0"/>
                <a:cs typeface="Calibri" panose="020F0502020204030204" pitchFamily="34" charset="0"/>
                <a:sym typeface="+mn-ea"/>
              </a:rPr>
              <a:t>EnTities</a:t>
            </a:r>
            <a:r>
              <a:rPr lang="en-US" altLang="zh-CN" sz="2200" dirty="0">
                <a:latin typeface="Calibri" panose="020F0502020204030204" pitchFamily="34" charset="0"/>
                <a:cs typeface="Calibri" panose="020F0502020204030204" pitchFamily="34" charset="0"/>
                <a:sym typeface="+mn-ea"/>
              </a:rPr>
              <a:t>), an extension of error correction with tuple splitting</a:t>
            </a:r>
          </a:p>
          <a:p>
            <a:pPr lvl="1">
              <a:lnSpc>
                <a:spcPts val="3040"/>
              </a:lnSpc>
              <a:spcBef>
                <a:spcPts val="1000"/>
              </a:spcBef>
            </a:pPr>
            <a:r>
              <a:rPr lang="en-US" altLang="zh-CN" sz="2200" dirty="0">
                <a:latin typeface="Calibri" panose="020F0502020204030204" pitchFamily="34" charset="0"/>
                <a:cs typeface="Calibri" panose="020F0502020204030204" pitchFamily="34" charset="0"/>
                <a:sym typeface="+mn-ea"/>
              </a:rPr>
              <a:t>by unifying logic rules, ML models and data extraction in the same process</a:t>
            </a:r>
          </a:p>
          <a:p>
            <a:pPr lvl="1">
              <a:lnSpc>
                <a:spcPts val="3040"/>
              </a:lnSpc>
              <a:spcBef>
                <a:spcPts val="1000"/>
              </a:spcBef>
            </a:pPr>
            <a:r>
              <a:rPr lang="en-US" altLang="zh-CN" sz="2200" b="1" dirty="0" err="1">
                <a:solidFill>
                  <a:srgbClr val="0070C0"/>
                </a:solidFill>
                <a:latin typeface="Calibri" panose="020F0502020204030204" pitchFamily="34" charset="0"/>
                <a:cs typeface="Calibri" panose="020F0502020204030204" pitchFamily="34" charset="0"/>
                <a:sym typeface="+mn-ea"/>
              </a:rPr>
              <a:t>DecideTS</a:t>
            </a:r>
            <a:r>
              <a:rPr lang="en-US" altLang="zh-CN" sz="2200" b="1" dirty="0">
                <a:solidFill>
                  <a:srgbClr val="0070C0"/>
                </a:solidFill>
                <a:latin typeface="Calibri" panose="020F0502020204030204" pitchFamily="34" charset="0"/>
                <a:cs typeface="Calibri" panose="020F0502020204030204" pitchFamily="34" charset="0"/>
                <a:sym typeface="+mn-ea"/>
              </a:rPr>
              <a:t> (DS)</a:t>
            </a:r>
            <a:r>
              <a:rPr lang="en-US" altLang="zh-CN" sz="2200" dirty="0">
                <a:latin typeface="Calibri" panose="020F0502020204030204" pitchFamily="34" charset="0"/>
                <a:cs typeface="Calibri" panose="020F0502020204030204" pitchFamily="34" charset="0"/>
                <a:sym typeface="+mn-ea"/>
              </a:rPr>
              <a:t>: Detecting mismatched/corrected tuples</a:t>
            </a:r>
          </a:p>
          <a:p>
            <a:pPr lvl="1">
              <a:lnSpc>
                <a:spcPts val="3040"/>
              </a:lnSpc>
              <a:spcBef>
                <a:spcPts val="1000"/>
              </a:spcBef>
            </a:pPr>
            <a:r>
              <a:rPr lang="en-US" altLang="zh-CN" sz="2200" b="1" dirty="0">
                <a:solidFill>
                  <a:srgbClr val="0070C0"/>
                </a:solidFill>
                <a:latin typeface="Calibri" panose="020F0502020204030204" pitchFamily="34" charset="0"/>
                <a:cs typeface="Calibri" panose="020F0502020204030204" pitchFamily="34" charset="0"/>
                <a:sym typeface="+mn-ea"/>
              </a:rPr>
              <a:t>Attribute assignment (AA)</a:t>
            </a:r>
            <a:r>
              <a:rPr lang="en-US" altLang="zh-CN" sz="2200" dirty="0">
                <a:latin typeface="Calibri" panose="020F0502020204030204" pitchFamily="34" charset="0"/>
                <a:cs typeface="Calibri" panose="020F0502020204030204" pitchFamily="34" charset="0"/>
                <a:sym typeface="+mn-ea"/>
              </a:rPr>
              <a:t>: Split/correct tuples with conflicts</a:t>
            </a:r>
          </a:p>
          <a:p>
            <a:pPr lvl="1">
              <a:lnSpc>
                <a:spcPts val="3040"/>
              </a:lnSpc>
              <a:spcBef>
                <a:spcPts val="1000"/>
              </a:spcBef>
            </a:pPr>
            <a:r>
              <a:rPr lang="en-US" altLang="zh-CN" sz="2200" b="1" dirty="0">
                <a:solidFill>
                  <a:srgbClr val="0070C0"/>
                </a:solidFill>
                <a:latin typeface="Calibri" panose="020F0502020204030204" pitchFamily="34" charset="0"/>
                <a:cs typeface="Calibri" panose="020F0502020204030204" pitchFamily="34" charset="0"/>
                <a:sym typeface="+mn-ea"/>
              </a:rPr>
              <a:t>Missing values imputation (MI)</a:t>
            </a:r>
            <a:r>
              <a:rPr lang="en-US" altLang="zh-CN" sz="2200" dirty="0">
                <a:latin typeface="Calibri" panose="020F0502020204030204" pitchFamily="34" charset="0"/>
                <a:cs typeface="Calibri" panose="020F0502020204030204" pitchFamily="34" charset="0"/>
                <a:sym typeface="+mn-ea"/>
              </a:rPr>
              <a:t>: Deduce and fill in missing values</a:t>
            </a:r>
          </a:p>
          <a:p>
            <a:pPr>
              <a:lnSpc>
                <a:spcPts val="3040"/>
              </a:lnSpc>
              <a:spcBef>
                <a:spcPts val="1000"/>
              </a:spcBef>
            </a:pPr>
            <a:r>
              <a:rPr lang="en-US" altLang="zh-CN" sz="2200" b="1" dirty="0">
                <a:solidFill>
                  <a:srgbClr val="0070C0"/>
                </a:solidFill>
                <a:latin typeface="Calibri" panose="020F0502020204030204" pitchFamily="34" charset="0"/>
                <a:cs typeface="Calibri" panose="020F0502020204030204" pitchFamily="34" charset="0"/>
                <a:sym typeface="+mn-ea"/>
              </a:rPr>
              <a:t>Extending REEs to REE</a:t>
            </a:r>
            <a:r>
              <a:rPr lang="en-US" altLang="zh-CN" sz="2200" b="1" baseline="30000" dirty="0">
                <a:solidFill>
                  <a:srgbClr val="0070C0"/>
                </a:solidFill>
                <a:latin typeface="Calibri" panose="020F0502020204030204" pitchFamily="34" charset="0"/>
                <a:cs typeface="Calibri" panose="020F0502020204030204" pitchFamily="34" charset="0"/>
                <a:sym typeface="+mn-ea"/>
              </a:rPr>
              <a:t>+</a:t>
            </a:r>
            <a:r>
              <a:rPr lang="en-US" altLang="zh-CN" sz="2200" b="1" dirty="0">
                <a:solidFill>
                  <a:srgbClr val="0070C0"/>
                </a:solidFill>
                <a:latin typeface="Calibri" panose="020F0502020204030204" pitchFamily="34" charset="0"/>
                <a:cs typeface="Calibri" panose="020F0502020204030204" pitchFamily="34" charset="0"/>
                <a:sym typeface="+mn-ea"/>
              </a:rPr>
              <a:t>s</a:t>
            </a:r>
            <a:r>
              <a:rPr lang="en-US" altLang="zh-CN" sz="2200" dirty="0">
                <a:latin typeface="Calibri" panose="020F0502020204030204" pitchFamily="34" charset="0"/>
                <a:cs typeface="Calibri" panose="020F0502020204030204" pitchFamily="34" charset="0"/>
                <a:sym typeface="+mn-ea"/>
              </a:rPr>
              <a:t>. By employing REE+s, SET splits mismatched tuples and corrects errors in a uniform process of logic deduction, ML correlation and data extraction</a:t>
            </a:r>
          </a:p>
        </p:txBody>
      </p:sp>
      <p:sp>
        <p:nvSpPr>
          <p:cNvPr id="18" name="矩形 17">
            <a:extLst>
              <a:ext uri="{FF2B5EF4-FFF2-40B4-BE49-F238E27FC236}">
                <a16:creationId xmlns:a16="http://schemas.microsoft.com/office/drawing/2014/main" id="{F6805F46-066D-464E-875E-3F77CB05183A}"/>
              </a:ext>
            </a:extLst>
          </p:cNvPr>
          <p:cNvSpPr/>
          <p:nvPr/>
        </p:nvSpPr>
        <p:spPr>
          <a:xfrm>
            <a:off x="595267" y="1256414"/>
            <a:ext cx="11307726" cy="523220"/>
          </a:xfrm>
          <a:prstGeom prst="rect">
            <a:avLst/>
          </a:prstGeom>
        </p:spPr>
        <p:txBody>
          <a:bodyPr wrap="square">
            <a:spAutoFit/>
          </a:bodyPr>
          <a:lstStyle/>
          <a:p>
            <a:pPr marL="360045" indent="-360045">
              <a:spcBef>
                <a:spcPts val="300"/>
              </a:spcBef>
              <a:buClr>
                <a:srgbClr val="0033CC"/>
              </a:buClr>
              <a:buFont typeface="Wingdings" panose="05000000000000000000" pitchFamily="2" charset="2"/>
              <a:buChar char="l"/>
            </a:pPr>
            <a:r>
              <a:rPr lang="en-US" altLang="zh-CN" sz="2800" b="1" dirty="0">
                <a:latin typeface="Calibri" panose="020F0502020204030204" pitchFamily="34" charset="0"/>
                <a:ea typeface="黑体" panose="02010609060101010101" pitchFamily="2" charset="-122"/>
                <a:cs typeface="Calibri" panose="020F0502020204030204" pitchFamily="34" charset="0"/>
              </a:rPr>
              <a:t>We have studied tuple splitting problem</a:t>
            </a:r>
            <a:endParaRPr lang="en" altLang="zh-CN" sz="2800" b="1" dirty="0">
              <a:latin typeface="Calibri" panose="020F0502020204030204" pitchFamily="34" charset="0"/>
              <a:ea typeface="黑体" panose="02010609060101010101" pitchFamily="2" charset="-122"/>
              <a:cs typeface="Calibri" panose="020F0502020204030204" pitchFamily="34" charset="0"/>
            </a:endParaRPr>
          </a:p>
        </p:txBody>
      </p:sp>
      <p:sp>
        <p:nvSpPr>
          <p:cNvPr id="19" name="矩形 18">
            <a:extLst>
              <a:ext uri="{FF2B5EF4-FFF2-40B4-BE49-F238E27FC236}">
                <a16:creationId xmlns:a16="http://schemas.microsoft.com/office/drawing/2014/main" id="{C308513F-E06E-A84D-8CD0-547A654E6EBB}"/>
              </a:ext>
            </a:extLst>
          </p:cNvPr>
          <p:cNvSpPr/>
          <p:nvPr/>
        </p:nvSpPr>
        <p:spPr>
          <a:xfrm>
            <a:off x="595267" y="5946263"/>
            <a:ext cx="10540458" cy="523220"/>
          </a:xfrm>
          <a:prstGeom prst="rect">
            <a:avLst/>
          </a:prstGeom>
        </p:spPr>
        <p:txBody>
          <a:bodyPr wrap="square">
            <a:spAutoFit/>
          </a:bodyPr>
          <a:lstStyle/>
          <a:p>
            <a:pPr marL="360045" indent="-360045">
              <a:spcBef>
                <a:spcPts val="300"/>
              </a:spcBef>
              <a:buClr>
                <a:srgbClr val="0033CC"/>
              </a:buClr>
              <a:buFont typeface="Wingdings" panose="05000000000000000000" pitchFamily="2" charset="2"/>
              <a:buChar char="l"/>
            </a:pPr>
            <a:r>
              <a:rPr lang="en-US" altLang="zh-CN" sz="2800" b="1" dirty="0">
                <a:latin typeface="Calibri" panose="020F0502020204030204" pitchFamily="34" charset="0"/>
                <a:ea typeface="黑体" panose="02010609060101010101" pitchFamily="2" charset="-122"/>
                <a:cs typeface="Calibri" panose="020F0502020204030204" pitchFamily="34" charset="0"/>
              </a:rPr>
              <a:t>Our experimental study has shown that the methods are promising</a:t>
            </a:r>
          </a:p>
        </p:txBody>
      </p:sp>
    </p:spTree>
    <p:extLst>
      <p:ext uri="{BB962C8B-B14F-4D97-AF65-F5344CB8AC3E}">
        <p14:creationId xmlns:p14="http://schemas.microsoft.com/office/powerpoint/2010/main" val="42777612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39DB978E-417C-A443-B65F-6F88EE96169C}"/>
              </a:ext>
            </a:extLst>
          </p:cNvPr>
          <p:cNvSpPr>
            <a:spLocks noGrp="1"/>
          </p:cNvSpPr>
          <p:nvPr>
            <p:ph idx="1"/>
          </p:nvPr>
        </p:nvSpPr>
        <p:spPr>
          <a:xfrm>
            <a:off x="670035" y="1206061"/>
            <a:ext cx="10668000" cy="5084379"/>
          </a:xfrm>
        </p:spPr>
        <p:txBody>
          <a:bodyPr>
            <a:normAutofit/>
          </a:bodyPr>
          <a:lstStyle/>
          <a:p>
            <a:pPr marL="0" indent="0">
              <a:lnSpc>
                <a:spcPct val="150000"/>
              </a:lnSpc>
              <a:buNone/>
            </a:pPr>
            <a:endParaRPr lang="en" altLang="zh-CN" dirty="0">
              <a:latin typeface="Calibri" panose="020F0502020204030204" pitchFamily="34" charset="0"/>
              <a:cs typeface="Calibri" panose="020F0502020204030204" pitchFamily="34" charset="0"/>
            </a:endParaRPr>
          </a:p>
          <a:p>
            <a:pPr lvl="1">
              <a:lnSpc>
                <a:spcPct val="150000"/>
              </a:lnSpc>
              <a:spcBef>
                <a:spcPts val="1100"/>
              </a:spcBef>
              <a:buFont typeface="Wingdings" pitchFamily="2" charset="2"/>
              <a:buChar char="ü"/>
            </a:pPr>
            <a:r>
              <a:rPr lang="en" altLang="zh-CN" sz="2200" dirty="0">
                <a:solidFill>
                  <a:schemeClr val="accent1"/>
                </a:solidFill>
                <a:latin typeface="Calibri" panose="020F0502020204030204" pitchFamily="34" charset="0"/>
                <a:cs typeface="Calibri" panose="020F0502020204030204" pitchFamily="34" charset="0"/>
              </a:rPr>
              <a:t> </a:t>
            </a:r>
            <a:r>
              <a:rPr lang="en" altLang="zh-CN" dirty="0">
                <a:solidFill>
                  <a:schemeClr val="accent1"/>
                </a:solidFill>
                <a:latin typeface="Calibri" panose="020F0502020204030204" pitchFamily="34" charset="0"/>
                <a:cs typeface="Calibri" panose="020F0502020204030204" pitchFamily="34" charset="0"/>
              </a:rPr>
              <a:t>User-contributed projects </a:t>
            </a:r>
            <a:r>
              <a:rPr lang="en" altLang="zh-CN" dirty="0">
                <a:latin typeface="Calibri" panose="020F0502020204030204" pitchFamily="34" charset="0"/>
                <a:cs typeface="Calibri" panose="020F0502020204030204" pitchFamily="34" charset="0"/>
              </a:rPr>
              <a:t>(e.g., IMDb and </a:t>
            </a:r>
            <a:r>
              <a:rPr lang="en" altLang="zh-CN" dirty="0" err="1">
                <a:latin typeface="Calibri" panose="020F0502020204030204" pitchFamily="34" charset="0"/>
                <a:cs typeface="Calibri" panose="020F0502020204030204" pitchFamily="34" charset="0"/>
              </a:rPr>
              <a:t>WikiPedia</a:t>
            </a:r>
            <a:r>
              <a:rPr lang="en-US" altLang="zh-CN" dirty="0">
                <a:latin typeface="Calibri" panose="020F0502020204030204" pitchFamily="34" charset="0"/>
                <a:cs typeface="Calibri" panose="020F0502020204030204" pitchFamily="34" charset="0"/>
              </a:rPr>
              <a:t>)</a:t>
            </a:r>
            <a:endParaRPr lang="en" altLang="zh-CN" dirty="0">
              <a:latin typeface="Calibri" panose="020F0502020204030204" pitchFamily="34" charset="0"/>
              <a:cs typeface="Calibri" panose="020F0502020204030204" pitchFamily="34" charset="0"/>
            </a:endParaRPr>
          </a:p>
          <a:p>
            <a:pPr lvl="1">
              <a:lnSpc>
                <a:spcPct val="150000"/>
              </a:lnSpc>
              <a:spcBef>
                <a:spcPts val="1100"/>
              </a:spcBef>
              <a:buFont typeface="Wingdings" pitchFamily="2" charset="2"/>
              <a:buChar char="ü"/>
            </a:pPr>
            <a:r>
              <a:rPr lang="en" altLang="zh-CN" dirty="0">
                <a:solidFill>
                  <a:schemeClr val="accent1"/>
                </a:solidFill>
                <a:latin typeface="Calibri" panose="020F0502020204030204" pitchFamily="34" charset="0"/>
                <a:cs typeface="Calibri" panose="020F0502020204030204" pitchFamily="34" charset="0"/>
              </a:rPr>
              <a:t> Third-party data </a:t>
            </a:r>
            <a:r>
              <a:rPr lang="en" altLang="zh-CN" dirty="0">
                <a:latin typeface="Calibri" panose="020F0502020204030204" pitchFamily="34" charset="0"/>
                <a:cs typeface="Calibri" panose="020F0502020204030204" pitchFamily="34" charset="0"/>
              </a:rPr>
              <a:t>purchased from for-profit companies where data has been processed by other parties.</a:t>
            </a:r>
          </a:p>
          <a:p>
            <a:pPr lvl="1">
              <a:lnSpc>
                <a:spcPct val="150000"/>
              </a:lnSpc>
              <a:spcBef>
                <a:spcPts val="1100"/>
              </a:spcBef>
              <a:buFont typeface="Wingdings" pitchFamily="2" charset="2"/>
              <a:buChar char="ü"/>
            </a:pPr>
            <a:r>
              <a:rPr lang="en" altLang="zh-CN" dirty="0">
                <a:solidFill>
                  <a:schemeClr val="accent1"/>
                </a:solidFill>
                <a:latin typeface="Calibri" panose="020F0502020204030204" pitchFamily="34" charset="0"/>
                <a:cs typeface="Calibri" panose="020F0502020204030204" pitchFamily="34" charset="0"/>
              </a:rPr>
              <a:t> Data cleaning under data lineage where cleaning starts from checkpoints</a:t>
            </a:r>
            <a:r>
              <a:rPr lang="en" altLang="zh-CN" dirty="0">
                <a:latin typeface="Calibri" panose="020F0502020204030204" pitchFamily="34" charset="0"/>
                <a:cs typeface="Calibri" panose="020F0502020204030204" pitchFamily="34" charset="0"/>
              </a:rPr>
              <a:t>. </a:t>
            </a:r>
          </a:p>
          <a:p>
            <a:pPr lvl="1">
              <a:lnSpc>
                <a:spcPct val="150000"/>
              </a:lnSpc>
              <a:spcBef>
                <a:spcPts val="1100"/>
              </a:spcBef>
              <a:buFont typeface="Wingdings" pitchFamily="2" charset="2"/>
              <a:buChar char="ü"/>
            </a:pPr>
            <a:r>
              <a:rPr lang="en" altLang="zh-CN" dirty="0" err="1">
                <a:solidFill>
                  <a:schemeClr val="accent1"/>
                </a:solidFill>
                <a:latin typeface="Calibri" panose="020F0502020204030204" pitchFamily="34" charset="0"/>
                <a:cs typeface="Calibri" panose="020F0502020204030204" pitchFamily="34" charset="0"/>
              </a:rPr>
              <a:t>Wikidata</a:t>
            </a:r>
            <a:r>
              <a:rPr lang="en" altLang="zh-CN" dirty="0">
                <a:solidFill>
                  <a:schemeClr val="accent1"/>
                </a:solidFill>
                <a:latin typeface="Calibri" panose="020F0502020204030204" pitchFamily="34" charset="0"/>
                <a:cs typeface="Calibri" panose="020F0502020204030204" pitchFamily="34" charset="0"/>
              </a:rPr>
              <a:t>: </a:t>
            </a:r>
            <a:r>
              <a:rPr lang="en" altLang="zh-CN" dirty="0">
                <a:latin typeface="Calibri" panose="020F0502020204030204" pitchFamily="34" charset="0"/>
                <a:cs typeface="Calibri" panose="020F0502020204030204" pitchFamily="34" charset="0"/>
              </a:rPr>
              <a:t>Joseph de </a:t>
            </a:r>
            <a:r>
              <a:rPr lang="en" altLang="zh-CN" dirty="0" err="1">
                <a:latin typeface="Calibri" panose="020F0502020204030204" pitchFamily="34" charset="0"/>
                <a:cs typeface="Calibri" panose="020F0502020204030204" pitchFamily="34" charset="0"/>
              </a:rPr>
              <a:t>Cambis</a:t>
            </a:r>
            <a:r>
              <a:rPr lang="en" altLang="zh-CN" dirty="0">
                <a:latin typeface="Calibri" panose="020F0502020204030204" pitchFamily="34" charset="0"/>
                <a:cs typeface="Calibri" panose="020F0502020204030204" pitchFamily="34" charset="0"/>
              </a:rPr>
              <a:t> (Q3185827) was requested to split into two, one for Joseph de </a:t>
            </a:r>
            <a:r>
              <a:rPr lang="en" altLang="zh-CN" dirty="0" err="1">
                <a:latin typeface="Calibri" panose="020F0502020204030204" pitchFamily="34" charset="0"/>
                <a:cs typeface="Calibri" panose="020F0502020204030204" pitchFamily="34" charset="0"/>
              </a:rPr>
              <a:t>Cambis</a:t>
            </a:r>
            <a:r>
              <a:rPr lang="en" altLang="zh-CN" dirty="0">
                <a:latin typeface="Calibri" panose="020F0502020204030204" pitchFamily="34" charset="0"/>
                <a:cs typeface="Calibri" panose="020F0502020204030204" pitchFamily="34" charset="0"/>
              </a:rPr>
              <a:t> (1658-1736) and one for Joseph de </a:t>
            </a:r>
            <a:r>
              <a:rPr lang="en" altLang="zh-CN" dirty="0" err="1">
                <a:latin typeface="Calibri" panose="020F0502020204030204" pitchFamily="34" charset="0"/>
                <a:cs typeface="Calibri" panose="020F0502020204030204" pitchFamily="34" charset="0"/>
              </a:rPr>
              <a:t>Cambis</a:t>
            </a:r>
            <a:r>
              <a:rPr lang="en" altLang="zh-CN" dirty="0">
                <a:latin typeface="Calibri" panose="020F0502020204030204" pitchFamily="34" charset="0"/>
                <a:cs typeface="Calibri" panose="020F0502020204030204" pitchFamily="34" charset="0"/>
              </a:rPr>
              <a:t> (1748-1825)</a:t>
            </a:r>
          </a:p>
        </p:txBody>
      </p:sp>
      <p:sp>
        <p:nvSpPr>
          <p:cNvPr id="6" name="标题 1">
            <a:extLst>
              <a:ext uri="{FF2B5EF4-FFF2-40B4-BE49-F238E27FC236}">
                <a16:creationId xmlns:a16="http://schemas.microsoft.com/office/drawing/2014/main" id="{7F865AF2-6015-B948-887B-F89C4B6E3180}"/>
              </a:ext>
            </a:extLst>
          </p:cNvPr>
          <p:cNvSpPr>
            <a:spLocks noGrp="1"/>
          </p:cNvSpPr>
          <p:nvPr>
            <p:ph type="title"/>
          </p:nvPr>
        </p:nvSpPr>
        <p:spPr>
          <a:xfrm>
            <a:off x="0" y="1"/>
            <a:ext cx="12192000" cy="1034520"/>
          </a:xfrm>
        </p:spPr>
        <p:txBody>
          <a:bodyPr vert="horz" lIns="91440" tIns="45720" rIns="91440" bIns="45720" rtlCol="0" anchor="ctr">
            <a:noAutofit/>
          </a:bodyPr>
          <a:lstStyle/>
          <a:p>
            <a:r>
              <a:rPr kumimoji="1" lang="zh-CN" altLang="en-US" b="1" dirty="0">
                <a:latin typeface="Calibri" panose="020F0502020204030204" pitchFamily="34" charset="0"/>
                <a:cs typeface="Calibri" panose="020F0502020204030204" pitchFamily="34" charset="0"/>
              </a:rPr>
              <a:t> </a:t>
            </a:r>
            <a:r>
              <a:rPr kumimoji="1" lang="en-US" altLang="zh-CN" b="1" dirty="0">
                <a:latin typeface="Calibri" panose="020F0502020204030204" pitchFamily="34" charset="0"/>
                <a:cs typeface="Calibri" panose="020F0502020204030204" pitchFamily="34" charset="0"/>
              </a:rPr>
              <a:t>Motivation</a:t>
            </a:r>
            <a:endParaRPr kumimoji="1" lang="zh-CN" altLang="en-US" b="1" dirty="0">
              <a:latin typeface="Calibri" panose="020F0502020204030204" pitchFamily="34" charset="0"/>
              <a:cs typeface="Calibri" panose="020F0502020204030204" pitchFamily="34" charset="0"/>
            </a:endParaRPr>
          </a:p>
        </p:txBody>
      </p:sp>
      <p:cxnSp>
        <p:nvCxnSpPr>
          <p:cNvPr id="7" name="直线连接符 6">
            <a:extLst>
              <a:ext uri="{FF2B5EF4-FFF2-40B4-BE49-F238E27FC236}">
                <a16:creationId xmlns:a16="http://schemas.microsoft.com/office/drawing/2014/main" id="{3D339521-66ED-374F-B595-05B4F222E066}"/>
              </a:ext>
            </a:extLst>
          </p:cNvPr>
          <p:cNvCxnSpPr/>
          <p:nvPr/>
        </p:nvCxnSpPr>
        <p:spPr>
          <a:xfrm>
            <a:off x="0" y="1034521"/>
            <a:ext cx="12192000" cy="0"/>
          </a:xfrm>
          <a:prstGeom prst="line">
            <a:avLst/>
          </a:prstGeom>
          <a:ln w="38100">
            <a:solidFill>
              <a:srgbClr val="0463C1"/>
            </a:solidFill>
          </a:ln>
          <a:effectLst>
            <a:glow rad="25400">
              <a:schemeClr val="accent1">
                <a:alpha val="40000"/>
              </a:schemeClr>
            </a:glow>
            <a:outerShdw blurRad="50800" dist="38100" dir="2700000" algn="tl" rotWithShape="0">
              <a:schemeClr val="tx1">
                <a:alpha val="40000"/>
              </a:schemeClr>
            </a:outerShdw>
            <a:reflection blurRad="6350" endPos="0" dir="5400000" sy="-100000" algn="bl" rotWithShape="0"/>
            <a:softEdge rad="0"/>
          </a:effectLst>
        </p:spPr>
        <p:style>
          <a:lnRef idx="1">
            <a:schemeClr val="accent1"/>
          </a:lnRef>
          <a:fillRef idx="0">
            <a:schemeClr val="accent1"/>
          </a:fillRef>
          <a:effectRef idx="0">
            <a:schemeClr val="accent1"/>
          </a:effectRef>
          <a:fontRef idx="minor">
            <a:schemeClr val="tx1"/>
          </a:fontRef>
        </p:style>
      </p:cxnSp>
      <p:sp>
        <p:nvSpPr>
          <p:cNvPr id="5" name="Content Placeholder 2">
            <a:extLst>
              <a:ext uri="{FF2B5EF4-FFF2-40B4-BE49-F238E27FC236}">
                <a16:creationId xmlns:a16="http://schemas.microsoft.com/office/drawing/2014/main" id="{F8A967ED-FCB2-EF4F-9D6E-6E44BA7F0ADC}"/>
              </a:ext>
            </a:extLst>
          </p:cNvPr>
          <p:cNvSpPr>
            <a:spLocks noGrp="1"/>
          </p:cNvSpPr>
          <p:nvPr/>
        </p:nvSpPr>
        <p:spPr>
          <a:xfrm>
            <a:off x="670035" y="1237864"/>
            <a:ext cx="10387965" cy="721861"/>
          </a:xfrm>
          <a:prstGeom prst="rect">
            <a:avLst/>
          </a:prstGeom>
          <a:noFill/>
          <a:ln w="9525">
            <a:noFill/>
            <a:miter lim="800000"/>
          </a:ln>
          <a:effectLst/>
        </p:spPr>
        <p:txBody>
          <a:bodyPr vert="horz" wrap="square" lIns="91440" tIns="45720" rIns="91440" bIns="45720" numCol="1" anchor="t" anchorCtr="0" compatLnSpc="1"/>
          <a:lstStyle>
            <a:lvl1pPr marL="342900" indent="-342900" algn="l" rtl="0" fontAlgn="base">
              <a:lnSpc>
                <a:spcPct val="120000"/>
              </a:lnSpc>
              <a:spcBef>
                <a:spcPct val="20000"/>
              </a:spcBef>
              <a:spcAft>
                <a:spcPct val="0"/>
              </a:spcAft>
              <a:buClr>
                <a:srgbClr val="C00000"/>
              </a:buClr>
              <a:buSzPct val="110000"/>
              <a:buFont typeface="Wingdings" panose="05000000000000000000" pitchFamily="2" charset="2"/>
              <a:buChar char="§"/>
              <a:defRPr sz="3200">
                <a:solidFill>
                  <a:schemeClr val="tx1">
                    <a:lumMod val="95000"/>
                    <a:lumOff val="5000"/>
                  </a:schemeClr>
                </a:solidFill>
                <a:latin typeface="+mn-lt"/>
                <a:ea typeface="+mn-ea"/>
                <a:cs typeface="+mn-cs"/>
              </a:defRPr>
            </a:lvl1pPr>
            <a:lvl2pPr marL="742950" indent="-285750" algn="l" rtl="0" fontAlgn="base">
              <a:lnSpc>
                <a:spcPct val="120000"/>
              </a:lnSpc>
              <a:spcBef>
                <a:spcPct val="20000"/>
              </a:spcBef>
              <a:spcAft>
                <a:spcPct val="0"/>
              </a:spcAft>
              <a:buClr>
                <a:srgbClr val="C00000"/>
              </a:buClr>
              <a:buSzPct val="90000"/>
              <a:buFont typeface="Arial" panose="020B0604020202020204" pitchFamily="34" charset="0"/>
              <a:buChar char="–"/>
              <a:defRPr sz="2800">
                <a:solidFill>
                  <a:schemeClr val="tx1">
                    <a:lumMod val="95000"/>
                    <a:lumOff val="5000"/>
                  </a:schemeClr>
                </a:solidFill>
                <a:latin typeface="+mn-lt"/>
                <a:cs typeface="+mn-cs"/>
              </a:defRPr>
            </a:lvl2pPr>
            <a:lvl3pPr marL="1143000" indent="-228600" algn="l" rtl="0" fontAlgn="base">
              <a:lnSpc>
                <a:spcPct val="120000"/>
              </a:lnSpc>
              <a:spcBef>
                <a:spcPct val="20000"/>
              </a:spcBef>
              <a:spcAft>
                <a:spcPct val="0"/>
              </a:spcAft>
              <a:buChar char="•"/>
              <a:defRPr sz="2400">
                <a:solidFill>
                  <a:schemeClr val="tx1">
                    <a:lumMod val="95000"/>
                    <a:lumOff val="5000"/>
                  </a:schemeClr>
                </a:solidFill>
                <a:latin typeface="+mn-lt"/>
                <a:cs typeface="+mn-cs"/>
              </a:defRPr>
            </a:lvl3pPr>
            <a:lvl4pPr marL="1600200" indent="-228600" algn="l" rtl="0" fontAlgn="base">
              <a:lnSpc>
                <a:spcPct val="120000"/>
              </a:lnSpc>
              <a:spcBef>
                <a:spcPct val="20000"/>
              </a:spcBef>
              <a:spcAft>
                <a:spcPct val="0"/>
              </a:spcAft>
              <a:buChar char="–"/>
              <a:defRPr sz="2000">
                <a:solidFill>
                  <a:schemeClr val="tx1">
                    <a:lumMod val="95000"/>
                    <a:lumOff val="5000"/>
                  </a:schemeClr>
                </a:solidFill>
                <a:latin typeface="+mn-lt"/>
                <a:cs typeface="+mn-cs"/>
              </a:defRPr>
            </a:lvl4pPr>
            <a:lvl5pPr marL="2057400" indent="-228600" algn="l" rtl="0" fontAlgn="base">
              <a:lnSpc>
                <a:spcPct val="120000"/>
              </a:lnSpc>
              <a:spcBef>
                <a:spcPct val="20000"/>
              </a:spcBef>
              <a:spcAft>
                <a:spcPct val="0"/>
              </a:spcAft>
              <a:buChar char="»"/>
              <a:defRPr sz="2000">
                <a:solidFill>
                  <a:schemeClr val="tx1">
                    <a:lumMod val="95000"/>
                    <a:lumOff val="5000"/>
                  </a:schemeClr>
                </a:solidFill>
                <a:latin typeface="+mn-lt"/>
                <a:cs typeface="+mn-cs"/>
              </a:defRPr>
            </a:lvl5pPr>
            <a:lvl6pPr marL="2514600" indent="-228600" algn="l" rtl="0" fontAlgn="base">
              <a:lnSpc>
                <a:spcPct val="120000"/>
              </a:lnSpc>
              <a:spcBef>
                <a:spcPct val="20000"/>
              </a:spcBef>
              <a:spcAft>
                <a:spcPct val="0"/>
              </a:spcAft>
              <a:buChar char="»"/>
              <a:defRPr sz="2000">
                <a:solidFill>
                  <a:schemeClr val="tx1"/>
                </a:solidFill>
                <a:latin typeface="+mn-lt"/>
                <a:cs typeface="+mn-cs"/>
              </a:defRPr>
            </a:lvl6pPr>
            <a:lvl7pPr marL="2971800" indent="-228600" algn="l" rtl="0" fontAlgn="base">
              <a:lnSpc>
                <a:spcPct val="120000"/>
              </a:lnSpc>
              <a:spcBef>
                <a:spcPct val="20000"/>
              </a:spcBef>
              <a:spcAft>
                <a:spcPct val="0"/>
              </a:spcAft>
              <a:buChar char="»"/>
              <a:defRPr sz="2000">
                <a:solidFill>
                  <a:schemeClr val="tx1"/>
                </a:solidFill>
                <a:latin typeface="+mn-lt"/>
                <a:cs typeface="+mn-cs"/>
              </a:defRPr>
            </a:lvl7pPr>
            <a:lvl8pPr marL="3429000" indent="-228600" algn="l" rtl="0" fontAlgn="base">
              <a:lnSpc>
                <a:spcPct val="120000"/>
              </a:lnSpc>
              <a:spcBef>
                <a:spcPct val="20000"/>
              </a:spcBef>
              <a:spcAft>
                <a:spcPct val="0"/>
              </a:spcAft>
              <a:buChar char="»"/>
              <a:defRPr sz="2000">
                <a:solidFill>
                  <a:schemeClr val="tx1"/>
                </a:solidFill>
                <a:latin typeface="+mn-lt"/>
                <a:cs typeface="+mn-cs"/>
              </a:defRPr>
            </a:lvl8pPr>
            <a:lvl9pPr marL="3886200" indent="-228600" algn="l" rtl="0" fontAlgn="base">
              <a:lnSpc>
                <a:spcPct val="120000"/>
              </a:lnSpc>
              <a:spcBef>
                <a:spcPct val="20000"/>
              </a:spcBef>
              <a:spcAft>
                <a:spcPct val="0"/>
              </a:spcAft>
              <a:buChar char="»"/>
              <a:defRPr sz="2000">
                <a:solidFill>
                  <a:schemeClr val="tx1"/>
                </a:solidFill>
                <a:latin typeface="+mn-lt"/>
                <a:cs typeface="+mn-cs"/>
              </a:defRPr>
            </a:lvl9pPr>
          </a:lstStyle>
          <a:p>
            <a:pPr>
              <a:lnSpc>
                <a:spcPct val="150000"/>
              </a:lnSpc>
            </a:pPr>
            <a:r>
              <a:rPr lang="en" altLang="zh-CN" sz="2800" dirty="0">
                <a:latin typeface="Calibri" panose="020F0502020204030204" pitchFamily="34" charset="0"/>
                <a:cs typeface="Calibri" panose="020F0502020204030204" pitchFamily="34" charset="0"/>
              </a:rPr>
              <a:t>Tuples of mismatched entities are observed </a:t>
            </a:r>
            <a:r>
              <a:rPr lang="en" altLang="zh-CN" sz="2800" dirty="0">
                <a:solidFill>
                  <a:srgbClr val="FF0000"/>
                </a:solidFill>
                <a:latin typeface="Calibri" panose="020F0502020204030204" pitchFamily="34" charset="0"/>
                <a:cs typeface="Calibri" panose="020F0502020204030204" pitchFamily="34" charset="0"/>
              </a:rPr>
              <a:t>in many scenarios</a:t>
            </a:r>
            <a:endParaRPr lang="en" altLang="zh-CN"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201293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39DB978E-417C-A443-B65F-6F88EE96169C}"/>
              </a:ext>
            </a:extLst>
          </p:cNvPr>
          <p:cNvSpPr>
            <a:spLocks noGrp="1"/>
          </p:cNvSpPr>
          <p:nvPr>
            <p:ph idx="1"/>
          </p:nvPr>
        </p:nvSpPr>
        <p:spPr>
          <a:xfrm>
            <a:off x="685800" y="1229711"/>
            <a:ext cx="10431517" cy="4398578"/>
          </a:xfrm>
        </p:spPr>
        <p:txBody>
          <a:bodyPr>
            <a:normAutofit/>
          </a:bodyPr>
          <a:lstStyle/>
          <a:p>
            <a:pPr marL="0" indent="0">
              <a:lnSpc>
                <a:spcPct val="150000"/>
              </a:lnSpc>
              <a:spcBef>
                <a:spcPts val="1600"/>
              </a:spcBef>
              <a:buNone/>
            </a:pPr>
            <a:endParaRPr lang="en" altLang="zh-CN" sz="2400" dirty="0">
              <a:effectLst/>
              <a:latin typeface="Calibri" panose="020F0502020204030204" pitchFamily="34" charset="0"/>
              <a:cs typeface="Calibri" panose="020F0502020204030204" pitchFamily="34" charset="0"/>
            </a:endParaRPr>
          </a:p>
          <a:p>
            <a:pPr lvl="1">
              <a:lnSpc>
                <a:spcPct val="150000"/>
              </a:lnSpc>
              <a:buFont typeface="Wingdings" pitchFamily="2" charset="2"/>
              <a:buChar char="ü"/>
            </a:pPr>
            <a:r>
              <a:rPr lang="en" altLang="zh-CN" dirty="0">
                <a:effectLst/>
                <a:latin typeface="Calibri" panose="020F0502020204030204" pitchFamily="34" charset="0"/>
                <a:cs typeface="Calibri" panose="020F0502020204030204" pitchFamily="34" charset="0"/>
              </a:rPr>
              <a:t> While TS is not as frequent as ER, </a:t>
            </a:r>
            <a:r>
              <a:rPr lang="en" altLang="zh-CN" dirty="0">
                <a:solidFill>
                  <a:srgbClr val="FF0000"/>
                </a:solidFill>
                <a:effectLst/>
                <a:latin typeface="Calibri" panose="020F0502020204030204" pitchFamily="34" charset="0"/>
                <a:cs typeface="Calibri" panose="020F0502020204030204" pitchFamily="34" charset="0"/>
              </a:rPr>
              <a:t>a small percentage of mismatches could be quite damaging.</a:t>
            </a:r>
            <a:endParaRPr lang="en" altLang="zh-CN" dirty="0">
              <a:latin typeface="Calibri" panose="020F0502020204030204" pitchFamily="34" charset="0"/>
              <a:cs typeface="Calibri" panose="020F0502020204030204" pitchFamily="34" charset="0"/>
            </a:endParaRPr>
          </a:p>
          <a:p>
            <a:pPr marL="0" indent="0">
              <a:lnSpc>
                <a:spcPct val="200000"/>
              </a:lnSpc>
              <a:buNone/>
            </a:pPr>
            <a:endParaRPr lang="en" altLang="zh-CN" sz="2400" dirty="0">
              <a:latin typeface="Calibri" panose="020F0502020204030204" pitchFamily="34" charset="0"/>
              <a:cs typeface="Calibri" panose="020F0502020204030204" pitchFamily="34" charset="0"/>
            </a:endParaRPr>
          </a:p>
          <a:p>
            <a:pPr lvl="1">
              <a:lnSpc>
                <a:spcPct val="150000"/>
              </a:lnSpc>
              <a:buFont typeface="Wingdings" pitchFamily="2" charset="2"/>
              <a:buChar char="ü"/>
            </a:pPr>
            <a:r>
              <a:rPr lang="en" altLang="zh-CN" dirty="0">
                <a:solidFill>
                  <a:schemeClr val="accent1"/>
                </a:solidFill>
                <a:latin typeface="Calibri" panose="020F0502020204030204" pitchFamily="34" charset="0"/>
                <a:cs typeface="Calibri" panose="020F0502020204030204" pitchFamily="34" charset="0"/>
              </a:rPr>
              <a:t> know what/how ER was used</a:t>
            </a:r>
            <a:r>
              <a:rPr lang="en" altLang="zh-CN" dirty="0">
                <a:latin typeface="Calibri" panose="020F0502020204030204" pitchFamily="34" charset="0"/>
                <a:cs typeface="Calibri" panose="020F0502020204030204" pitchFamily="34" charset="0"/>
              </a:rPr>
              <a:t> – revert the wrong merge – not hard</a:t>
            </a:r>
          </a:p>
          <a:p>
            <a:pPr lvl="1">
              <a:lnSpc>
                <a:spcPct val="150000"/>
              </a:lnSpc>
              <a:buFont typeface="Wingdings" pitchFamily="2" charset="2"/>
              <a:buChar char="ü"/>
            </a:pPr>
            <a:r>
              <a:rPr lang="en" altLang="zh-CN" dirty="0">
                <a:solidFill>
                  <a:srgbClr val="FF0000"/>
                </a:solidFill>
                <a:latin typeface="Calibri" panose="020F0502020204030204" pitchFamily="34" charset="0"/>
                <a:cs typeface="Calibri" panose="020F0502020204030204" pitchFamily="34" charset="0"/>
              </a:rPr>
              <a:t> without knowing what/how ER was used</a:t>
            </a:r>
            <a:r>
              <a:rPr lang="en" altLang="zh-CN" dirty="0">
                <a:latin typeface="Calibri" panose="020F0502020204030204" pitchFamily="34" charset="0"/>
                <a:cs typeface="Calibri" panose="020F0502020204030204" pitchFamily="34" charset="0"/>
              </a:rPr>
              <a:t> – do not know how to solve it</a:t>
            </a:r>
          </a:p>
        </p:txBody>
      </p:sp>
      <p:sp>
        <p:nvSpPr>
          <p:cNvPr id="6" name="标题 1">
            <a:extLst>
              <a:ext uri="{FF2B5EF4-FFF2-40B4-BE49-F238E27FC236}">
                <a16:creationId xmlns:a16="http://schemas.microsoft.com/office/drawing/2014/main" id="{1AFD2F24-AD82-2749-AFD8-4C9DFAE81A5E}"/>
              </a:ext>
            </a:extLst>
          </p:cNvPr>
          <p:cNvSpPr>
            <a:spLocks noGrp="1"/>
          </p:cNvSpPr>
          <p:nvPr>
            <p:ph type="title"/>
          </p:nvPr>
        </p:nvSpPr>
        <p:spPr>
          <a:xfrm>
            <a:off x="0" y="1"/>
            <a:ext cx="12192000" cy="1034520"/>
          </a:xfrm>
        </p:spPr>
        <p:txBody>
          <a:bodyPr vert="horz" lIns="91440" tIns="45720" rIns="91440" bIns="45720" rtlCol="0" anchor="ctr">
            <a:noAutofit/>
          </a:bodyPr>
          <a:lstStyle/>
          <a:p>
            <a:r>
              <a:rPr kumimoji="1" lang="zh-CN" altLang="en-US" b="1" dirty="0">
                <a:latin typeface="Calibri" panose="020F0502020204030204" pitchFamily="34" charset="0"/>
                <a:cs typeface="Calibri" panose="020F0502020204030204" pitchFamily="34" charset="0"/>
              </a:rPr>
              <a:t> </a:t>
            </a:r>
            <a:r>
              <a:rPr kumimoji="1" lang="en-US" altLang="zh-CN" b="1" dirty="0">
                <a:latin typeface="Calibri" panose="020F0502020204030204" pitchFamily="34" charset="0"/>
                <a:cs typeface="Calibri" panose="020F0502020204030204" pitchFamily="34" charset="0"/>
              </a:rPr>
              <a:t>Motivation</a:t>
            </a:r>
            <a:endParaRPr kumimoji="1" lang="zh-CN" altLang="en-US" b="1" dirty="0">
              <a:latin typeface="Calibri" panose="020F0502020204030204" pitchFamily="34" charset="0"/>
              <a:cs typeface="Calibri" panose="020F0502020204030204" pitchFamily="34" charset="0"/>
            </a:endParaRPr>
          </a:p>
        </p:txBody>
      </p:sp>
      <p:cxnSp>
        <p:nvCxnSpPr>
          <p:cNvPr id="7" name="直线连接符 6">
            <a:extLst>
              <a:ext uri="{FF2B5EF4-FFF2-40B4-BE49-F238E27FC236}">
                <a16:creationId xmlns:a16="http://schemas.microsoft.com/office/drawing/2014/main" id="{FF70C5DF-797E-1C42-8692-606776C1DE2B}"/>
              </a:ext>
            </a:extLst>
          </p:cNvPr>
          <p:cNvCxnSpPr/>
          <p:nvPr/>
        </p:nvCxnSpPr>
        <p:spPr>
          <a:xfrm>
            <a:off x="0" y="1034521"/>
            <a:ext cx="12192000" cy="0"/>
          </a:xfrm>
          <a:prstGeom prst="line">
            <a:avLst/>
          </a:prstGeom>
          <a:ln w="38100">
            <a:solidFill>
              <a:srgbClr val="0463C1"/>
            </a:solidFill>
          </a:ln>
          <a:effectLst>
            <a:glow rad="25400">
              <a:schemeClr val="accent1">
                <a:alpha val="40000"/>
              </a:schemeClr>
            </a:glow>
            <a:outerShdw blurRad="50800" dist="38100" dir="2700000" algn="tl" rotWithShape="0">
              <a:schemeClr val="tx1">
                <a:alpha val="40000"/>
              </a:schemeClr>
            </a:outerShdw>
            <a:reflection blurRad="6350" endPos="0" dir="5400000" sy="-100000" algn="bl" rotWithShape="0"/>
            <a:softEdge rad="0"/>
          </a:effectLst>
        </p:spPr>
        <p:style>
          <a:lnRef idx="1">
            <a:schemeClr val="accent1"/>
          </a:lnRef>
          <a:fillRef idx="0">
            <a:schemeClr val="accent1"/>
          </a:fillRef>
          <a:effectRef idx="0">
            <a:schemeClr val="accent1"/>
          </a:effectRef>
          <a:fontRef idx="minor">
            <a:schemeClr val="tx1"/>
          </a:fontRef>
        </p:style>
      </p:cxnSp>
      <p:sp>
        <p:nvSpPr>
          <p:cNvPr id="5" name="Content Placeholder 2">
            <a:extLst>
              <a:ext uri="{FF2B5EF4-FFF2-40B4-BE49-F238E27FC236}">
                <a16:creationId xmlns:a16="http://schemas.microsoft.com/office/drawing/2014/main" id="{05EE57B3-1B80-DA41-A9BF-E91BE5117E5C}"/>
              </a:ext>
            </a:extLst>
          </p:cNvPr>
          <p:cNvSpPr>
            <a:spLocks noGrp="1"/>
          </p:cNvSpPr>
          <p:nvPr/>
        </p:nvSpPr>
        <p:spPr>
          <a:xfrm>
            <a:off x="685800" y="1211066"/>
            <a:ext cx="9181768" cy="662700"/>
          </a:xfrm>
          <a:prstGeom prst="rect">
            <a:avLst/>
          </a:prstGeom>
          <a:noFill/>
          <a:ln w="9525">
            <a:noFill/>
            <a:miter lim="800000"/>
          </a:ln>
          <a:effectLst/>
        </p:spPr>
        <p:txBody>
          <a:bodyPr vert="horz" wrap="square" lIns="91440" tIns="45720" rIns="91440" bIns="45720" numCol="1" anchor="t" anchorCtr="0" compatLnSpc="1"/>
          <a:lstStyle>
            <a:lvl1pPr marL="342900" indent="-342900" algn="l" rtl="0" fontAlgn="base">
              <a:lnSpc>
                <a:spcPct val="120000"/>
              </a:lnSpc>
              <a:spcBef>
                <a:spcPct val="20000"/>
              </a:spcBef>
              <a:spcAft>
                <a:spcPct val="0"/>
              </a:spcAft>
              <a:buClr>
                <a:srgbClr val="C00000"/>
              </a:buClr>
              <a:buSzPct val="110000"/>
              <a:buFont typeface="Wingdings" panose="05000000000000000000" pitchFamily="2" charset="2"/>
              <a:buChar char="§"/>
              <a:defRPr sz="3200">
                <a:solidFill>
                  <a:schemeClr val="tx1">
                    <a:lumMod val="95000"/>
                    <a:lumOff val="5000"/>
                  </a:schemeClr>
                </a:solidFill>
                <a:latin typeface="+mn-lt"/>
                <a:ea typeface="+mn-ea"/>
                <a:cs typeface="+mn-cs"/>
              </a:defRPr>
            </a:lvl1pPr>
            <a:lvl2pPr marL="742950" indent="-285750" algn="l" rtl="0" fontAlgn="base">
              <a:lnSpc>
                <a:spcPct val="120000"/>
              </a:lnSpc>
              <a:spcBef>
                <a:spcPct val="20000"/>
              </a:spcBef>
              <a:spcAft>
                <a:spcPct val="0"/>
              </a:spcAft>
              <a:buClr>
                <a:srgbClr val="C00000"/>
              </a:buClr>
              <a:buSzPct val="90000"/>
              <a:buFont typeface="Arial" panose="020B0604020202020204" pitchFamily="34" charset="0"/>
              <a:buChar char="–"/>
              <a:defRPr sz="2800">
                <a:solidFill>
                  <a:schemeClr val="tx1">
                    <a:lumMod val="95000"/>
                    <a:lumOff val="5000"/>
                  </a:schemeClr>
                </a:solidFill>
                <a:latin typeface="+mn-lt"/>
                <a:cs typeface="+mn-cs"/>
              </a:defRPr>
            </a:lvl2pPr>
            <a:lvl3pPr marL="1143000" indent="-228600" algn="l" rtl="0" fontAlgn="base">
              <a:lnSpc>
                <a:spcPct val="120000"/>
              </a:lnSpc>
              <a:spcBef>
                <a:spcPct val="20000"/>
              </a:spcBef>
              <a:spcAft>
                <a:spcPct val="0"/>
              </a:spcAft>
              <a:buChar char="•"/>
              <a:defRPr sz="2400">
                <a:solidFill>
                  <a:schemeClr val="tx1">
                    <a:lumMod val="95000"/>
                    <a:lumOff val="5000"/>
                  </a:schemeClr>
                </a:solidFill>
                <a:latin typeface="+mn-lt"/>
                <a:cs typeface="+mn-cs"/>
              </a:defRPr>
            </a:lvl3pPr>
            <a:lvl4pPr marL="1600200" indent="-228600" algn="l" rtl="0" fontAlgn="base">
              <a:lnSpc>
                <a:spcPct val="120000"/>
              </a:lnSpc>
              <a:spcBef>
                <a:spcPct val="20000"/>
              </a:spcBef>
              <a:spcAft>
                <a:spcPct val="0"/>
              </a:spcAft>
              <a:buChar char="–"/>
              <a:defRPr sz="2000">
                <a:solidFill>
                  <a:schemeClr val="tx1">
                    <a:lumMod val="95000"/>
                    <a:lumOff val="5000"/>
                  </a:schemeClr>
                </a:solidFill>
                <a:latin typeface="+mn-lt"/>
                <a:cs typeface="+mn-cs"/>
              </a:defRPr>
            </a:lvl4pPr>
            <a:lvl5pPr marL="2057400" indent="-228600" algn="l" rtl="0" fontAlgn="base">
              <a:lnSpc>
                <a:spcPct val="120000"/>
              </a:lnSpc>
              <a:spcBef>
                <a:spcPct val="20000"/>
              </a:spcBef>
              <a:spcAft>
                <a:spcPct val="0"/>
              </a:spcAft>
              <a:buChar char="»"/>
              <a:defRPr sz="2000">
                <a:solidFill>
                  <a:schemeClr val="tx1">
                    <a:lumMod val="95000"/>
                    <a:lumOff val="5000"/>
                  </a:schemeClr>
                </a:solidFill>
                <a:latin typeface="+mn-lt"/>
                <a:cs typeface="+mn-cs"/>
              </a:defRPr>
            </a:lvl5pPr>
            <a:lvl6pPr marL="2514600" indent="-228600" algn="l" rtl="0" fontAlgn="base">
              <a:lnSpc>
                <a:spcPct val="120000"/>
              </a:lnSpc>
              <a:spcBef>
                <a:spcPct val="20000"/>
              </a:spcBef>
              <a:spcAft>
                <a:spcPct val="0"/>
              </a:spcAft>
              <a:buChar char="»"/>
              <a:defRPr sz="2000">
                <a:solidFill>
                  <a:schemeClr val="tx1"/>
                </a:solidFill>
                <a:latin typeface="+mn-lt"/>
                <a:cs typeface="+mn-cs"/>
              </a:defRPr>
            </a:lvl6pPr>
            <a:lvl7pPr marL="2971800" indent="-228600" algn="l" rtl="0" fontAlgn="base">
              <a:lnSpc>
                <a:spcPct val="120000"/>
              </a:lnSpc>
              <a:spcBef>
                <a:spcPct val="20000"/>
              </a:spcBef>
              <a:spcAft>
                <a:spcPct val="0"/>
              </a:spcAft>
              <a:buChar char="»"/>
              <a:defRPr sz="2000">
                <a:solidFill>
                  <a:schemeClr val="tx1"/>
                </a:solidFill>
                <a:latin typeface="+mn-lt"/>
                <a:cs typeface="+mn-cs"/>
              </a:defRPr>
            </a:lvl7pPr>
            <a:lvl8pPr marL="3429000" indent="-228600" algn="l" rtl="0" fontAlgn="base">
              <a:lnSpc>
                <a:spcPct val="120000"/>
              </a:lnSpc>
              <a:spcBef>
                <a:spcPct val="20000"/>
              </a:spcBef>
              <a:spcAft>
                <a:spcPct val="0"/>
              </a:spcAft>
              <a:buChar char="»"/>
              <a:defRPr sz="2000">
                <a:solidFill>
                  <a:schemeClr val="tx1"/>
                </a:solidFill>
                <a:latin typeface="+mn-lt"/>
                <a:cs typeface="+mn-cs"/>
              </a:defRPr>
            </a:lvl8pPr>
            <a:lvl9pPr marL="3886200" indent="-228600" algn="l" rtl="0" fontAlgn="base">
              <a:lnSpc>
                <a:spcPct val="120000"/>
              </a:lnSpc>
              <a:spcBef>
                <a:spcPct val="20000"/>
              </a:spcBef>
              <a:spcAft>
                <a:spcPct val="0"/>
              </a:spcAft>
              <a:buChar char="»"/>
              <a:defRPr sz="2000">
                <a:solidFill>
                  <a:schemeClr val="tx1"/>
                </a:solidFill>
                <a:latin typeface="+mn-lt"/>
                <a:cs typeface="+mn-cs"/>
              </a:defRPr>
            </a:lvl9pPr>
          </a:lstStyle>
          <a:p>
            <a:pPr>
              <a:lnSpc>
                <a:spcPct val="150000"/>
              </a:lnSpc>
            </a:pPr>
            <a:r>
              <a:rPr lang="en" altLang="zh-CN" sz="2800" dirty="0">
                <a:effectLst/>
                <a:latin typeface="Calibri" panose="020F0502020204030204" pitchFamily="34" charset="0"/>
                <a:cs typeface="Calibri" panose="020F0502020204030204" pitchFamily="34" charset="0"/>
              </a:rPr>
              <a:t>We</a:t>
            </a:r>
            <a:r>
              <a:rPr lang="zh-CN" altLang="en-US" sz="2800" dirty="0">
                <a:effectLst/>
                <a:latin typeface="Calibri" panose="020F0502020204030204" pitchFamily="34" charset="0"/>
                <a:cs typeface="Calibri" panose="020F0502020204030204" pitchFamily="34" charset="0"/>
              </a:rPr>
              <a:t> </a:t>
            </a:r>
            <a:r>
              <a:rPr lang="en-US" altLang="zh-CN" sz="2800" dirty="0">
                <a:effectLst/>
                <a:latin typeface="Calibri" panose="020F0502020204030204" pitchFamily="34" charset="0"/>
                <a:cs typeface="Calibri" panose="020F0502020204030204" pitchFamily="34" charset="0"/>
              </a:rPr>
              <a:t>propose </a:t>
            </a:r>
            <a:r>
              <a:rPr lang="en-US" altLang="zh-CN" sz="2800" dirty="0">
                <a:solidFill>
                  <a:srgbClr val="FF0000"/>
                </a:solidFill>
                <a:effectLst/>
                <a:latin typeface="Calibri" panose="020F0502020204030204" pitchFamily="34" charset="0"/>
                <a:cs typeface="Calibri" panose="020F0502020204030204" pitchFamily="34" charset="0"/>
              </a:rPr>
              <a:t>Tuple Splitting (TS) </a:t>
            </a:r>
            <a:r>
              <a:rPr lang="en-US" altLang="zh-CN" sz="2800" dirty="0">
                <a:effectLst/>
                <a:latin typeface="Calibri" panose="020F0502020204030204" pitchFamily="34" charset="0"/>
                <a:cs typeface="Calibri" panose="020F0502020204030204" pitchFamily="34" charset="0"/>
              </a:rPr>
              <a:t>problem, the inverse of ER</a:t>
            </a:r>
          </a:p>
        </p:txBody>
      </p:sp>
      <p:sp>
        <p:nvSpPr>
          <p:cNvPr id="8" name="Content Placeholder 2">
            <a:extLst>
              <a:ext uri="{FF2B5EF4-FFF2-40B4-BE49-F238E27FC236}">
                <a16:creationId xmlns:a16="http://schemas.microsoft.com/office/drawing/2014/main" id="{C68C222B-6BFF-B34A-AA96-515F8A5A5B71}"/>
              </a:ext>
            </a:extLst>
          </p:cNvPr>
          <p:cNvSpPr>
            <a:spLocks noGrp="1"/>
          </p:cNvSpPr>
          <p:nvPr/>
        </p:nvSpPr>
        <p:spPr>
          <a:xfrm>
            <a:off x="685800" y="3271111"/>
            <a:ext cx="2167186" cy="662700"/>
          </a:xfrm>
          <a:prstGeom prst="rect">
            <a:avLst/>
          </a:prstGeom>
          <a:noFill/>
          <a:ln w="9525">
            <a:noFill/>
            <a:miter lim="800000"/>
          </a:ln>
          <a:effectLst/>
        </p:spPr>
        <p:txBody>
          <a:bodyPr vert="horz" wrap="square" lIns="91440" tIns="45720" rIns="91440" bIns="45720" numCol="1" anchor="t" anchorCtr="0" compatLnSpc="1"/>
          <a:lstStyle>
            <a:lvl1pPr marL="342900" indent="-342900" algn="l" rtl="0" fontAlgn="base">
              <a:lnSpc>
                <a:spcPct val="120000"/>
              </a:lnSpc>
              <a:spcBef>
                <a:spcPct val="20000"/>
              </a:spcBef>
              <a:spcAft>
                <a:spcPct val="0"/>
              </a:spcAft>
              <a:buClr>
                <a:srgbClr val="C00000"/>
              </a:buClr>
              <a:buSzPct val="110000"/>
              <a:buFont typeface="Wingdings" panose="05000000000000000000" pitchFamily="2" charset="2"/>
              <a:buChar char="§"/>
              <a:defRPr sz="3200">
                <a:solidFill>
                  <a:schemeClr val="tx1">
                    <a:lumMod val="95000"/>
                    <a:lumOff val="5000"/>
                  </a:schemeClr>
                </a:solidFill>
                <a:latin typeface="+mn-lt"/>
                <a:ea typeface="+mn-ea"/>
                <a:cs typeface="+mn-cs"/>
              </a:defRPr>
            </a:lvl1pPr>
            <a:lvl2pPr marL="742950" indent="-285750" algn="l" rtl="0" fontAlgn="base">
              <a:lnSpc>
                <a:spcPct val="120000"/>
              </a:lnSpc>
              <a:spcBef>
                <a:spcPct val="20000"/>
              </a:spcBef>
              <a:spcAft>
                <a:spcPct val="0"/>
              </a:spcAft>
              <a:buClr>
                <a:srgbClr val="C00000"/>
              </a:buClr>
              <a:buSzPct val="90000"/>
              <a:buFont typeface="Arial" panose="020B0604020202020204" pitchFamily="34" charset="0"/>
              <a:buChar char="–"/>
              <a:defRPr sz="2800">
                <a:solidFill>
                  <a:schemeClr val="tx1">
                    <a:lumMod val="95000"/>
                    <a:lumOff val="5000"/>
                  </a:schemeClr>
                </a:solidFill>
                <a:latin typeface="+mn-lt"/>
                <a:cs typeface="+mn-cs"/>
              </a:defRPr>
            </a:lvl2pPr>
            <a:lvl3pPr marL="1143000" indent="-228600" algn="l" rtl="0" fontAlgn="base">
              <a:lnSpc>
                <a:spcPct val="120000"/>
              </a:lnSpc>
              <a:spcBef>
                <a:spcPct val="20000"/>
              </a:spcBef>
              <a:spcAft>
                <a:spcPct val="0"/>
              </a:spcAft>
              <a:buChar char="•"/>
              <a:defRPr sz="2400">
                <a:solidFill>
                  <a:schemeClr val="tx1">
                    <a:lumMod val="95000"/>
                    <a:lumOff val="5000"/>
                  </a:schemeClr>
                </a:solidFill>
                <a:latin typeface="+mn-lt"/>
                <a:cs typeface="+mn-cs"/>
              </a:defRPr>
            </a:lvl3pPr>
            <a:lvl4pPr marL="1600200" indent="-228600" algn="l" rtl="0" fontAlgn="base">
              <a:lnSpc>
                <a:spcPct val="120000"/>
              </a:lnSpc>
              <a:spcBef>
                <a:spcPct val="20000"/>
              </a:spcBef>
              <a:spcAft>
                <a:spcPct val="0"/>
              </a:spcAft>
              <a:buChar char="–"/>
              <a:defRPr sz="2000">
                <a:solidFill>
                  <a:schemeClr val="tx1">
                    <a:lumMod val="95000"/>
                    <a:lumOff val="5000"/>
                  </a:schemeClr>
                </a:solidFill>
                <a:latin typeface="+mn-lt"/>
                <a:cs typeface="+mn-cs"/>
              </a:defRPr>
            </a:lvl4pPr>
            <a:lvl5pPr marL="2057400" indent="-228600" algn="l" rtl="0" fontAlgn="base">
              <a:lnSpc>
                <a:spcPct val="120000"/>
              </a:lnSpc>
              <a:spcBef>
                <a:spcPct val="20000"/>
              </a:spcBef>
              <a:spcAft>
                <a:spcPct val="0"/>
              </a:spcAft>
              <a:buChar char="»"/>
              <a:defRPr sz="2000">
                <a:solidFill>
                  <a:schemeClr val="tx1">
                    <a:lumMod val="95000"/>
                    <a:lumOff val="5000"/>
                  </a:schemeClr>
                </a:solidFill>
                <a:latin typeface="+mn-lt"/>
                <a:cs typeface="+mn-cs"/>
              </a:defRPr>
            </a:lvl5pPr>
            <a:lvl6pPr marL="2514600" indent="-228600" algn="l" rtl="0" fontAlgn="base">
              <a:lnSpc>
                <a:spcPct val="120000"/>
              </a:lnSpc>
              <a:spcBef>
                <a:spcPct val="20000"/>
              </a:spcBef>
              <a:spcAft>
                <a:spcPct val="0"/>
              </a:spcAft>
              <a:buChar char="»"/>
              <a:defRPr sz="2000">
                <a:solidFill>
                  <a:schemeClr val="tx1"/>
                </a:solidFill>
                <a:latin typeface="+mn-lt"/>
                <a:cs typeface="+mn-cs"/>
              </a:defRPr>
            </a:lvl6pPr>
            <a:lvl7pPr marL="2971800" indent="-228600" algn="l" rtl="0" fontAlgn="base">
              <a:lnSpc>
                <a:spcPct val="120000"/>
              </a:lnSpc>
              <a:spcBef>
                <a:spcPct val="20000"/>
              </a:spcBef>
              <a:spcAft>
                <a:spcPct val="0"/>
              </a:spcAft>
              <a:buChar char="»"/>
              <a:defRPr sz="2000">
                <a:solidFill>
                  <a:schemeClr val="tx1"/>
                </a:solidFill>
                <a:latin typeface="+mn-lt"/>
                <a:cs typeface="+mn-cs"/>
              </a:defRPr>
            </a:lvl7pPr>
            <a:lvl8pPr marL="3429000" indent="-228600" algn="l" rtl="0" fontAlgn="base">
              <a:lnSpc>
                <a:spcPct val="120000"/>
              </a:lnSpc>
              <a:spcBef>
                <a:spcPct val="20000"/>
              </a:spcBef>
              <a:spcAft>
                <a:spcPct val="0"/>
              </a:spcAft>
              <a:buChar char="»"/>
              <a:defRPr sz="2000">
                <a:solidFill>
                  <a:schemeClr val="tx1"/>
                </a:solidFill>
                <a:latin typeface="+mn-lt"/>
                <a:cs typeface="+mn-cs"/>
              </a:defRPr>
            </a:lvl8pPr>
            <a:lvl9pPr marL="3886200" indent="-228600" algn="l" rtl="0" fontAlgn="base">
              <a:lnSpc>
                <a:spcPct val="120000"/>
              </a:lnSpc>
              <a:spcBef>
                <a:spcPct val="20000"/>
              </a:spcBef>
              <a:spcAft>
                <a:spcPct val="0"/>
              </a:spcAft>
              <a:buChar char="»"/>
              <a:defRPr sz="2000">
                <a:solidFill>
                  <a:schemeClr val="tx1"/>
                </a:solidFill>
                <a:latin typeface="+mn-lt"/>
                <a:cs typeface="+mn-cs"/>
              </a:defRPr>
            </a:lvl9pPr>
          </a:lstStyle>
          <a:p>
            <a:pPr>
              <a:lnSpc>
                <a:spcPct val="150000"/>
              </a:lnSpc>
            </a:pPr>
            <a:r>
              <a:rPr lang="en" altLang="zh-CN" sz="2800" dirty="0">
                <a:latin typeface="Calibri" panose="020F0502020204030204" pitchFamily="34" charset="0"/>
                <a:cs typeface="Calibri" panose="020F0502020204030204" pitchFamily="34" charset="0"/>
              </a:rPr>
              <a:t>Two cases</a:t>
            </a:r>
          </a:p>
        </p:txBody>
      </p:sp>
    </p:spTree>
    <p:extLst>
      <p:ext uri="{BB962C8B-B14F-4D97-AF65-F5344CB8AC3E}">
        <p14:creationId xmlns:p14="http://schemas.microsoft.com/office/powerpoint/2010/main" val="3518018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F8C7D6E-AC02-7143-9CF2-B6F6240EAF8C}"/>
              </a:ext>
            </a:extLst>
          </p:cNvPr>
          <p:cNvSpPr>
            <a:spLocks noGrp="1"/>
          </p:cNvSpPr>
          <p:nvPr>
            <p:ph type="title"/>
          </p:nvPr>
        </p:nvSpPr>
        <p:spPr>
          <a:xfrm>
            <a:off x="0" y="18256"/>
            <a:ext cx="12192000" cy="1027417"/>
          </a:xfrm>
        </p:spPr>
        <p:txBody>
          <a:bodyPr>
            <a:noAutofit/>
          </a:bodyPr>
          <a:lstStyle/>
          <a:p>
            <a:r>
              <a:rPr kumimoji="1" lang="en-US" altLang="zh-CN" sz="3200" dirty="0">
                <a:latin typeface="Calibri" panose="020F0502020204030204" pitchFamily="34" charset="0"/>
                <a:cs typeface="Calibri" panose="020F0502020204030204" pitchFamily="34" charset="0"/>
              </a:rPr>
              <a:t> </a:t>
            </a:r>
            <a:r>
              <a:rPr kumimoji="1" lang="en-US" altLang="zh-CN" b="1" dirty="0">
                <a:latin typeface="Calibri" panose="020F0502020204030204" pitchFamily="34" charset="0"/>
                <a:cs typeface="Calibri" panose="020F0502020204030204" pitchFamily="34" charset="0"/>
              </a:rPr>
              <a:t>Challenge</a:t>
            </a:r>
            <a:r>
              <a:rPr kumimoji="1" lang="en-US" altLang="zh-CN" sz="3200" b="1" dirty="0">
                <a:latin typeface="Calibri" panose="020F0502020204030204" pitchFamily="34" charset="0"/>
                <a:cs typeface="Calibri" panose="020F0502020204030204" pitchFamily="34" charset="0"/>
              </a:rPr>
              <a:t>: </a:t>
            </a:r>
            <a:r>
              <a:rPr kumimoji="1" lang="en-US" altLang="zh-CN" sz="4000" b="1" dirty="0">
                <a:latin typeface="Calibri" panose="020F0502020204030204" pitchFamily="34" charset="0"/>
                <a:cs typeface="Calibri" panose="020F0502020204030204" pitchFamily="34" charset="0"/>
              </a:rPr>
              <a:t>Fixing Tuples of Mismatched Entities is Hard</a:t>
            </a:r>
            <a:endParaRPr kumimoji="1" lang="zh-CN" altLang="en-US" sz="4100" b="1" dirty="0">
              <a:latin typeface="Calibri" panose="020F0502020204030204" pitchFamily="34" charset="0"/>
              <a:cs typeface="Calibri" panose="020F0502020204030204" pitchFamily="34" charset="0"/>
            </a:endParaRPr>
          </a:p>
        </p:txBody>
      </p:sp>
      <p:cxnSp>
        <p:nvCxnSpPr>
          <p:cNvPr id="28" name="直线连接符 27">
            <a:extLst>
              <a:ext uri="{FF2B5EF4-FFF2-40B4-BE49-F238E27FC236}">
                <a16:creationId xmlns:a16="http://schemas.microsoft.com/office/drawing/2014/main" id="{31400BC8-4B68-0249-B873-8F5CA9F2ECA4}"/>
              </a:ext>
            </a:extLst>
          </p:cNvPr>
          <p:cNvCxnSpPr/>
          <p:nvPr/>
        </p:nvCxnSpPr>
        <p:spPr>
          <a:xfrm>
            <a:off x="0" y="1034521"/>
            <a:ext cx="12192000" cy="0"/>
          </a:xfrm>
          <a:prstGeom prst="line">
            <a:avLst/>
          </a:prstGeom>
          <a:ln w="38100">
            <a:solidFill>
              <a:srgbClr val="0463C1"/>
            </a:solidFill>
          </a:ln>
          <a:effectLst>
            <a:glow rad="25400">
              <a:schemeClr val="accent1">
                <a:alpha val="40000"/>
              </a:schemeClr>
            </a:glow>
            <a:outerShdw blurRad="50800" dist="38100" dir="2700000" algn="tl" rotWithShape="0">
              <a:schemeClr val="tx1">
                <a:alpha val="40000"/>
              </a:schemeClr>
            </a:outerShdw>
            <a:reflection blurRad="6350" endPos="0" dir="5400000" sy="-100000" algn="bl" rotWithShape="0"/>
            <a:softEdge rad="0"/>
          </a:effectLst>
        </p:spPr>
        <p:style>
          <a:lnRef idx="1">
            <a:schemeClr val="accent1"/>
          </a:lnRef>
          <a:fillRef idx="0">
            <a:schemeClr val="accent1"/>
          </a:fillRef>
          <a:effectRef idx="0">
            <a:schemeClr val="accent1"/>
          </a:effectRef>
          <a:fontRef idx="minor">
            <a:schemeClr val="tx1"/>
          </a:fontRef>
        </p:style>
      </p:cxnSp>
      <p:sp>
        <p:nvSpPr>
          <p:cNvPr id="48" name="Content Placeholder 2">
            <a:extLst>
              <a:ext uri="{FF2B5EF4-FFF2-40B4-BE49-F238E27FC236}">
                <a16:creationId xmlns:a16="http://schemas.microsoft.com/office/drawing/2014/main" id="{5B356A76-9F76-AA4F-BD3F-AB49C28B60BA}"/>
              </a:ext>
            </a:extLst>
          </p:cNvPr>
          <p:cNvSpPr>
            <a:spLocks noGrp="1"/>
          </p:cNvSpPr>
          <p:nvPr/>
        </p:nvSpPr>
        <p:spPr>
          <a:xfrm>
            <a:off x="286551" y="1209018"/>
            <a:ext cx="9406089" cy="664210"/>
          </a:xfrm>
          <a:prstGeom prst="rect">
            <a:avLst/>
          </a:prstGeom>
          <a:noFill/>
          <a:ln w="9525">
            <a:noFill/>
            <a:miter lim="800000"/>
          </a:ln>
          <a:effectLst/>
        </p:spPr>
        <p:txBody>
          <a:bodyPr vert="horz" wrap="square" lIns="91440" tIns="45720" rIns="91440" bIns="45720" numCol="1" anchor="t" anchorCtr="0" compatLnSpc="1"/>
          <a:lstStyle>
            <a:lvl1pPr marL="342900" indent="-342900" algn="l" rtl="0" fontAlgn="base">
              <a:lnSpc>
                <a:spcPct val="120000"/>
              </a:lnSpc>
              <a:spcBef>
                <a:spcPct val="20000"/>
              </a:spcBef>
              <a:spcAft>
                <a:spcPct val="0"/>
              </a:spcAft>
              <a:buClr>
                <a:srgbClr val="C00000"/>
              </a:buClr>
              <a:buSzPct val="110000"/>
              <a:buFont typeface="Wingdings" panose="05000000000000000000" pitchFamily="2" charset="2"/>
              <a:buChar char="§"/>
              <a:defRPr sz="3200">
                <a:solidFill>
                  <a:schemeClr val="tx1">
                    <a:lumMod val="95000"/>
                    <a:lumOff val="5000"/>
                  </a:schemeClr>
                </a:solidFill>
                <a:latin typeface="+mn-lt"/>
                <a:ea typeface="+mn-ea"/>
                <a:cs typeface="+mn-cs"/>
              </a:defRPr>
            </a:lvl1pPr>
            <a:lvl2pPr marL="742950" indent="-285750" algn="l" rtl="0" fontAlgn="base">
              <a:lnSpc>
                <a:spcPct val="120000"/>
              </a:lnSpc>
              <a:spcBef>
                <a:spcPct val="20000"/>
              </a:spcBef>
              <a:spcAft>
                <a:spcPct val="0"/>
              </a:spcAft>
              <a:buClr>
                <a:srgbClr val="C00000"/>
              </a:buClr>
              <a:buSzPct val="90000"/>
              <a:buFont typeface="Arial" panose="020B0604020202020204" pitchFamily="34" charset="0"/>
              <a:buChar char="–"/>
              <a:defRPr sz="2800">
                <a:solidFill>
                  <a:schemeClr val="tx1">
                    <a:lumMod val="95000"/>
                    <a:lumOff val="5000"/>
                  </a:schemeClr>
                </a:solidFill>
                <a:latin typeface="+mn-lt"/>
                <a:cs typeface="+mn-cs"/>
              </a:defRPr>
            </a:lvl2pPr>
            <a:lvl3pPr marL="1143000" indent="-228600" algn="l" rtl="0" fontAlgn="base">
              <a:lnSpc>
                <a:spcPct val="120000"/>
              </a:lnSpc>
              <a:spcBef>
                <a:spcPct val="20000"/>
              </a:spcBef>
              <a:spcAft>
                <a:spcPct val="0"/>
              </a:spcAft>
              <a:buChar char="•"/>
              <a:defRPr sz="2400">
                <a:solidFill>
                  <a:schemeClr val="tx1">
                    <a:lumMod val="95000"/>
                    <a:lumOff val="5000"/>
                  </a:schemeClr>
                </a:solidFill>
                <a:latin typeface="+mn-lt"/>
                <a:cs typeface="+mn-cs"/>
              </a:defRPr>
            </a:lvl3pPr>
            <a:lvl4pPr marL="1600200" indent="-228600" algn="l" rtl="0" fontAlgn="base">
              <a:lnSpc>
                <a:spcPct val="120000"/>
              </a:lnSpc>
              <a:spcBef>
                <a:spcPct val="20000"/>
              </a:spcBef>
              <a:spcAft>
                <a:spcPct val="0"/>
              </a:spcAft>
              <a:buChar char="–"/>
              <a:defRPr sz="2000">
                <a:solidFill>
                  <a:schemeClr val="tx1">
                    <a:lumMod val="95000"/>
                    <a:lumOff val="5000"/>
                  </a:schemeClr>
                </a:solidFill>
                <a:latin typeface="+mn-lt"/>
                <a:cs typeface="+mn-cs"/>
              </a:defRPr>
            </a:lvl4pPr>
            <a:lvl5pPr marL="2057400" indent="-228600" algn="l" rtl="0" fontAlgn="base">
              <a:lnSpc>
                <a:spcPct val="120000"/>
              </a:lnSpc>
              <a:spcBef>
                <a:spcPct val="20000"/>
              </a:spcBef>
              <a:spcAft>
                <a:spcPct val="0"/>
              </a:spcAft>
              <a:buChar char="»"/>
              <a:defRPr sz="2000">
                <a:solidFill>
                  <a:schemeClr val="tx1">
                    <a:lumMod val="95000"/>
                    <a:lumOff val="5000"/>
                  </a:schemeClr>
                </a:solidFill>
                <a:latin typeface="+mn-lt"/>
                <a:cs typeface="+mn-cs"/>
              </a:defRPr>
            </a:lvl5pPr>
            <a:lvl6pPr marL="2514600" indent="-228600" algn="l" rtl="0" fontAlgn="base">
              <a:lnSpc>
                <a:spcPct val="120000"/>
              </a:lnSpc>
              <a:spcBef>
                <a:spcPct val="20000"/>
              </a:spcBef>
              <a:spcAft>
                <a:spcPct val="0"/>
              </a:spcAft>
              <a:buChar char="»"/>
              <a:defRPr sz="2000">
                <a:solidFill>
                  <a:schemeClr val="tx1"/>
                </a:solidFill>
                <a:latin typeface="+mn-lt"/>
                <a:cs typeface="+mn-cs"/>
              </a:defRPr>
            </a:lvl6pPr>
            <a:lvl7pPr marL="2971800" indent="-228600" algn="l" rtl="0" fontAlgn="base">
              <a:lnSpc>
                <a:spcPct val="120000"/>
              </a:lnSpc>
              <a:spcBef>
                <a:spcPct val="20000"/>
              </a:spcBef>
              <a:spcAft>
                <a:spcPct val="0"/>
              </a:spcAft>
              <a:buChar char="»"/>
              <a:defRPr sz="2000">
                <a:solidFill>
                  <a:schemeClr val="tx1"/>
                </a:solidFill>
                <a:latin typeface="+mn-lt"/>
                <a:cs typeface="+mn-cs"/>
              </a:defRPr>
            </a:lvl7pPr>
            <a:lvl8pPr marL="3429000" indent="-228600" algn="l" rtl="0" fontAlgn="base">
              <a:lnSpc>
                <a:spcPct val="120000"/>
              </a:lnSpc>
              <a:spcBef>
                <a:spcPct val="20000"/>
              </a:spcBef>
              <a:spcAft>
                <a:spcPct val="0"/>
              </a:spcAft>
              <a:buChar char="»"/>
              <a:defRPr sz="2000">
                <a:solidFill>
                  <a:schemeClr val="tx1"/>
                </a:solidFill>
                <a:latin typeface="+mn-lt"/>
                <a:cs typeface="+mn-cs"/>
              </a:defRPr>
            </a:lvl8pPr>
            <a:lvl9pPr marL="3886200" indent="-228600" algn="l" rtl="0" fontAlgn="base">
              <a:lnSpc>
                <a:spcPct val="120000"/>
              </a:lnSpc>
              <a:spcBef>
                <a:spcPct val="20000"/>
              </a:spcBef>
              <a:spcAft>
                <a:spcPct val="0"/>
              </a:spcAft>
              <a:buChar char="»"/>
              <a:defRPr sz="2000">
                <a:solidFill>
                  <a:schemeClr val="tx1"/>
                </a:solidFill>
                <a:latin typeface="+mn-lt"/>
                <a:cs typeface="+mn-cs"/>
              </a:defRPr>
            </a:lvl9pPr>
          </a:lstStyle>
          <a:p>
            <a:pPr>
              <a:lnSpc>
                <a:spcPct val="130000"/>
              </a:lnSpc>
            </a:pPr>
            <a:r>
              <a:rPr lang="en" altLang="zh-CN" sz="2800" b="1" dirty="0">
                <a:solidFill>
                  <a:srgbClr val="C00000"/>
                </a:solidFill>
                <a:latin typeface="Calibri" panose="020F0502020204030204" pitchFamily="34" charset="0"/>
                <a:ea typeface="黑体" panose="02010609060101010101" pitchFamily="2" charset="-122"/>
                <a:cs typeface="Calibri" panose="020F0502020204030204" pitchFamily="34" charset="0"/>
                <a:sym typeface="+mn-ea"/>
              </a:rPr>
              <a:t>Tuples of mismatched entities: Lack of solutions</a:t>
            </a:r>
            <a:endParaRPr lang="zh-CN" altLang="en-US" sz="2800" b="1" dirty="0">
              <a:solidFill>
                <a:srgbClr val="C00000"/>
              </a:solidFill>
              <a:latin typeface="Calibri" panose="020F0502020204030204" pitchFamily="34" charset="0"/>
              <a:ea typeface="黑体" panose="02010609060101010101" pitchFamily="2" charset="-122"/>
              <a:cs typeface="Calibri" panose="020F0502020204030204" pitchFamily="34" charset="0"/>
              <a:sym typeface="+mn-ea"/>
            </a:endParaRPr>
          </a:p>
        </p:txBody>
      </p:sp>
      <p:sp>
        <p:nvSpPr>
          <p:cNvPr id="49" name="文本框 48">
            <a:extLst>
              <a:ext uri="{FF2B5EF4-FFF2-40B4-BE49-F238E27FC236}">
                <a16:creationId xmlns:a16="http://schemas.microsoft.com/office/drawing/2014/main" id="{096FAC5A-16C1-2F47-8A62-D727F6ED30E7}"/>
              </a:ext>
            </a:extLst>
          </p:cNvPr>
          <p:cNvSpPr txBox="1"/>
          <p:nvPr/>
        </p:nvSpPr>
        <p:spPr>
          <a:xfrm>
            <a:off x="685382" y="1873228"/>
            <a:ext cx="10022623" cy="1891287"/>
          </a:xfrm>
          <a:prstGeom prst="rect">
            <a:avLst/>
          </a:prstGeom>
          <a:noFill/>
        </p:spPr>
        <p:txBody>
          <a:bodyPr wrap="square" rtlCol="0">
            <a:spAutoFit/>
          </a:bodyPr>
          <a:lstStyle/>
          <a:p>
            <a:pPr marL="285750" indent="-285750">
              <a:lnSpc>
                <a:spcPct val="150000"/>
              </a:lnSpc>
              <a:buClr>
                <a:srgbClr val="C00000"/>
              </a:buClr>
              <a:buFont typeface="楷体" panose="02010609060101010101" pitchFamily="49" charset="-122"/>
              <a:buChar char="-"/>
            </a:pPr>
            <a:r>
              <a:rPr lang="en" altLang="zh-CN" sz="2000" dirty="0">
                <a:latin typeface="Calibri" panose="020F0502020204030204" pitchFamily="34" charset="0"/>
                <a:ea typeface="楷体" panose="02010609060101010101" pitchFamily="49" charset="-122"/>
                <a:cs typeface="Calibri" panose="020F0502020204030204" pitchFamily="34" charset="0"/>
                <a:sym typeface="+mn-ea"/>
              </a:rPr>
              <a:t>In real life, there exist cases of incorrect data merging. How to address this?</a:t>
            </a:r>
          </a:p>
          <a:p>
            <a:pPr marL="285750" indent="-285750">
              <a:lnSpc>
                <a:spcPct val="150000"/>
              </a:lnSpc>
              <a:buClr>
                <a:srgbClr val="C00000"/>
              </a:buClr>
              <a:buFont typeface="楷体" panose="02010609060101010101" pitchFamily="49" charset="-122"/>
              <a:buChar char="-"/>
            </a:pPr>
            <a:r>
              <a:rPr lang="en" altLang="zh-CN" sz="2000" dirty="0">
                <a:latin typeface="Calibri" panose="020F0502020204030204" pitchFamily="34" charset="0"/>
                <a:ea typeface="楷体" panose="02010609060101010101" pitchFamily="49" charset="-122"/>
                <a:cs typeface="Calibri" panose="020F0502020204030204" pitchFamily="34" charset="0"/>
                <a:sym typeface="+mn-ea"/>
              </a:rPr>
              <a:t>How to detect whether data has been incorrectly merged and needs to be split?</a:t>
            </a:r>
          </a:p>
          <a:p>
            <a:pPr marL="285750" indent="-285750">
              <a:lnSpc>
                <a:spcPct val="150000"/>
              </a:lnSpc>
              <a:buClr>
                <a:srgbClr val="C00000"/>
              </a:buClr>
              <a:buFont typeface="楷体" panose="02010609060101010101" pitchFamily="49" charset="-122"/>
              <a:buChar char="-"/>
            </a:pPr>
            <a:r>
              <a:rPr lang="en" altLang="zh-CN" sz="2000" dirty="0">
                <a:latin typeface="Calibri" panose="020F0502020204030204" pitchFamily="34" charset="0"/>
                <a:ea typeface="楷体" panose="02010609060101010101" pitchFamily="49" charset="-122"/>
                <a:cs typeface="Calibri" panose="020F0502020204030204" pitchFamily="34" charset="0"/>
                <a:sym typeface="+mn-ea"/>
              </a:rPr>
              <a:t>How to split tuples and re-assign attributes?</a:t>
            </a:r>
          </a:p>
          <a:p>
            <a:pPr marL="285750" indent="-285750">
              <a:lnSpc>
                <a:spcPct val="150000"/>
              </a:lnSpc>
              <a:buClr>
                <a:srgbClr val="C00000"/>
              </a:buClr>
              <a:buFont typeface="楷体" panose="02010609060101010101" pitchFamily="49" charset="-122"/>
              <a:buChar char="-"/>
            </a:pPr>
            <a:r>
              <a:rPr lang="en" altLang="zh-CN" sz="2000" dirty="0">
                <a:latin typeface="Calibri" panose="020F0502020204030204" pitchFamily="34" charset="0"/>
                <a:ea typeface="楷体" panose="02010609060101010101" pitchFamily="49" charset="-122"/>
                <a:cs typeface="Calibri" panose="020F0502020204030204" pitchFamily="34" charset="0"/>
                <a:sym typeface="+mn-ea"/>
              </a:rPr>
              <a:t>How to determine whether the data needs to be split or if it can simply be cleaned?.</a:t>
            </a:r>
            <a:endParaRPr lang="zh-CN" altLang="en-US" sz="2000" dirty="0">
              <a:latin typeface="Calibri" panose="020F0502020204030204" pitchFamily="34" charset="0"/>
              <a:ea typeface="楷体" panose="02010609060101010101" pitchFamily="49" charset="-122"/>
              <a:cs typeface="Calibri" panose="020F0502020204030204" pitchFamily="34" charset="0"/>
            </a:endParaRPr>
          </a:p>
        </p:txBody>
      </p:sp>
      <p:pic>
        <p:nvPicPr>
          <p:cNvPr id="10" name="图片 9">
            <a:extLst>
              <a:ext uri="{FF2B5EF4-FFF2-40B4-BE49-F238E27FC236}">
                <a16:creationId xmlns:a16="http://schemas.microsoft.com/office/drawing/2014/main" id="{54CA38AE-B012-1142-8E03-FE6C390ABCA0}"/>
              </a:ext>
            </a:extLst>
          </p:cNvPr>
          <p:cNvPicPr>
            <a:picLocks noChangeAspect="1"/>
          </p:cNvPicPr>
          <p:nvPr/>
        </p:nvPicPr>
        <p:blipFill>
          <a:blip r:embed="rId3"/>
          <a:stretch>
            <a:fillRect/>
          </a:stretch>
        </p:blipFill>
        <p:spPr>
          <a:xfrm>
            <a:off x="1359749" y="4052765"/>
            <a:ext cx="3187083" cy="2140231"/>
          </a:xfrm>
          <a:prstGeom prst="rect">
            <a:avLst/>
          </a:prstGeom>
        </p:spPr>
      </p:pic>
      <p:pic>
        <p:nvPicPr>
          <p:cNvPr id="11" name="图片 10">
            <a:extLst>
              <a:ext uri="{FF2B5EF4-FFF2-40B4-BE49-F238E27FC236}">
                <a16:creationId xmlns:a16="http://schemas.microsoft.com/office/drawing/2014/main" id="{285B2D7F-B7FC-F149-B63A-48A6CA800FF0}"/>
              </a:ext>
            </a:extLst>
          </p:cNvPr>
          <p:cNvPicPr>
            <a:picLocks noChangeAspect="1"/>
          </p:cNvPicPr>
          <p:nvPr/>
        </p:nvPicPr>
        <p:blipFill>
          <a:blip r:embed="rId4"/>
          <a:stretch>
            <a:fillRect/>
          </a:stretch>
        </p:blipFill>
        <p:spPr>
          <a:xfrm>
            <a:off x="5436810" y="3854006"/>
            <a:ext cx="3806621" cy="2537748"/>
          </a:xfrm>
          <a:prstGeom prst="rect">
            <a:avLst/>
          </a:prstGeom>
        </p:spPr>
      </p:pic>
      <p:grpSp>
        <p:nvGrpSpPr>
          <p:cNvPr id="50" name="组合 49">
            <a:extLst>
              <a:ext uri="{FF2B5EF4-FFF2-40B4-BE49-F238E27FC236}">
                <a16:creationId xmlns:a16="http://schemas.microsoft.com/office/drawing/2014/main" id="{B0BC9874-AC09-E14A-8DE9-729A21B76F0B}"/>
              </a:ext>
            </a:extLst>
          </p:cNvPr>
          <p:cNvGrpSpPr/>
          <p:nvPr/>
        </p:nvGrpSpPr>
        <p:grpSpPr>
          <a:xfrm>
            <a:off x="1276474" y="5298779"/>
            <a:ext cx="7685405" cy="700405"/>
            <a:chOff x="5416" y="8984"/>
            <a:chExt cx="12103" cy="1103"/>
          </a:xfrm>
        </p:grpSpPr>
        <p:sp>
          <p:nvSpPr>
            <p:cNvPr id="51" name="圆角矩形 50">
              <a:extLst>
                <a:ext uri="{FF2B5EF4-FFF2-40B4-BE49-F238E27FC236}">
                  <a16:creationId xmlns:a16="http://schemas.microsoft.com/office/drawing/2014/main" id="{5048BD3A-8586-2748-B367-A08BF416F5B0}"/>
                </a:ext>
              </a:extLst>
            </p:cNvPr>
            <p:cNvSpPr/>
            <p:nvPr/>
          </p:nvSpPr>
          <p:spPr>
            <a:xfrm>
              <a:off x="5416" y="8984"/>
              <a:ext cx="12103" cy="1103"/>
            </a:xfrm>
            <a:prstGeom prst="roundRect">
              <a:avLst/>
            </a:prstGeom>
            <a:solidFill>
              <a:srgbClr val="FFF8E5"/>
            </a:solidFill>
            <a:ln w="12700">
              <a:solidFill>
                <a:schemeClr val="accent4">
                  <a:lumMod val="40000"/>
                  <a:lumOff val="60000"/>
                </a:schemeClr>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lstStyle/>
            <a:p>
              <a:pPr algn="ctr"/>
              <a:endParaRPr lang="zh-CN" altLang="en-US" sz="1400" dirty="0">
                <a:solidFill>
                  <a:srgbClr val="0000FF"/>
                </a:solidFill>
                <a:latin typeface="Times New Roman" panose="02020603050405020304" pitchFamily="18" charset="0"/>
                <a:ea typeface="黑体" panose="02010609060101010101" pitchFamily="2" charset="-122"/>
              </a:endParaRPr>
            </a:p>
          </p:txBody>
        </p:sp>
        <p:sp>
          <p:nvSpPr>
            <p:cNvPr id="52" name="文本框 51">
              <a:extLst>
                <a:ext uri="{FF2B5EF4-FFF2-40B4-BE49-F238E27FC236}">
                  <a16:creationId xmlns:a16="http://schemas.microsoft.com/office/drawing/2014/main" id="{79370F26-9676-5F4F-9082-F2D8B094DB15}"/>
                </a:ext>
              </a:extLst>
            </p:cNvPr>
            <p:cNvSpPr txBox="1"/>
            <p:nvPr/>
          </p:nvSpPr>
          <p:spPr>
            <a:xfrm>
              <a:off x="5416" y="9144"/>
              <a:ext cx="12103" cy="727"/>
            </a:xfrm>
            <a:prstGeom prst="rect">
              <a:avLst/>
            </a:prstGeom>
            <a:noFill/>
          </p:spPr>
          <p:txBody>
            <a:bodyPr wrap="square" rtlCol="0">
              <a:spAutoFit/>
            </a:bodyPr>
            <a:lstStyle/>
            <a:p>
              <a:pPr algn="ctr">
                <a:spcAft>
                  <a:spcPts val="600"/>
                </a:spcAft>
              </a:pPr>
              <a:r>
                <a:rPr lang="en" altLang="zh-CN" sz="2400" b="1" dirty="0">
                  <a:solidFill>
                    <a:srgbClr val="0070C0"/>
                  </a:solidFill>
                  <a:latin typeface="Calibri" panose="020F0502020204030204" pitchFamily="34" charset="0"/>
                  <a:ea typeface="黑体" panose="02010609060101010101" pitchFamily="2" charset="-122"/>
                  <a:cs typeface="Calibri" panose="020F0502020204030204" pitchFamily="34" charset="0"/>
                </a:rPr>
                <a:t>How to fix tuples of mismatched entities?</a:t>
              </a:r>
            </a:p>
          </p:txBody>
        </p:sp>
      </p:grpSp>
    </p:spTree>
    <p:extLst>
      <p:ext uri="{BB962C8B-B14F-4D97-AF65-F5344CB8AC3E}">
        <p14:creationId xmlns:p14="http://schemas.microsoft.com/office/powerpoint/2010/main" val="3169713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F8C7D6E-AC02-7143-9CF2-B6F6240EAF8C}"/>
              </a:ext>
            </a:extLst>
          </p:cNvPr>
          <p:cNvSpPr>
            <a:spLocks noGrp="1"/>
          </p:cNvSpPr>
          <p:nvPr>
            <p:ph type="title"/>
          </p:nvPr>
        </p:nvSpPr>
        <p:spPr>
          <a:xfrm>
            <a:off x="0" y="18256"/>
            <a:ext cx="12192000" cy="1027417"/>
          </a:xfrm>
        </p:spPr>
        <p:txBody>
          <a:bodyPr/>
          <a:lstStyle/>
          <a:p>
            <a:r>
              <a:rPr kumimoji="1" lang="en-US" altLang="zh-CN" dirty="0">
                <a:latin typeface="Calibri" panose="020F0502020204030204" pitchFamily="34" charset="0"/>
                <a:cs typeface="Calibri" panose="020F0502020204030204" pitchFamily="34" charset="0"/>
              </a:rPr>
              <a:t> </a:t>
            </a:r>
            <a:r>
              <a:rPr kumimoji="1" lang="en-US" altLang="zh-CN" b="1" dirty="0">
                <a:latin typeface="Calibri" panose="020F0502020204030204" pitchFamily="34" charset="0"/>
                <a:cs typeface="Calibri" panose="020F0502020204030204" pitchFamily="34" charset="0"/>
              </a:rPr>
              <a:t>Related Work</a:t>
            </a:r>
            <a:endParaRPr kumimoji="1" lang="zh-CN" altLang="en-US" b="1" dirty="0">
              <a:latin typeface="Calibri" panose="020F0502020204030204" pitchFamily="34" charset="0"/>
              <a:cs typeface="Calibri" panose="020F0502020204030204" pitchFamily="34" charset="0"/>
            </a:endParaRPr>
          </a:p>
        </p:txBody>
      </p:sp>
      <p:cxnSp>
        <p:nvCxnSpPr>
          <p:cNvPr id="28" name="直线连接符 27">
            <a:extLst>
              <a:ext uri="{FF2B5EF4-FFF2-40B4-BE49-F238E27FC236}">
                <a16:creationId xmlns:a16="http://schemas.microsoft.com/office/drawing/2014/main" id="{31400BC8-4B68-0249-B873-8F5CA9F2ECA4}"/>
              </a:ext>
            </a:extLst>
          </p:cNvPr>
          <p:cNvCxnSpPr/>
          <p:nvPr/>
        </p:nvCxnSpPr>
        <p:spPr>
          <a:xfrm>
            <a:off x="0" y="1034521"/>
            <a:ext cx="12192000" cy="0"/>
          </a:xfrm>
          <a:prstGeom prst="line">
            <a:avLst/>
          </a:prstGeom>
          <a:ln w="38100">
            <a:solidFill>
              <a:srgbClr val="0463C1"/>
            </a:solidFill>
          </a:ln>
          <a:effectLst>
            <a:glow rad="25400">
              <a:schemeClr val="accent1">
                <a:alpha val="40000"/>
              </a:schemeClr>
            </a:glow>
            <a:outerShdw blurRad="50800" dist="38100" dir="2700000" algn="tl" rotWithShape="0">
              <a:schemeClr val="tx1">
                <a:alpha val="40000"/>
              </a:schemeClr>
            </a:outerShdw>
            <a:reflection blurRad="6350" endPos="0" dir="5400000" sy="-100000" algn="bl" rotWithShape="0"/>
            <a:softEdge rad="0"/>
          </a:effectLst>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graphicFrame>
            <p:nvGraphicFramePr>
              <p:cNvPr id="9" name="表格 8">
                <a:extLst>
                  <a:ext uri="{FF2B5EF4-FFF2-40B4-BE49-F238E27FC236}">
                    <a16:creationId xmlns:a16="http://schemas.microsoft.com/office/drawing/2014/main" id="{860A6B85-D872-B14C-B921-963CB311C036}"/>
                  </a:ext>
                </a:extLst>
              </p:cNvPr>
              <p:cNvGraphicFramePr>
                <a:graphicFrameLocks noGrp="1"/>
              </p:cNvGraphicFramePr>
              <p:nvPr/>
            </p:nvGraphicFramePr>
            <p:xfrm>
              <a:off x="389892" y="1879096"/>
              <a:ext cx="11412216" cy="4765104"/>
            </p:xfrm>
            <a:graphic>
              <a:graphicData uri="http://schemas.openxmlformats.org/drawingml/2006/table">
                <a:tbl>
                  <a:tblPr firstRow="1" bandRow="1">
                    <a:tableStyleId>{616DA210-FB5B-4158-B5E0-FEB733F419BA}</a:tableStyleId>
                  </a:tblPr>
                  <a:tblGrid>
                    <a:gridCol w="1351425">
                      <a:extLst>
                        <a:ext uri="{9D8B030D-6E8A-4147-A177-3AD203B41FA5}">
                          <a16:colId xmlns:a16="http://schemas.microsoft.com/office/drawing/2014/main" val="655216957"/>
                        </a:ext>
                      </a:extLst>
                    </a:gridCol>
                    <a:gridCol w="4659483">
                      <a:extLst>
                        <a:ext uri="{9D8B030D-6E8A-4147-A177-3AD203B41FA5}">
                          <a16:colId xmlns:a16="http://schemas.microsoft.com/office/drawing/2014/main" val="2108003797"/>
                        </a:ext>
                      </a:extLst>
                    </a:gridCol>
                    <a:gridCol w="2698243">
                      <a:extLst>
                        <a:ext uri="{9D8B030D-6E8A-4147-A177-3AD203B41FA5}">
                          <a16:colId xmlns:a16="http://schemas.microsoft.com/office/drawing/2014/main" val="261757054"/>
                        </a:ext>
                      </a:extLst>
                    </a:gridCol>
                    <a:gridCol w="2703065">
                      <a:extLst>
                        <a:ext uri="{9D8B030D-6E8A-4147-A177-3AD203B41FA5}">
                          <a16:colId xmlns:a16="http://schemas.microsoft.com/office/drawing/2014/main" val="3473465078"/>
                        </a:ext>
                      </a:extLst>
                    </a:gridCol>
                  </a:tblGrid>
                  <a:tr h="446579">
                    <a:tc>
                      <a:txBody>
                        <a:bodyPr/>
                        <a:lstStyle/>
                        <a:p>
                          <a:pPr algn="ctr">
                            <a:lnSpc>
                              <a:spcPct val="150000"/>
                            </a:lnSpc>
                          </a:pPr>
                          <a:r>
                            <a:rPr lang="en-US" altLang="zh-CN" sz="2200" dirty="0">
                              <a:latin typeface="Calibri" panose="020F0502020204030204" pitchFamily="34" charset="0"/>
                              <a:cs typeface="Calibri" panose="020F0502020204030204" pitchFamily="34" charset="0"/>
                            </a:rPr>
                            <a:t>Rules</a:t>
                          </a:r>
                          <a:endParaRPr lang="zh-CN" altLang="en-US" sz="2200" dirty="0">
                            <a:latin typeface="Calibri" panose="020F0502020204030204" pitchFamily="34" charset="0"/>
                            <a:cs typeface="Calibri" panose="020F0502020204030204" pitchFamily="34" charset="0"/>
                          </a:endParaRPr>
                        </a:p>
                      </a:txBody>
                      <a:tcPr anchor="ctr"/>
                    </a:tc>
                    <a:tc>
                      <a:txBody>
                        <a:bodyPr/>
                        <a:lstStyle/>
                        <a:p>
                          <a:pPr algn="ctr">
                            <a:lnSpc>
                              <a:spcPct val="150000"/>
                            </a:lnSpc>
                          </a:pPr>
                          <a:r>
                            <a:rPr lang="en-US" altLang="zh-CN" sz="2200" dirty="0">
                              <a:latin typeface="Calibri" panose="020F0502020204030204" pitchFamily="34" charset="0"/>
                              <a:cs typeface="Calibri" panose="020F0502020204030204" pitchFamily="34" charset="0"/>
                            </a:rPr>
                            <a:t>Forms</a:t>
                          </a:r>
                          <a:endParaRPr lang="zh-CN" altLang="en-US" sz="2200" dirty="0">
                            <a:latin typeface="Calibri" panose="020F0502020204030204" pitchFamily="34" charset="0"/>
                            <a:cs typeface="Calibri" panose="020F0502020204030204" pitchFamily="34" charset="0"/>
                          </a:endParaRPr>
                        </a:p>
                      </a:txBody>
                      <a:tcPr anchor="ctr"/>
                    </a:tc>
                    <a:tc>
                      <a:txBody>
                        <a:bodyPr/>
                        <a:lstStyle/>
                        <a:p>
                          <a:pPr algn="ctr">
                            <a:lnSpc>
                              <a:spcPct val="150000"/>
                            </a:lnSpc>
                          </a:pPr>
                          <a:r>
                            <a:rPr lang="en" altLang="zh-CN" sz="2200" dirty="0">
                              <a:latin typeface="Calibri" panose="020F0502020204030204" pitchFamily="34" charset="0"/>
                              <a:cs typeface="Calibri" panose="020F0502020204030204" pitchFamily="34" charset="0"/>
                            </a:rPr>
                            <a:t>Expressive Capability</a:t>
                          </a:r>
                        </a:p>
                      </a:txBody>
                      <a:tcPr anchor="ctr"/>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 altLang="zh-CN" sz="2200" dirty="0">
                              <a:latin typeface="Calibri" panose="020F0502020204030204" pitchFamily="34" charset="0"/>
                              <a:cs typeface="Calibri" panose="020F0502020204030204" pitchFamily="34" charset="0"/>
                            </a:rPr>
                            <a:t>Application Scenarios</a:t>
                          </a:r>
                          <a:endParaRPr lang="zh-CN" altLang="en-US" sz="2200" dirty="0">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337130024"/>
                      </a:ext>
                    </a:extLst>
                  </a:tr>
                  <a:tr h="446579">
                    <a:tc>
                      <a:txBody>
                        <a:bodyPr/>
                        <a:lstStyle/>
                        <a:p>
                          <a:pPr algn="ctr">
                            <a:lnSpc>
                              <a:spcPct val="150000"/>
                            </a:lnSpc>
                          </a:pPr>
                          <a:r>
                            <a:rPr lang="en-US" altLang="zh-CN" sz="2200" dirty="0">
                              <a:latin typeface="Calibri" panose="020F0502020204030204" pitchFamily="34" charset="0"/>
                              <a:cs typeface="Calibri" panose="020F0502020204030204" pitchFamily="34" charset="0"/>
                            </a:rPr>
                            <a:t>FDs</a:t>
                          </a:r>
                          <a:endParaRPr lang="zh-CN" altLang="en-US" sz="2200" dirty="0">
                            <a:latin typeface="Calibri" panose="020F0502020204030204" pitchFamily="34" charset="0"/>
                            <a:cs typeface="Calibri" panose="020F0502020204030204" pitchFamily="34" charset="0"/>
                          </a:endParaRPr>
                        </a:p>
                      </a:txBody>
                      <a:tcPr anchor="ctr"/>
                    </a:tc>
                    <a:tc>
                      <a:txBody>
                        <a:bodyPr/>
                        <a:lstStyle/>
                        <a:p>
                          <a:pPr algn="ctr">
                            <a:lnSpc>
                              <a:spcPct val="150000"/>
                            </a:lnSpc>
                          </a:pPr>
                          <a14:m>
                            <m:oMathPara xmlns:m="http://schemas.openxmlformats.org/officeDocument/2006/math">
                              <m:oMathParaPr>
                                <m:jc m:val="centerGroup"/>
                              </m:oMathParaPr>
                              <m:oMath xmlns:m="http://schemas.openxmlformats.org/officeDocument/2006/math">
                                <m:r>
                                  <a:rPr lang="en-US" altLang="zh-CN" sz="2000" b="0" smtClean="0">
                                    <a:latin typeface="Cambria Math" panose="02040503050406030204" pitchFamily="18" charset="0"/>
                                  </a:rPr>
                                  <m:t>𝑋</m:t>
                                </m:r>
                                <m:r>
                                  <a:rPr lang="en-US" altLang="zh-CN" sz="2000" b="0" smtClean="0">
                                    <a:latin typeface="Cambria Math" panose="02040503050406030204" pitchFamily="18" charset="0"/>
                                  </a:rPr>
                                  <m:t>→</m:t>
                                </m:r>
                                <m:r>
                                  <a:rPr lang="en-US" altLang="zh-CN" sz="2000" b="0" smtClean="0">
                                    <a:latin typeface="Cambria Math" panose="02040503050406030204" pitchFamily="18" charset="0"/>
                                  </a:rPr>
                                  <m:t>𝑌</m:t>
                                </m:r>
                              </m:oMath>
                            </m:oMathPara>
                          </a14:m>
                          <a:endParaRPr lang="zh-CN" altLang="en-US" sz="2000" dirty="0">
                            <a:latin typeface="Calibri" panose="020F0502020204030204" pitchFamily="34" charset="0"/>
                            <a:cs typeface="Calibri" panose="020F0502020204030204" pitchFamily="34" charset="0"/>
                          </a:endParaRPr>
                        </a:p>
                      </a:txBody>
                      <a:tcPr anchor="ctr"/>
                    </a:tc>
                    <a:tc>
                      <a:txBody>
                        <a:bodyPr/>
                        <a:lstStyle/>
                        <a:p>
                          <a:pPr algn="ctr">
                            <a:lnSpc>
                              <a:spcPct val="150000"/>
                            </a:lnSpc>
                          </a:pPr>
                          <a:r>
                            <a:rPr lang="en-US" altLang="zh-CN" sz="2200" dirty="0">
                              <a:latin typeface="Calibri" panose="020F0502020204030204" pitchFamily="34" charset="0"/>
                              <a:cs typeface="Calibri" panose="020F0502020204030204" pitchFamily="34" charset="0"/>
                            </a:rPr>
                            <a:t>FDs</a:t>
                          </a:r>
                          <a:endParaRPr lang="zh-CN" altLang="en-US" sz="2200" dirty="0">
                            <a:latin typeface="Calibri" panose="020F0502020204030204" pitchFamily="34" charset="0"/>
                            <a:cs typeface="Calibri" panose="020F0502020204030204" pitchFamily="34" charset="0"/>
                          </a:endParaRPr>
                        </a:p>
                      </a:txBody>
                      <a:tcPr anchor="ctr"/>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US" altLang="zh-CN" sz="2200" dirty="0">
                              <a:latin typeface="Calibri" panose="020F0502020204030204" pitchFamily="34" charset="0"/>
                              <a:cs typeface="Calibri" panose="020F0502020204030204" pitchFamily="34" charset="0"/>
                            </a:rPr>
                            <a:t>Schema design</a:t>
                          </a:r>
                          <a:endParaRPr lang="zh-CN" altLang="en-US" sz="2200" dirty="0">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372745493"/>
                      </a:ext>
                    </a:extLst>
                  </a:tr>
                  <a:tr h="446579">
                    <a:tc>
                      <a:txBody>
                        <a:bodyPr/>
                        <a:lstStyle/>
                        <a:p>
                          <a:pPr algn="ctr">
                            <a:lnSpc>
                              <a:spcPct val="150000"/>
                            </a:lnSpc>
                          </a:pPr>
                          <a:r>
                            <a:rPr lang="en-US" altLang="zh-CN" sz="2200" dirty="0">
                              <a:latin typeface="Calibri" panose="020F0502020204030204" pitchFamily="34" charset="0"/>
                              <a:cs typeface="Calibri" panose="020F0502020204030204" pitchFamily="34" charset="0"/>
                            </a:rPr>
                            <a:t>CFDs</a:t>
                          </a:r>
                          <a:endParaRPr lang="zh-CN" altLang="en-US" sz="2200" dirty="0">
                            <a:latin typeface="Calibri" panose="020F0502020204030204" pitchFamily="34" charset="0"/>
                            <a:cs typeface="Calibri" panose="020F0502020204030204" pitchFamily="34" charset="0"/>
                          </a:endParaRPr>
                        </a:p>
                      </a:txBody>
                      <a:tcPr anchor="ctr"/>
                    </a:tc>
                    <a:tc>
                      <a:txBody>
                        <a:bodyPr/>
                        <a:lstStyle/>
                        <a:p>
                          <a:pPr algn="ctr">
                            <a:lnSpc>
                              <a:spcPct val="150000"/>
                            </a:lnSpc>
                          </a:pPr>
                          <a14:m>
                            <m:oMathPara xmlns:m="http://schemas.openxmlformats.org/officeDocument/2006/math">
                              <m:oMathParaPr>
                                <m:jc m:val="centerGroup"/>
                              </m:oMathParaPr>
                              <m:oMath xmlns:m="http://schemas.openxmlformats.org/officeDocument/2006/math">
                                <m:r>
                                  <a:rPr lang="en-US" altLang="zh-CN" sz="2000" b="0" smtClean="0">
                                    <a:latin typeface="Cambria Math" panose="02040503050406030204" pitchFamily="18" charset="0"/>
                                  </a:rPr>
                                  <m:t>𝑋</m:t>
                                </m:r>
                                <m:r>
                                  <a:rPr lang="en-US" altLang="zh-CN" sz="2000" b="0" smtClean="0">
                                    <a:latin typeface="Cambria Math" panose="02040503050406030204" pitchFamily="18" charset="0"/>
                                  </a:rPr>
                                  <m:t>→</m:t>
                                </m:r>
                                <m:r>
                                  <a:rPr lang="en-US" altLang="zh-CN" sz="2000" b="0" smtClean="0">
                                    <a:latin typeface="Cambria Math" panose="02040503050406030204" pitchFamily="18" charset="0"/>
                                  </a:rPr>
                                  <m:t>𝐴</m:t>
                                </m:r>
                                <m:r>
                                  <a:rPr lang="en-US" altLang="zh-CN" sz="2000" b="0" smtClean="0">
                                    <a:latin typeface="Cambria Math" panose="02040503050406030204" pitchFamily="18" charset="0"/>
                                  </a:rPr>
                                  <m:t>,</m:t>
                                </m:r>
                                <m:sSub>
                                  <m:sSubPr>
                                    <m:ctrlPr>
                                      <a:rPr lang="en-US" altLang="zh-CN" sz="2000" b="0" i="1" smtClean="0">
                                        <a:latin typeface="Cambria Math" panose="02040503050406030204" pitchFamily="18" charset="0"/>
                                      </a:rPr>
                                    </m:ctrlPr>
                                  </m:sSubPr>
                                  <m:e>
                                    <m:r>
                                      <a:rPr lang="en-US" altLang="zh-CN" sz="2000" b="0" smtClean="0">
                                        <a:latin typeface="Cambria Math" panose="02040503050406030204" pitchFamily="18" charset="0"/>
                                      </a:rPr>
                                      <m:t>𝑡</m:t>
                                    </m:r>
                                  </m:e>
                                  <m:sub>
                                    <m:r>
                                      <a:rPr lang="en-US" altLang="zh-CN" sz="2000" b="0" smtClean="0">
                                        <a:latin typeface="Cambria Math" panose="02040503050406030204" pitchFamily="18" charset="0"/>
                                      </a:rPr>
                                      <m:t>𝑝</m:t>
                                    </m:r>
                                  </m:sub>
                                </m:sSub>
                              </m:oMath>
                            </m:oMathPara>
                          </a14:m>
                          <a:endParaRPr lang="en-US" altLang="zh-CN" sz="2000" b="0" dirty="0">
                            <a:latin typeface="Calibri" panose="020F0502020204030204" pitchFamily="34" charset="0"/>
                            <a:cs typeface="Calibri" panose="020F0502020204030204" pitchFamily="34" charset="0"/>
                          </a:endParaRPr>
                        </a:p>
                      </a:txBody>
                      <a:tcPr anchor="ctr"/>
                    </a:tc>
                    <a:tc>
                      <a:txBody>
                        <a:bodyPr/>
                        <a:lstStyle/>
                        <a:p>
                          <a:pPr algn="ctr">
                            <a:lnSpc>
                              <a:spcPct val="150000"/>
                            </a:lnSpc>
                          </a:pPr>
                          <a:r>
                            <a:rPr lang="en-US" altLang="zh-CN" sz="2200" dirty="0">
                              <a:latin typeface="Calibri" panose="020F0502020204030204" pitchFamily="34" charset="0"/>
                              <a:cs typeface="Calibri" panose="020F0502020204030204" pitchFamily="34" charset="0"/>
                            </a:rPr>
                            <a:t>FDs, CFDs</a:t>
                          </a:r>
                          <a:endParaRPr lang="zh-CN" altLang="en-US" sz="2200" dirty="0">
                            <a:latin typeface="Calibri" panose="020F0502020204030204" pitchFamily="34" charset="0"/>
                            <a:cs typeface="Calibri" panose="020F0502020204030204" pitchFamily="34" charset="0"/>
                          </a:endParaRPr>
                        </a:p>
                      </a:txBody>
                      <a:tcPr anchor="ctr"/>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US" altLang="zh-CN" sz="2200" dirty="0">
                              <a:latin typeface="Calibri" panose="020F0502020204030204" pitchFamily="34" charset="0"/>
                              <a:cs typeface="Calibri" panose="020F0502020204030204" pitchFamily="34" charset="0"/>
                            </a:rPr>
                            <a:t>Conflict resolution</a:t>
                          </a:r>
                          <a:endParaRPr lang="zh-CN" altLang="en-US" sz="2200" dirty="0">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3002708265"/>
                      </a:ext>
                    </a:extLst>
                  </a:tr>
                  <a:tr h="446579">
                    <a:tc>
                      <a:txBody>
                        <a:bodyPr/>
                        <a:lstStyle/>
                        <a:p>
                          <a:pPr algn="ctr">
                            <a:lnSpc>
                              <a:spcPct val="150000"/>
                            </a:lnSpc>
                          </a:pPr>
                          <a:r>
                            <a:rPr lang="en-US" altLang="zh-CN" sz="2200" dirty="0">
                              <a:latin typeface="Calibri" panose="020F0502020204030204" pitchFamily="34" charset="0"/>
                              <a:cs typeface="Calibri" panose="020F0502020204030204" pitchFamily="34" charset="0"/>
                            </a:rPr>
                            <a:t>MDs</a:t>
                          </a:r>
                          <a:endParaRPr lang="zh-CN" altLang="en-US" sz="2200" dirty="0">
                            <a:latin typeface="Calibri" panose="020F0502020204030204" pitchFamily="34" charset="0"/>
                            <a:cs typeface="Calibri" panose="020F0502020204030204" pitchFamily="34" charset="0"/>
                          </a:endParaRPr>
                        </a:p>
                      </a:txBody>
                      <a:tcPr anchor="ctr"/>
                    </a:tc>
                    <a:tc>
                      <a:txBody>
                        <a:bodyPr/>
                        <a:lstStyle/>
                        <a:p>
                          <a:pPr algn="ctr">
                            <a:lnSpc>
                              <a:spcPct val="100000"/>
                            </a:lnSpc>
                            <a:spcBef>
                              <a:spcPts val="0"/>
                            </a:spcBef>
                          </a:pPr>
                          <a14:m>
                            <m:oMathPara xmlns:m="http://schemas.openxmlformats.org/officeDocument/2006/math">
                              <m:oMathParaPr>
                                <m:jc m:val="centerGroup"/>
                              </m:oMathParaPr>
                              <m:oMath xmlns:m="http://schemas.openxmlformats.org/officeDocument/2006/math">
                                <m:nary>
                                  <m:naryPr>
                                    <m:chr m:val="⋀"/>
                                    <m:limLoc m:val="subSup"/>
                                    <m:supHide m:val="on"/>
                                    <m:ctrlPr>
                                      <a:rPr lang="zh-CN" altLang="en-US" sz="2000" i="1" smtClean="0">
                                        <a:latin typeface="Cambria Math" panose="02040503050406030204" pitchFamily="18" charset="0"/>
                                      </a:rPr>
                                    </m:ctrlPr>
                                  </m:naryPr>
                                  <m:sub>
                                    <m:r>
                                      <a:rPr lang="en-US" altLang="zh-CN" sz="2000" b="0" smtClean="0">
                                        <a:latin typeface="Cambria Math" panose="02040503050406030204" pitchFamily="18" charset="0"/>
                                      </a:rPr>
                                      <m:t>𝑗</m:t>
                                    </m:r>
                                    <m:r>
                                      <a:rPr lang="en-US" altLang="zh-CN" sz="2000" b="0" smtClean="0">
                                        <a:latin typeface="Cambria Math" panose="02040503050406030204" pitchFamily="18" charset="0"/>
                                      </a:rPr>
                                      <m:t>∈</m:t>
                                    </m:r>
                                    <m:d>
                                      <m:dPr>
                                        <m:begChr m:val="["/>
                                        <m:endChr m:val="]"/>
                                        <m:ctrlPr>
                                          <a:rPr lang="en-US" altLang="zh-CN" sz="2000" b="0" i="1" smtClean="0">
                                            <a:latin typeface="Cambria Math" panose="02040503050406030204" pitchFamily="18" charset="0"/>
                                          </a:rPr>
                                        </m:ctrlPr>
                                      </m:dPr>
                                      <m:e>
                                        <m:r>
                                          <a:rPr lang="en-US" altLang="zh-CN" sz="2000" b="0" smtClean="0">
                                            <a:latin typeface="Cambria Math" panose="02040503050406030204" pitchFamily="18" charset="0"/>
                                          </a:rPr>
                                          <m:t>1,</m:t>
                                        </m:r>
                                        <m:r>
                                          <a:rPr lang="en-US" altLang="zh-CN" sz="2000" b="0" smtClean="0">
                                            <a:latin typeface="Cambria Math" panose="02040503050406030204" pitchFamily="18" charset="0"/>
                                          </a:rPr>
                                          <m:t>𝑘</m:t>
                                        </m:r>
                                      </m:e>
                                    </m:d>
                                  </m:sub>
                                  <m:sup/>
                                  <m:e>
                                    <m:d>
                                      <m:dPr>
                                        <m:ctrlPr>
                                          <a:rPr lang="en-US" altLang="zh-CN" sz="2000" b="0" i="1" smtClean="0">
                                            <a:latin typeface="Cambria Math" panose="02040503050406030204" pitchFamily="18" charset="0"/>
                                          </a:rPr>
                                        </m:ctrlPr>
                                      </m:dPr>
                                      <m:e>
                                        <m:sSub>
                                          <m:sSubPr>
                                            <m:ctrlPr>
                                              <a:rPr lang="en-US" altLang="zh-CN" sz="2000" b="0" i="1" smtClean="0">
                                                <a:latin typeface="Cambria Math" panose="02040503050406030204" pitchFamily="18" charset="0"/>
                                              </a:rPr>
                                            </m:ctrlPr>
                                          </m:sSubPr>
                                          <m:e>
                                            <m:r>
                                              <a:rPr lang="en-US" altLang="zh-CN" sz="2000" b="0" smtClean="0">
                                                <a:latin typeface="Cambria Math" panose="02040503050406030204" pitchFamily="18" charset="0"/>
                                              </a:rPr>
                                              <m:t>𝑅</m:t>
                                            </m:r>
                                          </m:e>
                                          <m:sub>
                                            <m:r>
                                              <a:rPr lang="en-US" altLang="zh-CN" sz="2000" b="0" smtClean="0">
                                                <a:latin typeface="Cambria Math" panose="02040503050406030204" pitchFamily="18" charset="0"/>
                                              </a:rPr>
                                              <m:t>1</m:t>
                                            </m:r>
                                          </m:sub>
                                        </m:sSub>
                                        <m:d>
                                          <m:dPr>
                                            <m:begChr m:val="["/>
                                            <m:endChr m:val="]"/>
                                            <m:ctrlPr>
                                              <a:rPr lang="en-US" altLang="zh-CN" sz="2000" b="0" i="1" smtClean="0">
                                                <a:latin typeface="Cambria Math" panose="02040503050406030204" pitchFamily="18" charset="0"/>
                                              </a:rPr>
                                            </m:ctrlPr>
                                          </m:dPr>
                                          <m:e>
                                            <m:sSub>
                                              <m:sSubPr>
                                                <m:ctrlPr>
                                                  <a:rPr lang="en-US" altLang="zh-CN" sz="2000" b="0" i="1" smtClean="0">
                                                    <a:latin typeface="Cambria Math" panose="02040503050406030204" pitchFamily="18" charset="0"/>
                                                  </a:rPr>
                                                </m:ctrlPr>
                                              </m:sSubPr>
                                              <m:e>
                                                <m:r>
                                                  <a:rPr lang="en-US" altLang="zh-CN" sz="2000" b="0" smtClean="0">
                                                    <a:latin typeface="Cambria Math" panose="02040503050406030204" pitchFamily="18" charset="0"/>
                                                  </a:rPr>
                                                  <m:t>𝐴</m:t>
                                                </m:r>
                                              </m:e>
                                              <m:sub>
                                                <m:r>
                                                  <a:rPr lang="en-US" altLang="zh-CN" sz="2000" b="0" smtClean="0">
                                                    <a:latin typeface="Cambria Math" panose="02040503050406030204" pitchFamily="18" charset="0"/>
                                                  </a:rPr>
                                                  <m:t>𝑗</m:t>
                                                </m:r>
                                              </m:sub>
                                            </m:sSub>
                                          </m:e>
                                        </m:d>
                                        <m:sSub>
                                          <m:sSubPr>
                                            <m:ctrlPr>
                                              <a:rPr lang="en-US" altLang="zh-CN" sz="2000" b="0" i="1" smtClean="0">
                                                <a:latin typeface="Cambria Math" panose="02040503050406030204" pitchFamily="18" charset="0"/>
                                              </a:rPr>
                                            </m:ctrlPr>
                                          </m:sSubPr>
                                          <m:e>
                                            <m:r>
                                              <a:rPr lang="en-US" altLang="zh-CN" sz="2000" b="0" smtClean="0">
                                                <a:latin typeface="Cambria Math" panose="02040503050406030204" pitchFamily="18" charset="0"/>
                                              </a:rPr>
                                              <m:t>≈</m:t>
                                            </m:r>
                                          </m:e>
                                          <m:sub>
                                            <m:r>
                                              <a:rPr lang="en-US" altLang="zh-CN" sz="2000" b="0" smtClean="0">
                                                <a:latin typeface="Cambria Math" panose="02040503050406030204" pitchFamily="18" charset="0"/>
                                              </a:rPr>
                                              <m:t>𝑗</m:t>
                                            </m:r>
                                          </m:sub>
                                        </m:sSub>
                                        <m:sSub>
                                          <m:sSubPr>
                                            <m:ctrlPr>
                                              <a:rPr lang="en-US" altLang="zh-CN" sz="2000" b="0" i="1" smtClean="0">
                                                <a:latin typeface="Cambria Math" panose="02040503050406030204" pitchFamily="18" charset="0"/>
                                              </a:rPr>
                                            </m:ctrlPr>
                                          </m:sSubPr>
                                          <m:e>
                                            <m:r>
                                              <a:rPr lang="en-US" altLang="zh-CN" sz="2000" b="0" smtClean="0">
                                                <a:latin typeface="Cambria Math" panose="02040503050406030204" pitchFamily="18" charset="0"/>
                                              </a:rPr>
                                              <m:t>𝑅</m:t>
                                            </m:r>
                                          </m:e>
                                          <m:sub>
                                            <m:r>
                                              <a:rPr lang="en-US" altLang="zh-CN" sz="2000" b="0" smtClean="0">
                                                <a:latin typeface="Cambria Math" panose="02040503050406030204" pitchFamily="18" charset="0"/>
                                              </a:rPr>
                                              <m:t>2</m:t>
                                            </m:r>
                                          </m:sub>
                                        </m:sSub>
                                        <m:d>
                                          <m:dPr>
                                            <m:begChr m:val="["/>
                                            <m:endChr m:val="]"/>
                                            <m:ctrlPr>
                                              <a:rPr lang="en-US" altLang="zh-CN" sz="2000" b="0" i="1" smtClean="0">
                                                <a:latin typeface="Cambria Math" panose="02040503050406030204" pitchFamily="18" charset="0"/>
                                              </a:rPr>
                                            </m:ctrlPr>
                                          </m:dPr>
                                          <m:e>
                                            <m:sSub>
                                              <m:sSubPr>
                                                <m:ctrlPr>
                                                  <a:rPr lang="en-US" altLang="zh-CN" sz="2000" b="0" i="1" smtClean="0">
                                                    <a:latin typeface="Cambria Math" panose="02040503050406030204" pitchFamily="18" charset="0"/>
                                                  </a:rPr>
                                                </m:ctrlPr>
                                              </m:sSubPr>
                                              <m:e>
                                                <m:r>
                                                  <a:rPr lang="en-US" altLang="zh-CN" sz="2000" b="0" smtClean="0">
                                                    <a:latin typeface="Cambria Math" panose="02040503050406030204" pitchFamily="18" charset="0"/>
                                                  </a:rPr>
                                                  <m:t>𝐵</m:t>
                                                </m:r>
                                              </m:e>
                                              <m:sub>
                                                <m:r>
                                                  <a:rPr lang="en-US" altLang="zh-CN" sz="2000" b="0" smtClean="0">
                                                    <a:latin typeface="Cambria Math" panose="02040503050406030204" pitchFamily="18" charset="0"/>
                                                  </a:rPr>
                                                  <m:t>𝑗</m:t>
                                                </m:r>
                                              </m:sub>
                                            </m:sSub>
                                          </m:e>
                                        </m:d>
                                      </m:e>
                                    </m:d>
                                    <m:r>
                                      <a:rPr lang="en-US" altLang="zh-CN" sz="2000" b="0" smtClean="0">
                                        <a:latin typeface="Cambria Math" panose="02040503050406030204" pitchFamily="18" charset="0"/>
                                      </a:rPr>
                                      <m:t>→</m:t>
                                    </m:r>
                                  </m:e>
                                </m:nary>
                              </m:oMath>
                              <m:oMath xmlns:m="http://schemas.openxmlformats.org/officeDocument/2006/math">
                                <m:nary>
                                  <m:naryPr>
                                    <m:chr m:val="⋀"/>
                                    <m:limLoc m:val="subSup"/>
                                    <m:supHide m:val="on"/>
                                    <m:ctrlPr>
                                      <a:rPr lang="en-US" altLang="zh-CN" sz="2000" i="1" smtClean="0">
                                        <a:latin typeface="Cambria Math" panose="02040503050406030204" pitchFamily="18" charset="0"/>
                                      </a:rPr>
                                    </m:ctrlPr>
                                  </m:naryPr>
                                  <m:sub>
                                    <m:r>
                                      <m:rPr>
                                        <m:brk m:alnAt="9"/>
                                      </m:rPr>
                                      <a:rPr lang="en-US" altLang="zh-CN" sz="2000" b="0" smtClean="0">
                                        <a:latin typeface="Cambria Math" panose="02040503050406030204" pitchFamily="18" charset="0"/>
                                      </a:rPr>
                                      <m:t>𝑖</m:t>
                                    </m:r>
                                    <m:r>
                                      <a:rPr lang="en-US" altLang="zh-CN" sz="2000" b="0" smtClean="0">
                                        <a:latin typeface="Cambria Math" panose="02040503050406030204" pitchFamily="18" charset="0"/>
                                      </a:rPr>
                                      <m:t>∈[1,</m:t>
                                    </m:r>
                                    <m:r>
                                      <a:rPr lang="en-US" altLang="zh-CN" sz="2000" b="0" smtClean="0">
                                        <a:latin typeface="Cambria Math" panose="02040503050406030204" pitchFamily="18" charset="0"/>
                                      </a:rPr>
                                      <m:t>h</m:t>
                                    </m:r>
                                    <m:r>
                                      <a:rPr lang="en-US" altLang="zh-CN" sz="2000" b="0" smtClean="0">
                                        <a:latin typeface="Cambria Math" panose="02040503050406030204" pitchFamily="18" charset="0"/>
                                      </a:rPr>
                                      <m:t>]</m:t>
                                    </m:r>
                                  </m:sub>
                                  <m:sup/>
                                  <m:e>
                                    <m:r>
                                      <a:rPr lang="en-US" altLang="zh-CN" sz="2000" b="0" smtClean="0">
                                        <a:latin typeface="Cambria Math" panose="02040503050406030204" pitchFamily="18" charset="0"/>
                                      </a:rPr>
                                      <m:t>(</m:t>
                                    </m:r>
                                    <m:sSub>
                                      <m:sSubPr>
                                        <m:ctrlPr>
                                          <a:rPr lang="en-US" altLang="zh-CN" sz="2000" b="0" i="1" smtClean="0">
                                            <a:latin typeface="Cambria Math" panose="02040503050406030204" pitchFamily="18" charset="0"/>
                                          </a:rPr>
                                        </m:ctrlPr>
                                      </m:sSubPr>
                                      <m:e>
                                        <m:r>
                                          <a:rPr lang="en-US" altLang="zh-CN" sz="2000" b="0" smtClean="0">
                                            <a:latin typeface="Cambria Math" panose="02040503050406030204" pitchFamily="18" charset="0"/>
                                          </a:rPr>
                                          <m:t>𝑅</m:t>
                                        </m:r>
                                      </m:e>
                                      <m:sub>
                                        <m:r>
                                          <a:rPr lang="en-US" altLang="zh-CN" sz="2000" b="0" smtClean="0">
                                            <a:latin typeface="Cambria Math" panose="02040503050406030204" pitchFamily="18" charset="0"/>
                                          </a:rPr>
                                          <m:t>1</m:t>
                                        </m:r>
                                      </m:sub>
                                    </m:sSub>
                                    <m:r>
                                      <a:rPr lang="en-US" altLang="zh-CN" sz="2000" b="0" smtClean="0">
                                        <a:latin typeface="Cambria Math" panose="02040503050406030204" pitchFamily="18" charset="0"/>
                                      </a:rPr>
                                      <m:t>[</m:t>
                                    </m:r>
                                    <m:sSub>
                                      <m:sSubPr>
                                        <m:ctrlPr>
                                          <a:rPr lang="en-US" altLang="zh-CN" sz="2000" b="0" i="1" smtClean="0">
                                            <a:latin typeface="Cambria Math" panose="02040503050406030204" pitchFamily="18" charset="0"/>
                                          </a:rPr>
                                        </m:ctrlPr>
                                      </m:sSubPr>
                                      <m:e>
                                        <m:r>
                                          <a:rPr lang="en-US" altLang="zh-CN" sz="2000" b="0" smtClean="0">
                                            <a:latin typeface="Cambria Math" panose="02040503050406030204" pitchFamily="18" charset="0"/>
                                          </a:rPr>
                                          <m:t>𝐸</m:t>
                                        </m:r>
                                      </m:e>
                                      <m:sub>
                                        <m:r>
                                          <a:rPr lang="en-US" altLang="zh-CN" sz="2000" b="0" smtClean="0">
                                            <a:latin typeface="Cambria Math" panose="02040503050406030204" pitchFamily="18" charset="0"/>
                                          </a:rPr>
                                          <m:t>𝑖</m:t>
                                        </m:r>
                                      </m:sub>
                                    </m:sSub>
                                    <m:r>
                                      <a:rPr lang="en-US" altLang="zh-CN" sz="2000" b="0" smtClean="0">
                                        <a:latin typeface="Cambria Math" panose="02040503050406030204" pitchFamily="18" charset="0"/>
                                      </a:rPr>
                                      <m:t>]⇋</m:t>
                                    </m:r>
                                    <m:sSub>
                                      <m:sSubPr>
                                        <m:ctrlPr>
                                          <a:rPr lang="en-US" altLang="zh-CN" sz="2000" b="0" i="1" smtClean="0">
                                            <a:latin typeface="Cambria Math" panose="02040503050406030204" pitchFamily="18" charset="0"/>
                                          </a:rPr>
                                        </m:ctrlPr>
                                      </m:sSubPr>
                                      <m:e>
                                        <m:r>
                                          <a:rPr lang="en-US" altLang="zh-CN" sz="2000" b="0" smtClean="0">
                                            <a:latin typeface="Cambria Math" panose="02040503050406030204" pitchFamily="18" charset="0"/>
                                          </a:rPr>
                                          <m:t>𝑅</m:t>
                                        </m:r>
                                      </m:e>
                                      <m:sub>
                                        <m:r>
                                          <a:rPr lang="en-US" altLang="zh-CN" sz="2000" b="0" smtClean="0">
                                            <a:latin typeface="Cambria Math" panose="02040503050406030204" pitchFamily="18" charset="0"/>
                                          </a:rPr>
                                          <m:t>2</m:t>
                                        </m:r>
                                      </m:sub>
                                    </m:sSub>
                                    <m:r>
                                      <a:rPr lang="en-US" altLang="zh-CN" sz="2000" b="0" smtClean="0">
                                        <a:latin typeface="Cambria Math" panose="02040503050406030204" pitchFamily="18" charset="0"/>
                                      </a:rPr>
                                      <m:t>[</m:t>
                                    </m:r>
                                    <m:sSub>
                                      <m:sSubPr>
                                        <m:ctrlPr>
                                          <a:rPr lang="en-US" altLang="zh-CN" sz="2000" b="0" i="1" smtClean="0">
                                            <a:latin typeface="Cambria Math" panose="02040503050406030204" pitchFamily="18" charset="0"/>
                                          </a:rPr>
                                        </m:ctrlPr>
                                      </m:sSubPr>
                                      <m:e>
                                        <m:r>
                                          <a:rPr lang="en-US" altLang="zh-CN" sz="2000" b="0" smtClean="0">
                                            <a:latin typeface="Cambria Math" panose="02040503050406030204" pitchFamily="18" charset="0"/>
                                          </a:rPr>
                                          <m:t>𝐹</m:t>
                                        </m:r>
                                      </m:e>
                                      <m:sub>
                                        <m:r>
                                          <a:rPr lang="en-US" altLang="zh-CN" sz="2000" b="0" smtClean="0">
                                            <a:latin typeface="Cambria Math" panose="02040503050406030204" pitchFamily="18" charset="0"/>
                                          </a:rPr>
                                          <m:t>𝑗</m:t>
                                        </m:r>
                                      </m:sub>
                                    </m:sSub>
                                    <m:r>
                                      <a:rPr lang="en-US" altLang="zh-CN" sz="2000" b="0" smtClean="0">
                                        <a:latin typeface="Cambria Math" panose="02040503050406030204" pitchFamily="18" charset="0"/>
                                      </a:rPr>
                                      <m:t>])</m:t>
                                    </m:r>
                                  </m:e>
                                </m:nary>
                              </m:oMath>
                            </m:oMathPara>
                          </a14:m>
                          <a:endParaRPr lang="zh-CN" altLang="en-US" sz="2000" dirty="0">
                            <a:latin typeface="Calibri" panose="020F0502020204030204" pitchFamily="34" charset="0"/>
                            <a:cs typeface="Calibri" panose="020F0502020204030204" pitchFamily="34" charset="0"/>
                          </a:endParaRPr>
                        </a:p>
                      </a:txBody>
                      <a:tcPr anchor="ctr"/>
                    </a:tc>
                    <a:tc>
                      <a:txBody>
                        <a:bodyPr/>
                        <a:lstStyle/>
                        <a:p>
                          <a:pPr algn="ctr">
                            <a:lnSpc>
                              <a:spcPct val="150000"/>
                            </a:lnSpc>
                          </a:pPr>
                          <a:r>
                            <a:rPr lang="en-US" altLang="zh-CN" sz="2200" dirty="0">
                              <a:latin typeface="Calibri" panose="020F0502020204030204" pitchFamily="34" charset="0"/>
                              <a:cs typeface="Calibri" panose="020F0502020204030204" pitchFamily="34" charset="0"/>
                            </a:rPr>
                            <a:t>MDs</a:t>
                          </a:r>
                          <a:endParaRPr lang="zh-CN" altLang="en-US" sz="2200" dirty="0">
                            <a:latin typeface="Calibri" panose="020F0502020204030204" pitchFamily="34" charset="0"/>
                            <a:cs typeface="Calibri" panose="020F0502020204030204" pitchFamily="34" charset="0"/>
                          </a:endParaRPr>
                        </a:p>
                      </a:txBody>
                      <a:tcPr anchor="ctr"/>
                    </a:tc>
                    <a:tc>
                      <a:txBody>
                        <a:bodyPr/>
                        <a:lstStyle/>
                        <a:p>
                          <a:pPr algn="ctr">
                            <a:lnSpc>
                              <a:spcPct val="150000"/>
                            </a:lnSpc>
                          </a:pPr>
                          <a:r>
                            <a:rPr lang="en-US" altLang="zh-CN" sz="2200" dirty="0">
                              <a:latin typeface="Calibri" panose="020F0502020204030204" pitchFamily="34" charset="0"/>
                              <a:cs typeface="Calibri" panose="020F0502020204030204" pitchFamily="34" charset="0"/>
                            </a:rPr>
                            <a:t>Entity resolution</a:t>
                          </a:r>
                          <a:endParaRPr lang="zh-CN" altLang="en-US" sz="2200" dirty="0">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831295476"/>
                      </a:ext>
                    </a:extLst>
                  </a:tr>
                  <a:tr h="446579">
                    <a:tc>
                      <a:txBody>
                        <a:bodyPr/>
                        <a:lstStyle/>
                        <a:p>
                          <a:pPr algn="ctr">
                            <a:lnSpc>
                              <a:spcPct val="150000"/>
                            </a:lnSpc>
                          </a:pPr>
                          <a:r>
                            <a:rPr lang="en-US" altLang="zh-CN" sz="2200" dirty="0">
                              <a:latin typeface="Calibri" panose="020F0502020204030204" pitchFamily="34" charset="0"/>
                              <a:cs typeface="Calibri" panose="020F0502020204030204" pitchFamily="34" charset="0"/>
                            </a:rPr>
                            <a:t>DCs</a:t>
                          </a:r>
                          <a:endParaRPr lang="zh-CN" altLang="en-US" sz="2200" dirty="0">
                            <a:latin typeface="Calibri" panose="020F0502020204030204" pitchFamily="34" charset="0"/>
                            <a:cs typeface="Calibri" panose="020F0502020204030204" pitchFamily="34" charset="0"/>
                          </a:endParaRPr>
                        </a:p>
                      </a:txBody>
                      <a:tcPr anchor="ctr"/>
                    </a:tc>
                    <a:tc>
                      <a:txBody>
                        <a:bodyPr/>
                        <a:lstStyle/>
                        <a:p>
                          <a:pPr algn="ctr">
                            <a:lnSpc>
                              <a:spcPct val="150000"/>
                            </a:lnSpc>
                          </a:pPr>
                          <a14:m>
                            <m:oMathPara xmlns:m="http://schemas.openxmlformats.org/officeDocument/2006/math">
                              <m:oMathParaPr>
                                <m:jc m:val="centerGroup"/>
                              </m:oMathParaPr>
                              <m:oMath xmlns:m="http://schemas.openxmlformats.org/officeDocument/2006/math">
                                <m:r>
                                  <a:rPr lang="zh-CN" altLang="en-US" sz="2000" smtClean="0">
                                    <a:latin typeface="Cambria Math" panose="02040503050406030204" pitchFamily="18" charset="0"/>
                                  </a:rPr>
                                  <m:t>∀</m:t>
                                </m:r>
                                <m:sSub>
                                  <m:sSubPr>
                                    <m:ctrlPr>
                                      <a:rPr lang="en-US" altLang="zh-CN" sz="2000" b="0" i="1" smtClean="0">
                                        <a:latin typeface="Cambria Math" panose="02040503050406030204" pitchFamily="18" charset="0"/>
                                      </a:rPr>
                                    </m:ctrlPr>
                                  </m:sSubPr>
                                  <m:e>
                                    <m:r>
                                      <a:rPr lang="en-US" altLang="zh-CN" sz="2000" b="0" smtClean="0">
                                        <a:latin typeface="Cambria Math" panose="02040503050406030204" pitchFamily="18" charset="0"/>
                                      </a:rPr>
                                      <m:t>𝑡</m:t>
                                    </m:r>
                                  </m:e>
                                  <m:sub>
                                    <m:r>
                                      <a:rPr lang="en-US" altLang="zh-CN" sz="2000" b="0" smtClean="0">
                                        <a:latin typeface="Cambria Math" panose="02040503050406030204" pitchFamily="18" charset="0"/>
                                      </a:rPr>
                                      <m:t>𝑥</m:t>
                                    </m:r>
                                  </m:sub>
                                </m:sSub>
                                <m:r>
                                  <a:rPr lang="en-US" altLang="zh-CN" sz="2000" b="0" smtClean="0">
                                    <a:latin typeface="Cambria Math" panose="02040503050406030204" pitchFamily="18" charset="0"/>
                                  </a:rPr>
                                  <m:t>,</m:t>
                                </m:r>
                                <m:sSub>
                                  <m:sSubPr>
                                    <m:ctrlPr>
                                      <a:rPr lang="en-US" altLang="zh-CN" sz="2000" b="0" i="1" smtClean="0">
                                        <a:latin typeface="Cambria Math" panose="02040503050406030204" pitchFamily="18" charset="0"/>
                                      </a:rPr>
                                    </m:ctrlPr>
                                  </m:sSubPr>
                                  <m:e>
                                    <m:r>
                                      <a:rPr lang="en-US" altLang="zh-CN" sz="2000" b="0" smtClean="0">
                                        <a:latin typeface="Cambria Math" panose="02040503050406030204" pitchFamily="18" charset="0"/>
                                      </a:rPr>
                                      <m:t>𝑡</m:t>
                                    </m:r>
                                  </m:e>
                                  <m:sub>
                                    <m:r>
                                      <a:rPr lang="en-US" altLang="zh-CN" sz="2000" b="0" smtClean="0">
                                        <a:latin typeface="Cambria Math" panose="02040503050406030204" pitchFamily="18" charset="0"/>
                                      </a:rPr>
                                      <m:t>𝑦</m:t>
                                    </m:r>
                                  </m:sub>
                                </m:sSub>
                                <m:r>
                                  <a:rPr lang="en-US" altLang="zh-CN" sz="2000" b="0" smtClean="0">
                                    <a:latin typeface="Cambria Math" panose="02040503050406030204" pitchFamily="18" charset="0"/>
                                  </a:rPr>
                                  <m:t>∈</m:t>
                                </m:r>
                                <m:r>
                                  <a:rPr lang="en-US" altLang="zh-CN" sz="2000" b="0" smtClean="0">
                                    <a:latin typeface="Cambria Math" panose="02040503050406030204" pitchFamily="18" charset="0"/>
                                  </a:rPr>
                                  <m:t>𝑟</m:t>
                                </m:r>
                                <m:r>
                                  <a:rPr lang="en-US" altLang="zh-CN" sz="2000" b="0" dirty="0" smtClean="0">
                                    <a:latin typeface="Cambria Math" panose="02040503050406030204" pitchFamily="18" charset="0"/>
                                  </a:rPr>
                                  <m:t>,</m:t>
                                </m:r>
                                <m:r>
                                  <a:rPr lang="en-US" altLang="zh-CN" sz="2000" b="0" kern="1200" dirty="0" smtClean="0">
                                    <a:solidFill>
                                      <a:schemeClr val="dk1"/>
                                    </a:solidFill>
                                    <a:effectLst/>
                                    <a:latin typeface="Cambria Math" panose="02040503050406030204" pitchFamily="18" charset="0"/>
                                  </a:rPr>
                                  <m:t>¬(</m:t>
                                </m:r>
                                <m:sSub>
                                  <m:sSubPr>
                                    <m:ctrlPr>
                                      <a:rPr lang="en-US" altLang="zh-CN" sz="2000" b="0" i="1" kern="1200" dirty="0" smtClean="0">
                                        <a:solidFill>
                                          <a:schemeClr val="dk1"/>
                                        </a:solidFill>
                                        <a:effectLst/>
                                        <a:latin typeface="Cambria Math" panose="02040503050406030204" pitchFamily="18" charset="0"/>
                                      </a:rPr>
                                    </m:ctrlPr>
                                  </m:sSubPr>
                                  <m:e>
                                    <m:r>
                                      <a:rPr lang="en-US" altLang="zh-CN" sz="2000" b="0" kern="1200" dirty="0" smtClean="0">
                                        <a:solidFill>
                                          <a:schemeClr val="dk1"/>
                                        </a:solidFill>
                                        <a:effectLst/>
                                        <a:latin typeface="Cambria Math" panose="02040503050406030204" pitchFamily="18" charset="0"/>
                                      </a:rPr>
                                      <m:t>𝑝</m:t>
                                    </m:r>
                                  </m:e>
                                  <m:sub>
                                    <m:r>
                                      <a:rPr lang="en-US" altLang="zh-CN" sz="2000" b="0" kern="1200" dirty="0" smtClean="0">
                                        <a:solidFill>
                                          <a:schemeClr val="dk1"/>
                                        </a:solidFill>
                                        <a:effectLst/>
                                        <a:latin typeface="Cambria Math" panose="02040503050406030204" pitchFamily="18" charset="0"/>
                                      </a:rPr>
                                      <m:t>1</m:t>
                                    </m:r>
                                  </m:sub>
                                </m:sSub>
                                <m:r>
                                  <a:rPr lang="en-US" altLang="zh-CN" sz="2000" b="0" kern="1200" dirty="0" smtClean="0">
                                    <a:solidFill>
                                      <a:schemeClr val="dk1"/>
                                    </a:solidFill>
                                    <a:effectLst/>
                                    <a:latin typeface="Cambria Math" panose="02040503050406030204" pitchFamily="18" charset="0"/>
                                  </a:rPr>
                                  <m:t>,…,</m:t>
                                </m:r>
                                <m:sSub>
                                  <m:sSubPr>
                                    <m:ctrlPr>
                                      <a:rPr lang="en-US" altLang="zh-CN" sz="2000" b="0" i="1" kern="1200" dirty="0" smtClean="0">
                                        <a:solidFill>
                                          <a:schemeClr val="dk1"/>
                                        </a:solidFill>
                                        <a:effectLst/>
                                        <a:latin typeface="Cambria Math" panose="02040503050406030204" pitchFamily="18" charset="0"/>
                                      </a:rPr>
                                    </m:ctrlPr>
                                  </m:sSubPr>
                                  <m:e>
                                    <m:r>
                                      <a:rPr lang="en-US" altLang="zh-CN" sz="2000" b="0" kern="1200" dirty="0" smtClean="0">
                                        <a:solidFill>
                                          <a:schemeClr val="dk1"/>
                                        </a:solidFill>
                                        <a:effectLst/>
                                        <a:latin typeface="Cambria Math" panose="02040503050406030204" pitchFamily="18" charset="0"/>
                                      </a:rPr>
                                      <m:t>𝑝</m:t>
                                    </m:r>
                                  </m:e>
                                  <m:sub>
                                    <m:r>
                                      <a:rPr lang="en-US" altLang="zh-CN" sz="2000" b="0" kern="1200" dirty="0" smtClean="0">
                                        <a:solidFill>
                                          <a:schemeClr val="dk1"/>
                                        </a:solidFill>
                                        <a:effectLst/>
                                        <a:latin typeface="Cambria Math" panose="02040503050406030204" pitchFamily="18" charset="0"/>
                                      </a:rPr>
                                      <m:t>𝑚</m:t>
                                    </m:r>
                                  </m:sub>
                                </m:sSub>
                                <m:r>
                                  <a:rPr lang="en-US" altLang="zh-CN" sz="2000" b="0" kern="1200" dirty="0" smtClean="0">
                                    <a:solidFill>
                                      <a:schemeClr val="dk1"/>
                                    </a:solidFill>
                                    <a:effectLst/>
                                    <a:latin typeface="Cambria Math" panose="02040503050406030204" pitchFamily="18" charset="0"/>
                                  </a:rPr>
                                  <m:t>)</m:t>
                                </m:r>
                              </m:oMath>
                            </m:oMathPara>
                          </a14:m>
                          <a:endParaRPr lang="zh-CN" altLang="en-US" sz="2000" dirty="0">
                            <a:latin typeface="Calibri" panose="020F0502020204030204" pitchFamily="34" charset="0"/>
                            <a:cs typeface="Calibri" panose="020F0502020204030204" pitchFamily="34" charset="0"/>
                          </a:endParaRPr>
                        </a:p>
                      </a:txBody>
                      <a:tcPr anchor="ctr"/>
                    </a:tc>
                    <a:tc>
                      <a:txBody>
                        <a:bodyPr/>
                        <a:lstStyle/>
                        <a:p>
                          <a:pPr algn="ctr">
                            <a:lnSpc>
                              <a:spcPct val="150000"/>
                            </a:lnSpc>
                          </a:pPr>
                          <a:r>
                            <a:rPr lang="en-US" altLang="zh-CN" sz="2200" dirty="0">
                              <a:latin typeface="Calibri" panose="020F0502020204030204" pitchFamily="34" charset="0"/>
                              <a:cs typeface="Calibri" panose="020F0502020204030204" pitchFamily="34" charset="0"/>
                            </a:rPr>
                            <a:t>DCs</a:t>
                          </a:r>
                          <a:endParaRPr lang="zh-CN" altLang="en-US" sz="2200" dirty="0">
                            <a:latin typeface="Calibri" panose="020F0502020204030204" pitchFamily="34" charset="0"/>
                            <a:cs typeface="Calibri" panose="020F0502020204030204" pitchFamily="34" charset="0"/>
                          </a:endParaRPr>
                        </a:p>
                      </a:txBody>
                      <a:tcPr anchor="ctr"/>
                    </a:tc>
                    <a:tc>
                      <a:txBody>
                        <a:bodyPr/>
                        <a:lstStyle/>
                        <a:p>
                          <a:pPr algn="ctr">
                            <a:lnSpc>
                              <a:spcPct val="150000"/>
                            </a:lnSpc>
                          </a:pPr>
                          <a:r>
                            <a:rPr lang="en-US" altLang="zh-CN" sz="2200" dirty="0">
                              <a:latin typeface="Calibri" panose="020F0502020204030204" pitchFamily="34" charset="0"/>
                              <a:cs typeface="Calibri" panose="020F0502020204030204" pitchFamily="34" charset="0"/>
                            </a:rPr>
                            <a:t>Conflict resolution</a:t>
                          </a:r>
                          <a:endParaRPr lang="zh-CN" altLang="en-US" sz="2200" dirty="0">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3550517383"/>
                      </a:ext>
                    </a:extLst>
                  </a:tr>
                  <a:tr h="446579">
                    <a:tc>
                      <a:txBody>
                        <a:bodyPr/>
                        <a:lstStyle/>
                        <a:p>
                          <a:pPr algn="ctr">
                            <a:lnSpc>
                              <a:spcPct val="150000"/>
                            </a:lnSpc>
                          </a:pPr>
                          <a:r>
                            <a:rPr lang="en-US" altLang="zh-CN" sz="2200" dirty="0">
                              <a:latin typeface="Calibri" panose="020F0502020204030204" pitchFamily="34" charset="0"/>
                              <a:cs typeface="Calibri" panose="020F0502020204030204" pitchFamily="34" charset="0"/>
                            </a:rPr>
                            <a:t>REEs</a:t>
                          </a:r>
                          <a:endParaRPr lang="zh-CN" altLang="en-US" sz="2200" dirty="0">
                            <a:latin typeface="Calibri" panose="020F0502020204030204" pitchFamily="34" charset="0"/>
                            <a:cs typeface="Calibri" panose="020F0502020204030204" pitchFamily="34" charset="0"/>
                          </a:endParaRPr>
                        </a:p>
                      </a:txBody>
                      <a:tcPr anchor="ctr"/>
                    </a:tc>
                    <a:tc>
                      <a:txBody>
                        <a:bodyPr/>
                        <a:lstStyle/>
                        <a:p>
                          <a:pPr algn="ctr">
                            <a:lnSpc>
                              <a:spcPts val="3000"/>
                            </a:lnSpc>
                          </a:pPr>
                          <a14:m>
                            <m:oMathPara xmlns:m="http://schemas.openxmlformats.org/officeDocument/2006/math">
                              <m:oMathParaPr>
                                <m:jc m:val="centerGroup"/>
                              </m:oMathParaPr>
                              <m:oMath xmlns:m="http://schemas.openxmlformats.org/officeDocument/2006/math">
                                <m:r>
                                  <a:rPr lang="en-US" altLang="zh-CN" sz="2000" b="0" smtClean="0">
                                    <a:latin typeface="Cambria Math" panose="02040503050406030204" pitchFamily="18" charset="0"/>
                                  </a:rPr>
                                  <m:t>𝑝</m:t>
                                </m:r>
                                <m:r>
                                  <a:rPr lang="en-US" altLang="zh-CN" sz="2000" b="0" smtClean="0">
                                    <a:latin typeface="Cambria Math" panose="02040503050406030204" pitchFamily="18" charset="0"/>
                                  </a:rPr>
                                  <m:t>≔</m:t>
                                </m:r>
                                <m:r>
                                  <a:rPr lang="en-US" altLang="zh-CN" sz="2000" b="0" smtClean="0">
                                    <a:latin typeface="Cambria Math" panose="02040503050406030204" pitchFamily="18" charset="0"/>
                                  </a:rPr>
                                  <m:t>𝑅</m:t>
                                </m:r>
                                <m:d>
                                  <m:dPr>
                                    <m:ctrlPr>
                                      <a:rPr lang="en-US" altLang="zh-CN" sz="2000" b="0" i="1" smtClean="0">
                                        <a:latin typeface="Cambria Math" panose="02040503050406030204" pitchFamily="18" charset="0"/>
                                      </a:rPr>
                                    </m:ctrlPr>
                                  </m:dPr>
                                  <m:e>
                                    <m:r>
                                      <a:rPr lang="en-US" altLang="zh-CN" sz="2000" b="0" smtClean="0">
                                        <a:latin typeface="Cambria Math" panose="02040503050406030204" pitchFamily="18" charset="0"/>
                                      </a:rPr>
                                      <m:t>𝑡</m:t>
                                    </m:r>
                                  </m:e>
                                </m:d>
                                <m:d>
                                  <m:dPr>
                                    <m:begChr m:val="|"/>
                                    <m:endChr m:val="|"/>
                                    <m:ctrlPr>
                                      <a:rPr lang="en-US" altLang="zh-CN" sz="2000" b="0" i="1" smtClean="0">
                                        <a:latin typeface="Cambria Math" panose="02040503050406030204" pitchFamily="18" charset="0"/>
                                      </a:rPr>
                                    </m:ctrlPr>
                                  </m:dPr>
                                  <m:e>
                                    <m:r>
                                      <a:rPr lang="en-US" altLang="zh-CN" sz="2000" b="0" smtClean="0">
                                        <a:latin typeface="Cambria Math" panose="02040503050406030204" pitchFamily="18" charset="0"/>
                                      </a:rPr>
                                      <m:t>𝑡</m:t>
                                    </m:r>
                                    <m:r>
                                      <a:rPr lang="en-US" altLang="zh-CN" sz="2000" b="0" smtClean="0">
                                        <a:latin typeface="Cambria Math" panose="02040503050406030204" pitchFamily="18" charset="0"/>
                                      </a:rPr>
                                      <m:t>.</m:t>
                                    </m:r>
                                    <m:r>
                                      <a:rPr lang="en-US" altLang="zh-CN" sz="2000" b="0" smtClean="0">
                                        <a:latin typeface="Cambria Math" panose="02040503050406030204" pitchFamily="18" charset="0"/>
                                      </a:rPr>
                                      <m:t>𝐴</m:t>
                                    </m:r>
                                    <m:r>
                                      <a:rPr lang="en-US" altLang="zh-CN" sz="2000" b="0" smtClean="0">
                                        <a:latin typeface="Cambria Math" panose="02040503050406030204" pitchFamily="18" charset="0"/>
                                      </a:rPr>
                                      <m:t>⊗</m:t>
                                    </m:r>
                                    <m:r>
                                      <a:rPr lang="en-US" altLang="zh-CN" sz="2000" b="0" smtClean="0">
                                        <a:latin typeface="Cambria Math" panose="02040503050406030204" pitchFamily="18" charset="0"/>
                                      </a:rPr>
                                      <m:t>𝑐</m:t>
                                    </m:r>
                                  </m:e>
                                </m:d>
                              </m:oMath>
                            </m:oMathPara>
                          </a14:m>
                          <a:endParaRPr lang="en-US" altLang="zh-CN" sz="2000" b="0" dirty="0">
                            <a:latin typeface="Calibri" panose="020F0502020204030204" pitchFamily="34" charset="0"/>
                            <a:cs typeface="Calibri" panose="020F0502020204030204" pitchFamily="34" charset="0"/>
                          </a:endParaRPr>
                        </a:p>
                        <a:p>
                          <a:pPr algn="ctr">
                            <a:lnSpc>
                              <a:spcPts val="3000"/>
                            </a:lnSpc>
                          </a:pPr>
                          <a14:m>
                            <m:oMathPara xmlns:m="http://schemas.openxmlformats.org/officeDocument/2006/math">
                              <m:oMathParaPr>
                                <m:jc m:val="centerGroup"/>
                              </m:oMathParaPr>
                              <m:oMath xmlns:m="http://schemas.openxmlformats.org/officeDocument/2006/math">
                                <m:r>
                                  <a:rPr lang="en-US" altLang="zh-CN" sz="2000" b="0" smtClean="0">
                                    <a:latin typeface="Cambria Math" panose="02040503050406030204" pitchFamily="18" charset="0"/>
                                  </a:rPr>
                                  <m:t>𝑡</m:t>
                                </m:r>
                                <m:r>
                                  <a:rPr lang="en-US" altLang="zh-CN" sz="2000" b="0" smtClean="0">
                                    <a:latin typeface="Cambria Math" panose="02040503050406030204" pitchFamily="18" charset="0"/>
                                  </a:rPr>
                                  <m:t>.</m:t>
                                </m:r>
                                <m:r>
                                  <a:rPr lang="en-US" altLang="zh-CN" sz="2000" b="0" smtClean="0">
                                    <a:latin typeface="Cambria Math" panose="02040503050406030204" pitchFamily="18" charset="0"/>
                                  </a:rPr>
                                  <m:t>𝐴</m:t>
                                </m:r>
                                <m:r>
                                  <a:rPr lang="en-US" altLang="zh-CN" sz="2000" b="0" smtClean="0">
                                    <a:latin typeface="Cambria Math" panose="02040503050406030204" pitchFamily="18" charset="0"/>
                                  </a:rPr>
                                  <m:t>⊗</m:t>
                                </m:r>
                                <m:r>
                                  <a:rPr lang="en-US" altLang="zh-CN" sz="2000" b="0" smtClean="0">
                                    <a:latin typeface="Cambria Math" panose="02040503050406030204" pitchFamily="18" charset="0"/>
                                  </a:rPr>
                                  <m:t>𝑠</m:t>
                                </m:r>
                                <m:r>
                                  <a:rPr lang="en-US" altLang="zh-CN" sz="2000" b="0" smtClean="0">
                                    <a:latin typeface="Cambria Math" panose="02040503050406030204" pitchFamily="18" charset="0"/>
                                  </a:rPr>
                                  <m:t>.</m:t>
                                </m:r>
                                <m:r>
                                  <a:rPr lang="en-US" altLang="zh-CN" sz="2000" b="0" smtClean="0">
                                    <a:latin typeface="Cambria Math" panose="02040503050406030204" pitchFamily="18" charset="0"/>
                                  </a:rPr>
                                  <m:t>𝐵</m:t>
                                </m:r>
                                <m:r>
                                  <a:rPr lang="en-US" altLang="zh-CN" sz="2000" b="0" smtClean="0">
                                    <a:latin typeface="Cambria Math" panose="02040503050406030204" pitchFamily="18" charset="0"/>
                                  </a:rPr>
                                  <m:t>|</m:t>
                                </m:r>
                                <m:r>
                                  <a:rPr lang="en-US" altLang="zh-CN" sz="2000" b="0" smtClean="0">
                                    <a:latin typeface="Cambria Math" panose="02040503050406030204" pitchFamily="18" charset="0"/>
                                  </a:rPr>
                                  <m:t>𝑀</m:t>
                                </m:r>
                                <m:r>
                                  <a:rPr lang="en-US" altLang="zh-CN" sz="2000" b="0" smtClean="0">
                                    <a:latin typeface="Cambria Math" panose="02040503050406030204" pitchFamily="18" charset="0"/>
                                  </a:rPr>
                                  <m:t>(</m:t>
                                </m:r>
                                <m:r>
                                  <a:rPr lang="en-US" altLang="zh-CN" sz="2000" b="0" smtClean="0">
                                    <a:solidFill>
                                      <a:schemeClr val="tx1"/>
                                    </a:solidFill>
                                    <a:latin typeface="Cambria Math" panose="02040503050406030204" pitchFamily="18" charset="0"/>
                                  </a:rPr>
                                  <m:t>𝑡</m:t>
                                </m:r>
                                <m:d>
                                  <m:dPr>
                                    <m:begChr m:val="["/>
                                    <m:endChr m:val="]"/>
                                    <m:ctrlPr>
                                      <a:rPr lang="en-US" altLang="zh-CN" sz="2000" b="0" i="1" smtClean="0">
                                        <a:solidFill>
                                          <a:schemeClr val="tx1"/>
                                        </a:solidFill>
                                        <a:latin typeface="Cambria Math" panose="02040503050406030204" pitchFamily="18" charset="0"/>
                                      </a:rPr>
                                    </m:ctrlPr>
                                  </m:dPr>
                                  <m:e>
                                    <m:acc>
                                      <m:accPr>
                                        <m:chr m:val="̅"/>
                                        <m:ctrlPr>
                                          <a:rPr lang="en-US" altLang="zh-CN" sz="2000" b="0" i="1" smtClean="0">
                                            <a:solidFill>
                                              <a:schemeClr val="tx1"/>
                                            </a:solidFill>
                                            <a:latin typeface="Cambria Math" panose="02040503050406030204" pitchFamily="18" charset="0"/>
                                          </a:rPr>
                                        </m:ctrlPr>
                                      </m:accPr>
                                      <m:e>
                                        <m:r>
                                          <a:rPr lang="en-US" altLang="zh-CN" sz="2000" b="0" smtClean="0">
                                            <a:solidFill>
                                              <a:schemeClr val="tx1"/>
                                            </a:solidFill>
                                            <a:latin typeface="Cambria Math" panose="02040503050406030204" pitchFamily="18" charset="0"/>
                                          </a:rPr>
                                          <m:t>𝐴</m:t>
                                        </m:r>
                                      </m:e>
                                    </m:acc>
                                  </m:e>
                                </m:d>
                                <m:r>
                                  <a:rPr lang="en-US" altLang="zh-CN" sz="2000" b="0" smtClean="0">
                                    <a:solidFill>
                                      <a:schemeClr val="tx1"/>
                                    </a:solidFill>
                                    <a:latin typeface="Cambria Math" panose="02040503050406030204" pitchFamily="18" charset="0"/>
                                  </a:rPr>
                                  <m:t>, </m:t>
                                </m:r>
                                <m:r>
                                  <a:rPr lang="en-US" altLang="zh-CN" sz="2000" b="0" smtClean="0">
                                    <a:solidFill>
                                      <a:schemeClr val="tx1"/>
                                    </a:solidFill>
                                    <a:latin typeface="Cambria Math" panose="02040503050406030204" pitchFamily="18" charset="0"/>
                                  </a:rPr>
                                  <m:t>𝑠</m:t>
                                </m:r>
                                <m:d>
                                  <m:dPr>
                                    <m:begChr m:val="["/>
                                    <m:endChr m:val="]"/>
                                    <m:ctrlPr>
                                      <a:rPr lang="en-US" altLang="zh-CN" sz="2000" b="0" i="1" smtClean="0">
                                        <a:solidFill>
                                          <a:schemeClr val="tx1"/>
                                        </a:solidFill>
                                        <a:latin typeface="Cambria Math" panose="02040503050406030204" pitchFamily="18" charset="0"/>
                                      </a:rPr>
                                    </m:ctrlPr>
                                  </m:dPr>
                                  <m:e>
                                    <m:acc>
                                      <m:accPr>
                                        <m:chr m:val="̅"/>
                                        <m:ctrlPr>
                                          <a:rPr lang="en-US" altLang="zh-CN" sz="2000" b="0" i="1" smtClean="0">
                                            <a:solidFill>
                                              <a:schemeClr val="tx1"/>
                                            </a:solidFill>
                                            <a:latin typeface="Cambria Math" panose="02040503050406030204" pitchFamily="18" charset="0"/>
                                          </a:rPr>
                                        </m:ctrlPr>
                                      </m:accPr>
                                      <m:e>
                                        <m:r>
                                          <a:rPr lang="en-US" altLang="zh-CN" sz="2000" b="0" smtClean="0">
                                            <a:solidFill>
                                              <a:schemeClr val="tx1"/>
                                            </a:solidFill>
                                            <a:latin typeface="Cambria Math" panose="02040503050406030204" pitchFamily="18" charset="0"/>
                                          </a:rPr>
                                          <m:t>𝐵</m:t>
                                        </m:r>
                                      </m:e>
                                    </m:acc>
                                  </m:e>
                                </m:d>
                                <m:r>
                                  <a:rPr lang="en-US" altLang="zh-CN" sz="2000" b="0" smtClean="0">
                                    <a:latin typeface="Cambria Math" panose="02040503050406030204" pitchFamily="18" charset="0"/>
                                  </a:rPr>
                                  <m:t>)</m:t>
                                </m:r>
                              </m:oMath>
                            </m:oMathPara>
                          </a14:m>
                          <a:endParaRPr lang="en-US" altLang="zh-CN" sz="2000" b="0" dirty="0">
                            <a:latin typeface="Calibri" panose="020F0502020204030204" pitchFamily="34" charset="0"/>
                            <a:cs typeface="Calibri" panose="020F0502020204030204" pitchFamily="34" charset="0"/>
                          </a:endParaRPr>
                        </a:p>
                        <a:p>
                          <a:pPr algn="ctr">
                            <a:lnSpc>
                              <a:spcPts val="3000"/>
                            </a:lnSpc>
                          </a:pPr>
                          <a14:m>
                            <m:oMath xmlns:m="http://schemas.openxmlformats.org/officeDocument/2006/math">
                              <m:r>
                                <a:rPr lang="en-US" altLang="zh-CN" sz="2000" b="0" smtClean="0">
                                  <a:latin typeface="Cambria Math" panose="02040503050406030204" pitchFamily="18" charset="0"/>
                                </a:rPr>
                                <m:t>𝑋</m:t>
                              </m:r>
                              <m:r>
                                <a:rPr lang="en-US" altLang="zh-CN" sz="2000" b="0" smtClean="0">
                                  <a:latin typeface="Cambria Math" panose="02040503050406030204" pitchFamily="18" charset="0"/>
                                </a:rPr>
                                <m:t>→</m:t>
                              </m:r>
                              <m:r>
                                <a:rPr lang="en-US" altLang="zh-CN" sz="2000" b="0" smtClean="0">
                                  <a:latin typeface="Cambria Math" panose="02040503050406030204" pitchFamily="18" charset="0"/>
                                </a:rPr>
                                <m:t>𝑌</m:t>
                              </m:r>
                            </m:oMath>
                          </a14:m>
                          <a:r>
                            <a:rPr lang="en-US" altLang="zh-CN" sz="2000" dirty="0">
                              <a:latin typeface="Calibri" panose="020F0502020204030204" pitchFamily="34" charset="0"/>
                              <a:cs typeface="Calibri" panose="020F0502020204030204" pitchFamily="34" charset="0"/>
                            </a:rPr>
                            <a:t>, </a:t>
                          </a:r>
                          <a14:m>
                            <m:oMath xmlns:m="http://schemas.openxmlformats.org/officeDocument/2006/math">
                              <m:r>
                                <a:rPr lang="en-US" altLang="zh-CN" sz="2000" smtClean="0">
                                  <a:latin typeface="Cambria Math" panose="02040503050406030204" pitchFamily="18" charset="0"/>
                                </a:rPr>
                                <m:t>⊗</m:t>
                              </m:r>
                              <m:r>
                                <a:rPr lang="en-US" altLang="zh-CN" sz="2000" b="0" smtClean="0">
                                  <a:latin typeface="Cambria Math" panose="02040503050406030204" pitchFamily="18" charset="0"/>
                                </a:rPr>
                                <m:t>∈{=, ≠,&lt;,≤,&gt;,≥}</m:t>
                              </m:r>
                            </m:oMath>
                          </a14:m>
                          <a:endParaRPr lang="zh-CN" altLang="en-US" sz="2000" dirty="0">
                            <a:latin typeface="Calibri" panose="020F0502020204030204" pitchFamily="34" charset="0"/>
                            <a:cs typeface="Calibri" panose="020F0502020204030204" pitchFamily="34" charset="0"/>
                          </a:endParaRPr>
                        </a:p>
                      </a:txBody>
                      <a:tcPr anchor="ctr"/>
                    </a:tc>
                    <a:tc>
                      <a:txBody>
                        <a:bodyPr/>
                        <a:lstStyle/>
                        <a:p>
                          <a:pPr algn="ctr">
                            <a:lnSpc>
                              <a:spcPct val="150000"/>
                            </a:lnSpc>
                          </a:pPr>
                          <a:r>
                            <a:rPr lang="en-US" altLang="zh-CN" sz="2200" dirty="0">
                              <a:latin typeface="Calibri" panose="020F0502020204030204" pitchFamily="34" charset="0"/>
                              <a:cs typeface="Calibri" panose="020F0502020204030204" pitchFamily="34" charset="0"/>
                            </a:rPr>
                            <a:t>FDs, CFDs, MDs, DCs</a:t>
                          </a:r>
                          <a:endParaRPr lang="zh-CN" altLang="en-US" sz="2200" dirty="0">
                            <a:latin typeface="Calibri" panose="020F0502020204030204" pitchFamily="34" charset="0"/>
                            <a:cs typeface="Calibri" panose="020F0502020204030204" pitchFamily="34" charset="0"/>
                          </a:endParaRPr>
                        </a:p>
                      </a:txBody>
                      <a:tcPr anchor="ctr"/>
                    </a:tc>
                    <a:tc>
                      <a:txBody>
                        <a:bodyPr/>
                        <a:lstStyle/>
                        <a:p>
                          <a:pPr marL="0" marR="0" lvl="0" indent="0" algn="ctr" defTabSz="914400" rtl="0" eaLnBrk="1" fontAlgn="auto" latinLnBrk="0" hangingPunct="1">
                            <a:lnSpc>
                              <a:spcPts val="3000"/>
                            </a:lnSpc>
                            <a:spcBef>
                              <a:spcPts val="0"/>
                            </a:spcBef>
                            <a:spcAft>
                              <a:spcPts val="0"/>
                            </a:spcAft>
                            <a:buClrTx/>
                            <a:buSzTx/>
                            <a:buFontTx/>
                            <a:buNone/>
                            <a:tabLst/>
                            <a:defRPr/>
                          </a:pPr>
                          <a:r>
                            <a:rPr lang="en-US" altLang="zh-CN" sz="2200" dirty="0">
                              <a:latin typeface="Calibri" panose="020F0502020204030204" pitchFamily="34" charset="0"/>
                              <a:cs typeface="Calibri" panose="020F0502020204030204" pitchFamily="34" charset="0"/>
                            </a:rPr>
                            <a:t>Entity resolution</a:t>
                          </a:r>
                          <a:br>
                            <a:rPr lang="en-US" altLang="zh-CN" sz="2200" dirty="0">
                              <a:latin typeface="Calibri" panose="020F0502020204030204" pitchFamily="34" charset="0"/>
                              <a:cs typeface="Calibri" panose="020F0502020204030204" pitchFamily="34" charset="0"/>
                            </a:rPr>
                          </a:br>
                          <a:r>
                            <a:rPr lang="en-US" altLang="zh-CN" sz="2200" kern="1200" dirty="0">
                              <a:solidFill>
                                <a:schemeClr val="tx1"/>
                              </a:solidFill>
                              <a:latin typeface="Calibri" panose="020F0502020204030204" pitchFamily="34" charset="0"/>
                              <a:ea typeface="+mn-ea"/>
                              <a:cs typeface="Calibri" panose="020F0502020204030204" pitchFamily="34" charset="0"/>
                            </a:rPr>
                            <a:t>Conflict resolution</a:t>
                          </a:r>
                        </a:p>
                        <a:p>
                          <a:pPr marL="0" marR="0" lvl="0" indent="0" algn="ctr" defTabSz="914400" rtl="0" eaLnBrk="1" fontAlgn="auto" latinLnBrk="0" hangingPunct="1">
                            <a:lnSpc>
                              <a:spcPts val="3000"/>
                            </a:lnSpc>
                            <a:spcBef>
                              <a:spcPts val="0"/>
                            </a:spcBef>
                            <a:spcAft>
                              <a:spcPts val="0"/>
                            </a:spcAft>
                            <a:buClrTx/>
                            <a:buSzTx/>
                            <a:buFontTx/>
                            <a:buNone/>
                            <a:tabLst/>
                            <a:defRPr/>
                          </a:pPr>
                          <a:r>
                            <a:rPr lang="en-US" altLang="zh-CN" sz="2200" dirty="0">
                              <a:latin typeface="Calibri" panose="020F0502020204030204" pitchFamily="34" charset="0"/>
                              <a:cs typeface="Calibri" panose="020F0502020204030204" pitchFamily="34" charset="0"/>
                            </a:rPr>
                            <a:t>Tuple</a:t>
                          </a:r>
                          <a:r>
                            <a:rPr lang="zh-CN" altLang="en-US" sz="2200" dirty="0">
                              <a:latin typeface="Calibri" panose="020F0502020204030204" pitchFamily="34" charset="0"/>
                              <a:cs typeface="Calibri" panose="020F0502020204030204" pitchFamily="34" charset="0"/>
                            </a:rPr>
                            <a:t> </a:t>
                          </a:r>
                          <a:r>
                            <a:rPr lang="en-US" altLang="zh-CN" sz="2200" dirty="0">
                              <a:latin typeface="Calibri" panose="020F0502020204030204" pitchFamily="34" charset="0"/>
                              <a:cs typeface="Calibri" panose="020F0502020204030204" pitchFamily="34" charset="0"/>
                            </a:rPr>
                            <a:t>splitting</a:t>
                          </a:r>
                          <a:endParaRPr lang="zh-CN" altLang="en-US" sz="2200" dirty="0">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4154334641"/>
                      </a:ext>
                    </a:extLst>
                  </a:tr>
                </a:tbl>
              </a:graphicData>
            </a:graphic>
          </p:graphicFrame>
        </mc:Choice>
        <mc:Fallback xmlns="">
          <p:graphicFrame>
            <p:nvGraphicFramePr>
              <p:cNvPr id="9" name="表格 8">
                <a:extLst>
                  <a:ext uri="{FF2B5EF4-FFF2-40B4-BE49-F238E27FC236}">
                    <a16:creationId xmlns:a16="http://schemas.microsoft.com/office/drawing/2014/main" id="{860A6B85-D872-B14C-B921-963CB311C036}"/>
                  </a:ext>
                </a:extLst>
              </p:cNvPr>
              <p:cNvGraphicFramePr>
                <a:graphicFrameLocks noGrp="1"/>
              </p:cNvGraphicFramePr>
              <p:nvPr>
                <p:extLst>
                  <p:ext uri="{D42A27DB-BD31-4B8C-83A1-F6EECF244321}">
                    <p14:modId xmlns:p14="http://schemas.microsoft.com/office/powerpoint/2010/main" val="818469543"/>
                  </p:ext>
                </p:extLst>
              </p:nvPr>
            </p:nvGraphicFramePr>
            <p:xfrm>
              <a:off x="389892" y="1879096"/>
              <a:ext cx="11412216" cy="4765104"/>
            </p:xfrm>
            <a:graphic>
              <a:graphicData uri="http://schemas.openxmlformats.org/drawingml/2006/table">
                <a:tbl>
                  <a:tblPr firstRow="1" bandRow="1">
                    <a:tableStyleId>{616DA210-FB5B-4158-B5E0-FEB733F419BA}</a:tableStyleId>
                  </a:tblPr>
                  <a:tblGrid>
                    <a:gridCol w="1351425">
                      <a:extLst>
                        <a:ext uri="{9D8B030D-6E8A-4147-A177-3AD203B41FA5}">
                          <a16:colId xmlns:a16="http://schemas.microsoft.com/office/drawing/2014/main" val="655216957"/>
                        </a:ext>
                      </a:extLst>
                    </a:gridCol>
                    <a:gridCol w="4659483">
                      <a:extLst>
                        <a:ext uri="{9D8B030D-6E8A-4147-A177-3AD203B41FA5}">
                          <a16:colId xmlns:a16="http://schemas.microsoft.com/office/drawing/2014/main" val="2108003797"/>
                        </a:ext>
                      </a:extLst>
                    </a:gridCol>
                    <a:gridCol w="2698243">
                      <a:extLst>
                        <a:ext uri="{9D8B030D-6E8A-4147-A177-3AD203B41FA5}">
                          <a16:colId xmlns:a16="http://schemas.microsoft.com/office/drawing/2014/main" val="261757054"/>
                        </a:ext>
                      </a:extLst>
                    </a:gridCol>
                    <a:gridCol w="2703065">
                      <a:extLst>
                        <a:ext uri="{9D8B030D-6E8A-4147-A177-3AD203B41FA5}">
                          <a16:colId xmlns:a16="http://schemas.microsoft.com/office/drawing/2014/main" val="3473465078"/>
                        </a:ext>
                      </a:extLst>
                    </a:gridCol>
                  </a:tblGrid>
                  <a:tr h="542417">
                    <a:tc>
                      <a:txBody>
                        <a:bodyPr/>
                        <a:lstStyle/>
                        <a:p>
                          <a:pPr algn="ctr">
                            <a:lnSpc>
                              <a:spcPct val="150000"/>
                            </a:lnSpc>
                          </a:pPr>
                          <a:r>
                            <a:rPr lang="en-US" altLang="zh-CN" sz="2200" dirty="0">
                              <a:latin typeface="Calibri" panose="020F0502020204030204" pitchFamily="34" charset="0"/>
                              <a:cs typeface="Calibri" panose="020F0502020204030204" pitchFamily="34" charset="0"/>
                            </a:rPr>
                            <a:t>Rules</a:t>
                          </a:r>
                          <a:endParaRPr lang="zh-CN" altLang="en-US" sz="2200" dirty="0">
                            <a:latin typeface="Calibri" panose="020F0502020204030204" pitchFamily="34" charset="0"/>
                            <a:cs typeface="Calibri" panose="020F0502020204030204" pitchFamily="34" charset="0"/>
                          </a:endParaRPr>
                        </a:p>
                      </a:txBody>
                      <a:tcPr anchor="ctr"/>
                    </a:tc>
                    <a:tc>
                      <a:txBody>
                        <a:bodyPr/>
                        <a:lstStyle/>
                        <a:p>
                          <a:pPr algn="ctr">
                            <a:lnSpc>
                              <a:spcPct val="150000"/>
                            </a:lnSpc>
                          </a:pPr>
                          <a:r>
                            <a:rPr lang="en-US" altLang="zh-CN" sz="2200" dirty="0">
                              <a:latin typeface="Calibri" panose="020F0502020204030204" pitchFamily="34" charset="0"/>
                              <a:cs typeface="Calibri" panose="020F0502020204030204" pitchFamily="34" charset="0"/>
                            </a:rPr>
                            <a:t>Forms</a:t>
                          </a:r>
                          <a:endParaRPr lang="zh-CN" altLang="en-US" sz="2200" dirty="0">
                            <a:latin typeface="Calibri" panose="020F0502020204030204" pitchFamily="34" charset="0"/>
                            <a:cs typeface="Calibri" panose="020F0502020204030204" pitchFamily="34" charset="0"/>
                          </a:endParaRPr>
                        </a:p>
                      </a:txBody>
                      <a:tcPr anchor="ctr"/>
                    </a:tc>
                    <a:tc>
                      <a:txBody>
                        <a:bodyPr/>
                        <a:lstStyle/>
                        <a:p>
                          <a:pPr algn="ctr">
                            <a:lnSpc>
                              <a:spcPct val="150000"/>
                            </a:lnSpc>
                          </a:pPr>
                          <a:r>
                            <a:rPr lang="en" altLang="zh-CN" sz="2200" dirty="0">
                              <a:latin typeface="Calibri" panose="020F0502020204030204" pitchFamily="34" charset="0"/>
                              <a:cs typeface="Calibri" panose="020F0502020204030204" pitchFamily="34" charset="0"/>
                            </a:rPr>
                            <a:t>Expressive Capability</a:t>
                          </a:r>
                        </a:p>
                      </a:txBody>
                      <a:tcPr anchor="ctr"/>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 altLang="zh-CN" sz="2200" dirty="0">
                              <a:latin typeface="Calibri" panose="020F0502020204030204" pitchFamily="34" charset="0"/>
                              <a:cs typeface="Calibri" panose="020F0502020204030204" pitchFamily="34" charset="0"/>
                            </a:rPr>
                            <a:t>Application Scenarios</a:t>
                          </a:r>
                          <a:endParaRPr lang="zh-CN" altLang="en-US" sz="2200" dirty="0">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337130024"/>
                      </a:ext>
                    </a:extLst>
                  </a:tr>
                  <a:tr h="548640">
                    <a:tc>
                      <a:txBody>
                        <a:bodyPr/>
                        <a:lstStyle/>
                        <a:p>
                          <a:pPr algn="ctr">
                            <a:lnSpc>
                              <a:spcPct val="150000"/>
                            </a:lnSpc>
                          </a:pPr>
                          <a:r>
                            <a:rPr lang="en-US" altLang="zh-CN" sz="2200" dirty="0">
                              <a:latin typeface="Calibri" panose="020F0502020204030204" pitchFamily="34" charset="0"/>
                              <a:cs typeface="Calibri" panose="020F0502020204030204" pitchFamily="34" charset="0"/>
                            </a:rPr>
                            <a:t>FDs</a:t>
                          </a:r>
                          <a:endParaRPr lang="zh-CN" altLang="en-US" sz="2200" dirty="0">
                            <a:latin typeface="Calibri" panose="020F0502020204030204" pitchFamily="34" charset="0"/>
                            <a:cs typeface="Calibri" panose="020F0502020204030204" pitchFamily="34" charset="0"/>
                          </a:endParaRPr>
                        </a:p>
                      </a:txBody>
                      <a:tcPr anchor="ctr"/>
                    </a:tc>
                    <a:tc>
                      <a:txBody>
                        <a:bodyPr/>
                        <a:lstStyle/>
                        <a:p>
                          <a:endParaRPr lang="zh-CN"/>
                        </a:p>
                      </a:txBody>
                      <a:tcPr anchor="ctr">
                        <a:blipFill>
                          <a:blip r:embed="rId3"/>
                          <a:stretch>
                            <a:fillRect l="-29428" t="-100000" r="-116621" b="-700000"/>
                          </a:stretch>
                        </a:blipFill>
                      </a:tcPr>
                    </a:tc>
                    <a:tc>
                      <a:txBody>
                        <a:bodyPr/>
                        <a:lstStyle/>
                        <a:p>
                          <a:pPr algn="ctr">
                            <a:lnSpc>
                              <a:spcPct val="150000"/>
                            </a:lnSpc>
                          </a:pPr>
                          <a:r>
                            <a:rPr lang="en-US" altLang="zh-CN" sz="2200" dirty="0">
                              <a:latin typeface="Calibri" panose="020F0502020204030204" pitchFamily="34" charset="0"/>
                              <a:cs typeface="Calibri" panose="020F0502020204030204" pitchFamily="34" charset="0"/>
                            </a:rPr>
                            <a:t>FDs</a:t>
                          </a:r>
                          <a:endParaRPr lang="zh-CN" altLang="en-US" sz="2200" dirty="0">
                            <a:latin typeface="Calibri" panose="020F0502020204030204" pitchFamily="34" charset="0"/>
                            <a:cs typeface="Calibri" panose="020F0502020204030204" pitchFamily="34" charset="0"/>
                          </a:endParaRPr>
                        </a:p>
                      </a:txBody>
                      <a:tcPr anchor="ctr"/>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US" altLang="zh-CN" sz="2200" dirty="0">
                              <a:latin typeface="Calibri" panose="020F0502020204030204" pitchFamily="34" charset="0"/>
                              <a:cs typeface="Calibri" panose="020F0502020204030204" pitchFamily="34" charset="0"/>
                            </a:rPr>
                            <a:t>Schema design</a:t>
                          </a:r>
                          <a:endParaRPr lang="zh-CN" altLang="en-US" sz="2200" dirty="0">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372745493"/>
                      </a:ext>
                    </a:extLst>
                  </a:tr>
                  <a:tr h="583819">
                    <a:tc>
                      <a:txBody>
                        <a:bodyPr/>
                        <a:lstStyle/>
                        <a:p>
                          <a:pPr algn="ctr">
                            <a:lnSpc>
                              <a:spcPct val="150000"/>
                            </a:lnSpc>
                          </a:pPr>
                          <a:r>
                            <a:rPr lang="en-US" altLang="zh-CN" sz="2200" dirty="0">
                              <a:latin typeface="Calibri" panose="020F0502020204030204" pitchFamily="34" charset="0"/>
                              <a:cs typeface="Calibri" panose="020F0502020204030204" pitchFamily="34" charset="0"/>
                            </a:rPr>
                            <a:t>CFDs</a:t>
                          </a:r>
                          <a:endParaRPr lang="zh-CN" altLang="en-US" sz="2200" dirty="0">
                            <a:latin typeface="Calibri" panose="020F0502020204030204" pitchFamily="34" charset="0"/>
                            <a:cs typeface="Calibri" panose="020F0502020204030204" pitchFamily="34" charset="0"/>
                          </a:endParaRPr>
                        </a:p>
                      </a:txBody>
                      <a:tcPr anchor="ctr"/>
                    </a:tc>
                    <a:tc>
                      <a:txBody>
                        <a:bodyPr/>
                        <a:lstStyle/>
                        <a:p>
                          <a:endParaRPr lang="zh-CN"/>
                        </a:p>
                      </a:txBody>
                      <a:tcPr anchor="ctr">
                        <a:blipFill>
                          <a:blip r:embed="rId3"/>
                          <a:stretch>
                            <a:fillRect l="-29428" t="-182979" r="-116621" b="-540426"/>
                          </a:stretch>
                        </a:blipFill>
                      </a:tcPr>
                    </a:tc>
                    <a:tc>
                      <a:txBody>
                        <a:bodyPr/>
                        <a:lstStyle/>
                        <a:p>
                          <a:pPr algn="ctr">
                            <a:lnSpc>
                              <a:spcPct val="150000"/>
                            </a:lnSpc>
                          </a:pPr>
                          <a:r>
                            <a:rPr lang="en-US" altLang="zh-CN" sz="2200" dirty="0">
                              <a:latin typeface="Calibri" panose="020F0502020204030204" pitchFamily="34" charset="0"/>
                              <a:cs typeface="Calibri" panose="020F0502020204030204" pitchFamily="34" charset="0"/>
                            </a:rPr>
                            <a:t>FDs, CFDs</a:t>
                          </a:r>
                          <a:endParaRPr lang="zh-CN" altLang="en-US" sz="2200" dirty="0">
                            <a:latin typeface="Calibri" panose="020F0502020204030204" pitchFamily="34" charset="0"/>
                            <a:cs typeface="Calibri" panose="020F0502020204030204" pitchFamily="34" charset="0"/>
                          </a:endParaRPr>
                        </a:p>
                      </a:txBody>
                      <a:tcPr anchor="ctr"/>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US" altLang="zh-CN" sz="2200" dirty="0">
                              <a:latin typeface="Calibri" panose="020F0502020204030204" pitchFamily="34" charset="0"/>
                              <a:cs typeface="Calibri" panose="020F0502020204030204" pitchFamily="34" charset="0"/>
                            </a:rPr>
                            <a:t>Conflict resolution</a:t>
                          </a:r>
                          <a:endParaRPr lang="zh-CN" altLang="en-US" sz="2200" dirty="0">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3002708265"/>
                      </a:ext>
                    </a:extLst>
                  </a:tr>
                  <a:tr h="1292733">
                    <a:tc>
                      <a:txBody>
                        <a:bodyPr/>
                        <a:lstStyle/>
                        <a:p>
                          <a:pPr algn="ctr">
                            <a:lnSpc>
                              <a:spcPct val="150000"/>
                            </a:lnSpc>
                          </a:pPr>
                          <a:r>
                            <a:rPr lang="en-US" altLang="zh-CN" sz="2200" dirty="0">
                              <a:latin typeface="Calibri" panose="020F0502020204030204" pitchFamily="34" charset="0"/>
                              <a:cs typeface="Calibri" panose="020F0502020204030204" pitchFamily="34" charset="0"/>
                            </a:rPr>
                            <a:t>MDs</a:t>
                          </a:r>
                          <a:endParaRPr lang="zh-CN" altLang="en-US" sz="2200" dirty="0">
                            <a:latin typeface="Calibri" panose="020F0502020204030204" pitchFamily="34" charset="0"/>
                            <a:cs typeface="Calibri" panose="020F0502020204030204" pitchFamily="34" charset="0"/>
                          </a:endParaRPr>
                        </a:p>
                      </a:txBody>
                      <a:tcPr anchor="ctr"/>
                    </a:tc>
                    <a:tc>
                      <a:txBody>
                        <a:bodyPr/>
                        <a:lstStyle/>
                        <a:p>
                          <a:endParaRPr lang="zh-CN"/>
                        </a:p>
                      </a:txBody>
                      <a:tcPr anchor="ctr">
                        <a:blipFill>
                          <a:blip r:embed="rId3"/>
                          <a:stretch>
                            <a:fillRect l="-29428" t="-130392" r="-116621" b="-149020"/>
                          </a:stretch>
                        </a:blipFill>
                      </a:tcPr>
                    </a:tc>
                    <a:tc>
                      <a:txBody>
                        <a:bodyPr/>
                        <a:lstStyle/>
                        <a:p>
                          <a:pPr algn="ctr">
                            <a:lnSpc>
                              <a:spcPct val="150000"/>
                            </a:lnSpc>
                          </a:pPr>
                          <a:r>
                            <a:rPr lang="en-US" altLang="zh-CN" sz="2200" dirty="0">
                              <a:latin typeface="Calibri" panose="020F0502020204030204" pitchFamily="34" charset="0"/>
                              <a:cs typeface="Calibri" panose="020F0502020204030204" pitchFamily="34" charset="0"/>
                            </a:rPr>
                            <a:t>MDs</a:t>
                          </a:r>
                          <a:endParaRPr lang="zh-CN" altLang="en-US" sz="2200" dirty="0">
                            <a:latin typeface="Calibri" panose="020F0502020204030204" pitchFamily="34" charset="0"/>
                            <a:cs typeface="Calibri" panose="020F0502020204030204" pitchFamily="34" charset="0"/>
                          </a:endParaRPr>
                        </a:p>
                      </a:txBody>
                      <a:tcPr anchor="ctr"/>
                    </a:tc>
                    <a:tc>
                      <a:txBody>
                        <a:bodyPr/>
                        <a:lstStyle/>
                        <a:p>
                          <a:pPr algn="ctr">
                            <a:lnSpc>
                              <a:spcPct val="150000"/>
                            </a:lnSpc>
                          </a:pPr>
                          <a:r>
                            <a:rPr lang="en-US" altLang="zh-CN" sz="2200" dirty="0">
                              <a:latin typeface="Calibri" panose="020F0502020204030204" pitchFamily="34" charset="0"/>
                              <a:cs typeface="Calibri" panose="020F0502020204030204" pitchFamily="34" charset="0"/>
                            </a:rPr>
                            <a:t>Entity resolution</a:t>
                          </a:r>
                          <a:endParaRPr lang="zh-CN" altLang="en-US" sz="2200" dirty="0">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831295476"/>
                      </a:ext>
                    </a:extLst>
                  </a:tr>
                  <a:tr h="584581">
                    <a:tc>
                      <a:txBody>
                        <a:bodyPr/>
                        <a:lstStyle/>
                        <a:p>
                          <a:pPr algn="ctr">
                            <a:lnSpc>
                              <a:spcPct val="150000"/>
                            </a:lnSpc>
                          </a:pPr>
                          <a:r>
                            <a:rPr lang="en-US" altLang="zh-CN" sz="2200" dirty="0">
                              <a:latin typeface="Calibri" panose="020F0502020204030204" pitchFamily="34" charset="0"/>
                              <a:cs typeface="Calibri" panose="020F0502020204030204" pitchFamily="34" charset="0"/>
                            </a:rPr>
                            <a:t>DCs</a:t>
                          </a:r>
                          <a:endParaRPr lang="zh-CN" altLang="en-US" sz="2200" dirty="0">
                            <a:latin typeface="Calibri" panose="020F0502020204030204" pitchFamily="34" charset="0"/>
                            <a:cs typeface="Calibri" panose="020F0502020204030204" pitchFamily="34" charset="0"/>
                          </a:endParaRPr>
                        </a:p>
                      </a:txBody>
                      <a:tcPr anchor="ctr"/>
                    </a:tc>
                    <a:tc>
                      <a:txBody>
                        <a:bodyPr/>
                        <a:lstStyle/>
                        <a:p>
                          <a:endParaRPr lang="zh-CN"/>
                        </a:p>
                      </a:txBody>
                      <a:tcPr anchor="ctr">
                        <a:blipFill>
                          <a:blip r:embed="rId3"/>
                          <a:stretch>
                            <a:fillRect l="-29428" t="-510870" r="-116621" b="-230435"/>
                          </a:stretch>
                        </a:blipFill>
                      </a:tcPr>
                    </a:tc>
                    <a:tc>
                      <a:txBody>
                        <a:bodyPr/>
                        <a:lstStyle/>
                        <a:p>
                          <a:pPr algn="ctr">
                            <a:lnSpc>
                              <a:spcPct val="150000"/>
                            </a:lnSpc>
                          </a:pPr>
                          <a:r>
                            <a:rPr lang="en-US" altLang="zh-CN" sz="2200" dirty="0">
                              <a:latin typeface="Calibri" panose="020F0502020204030204" pitchFamily="34" charset="0"/>
                              <a:cs typeface="Calibri" panose="020F0502020204030204" pitchFamily="34" charset="0"/>
                            </a:rPr>
                            <a:t>DCs</a:t>
                          </a:r>
                          <a:endParaRPr lang="zh-CN" altLang="en-US" sz="2200" dirty="0">
                            <a:latin typeface="Calibri" panose="020F0502020204030204" pitchFamily="34" charset="0"/>
                            <a:cs typeface="Calibri" panose="020F0502020204030204" pitchFamily="34" charset="0"/>
                          </a:endParaRPr>
                        </a:p>
                      </a:txBody>
                      <a:tcPr anchor="ctr"/>
                    </a:tc>
                    <a:tc>
                      <a:txBody>
                        <a:bodyPr/>
                        <a:lstStyle/>
                        <a:p>
                          <a:pPr algn="ctr">
                            <a:lnSpc>
                              <a:spcPct val="150000"/>
                            </a:lnSpc>
                          </a:pPr>
                          <a:r>
                            <a:rPr lang="en-US" altLang="zh-CN" sz="2200" dirty="0">
                              <a:latin typeface="Calibri" panose="020F0502020204030204" pitchFamily="34" charset="0"/>
                              <a:cs typeface="Calibri" panose="020F0502020204030204" pitchFamily="34" charset="0"/>
                            </a:rPr>
                            <a:t>Conflict resolution</a:t>
                          </a:r>
                          <a:endParaRPr lang="zh-CN" altLang="en-US" sz="2200" dirty="0">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3550517383"/>
                      </a:ext>
                    </a:extLst>
                  </a:tr>
                  <a:tr h="1212914">
                    <a:tc>
                      <a:txBody>
                        <a:bodyPr/>
                        <a:lstStyle/>
                        <a:p>
                          <a:pPr algn="ctr">
                            <a:lnSpc>
                              <a:spcPct val="150000"/>
                            </a:lnSpc>
                          </a:pPr>
                          <a:r>
                            <a:rPr lang="en-US" altLang="zh-CN" sz="2200" dirty="0">
                              <a:latin typeface="Calibri" panose="020F0502020204030204" pitchFamily="34" charset="0"/>
                              <a:cs typeface="Calibri" panose="020F0502020204030204" pitchFamily="34" charset="0"/>
                            </a:rPr>
                            <a:t>REEs</a:t>
                          </a:r>
                          <a:endParaRPr lang="zh-CN" altLang="en-US" sz="2200" dirty="0">
                            <a:latin typeface="Calibri" panose="020F0502020204030204" pitchFamily="34" charset="0"/>
                            <a:cs typeface="Calibri" panose="020F0502020204030204" pitchFamily="34" charset="0"/>
                          </a:endParaRPr>
                        </a:p>
                      </a:txBody>
                      <a:tcPr anchor="ctr"/>
                    </a:tc>
                    <a:tc>
                      <a:txBody>
                        <a:bodyPr/>
                        <a:lstStyle/>
                        <a:p>
                          <a:endParaRPr lang="zh-CN"/>
                        </a:p>
                      </a:txBody>
                      <a:tcPr anchor="ctr">
                        <a:blipFill>
                          <a:blip r:embed="rId3"/>
                          <a:stretch>
                            <a:fillRect l="-29428" t="-292708" r="-116621" b="-10417"/>
                          </a:stretch>
                        </a:blipFill>
                      </a:tcPr>
                    </a:tc>
                    <a:tc>
                      <a:txBody>
                        <a:bodyPr/>
                        <a:lstStyle/>
                        <a:p>
                          <a:pPr algn="ctr">
                            <a:lnSpc>
                              <a:spcPct val="150000"/>
                            </a:lnSpc>
                          </a:pPr>
                          <a:r>
                            <a:rPr lang="en-US" altLang="zh-CN" sz="2200" dirty="0">
                              <a:latin typeface="Calibri" panose="020F0502020204030204" pitchFamily="34" charset="0"/>
                              <a:cs typeface="Calibri" panose="020F0502020204030204" pitchFamily="34" charset="0"/>
                            </a:rPr>
                            <a:t>FDs, CFDs, MDs, DCs</a:t>
                          </a:r>
                          <a:endParaRPr lang="zh-CN" altLang="en-US" sz="2200" dirty="0">
                            <a:latin typeface="Calibri" panose="020F0502020204030204" pitchFamily="34" charset="0"/>
                            <a:cs typeface="Calibri" panose="020F0502020204030204" pitchFamily="34" charset="0"/>
                          </a:endParaRPr>
                        </a:p>
                      </a:txBody>
                      <a:tcPr anchor="ctr"/>
                    </a:tc>
                    <a:tc>
                      <a:txBody>
                        <a:bodyPr/>
                        <a:lstStyle/>
                        <a:p>
                          <a:pPr marL="0" marR="0" lvl="0" indent="0" algn="ctr" defTabSz="914400" rtl="0" eaLnBrk="1" fontAlgn="auto" latinLnBrk="0" hangingPunct="1">
                            <a:lnSpc>
                              <a:spcPts val="3000"/>
                            </a:lnSpc>
                            <a:spcBef>
                              <a:spcPts val="0"/>
                            </a:spcBef>
                            <a:spcAft>
                              <a:spcPts val="0"/>
                            </a:spcAft>
                            <a:buClrTx/>
                            <a:buSzTx/>
                            <a:buFontTx/>
                            <a:buNone/>
                            <a:tabLst/>
                            <a:defRPr/>
                          </a:pPr>
                          <a:r>
                            <a:rPr lang="en-US" altLang="zh-CN" sz="2200" dirty="0">
                              <a:latin typeface="Calibri" panose="020F0502020204030204" pitchFamily="34" charset="0"/>
                              <a:cs typeface="Calibri" panose="020F0502020204030204" pitchFamily="34" charset="0"/>
                            </a:rPr>
                            <a:t>Entity resolution</a:t>
                          </a:r>
                          <a:br>
                            <a:rPr lang="en-US" altLang="zh-CN" sz="2200" dirty="0">
                              <a:latin typeface="Calibri" panose="020F0502020204030204" pitchFamily="34" charset="0"/>
                              <a:cs typeface="Calibri" panose="020F0502020204030204" pitchFamily="34" charset="0"/>
                            </a:rPr>
                          </a:br>
                          <a:r>
                            <a:rPr lang="en-US" altLang="zh-CN" sz="2200" kern="1200" dirty="0">
                              <a:solidFill>
                                <a:schemeClr val="tx1"/>
                              </a:solidFill>
                              <a:latin typeface="Calibri" panose="020F0502020204030204" pitchFamily="34" charset="0"/>
                              <a:ea typeface="+mn-ea"/>
                              <a:cs typeface="Calibri" panose="020F0502020204030204" pitchFamily="34" charset="0"/>
                            </a:rPr>
                            <a:t>Conflict resolution</a:t>
                          </a:r>
                        </a:p>
                        <a:p>
                          <a:pPr marL="0" marR="0" lvl="0" indent="0" algn="ctr" defTabSz="914400" rtl="0" eaLnBrk="1" fontAlgn="auto" latinLnBrk="0" hangingPunct="1">
                            <a:lnSpc>
                              <a:spcPts val="3000"/>
                            </a:lnSpc>
                            <a:spcBef>
                              <a:spcPts val="0"/>
                            </a:spcBef>
                            <a:spcAft>
                              <a:spcPts val="0"/>
                            </a:spcAft>
                            <a:buClrTx/>
                            <a:buSzTx/>
                            <a:buFontTx/>
                            <a:buNone/>
                            <a:tabLst/>
                            <a:defRPr/>
                          </a:pPr>
                          <a:r>
                            <a:rPr lang="en-US" altLang="zh-CN" sz="2200" dirty="0">
                              <a:latin typeface="Calibri" panose="020F0502020204030204" pitchFamily="34" charset="0"/>
                              <a:cs typeface="Calibri" panose="020F0502020204030204" pitchFamily="34" charset="0"/>
                            </a:rPr>
                            <a:t>Tuple</a:t>
                          </a:r>
                          <a:r>
                            <a:rPr lang="zh-CN" altLang="en-US" sz="2200" dirty="0">
                              <a:latin typeface="Calibri" panose="020F0502020204030204" pitchFamily="34" charset="0"/>
                              <a:cs typeface="Calibri" panose="020F0502020204030204" pitchFamily="34" charset="0"/>
                            </a:rPr>
                            <a:t> </a:t>
                          </a:r>
                          <a:r>
                            <a:rPr lang="en-US" altLang="zh-CN" sz="2200" dirty="0">
                              <a:latin typeface="Calibri" panose="020F0502020204030204" pitchFamily="34" charset="0"/>
                              <a:cs typeface="Calibri" panose="020F0502020204030204" pitchFamily="34" charset="0"/>
                            </a:rPr>
                            <a:t>splitting</a:t>
                          </a:r>
                          <a:endParaRPr lang="zh-CN" altLang="en-US" sz="2200" dirty="0">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4154334641"/>
                      </a:ext>
                    </a:extLst>
                  </a:tr>
                </a:tbl>
              </a:graphicData>
            </a:graphic>
          </p:graphicFrame>
        </mc:Fallback>
      </mc:AlternateContent>
      <p:graphicFrame>
        <p:nvGraphicFramePr>
          <p:cNvPr id="14" name="表格 13">
            <a:extLst>
              <a:ext uri="{FF2B5EF4-FFF2-40B4-BE49-F238E27FC236}">
                <a16:creationId xmlns:a16="http://schemas.microsoft.com/office/drawing/2014/main" id="{78A74D55-64E3-564D-BE92-475745FA0021}"/>
              </a:ext>
            </a:extLst>
          </p:cNvPr>
          <p:cNvGraphicFramePr/>
          <p:nvPr>
            <p:extLst>
              <p:ext uri="{D42A27DB-BD31-4B8C-83A1-F6EECF244321}">
                <p14:modId xmlns:p14="http://schemas.microsoft.com/office/powerpoint/2010/main" val="4018831727"/>
              </p:ext>
            </p:extLst>
          </p:nvPr>
        </p:nvGraphicFramePr>
        <p:xfrm>
          <a:off x="795948" y="1283749"/>
          <a:ext cx="10345018" cy="426720"/>
        </p:xfrm>
        <a:graphic>
          <a:graphicData uri="http://schemas.openxmlformats.org/drawingml/2006/table">
            <a:tbl>
              <a:tblPr firstRow="1" bandRow="1">
                <a:tableStyleId>{5C22544A-7EE6-4342-B048-85BDC9FD1C3A}</a:tableStyleId>
              </a:tblPr>
              <a:tblGrid>
                <a:gridCol w="4674316">
                  <a:extLst>
                    <a:ext uri="{9D8B030D-6E8A-4147-A177-3AD203B41FA5}">
                      <a16:colId xmlns:a16="http://schemas.microsoft.com/office/drawing/2014/main" val="20000"/>
                    </a:ext>
                  </a:extLst>
                </a:gridCol>
                <a:gridCol w="5670702">
                  <a:extLst>
                    <a:ext uri="{9D8B030D-6E8A-4147-A177-3AD203B41FA5}">
                      <a16:colId xmlns:a16="http://schemas.microsoft.com/office/drawing/2014/main" val="1766075003"/>
                    </a:ext>
                  </a:extLst>
                </a:gridCol>
              </a:tblGrid>
              <a:tr h="353405">
                <a:tc>
                  <a:txBody>
                    <a:bodyPr/>
                    <a:lstStyle/>
                    <a:p>
                      <a:pPr algn="ctr">
                        <a:buNone/>
                      </a:pPr>
                      <a:r>
                        <a:rPr lang="en-US" altLang="zh-CN" sz="2200" dirty="0">
                          <a:latin typeface="Calibri" panose="020F0502020204030204" pitchFamily="34" charset="0"/>
                          <a:cs typeface="Calibri" panose="020F0502020204030204" pitchFamily="34" charset="0"/>
                        </a:rPr>
                        <a:t>Type</a:t>
                      </a:r>
                      <a:r>
                        <a:rPr lang="zh-CN" altLang="en-US" sz="2200" dirty="0">
                          <a:latin typeface="Calibri" panose="020F0502020204030204" pitchFamily="34" charset="0"/>
                          <a:cs typeface="Calibri" panose="020F0502020204030204" pitchFamily="34" charset="0"/>
                        </a:rPr>
                        <a:t> </a:t>
                      </a:r>
                      <a:r>
                        <a:rPr lang="en-US" altLang="zh-CN" sz="2200" dirty="0">
                          <a:latin typeface="Calibri" panose="020F0502020204030204" pitchFamily="34" charset="0"/>
                          <a:cs typeface="Calibri" panose="020F0502020204030204" pitchFamily="34" charset="0"/>
                        </a:rPr>
                        <a:t>of</a:t>
                      </a:r>
                      <a:r>
                        <a:rPr lang="zh-CN" altLang="en-US" sz="2200" dirty="0">
                          <a:latin typeface="Calibri" panose="020F0502020204030204" pitchFamily="34" charset="0"/>
                          <a:cs typeface="Calibri" panose="020F0502020204030204" pitchFamily="34" charset="0"/>
                        </a:rPr>
                        <a:t> </a:t>
                      </a:r>
                      <a:r>
                        <a:rPr lang="en-US" altLang="zh-CN" sz="2200" dirty="0">
                          <a:latin typeface="Calibri" panose="020F0502020204030204" pitchFamily="34" charset="0"/>
                          <a:cs typeface="Calibri" panose="020F0502020204030204" pitchFamily="34" charset="0"/>
                        </a:rPr>
                        <a:t>Rules</a:t>
                      </a:r>
                      <a:endParaRPr lang="zh-CN" altLang="en-US" sz="2200" dirty="0">
                        <a:latin typeface="Calibri" panose="020F0502020204030204" pitchFamily="34" charset="0"/>
                        <a:cs typeface="Calibri" panose="020F0502020204030204" pitchFamily="34" charset="0"/>
                      </a:endParaRPr>
                    </a:p>
                  </a:txBody>
                  <a:tcPr>
                    <a:solidFill>
                      <a:srgbClr val="6F2FA0"/>
                    </a:solidFill>
                  </a:tcPr>
                </a:tc>
                <a:tc>
                  <a:txBody>
                    <a:bodyPr/>
                    <a:lstStyle/>
                    <a:p>
                      <a:pPr algn="ctr">
                        <a:buNone/>
                      </a:pPr>
                      <a:r>
                        <a:rPr lang="en-US" altLang="zh-CN" sz="2200" b="1" kern="1200" dirty="0">
                          <a:solidFill>
                            <a:schemeClr val="lt1"/>
                          </a:solidFill>
                          <a:latin typeface="Calibri" panose="020F0502020204030204" pitchFamily="34" charset="0"/>
                          <a:ea typeface="+mn-ea"/>
                          <a:cs typeface="Calibri" panose="020F0502020204030204" pitchFamily="34" charset="0"/>
                        </a:rPr>
                        <a:t>Applications</a:t>
                      </a:r>
                      <a:r>
                        <a:rPr lang="zh-CN" altLang="en-US" sz="2200" b="1" kern="1200" dirty="0">
                          <a:solidFill>
                            <a:schemeClr val="lt1"/>
                          </a:solidFill>
                          <a:latin typeface="Calibri" panose="020F0502020204030204" pitchFamily="34" charset="0"/>
                          <a:ea typeface="+mn-ea"/>
                          <a:cs typeface="Calibri" panose="020F0502020204030204" pitchFamily="34" charset="0"/>
                        </a:rPr>
                        <a:t> </a:t>
                      </a:r>
                      <a:r>
                        <a:rPr lang="en-US" altLang="zh-CN" sz="2200" b="1" kern="1200" dirty="0">
                          <a:solidFill>
                            <a:schemeClr val="lt1"/>
                          </a:solidFill>
                          <a:latin typeface="Calibri" panose="020F0502020204030204" pitchFamily="34" charset="0"/>
                          <a:ea typeface="+mn-ea"/>
                          <a:cs typeface="Calibri" panose="020F0502020204030204" pitchFamily="34" charset="0"/>
                        </a:rPr>
                        <a:t>of</a:t>
                      </a:r>
                      <a:r>
                        <a:rPr lang="zh-CN" altLang="en-US" sz="2200" b="1" kern="1200" dirty="0">
                          <a:solidFill>
                            <a:schemeClr val="lt1"/>
                          </a:solidFill>
                          <a:latin typeface="Calibri" panose="020F0502020204030204" pitchFamily="34" charset="0"/>
                          <a:ea typeface="+mn-ea"/>
                          <a:cs typeface="Calibri" panose="020F0502020204030204" pitchFamily="34" charset="0"/>
                        </a:rPr>
                        <a:t> </a:t>
                      </a:r>
                      <a:r>
                        <a:rPr lang="en-US" altLang="zh-CN" sz="2200" b="1" kern="1200" dirty="0">
                          <a:solidFill>
                            <a:schemeClr val="lt1"/>
                          </a:solidFill>
                          <a:latin typeface="Calibri" panose="020F0502020204030204" pitchFamily="34" charset="0"/>
                          <a:ea typeface="+mn-ea"/>
                          <a:cs typeface="Calibri" panose="020F0502020204030204" pitchFamily="34" charset="0"/>
                        </a:rPr>
                        <a:t>Rules</a:t>
                      </a:r>
                      <a:endParaRPr lang="zh-CN" altLang="en-US" sz="2200" b="1" kern="1200" dirty="0">
                        <a:solidFill>
                          <a:schemeClr val="lt1"/>
                        </a:solidFill>
                        <a:latin typeface="Calibri" panose="020F0502020204030204" pitchFamily="34" charset="0"/>
                        <a:ea typeface="+mn-ea"/>
                        <a:cs typeface="Calibri" panose="020F0502020204030204" pitchFamily="34" charset="0"/>
                      </a:endParaRPr>
                    </a:p>
                  </a:txBody>
                  <a:tcPr>
                    <a:solidFill>
                      <a:srgbClr val="0070C0"/>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9137183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F8C7D6E-AC02-7143-9CF2-B6F6240EAF8C}"/>
              </a:ext>
            </a:extLst>
          </p:cNvPr>
          <p:cNvSpPr>
            <a:spLocks noGrp="1"/>
          </p:cNvSpPr>
          <p:nvPr>
            <p:ph type="title"/>
          </p:nvPr>
        </p:nvSpPr>
        <p:spPr>
          <a:xfrm>
            <a:off x="0" y="18256"/>
            <a:ext cx="12192000" cy="1027417"/>
          </a:xfrm>
        </p:spPr>
        <p:txBody>
          <a:bodyPr/>
          <a:lstStyle/>
          <a:p>
            <a:r>
              <a:rPr kumimoji="1" lang="en-US" altLang="zh-CN" dirty="0">
                <a:latin typeface="Calibri" panose="020F0502020204030204" pitchFamily="34" charset="0"/>
                <a:cs typeface="Calibri" panose="020F0502020204030204" pitchFamily="34" charset="0"/>
              </a:rPr>
              <a:t> </a:t>
            </a:r>
            <a:r>
              <a:rPr kumimoji="1" lang="en-US" altLang="zh-CN" b="1" dirty="0">
                <a:latin typeface="Calibri" panose="020F0502020204030204" pitchFamily="34" charset="0"/>
                <a:cs typeface="Calibri" panose="020F0502020204030204" pitchFamily="34" charset="0"/>
              </a:rPr>
              <a:t>Related Work</a:t>
            </a:r>
            <a:endParaRPr kumimoji="1" lang="zh-CN" altLang="en-US" b="1" dirty="0">
              <a:latin typeface="Calibri" panose="020F0502020204030204" pitchFamily="34" charset="0"/>
              <a:cs typeface="Calibri" panose="020F0502020204030204" pitchFamily="34" charset="0"/>
            </a:endParaRPr>
          </a:p>
        </p:txBody>
      </p:sp>
      <p:cxnSp>
        <p:nvCxnSpPr>
          <p:cNvPr id="28" name="直线连接符 27">
            <a:extLst>
              <a:ext uri="{FF2B5EF4-FFF2-40B4-BE49-F238E27FC236}">
                <a16:creationId xmlns:a16="http://schemas.microsoft.com/office/drawing/2014/main" id="{31400BC8-4B68-0249-B873-8F5CA9F2ECA4}"/>
              </a:ext>
            </a:extLst>
          </p:cNvPr>
          <p:cNvCxnSpPr/>
          <p:nvPr/>
        </p:nvCxnSpPr>
        <p:spPr>
          <a:xfrm>
            <a:off x="0" y="1034521"/>
            <a:ext cx="12192000" cy="0"/>
          </a:xfrm>
          <a:prstGeom prst="line">
            <a:avLst/>
          </a:prstGeom>
          <a:ln w="38100">
            <a:solidFill>
              <a:srgbClr val="0463C1"/>
            </a:solidFill>
          </a:ln>
          <a:effectLst>
            <a:glow rad="25400">
              <a:schemeClr val="accent1">
                <a:alpha val="40000"/>
              </a:schemeClr>
            </a:glow>
            <a:outerShdw blurRad="50800" dist="38100" dir="2700000" algn="tl" rotWithShape="0">
              <a:schemeClr val="tx1">
                <a:alpha val="40000"/>
              </a:schemeClr>
            </a:outerShdw>
            <a:reflection blurRad="6350" endPos="0" dir="5400000" sy="-100000" algn="bl" rotWithShape="0"/>
            <a:softEdge rad="0"/>
          </a:effectLst>
        </p:spPr>
        <p:style>
          <a:lnRef idx="1">
            <a:schemeClr val="accent1"/>
          </a:lnRef>
          <a:fillRef idx="0">
            <a:schemeClr val="accent1"/>
          </a:fillRef>
          <a:effectRef idx="0">
            <a:schemeClr val="accent1"/>
          </a:effectRef>
          <a:fontRef idx="minor">
            <a:schemeClr val="tx1"/>
          </a:fontRef>
        </p:style>
      </p:cxnSp>
      <p:graphicFrame>
        <p:nvGraphicFramePr>
          <p:cNvPr id="13" name="表格 12">
            <a:extLst>
              <a:ext uri="{FF2B5EF4-FFF2-40B4-BE49-F238E27FC236}">
                <a16:creationId xmlns:a16="http://schemas.microsoft.com/office/drawing/2014/main" id="{AAEABA19-6389-E042-94B5-E603BEFA4D90}"/>
              </a:ext>
            </a:extLst>
          </p:cNvPr>
          <p:cNvGraphicFramePr/>
          <p:nvPr>
            <p:extLst>
              <p:ext uri="{D42A27DB-BD31-4B8C-83A1-F6EECF244321}">
                <p14:modId xmlns:p14="http://schemas.microsoft.com/office/powerpoint/2010/main" val="4262669263"/>
              </p:ext>
            </p:extLst>
          </p:nvPr>
        </p:nvGraphicFramePr>
        <p:xfrm>
          <a:off x="795948" y="1283749"/>
          <a:ext cx="10345018" cy="426720"/>
        </p:xfrm>
        <a:graphic>
          <a:graphicData uri="http://schemas.openxmlformats.org/drawingml/2006/table">
            <a:tbl>
              <a:tblPr firstRow="1" bandRow="1">
                <a:tableStyleId>{5C22544A-7EE6-4342-B048-85BDC9FD1C3A}</a:tableStyleId>
              </a:tblPr>
              <a:tblGrid>
                <a:gridCol w="4674316">
                  <a:extLst>
                    <a:ext uri="{9D8B030D-6E8A-4147-A177-3AD203B41FA5}">
                      <a16:colId xmlns:a16="http://schemas.microsoft.com/office/drawing/2014/main" val="20000"/>
                    </a:ext>
                  </a:extLst>
                </a:gridCol>
                <a:gridCol w="5670702">
                  <a:extLst>
                    <a:ext uri="{9D8B030D-6E8A-4147-A177-3AD203B41FA5}">
                      <a16:colId xmlns:a16="http://schemas.microsoft.com/office/drawing/2014/main" val="1766075003"/>
                    </a:ext>
                  </a:extLst>
                </a:gridCol>
              </a:tblGrid>
              <a:tr h="353405">
                <a:tc>
                  <a:txBody>
                    <a:bodyPr/>
                    <a:lstStyle/>
                    <a:p>
                      <a:pPr algn="ctr">
                        <a:buNone/>
                      </a:pPr>
                      <a:r>
                        <a:rPr lang="en-US" altLang="zh-CN" sz="2200" dirty="0">
                          <a:latin typeface="Calibri" panose="020F0502020204030204" pitchFamily="34" charset="0"/>
                          <a:cs typeface="Calibri" panose="020F0502020204030204" pitchFamily="34" charset="0"/>
                        </a:rPr>
                        <a:t>Type</a:t>
                      </a:r>
                      <a:r>
                        <a:rPr lang="zh-CN" altLang="en-US" sz="2200" dirty="0">
                          <a:latin typeface="Calibri" panose="020F0502020204030204" pitchFamily="34" charset="0"/>
                          <a:cs typeface="Calibri" panose="020F0502020204030204" pitchFamily="34" charset="0"/>
                        </a:rPr>
                        <a:t> </a:t>
                      </a:r>
                      <a:r>
                        <a:rPr lang="en-US" altLang="zh-CN" sz="2200" dirty="0">
                          <a:latin typeface="Calibri" panose="020F0502020204030204" pitchFamily="34" charset="0"/>
                          <a:cs typeface="Calibri" panose="020F0502020204030204" pitchFamily="34" charset="0"/>
                        </a:rPr>
                        <a:t>of</a:t>
                      </a:r>
                      <a:r>
                        <a:rPr lang="zh-CN" altLang="en-US" sz="2200" dirty="0">
                          <a:latin typeface="Calibri" panose="020F0502020204030204" pitchFamily="34" charset="0"/>
                          <a:cs typeface="Calibri" panose="020F0502020204030204" pitchFamily="34" charset="0"/>
                        </a:rPr>
                        <a:t> </a:t>
                      </a:r>
                      <a:r>
                        <a:rPr lang="en-US" altLang="zh-CN" sz="2200" dirty="0">
                          <a:latin typeface="Calibri" panose="020F0502020204030204" pitchFamily="34" charset="0"/>
                          <a:cs typeface="Calibri" panose="020F0502020204030204" pitchFamily="34" charset="0"/>
                        </a:rPr>
                        <a:t>Rules</a:t>
                      </a:r>
                      <a:endParaRPr lang="zh-CN" altLang="en-US" sz="2200" dirty="0">
                        <a:latin typeface="Calibri" panose="020F0502020204030204" pitchFamily="34" charset="0"/>
                        <a:cs typeface="Calibri" panose="020F0502020204030204" pitchFamily="34" charset="0"/>
                      </a:endParaRPr>
                    </a:p>
                  </a:txBody>
                  <a:tcPr>
                    <a:solidFill>
                      <a:srgbClr val="016FC0"/>
                    </a:solidFill>
                  </a:tcPr>
                </a:tc>
                <a:tc>
                  <a:txBody>
                    <a:bodyPr/>
                    <a:lstStyle/>
                    <a:p>
                      <a:pPr algn="ctr">
                        <a:buNone/>
                      </a:pPr>
                      <a:r>
                        <a:rPr lang="en-US" altLang="zh-CN" sz="2200" b="1" kern="1200" dirty="0">
                          <a:solidFill>
                            <a:schemeClr val="lt1"/>
                          </a:solidFill>
                          <a:latin typeface="Calibri" panose="020F0502020204030204" pitchFamily="34" charset="0"/>
                          <a:ea typeface="+mn-ea"/>
                          <a:cs typeface="Calibri" panose="020F0502020204030204" pitchFamily="34" charset="0"/>
                        </a:rPr>
                        <a:t>Applications</a:t>
                      </a:r>
                      <a:r>
                        <a:rPr lang="zh-CN" altLang="en-US" sz="2200" b="1" kern="1200" dirty="0">
                          <a:solidFill>
                            <a:schemeClr val="lt1"/>
                          </a:solidFill>
                          <a:latin typeface="Calibri" panose="020F0502020204030204" pitchFamily="34" charset="0"/>
                          <a:ea typeface="+mn-ea"/>
                          <a:cs typeface="Calibri" panose="020F0502020204030204" pitchFamily="34" charset="0"/>
                        </a:rPr>
                        <a:t> </a:t>
                      </a:r>
                      <a:r>
                        <a:rPr lang="en-US" altLang="zh-CN" sz="2200" b="1" kern="1200" dirty="0">
                          <a:solidFill>
                            <a:schemeClr val="lt1"/>
                          </a:solidFill>
                          <a:latin typeface="Calibri" panose="020F0502020204030204" pitchFamily="34" charset="0"/>
                          <a:ea typeface="+mn-ea"/>
                          <a:cs typeface="Calibri" panose="020F0502020204030204" pitchFamily="34" charset="0"/>
                        </a:rPr>
                        <a:t>of</a:t>
                      </a:r>
                      <a:r>
                        <a:rPr lang="zh-CN" altLang="en-US" sz="2200" b="1" kern="1200" dirty="0">
                          <a:solidFill>
                            <a:schemeClr val="lt1"/>
                          </a:solidFill>
                          <a:latin typeface="Calibri" panose="020F0502020204030204" pitchFamily="34" charset="0"/>
                          <a:ea typeface="+mn-ea"/>
                          <a:cs typeface="Calibri" panose="020F0502020204030204" pitchFamily="34" charset="0"/>
                        </a:rPr>
                        <a:t> </a:t>
                      </a:r>
                      <a:r>
                        <a:rPr lang="en-US" altLang="zh-CN" sz="2200" b="1" kern="1200" dirty="0">
                          <a:solidFill>
                            <a:schemeClr val="lt1"/>
                          </a:solidFill>
                          <a:latin typeface="Calibri" panose="020F0502020204030204" pitchFamily="34" charset="0"/>
                          <a:ea typeface="+mn-ea"/>
                          <a:cs typeface="Calibri" panose="020F0502020204030204" pitchFamily="34" charset="0"/>
                        </a:rPr>
                        <a:t>Rules</a:t>
                      </a:r>
                      <a:endParaRPr lang="zh-CN" altLang="en-US" sz="2200" b="1" kern="1200" dirty="0">
                        <a:solidFill>
                          <a:schemeClr val="lt1"/>
                        </a:solidFill>
                        <a:latin typeface="Calibri" panose="020F0502020204030204" pitchFamily="34" charset="0"/>
                        <a:ea typeface="+mn-ea"/>
                        <a:cs typeface="Calibri" panose="020F0502020204030204" pitchFamily="34" charset="0"/>
                      </a:endParaRPr>
                    </a:p>
                  </a:txBody>
                  <a:tcPr>
                    <a:solidFill>
                      <a:srgbClr val="6F2FA0"/>
                    </a:solidFill>
                  </a:tcPr>
                </a:tc>
                <a:extLst>
                  <a:ext uri="{0D108BD9-81ED-4DB2-BD59-A6C34878D82A}">
                    <a16:rowId xmlns:a16="http://schemas.microsoft.com/office/drawing/2014/main" val="10000"/>
                  </a:ext>
                </a:extLst>
              </a:tr>
            </a:tbl>
          </a:graphicData>
        </a:graphic>
      </p:graphicFrame>
      <p:grpSp>
        <p:nvGrpSpPr>
          <p:cNvPr id="14" name="组合 13">
            <a:extLst>
              <a:ext uri="{FF2B5EF4-FFF2-40B4-BE49-F238E27FC236}">
                <a16:creationId xmlns:a16="http://schemas.microsoft.com/office/drawing/2014/main" id="{C7A85CD4-6358-764C-88A8-E17E2EE03F16}"/>
              </a:ext>
            </a:extLst>
          </p:cNvPr>
          <p:cNvGrpSpPr/>
          <p:nvPr/>
        </p:nvGrpSpPr>
        <p:grpSpPr>
          <a:xfrm>
            <a:off x="1061093" y="2097745"/>
            <a:ext cx="2857500" cy="2363470"/>
            <a:chOff x="998" y="3566"/>
            <a:chExt cx="4500" cy="3722"/>
          </a:xfrm>
        </p:grpSpPr>
        <p:pic>
          <p:nvPicPr>
            <p:cNvPr id="15" name="图片 14">
              <a:extLst>
                <a:ext uri="{FF2B5EF4-FFF2-40B4-BE49-F238E27FC236}">
                  <a16:creationId xmlns:a16="http://schemas.microsoft.com/office/drawing/2014/main" id="{DD7267A5-3243-1345-9493-C40A6BB5ECFF}"/>
                </a:ext>
              </a:extLst>
            </p:cNvPr>
            <p:cNvPicPr/>
            <p:nvPr/>
          </p:nvPicPr>
          <p:blipFill>
            <a:blip r:embed="rId6"/>
            <a:stretch>
              <a:fillRect/>
            </a:stretch>
          </p:blipFill>
          <p:spPr>
            <a:xfrm>
              <a:off x="998" y="3566"/>
              <a:ext cx="4500" cy="2595"/>
            </a:xfrm>
            <a:prstGeom prst="rect">
              <a:avLst/>
            </a:prstGeom>
            <a:noFill/>
            <a:ln w="9525">
              <a:noFill/>
            </a:ln>
          </p:spPr>
        </p:pic>
        <p:sp>
          <p:nvSpPr>
            <p:cNvPr id="16" name="文本框 15">
              <a:extLst>
                <a:ext uri="{FF2B5EF4-FFF2-40B4-BE49-F238E27FC236}">
                  <a16:creationId xmlns:a16="http://schemas.microsoft.com/office/drawing/2014/main" id="{362E6785-E473-6F41-B351-B04CB340D842}"/>
                </a:ext>
              </a:extLst>
            </p:cNvPr>
            <p:cNvSpPr txBox="1"/>
            <p:nvPr/>
          </p:nvSpPr>
          <p:spPr>
            <a:xfrm>
              <a:off x="1227" y="6609"/>
              <a:ext cx="4000" cy="679"/>
            </a:xfrm>
            <a:prstGeom prst="rect">
              <a:avLst/>
            </a:prstGeom>
            <a:noFill/>
          </p:spPr>
          <p:txBody>
            <a:bodyPr wrap="square" rtlCol="0">
              <a:spAutoFit/>
            </a:bodyPr>
            <a:lstStyle/>
            <a:p>
              <a:r>
                <a:rPr lang="en-US" altLang="zh-CN" sz="2200" dirty="0">
                  <a:latin typeface="Calibri" panose="020F0502020204030204" pitchFamily="34" charset="0"/>
                  <a:cs typeface="Calibri" panose="020F0502020204030204" pitchFamily="34" charset="0"/>
                </a:rPr>
                <a:t>Association Analysis</a:t>
              </a:r>
            </a:p>
          </p:txBody>
        </p:sp>
      </p:grpSp>
      <p:grpSp>
        <p:nvGrpSpPr>
          <p:cNvPr id="17" name="组合 16">
            <a:extLst>
              <a:ext uri="{FF2B5EF4-FFF2-40B4-BE49-F238E27FC236}">
                <a16:creationId xmlns:a16="http://schemas.microsoft.com/office/drawing/2014/main" id="{2D8E477F-6B41-7B4B-AB81-408F924217FD}"/>
              </a:ext>
            </a:extLst>
          </p:cNvPr>
          <p:cNvGrpSpPr/>
          <p:nvPr/>
        </p:nvGrpSpPr>
        <p:grpSpPr>
          <a:xfrm>
            <a:off x="4644072" y="2035515"/>
            <a:ext cx="2903855" cy="2433955"/>
            <a:chOff x="7049" y="3468"/>
            <a:chExt cx="4573" cy="3833"/>
          </a:xfrm>
        </p:grpSpPr>
        <p:pic>
          <p:nvPicPr>
            <p:cNvPr id="19" name="图片 100">
              <a:extLst>
                <a:ext uri="{FF2B5EF4-FFF2-40B4-BE49-F238E27FC236}">
                  <a16:creationId xmlns:a16="http://schemas.microsoft.com/office/drawing/2014/main" id="{0CBA3CF5-6C05-8B4E-8AB5-746D399A868B}"/>
                </a:ext>
              </a:extLst>
            </p:cNvPr>
            <p:cNvPicPr/>
            <p:nvPr>
              <p:custDataLst>
                <p:tags r:id="rId2"/>
              </p:custDataLst>
            </p:nvPr>
          </p:nvPicPr>
          <p:blipFill rotWithShape="1">
            <a:blip r:embed="rId7">
              <a:extLst>
                <a:ext uri="{96DAC541-7B7A-43D3-8B79-37D633B846F1}">
                  <asvg:svgBlip xmlns:asvg="http://schemas.microsoft.com/office/drawing/2016/SVG/main" r:embed="rId8"/>
                </a:ext>
              </a:extLst>
            </a:blip>
            <a:srcRect t="11495"/>
            <a:stretch/>
          </p:blipFill>
          <p:spPr>
            <a:xfrm>
              <a:off x="7049" y="3468"/>
              <a:ext cx="4000" cy="3540"/>
            </a:xfrm>
            <a:prstGeom prst="rect">
              <a:avLst/>
            </a:prstGeom>
            <a:noFill/>
          </p:spPr>
        </p:pic>
        <p:sp>
          <p:nvSpPr>
            <p:cNvPr id="20" name="文本框 19">
              <a:extLst>
                <a:ext uri="{FF2B5EF4-FFF2-40B4-BE49-F238E27FC236}">
                  <a16:creationId xmlns:a16="http://schemas.microsoft.com/office/drawing/2014/main" id="{B8043CA6-239F-7340-AD8E-D93F988DE2BE}"/>
                </a:ext>
              </a:extLst>
            </p:cNvPr>
            <p:cNvSpPr txBox="1"/>
            <p:nvPr>
              <p:custDataLst>
                <p:tags r:id="rId3"/>
              </p:custDataLst>
            </p:nvPr>
          </p:nvSpPr>
          <p:spPr>
            <a:xfrm>
              <a:off x="7258" y="6622"/>
              <a:ext cx="4364" cy="679"/>
            </a:xfrm>
            <a:prstGeom prst="rect">
              <a:avLst/>
            </a:prstGeom>
            <a:noFill/>
          </p:spPr>
          <p:txBody>
            <a:bodyPr wrap="square" rtlCol="0">
              <a:spAutoFit/>
            </a:bodyPr>
            <a:lstStyle/>
            <a:p>
              <a:r>
                <a:rPr lang="en-US" altLang="zh-CN" sz="2200" dirty="0">
                  <a:latin typeface="Calibri" panose="020F0502020204030204" pitchFamily="34" charset="0"/>
                  <a:cs typeface="Calibri" panose="020F0502020204030204" pitchFamily="34" charset="0"/>
                </a:rPr>
                <a:t>Entity Resolution (ER)</a:t>
              </a:r>
            </a:p>
          </p:txBody>
        </p:sp>
      </p:grpSp>
      <p:grpSp>
        <p:nvGrpSpPr>
          <p:cNvPr id="21" name="组合 20">
            <a:extLst>
              <a:ext uri="{FF2B5EF4-FFF2-40B4-BE49-F238E27FC236}">
                <a16:creationId xmlns:a16="http://schemas.microsoft.com/office/drawing/2014/main" id="{09CCB6ED-DACC-B142-80EF-E774386E7876}"/>
              </a:ext>
            </a:extLst>
          </p:cNvPr>
          <p:cNvGrpSpPr/>
          <p:nvPr/>
        </p:nvGrpSpPr>
        <p:grpSpPr>
          <a:xfrm>
            <a:off x="8019238" y="2127590"/>
            <a:ext cx="2967990" cy="2341880"/>
            <a:chOff x="13383" y="3613"/>
            <a:chExt cx="4674" cy="3688"/>
          </a:xfrm>
        </p:grpSpPr>
        <p:pic>
          <p:nvPicPr>
            <p:cNvPr id="22" name="图片 21">
              <a:extLst>
                <a:ext uri="{FF2B5EF4-FFF2-40B4-BE49-F238E27FC236}">
                  <a16:creationId xmlns:a16="http://schemas.microsoft.com/office/drawing/2014/main" id="{6882270D-C819-8046-971E-850E9E50BA49}"/>
                </a:ext>
              </a:extLst>
            </p:cNvPr>
            <p:cNvPicPr/>
            <p:nvPr/>
          </p:nvPicPr>
          <p:blipFill>
            <a:blip r:embed="rId9"/>
            <a:stretch>
              <a:fillRect/>
            </a:stretch>
          </p:blipFill>
          <p:spPr>
            <a:xfrm>
              <a:off x="13383" y="3613"/>
              <a:ext cx="4674" cy="2675"/>
            </a:xfrm>
            <a:prstGeom prst="rect">
              <a:avLst/>
            </a:prstGeom>
            <a:noFill/>
            <a:ln w="9525">
              <a:noFill/>
            </a:ln>
          </p:spPr>
        </p:pic>
        <p:sp>
          <p:nvSpPr>
            <p:cNvPr id="23" name="文本框 22">
              <a:extLst>
                <a:ext uri="{FF2B5EF4-FFF2-40B4-BE49-F238E27FC236}">
                  <a16:creationId xmlns:a16="http://schemas.microsoft.com/office/drawing/2014/main" id="{96D238DD-A311-6F42-A8FB-C3BE7DEA2E69}"/>
                </a:ext>
              </a:extLst>
            </p:cNvPr>
            <p:cNvSpPr txBox="1"/>
            <p:nvPr>
              <p:custDataLst>
                <p:tags r:id="rId1"/>
              </p:custDataLst>
            </p:nvPr>
          </p:nvSpPr>
          <p:spPr>
            <a:xfrm>
              <a:off x="13538" y="6622"/>
              <a:ext cx="4519" cy="679"/>
            </a:xfrm>
            <a:prstGeom prst="rect">
              <a:avLst/>
            </a:prstGeom>
            <a:noFill/>
          </p:spPr>
          <p:txBody>
            <a:bodyPr wrap="square" rtlCol="0">
              <a:spAutoFit/>
            </a:bodyPr>
            <a:lstStyle/>
            <a:p>
              <a:r>
                <a:rPr lang="en-US" altLang="zh-CN" sz="2200" dirty="0">
                  <a:latin typeface="Calibri" panose="020F0502020204030204" pitchFamily="34" charset="0"/>
                  <a:cs typeface="Calibri" panose="020F0502020204030204" pitchFamily="34" charset="0"/>
                </a:rPr>
                <a:t>Conflict Resolution (CR)</a:t>
              </a:r>
            </a:p>
          </p:txBody>
        </p:sp>
      </p:grpSp>
      <p:sp>
        <p:nvSpPr>
          <p:cNvPr id="24" name="Content Placeholder 2">
            <a:extLst>
              <a:ext uri="{FF2B5EF4-FFF2-40B4-BE49-F238E27FC236}">
                <a16:creationId xmlns:a16="http://schemas.microsoft.com/office/drawing/2014/main" id="{5884F12C-A9D6-1141-990A-61FE267DA054}"/>
              </a:ext>
            </a:extLst>
          </p:cNvPr>
          <p:cNvSpPr>
            <a:spLocks noGrp="1"/>
          </p:cNvSpPr>
          <p:nvPr/>
        </p:nvSpPr>
        <p:spPr>
          <a:xfrm>
            <a:off x="803389" y="4619781"/>
            <a:ext cx="10600104" cy="1647825"/>
          </a:xfrm>
          <a:prstGeom prst="rect">
            <a:avLst/>
          </a:prstGeom>
          <a:noFill/>
          <a:ln w="9525">
            <a:noFill/>
            <a:miter lim="800000"/>
          </a:ln>
          <a:effectLst/>
        </p:spPr>
        <p:txBody>
          <a:bodyPr vert="horz" wrap="square" lIns="91440" tIns="45720" rIns="91440" bIns="45720" numCol="1" anchor="t" anchorCtr="0" compatLnSpc="1"/>
          <a:lstStyle>
            <a:lvl1pPr marL="342900" indent="-342900" algn="l" rtl="0" fontAlgn="base">
              <a:lnSpc>
                <a:spcPct val="120000"/>
              </a:lnSpc>
              <a:spcBef>
                <a:spcPct val="20000"/>
              </a:spcBef>
              <a:spcAft>
                <a:spcPct val="0"/>
              </a:spcAft>
              <a:buClr>
                <a:srgbClr val="C00000"/>
              </a:buClr>
              <a:buSzPct val="110000"/>
              <a:buFont typeface="Wingdings" panose="05000000000000000000" pitchFamily="2" charset="2"/>
              <a:buChar char="§"/>
              <a:defRPr sz="3200">
                <a:solidFill>
                  <a:schemeClr val="tx1">
                    <a:lumMod val="95000"/>
                    <a:lumOff val="5000"/>
                  </a:schemeClr>
                </a:solidFill>
                <a:latin typeface="+mn-lt"/>
                <a:ea typeface="+mn-ea"/>
                <a:cs typeface="+mn-cs"/>
              </a:defRPr>
            </a:lvl1pPr>
            <a:lvl2pPr marL="742950" indent="-285750" algn="l" rtl="0" fontAlgn="base">
              <a:lnSpc>
                <a:spcPct val="120000"/>
              </a:lnSpc>
              <a:spcBef>
                <a:spcPct val="20000"/>
              </a:spcBef>
              <a:spcAft>
                <a:spcPct val="0"/>
              </a:spcAft>
              <a:buClr>
                <a:srgbClr val="C00000"/>
              </a:buClr>
              <a:buSzPct val="90000"/>
              <a:buFont typeface="Arial" panose="020B0604020202020204" pitchFamily="34" charset="0"/>
              <a:buChar char="–"/>
              <a:defRPr sz="2800">
                <a:solidFill>
                  <a:schemeClr val="tx1">
                    <a:lumMod val="95000"/>
                    <a:lumOff val="5000"/>
                  </a:schemeClr>
                </a:solidFill>
                <a:latin typeface="+mn-lt"/>
                <a:cs typeface="+mn-cs"/>
              </a:defRPr>
            </a:lvl2pPr>
            <a:lvl3pPr marL="1143000" indent="-228600" algn="l" rtl="0" fontAlgn="base">
              <a:lnSpc>
                <a:spcPct val="120000"/>
              </a:lnSpc>
              <a:spcBef>
                <a:spcPct val="20000"/>
              </a:spcBef>
              <a:spcAft>
                <a:spcPct val="0"/>
              </a:spcAft>
              <a:buChar char="•"/>
              <a:defRPr sz="2400">
                <a:solidFill>
                  <a:schemeClr val="tx1">
                    <a:lumMod val="95000"/>
                    <a:lumOff val="5000"/>
                  </a:schemeClr>
                </a:solidFill>
                <a:latin typeface="+mn-lt"/>
                <a:cs typeface="+mn-cs"/>
              </a:defRPr>
            </a:lvl3pPr>
            <a:lvl4pPr marL="1600200" indent="-228600" algn="l" rtl="0" fontAlgn="base">
              <a:lnSpc>
                <a:spcPct val="120000"/>
              </a:lnSpc>
              <a:spcBef>
                <a:spcPct val="20000"/>
              </a:spcBef>
              <a:spcAft>
                <a:spcPct val="0"/>
              </a:spcAft>
              <a:buChar char="–"/>
              <a:defRPr sz="2000">
                <a:solidFill>
                  <a:schemeClr val="tx1">
                    <a:lumMod val="95000"/>
                    <a:lumOff val="5000"/>
                  </a:schemeClr>
                </a:solidFill>
                <a:latin typeface="+mn-lt"/>
                <a:cs typeface="+mn-cs"/>
              </a:defRPr>
            </a:lvl4pPr>
            <a:lvl5pPr marL="2057400" indent="-228600" algn="l" rtl="0" fontAlgn="base">
              <a:lnSpc>
                <a:spcPct val="120000"/>
              </a:lnSpc>
              <a:spcBef>
                <a:spcPct val="20000"/>
              </a:spcBef>
              <a:spcAft>
                <a:spcPct val="0"/>
              </a:spcAft>
              <a:buChar char="»"/>
              <a:defRPr sz="2000">
                <a:solidFill>
                  <a:schemeClr val="tx1">
                    <a:lumMod val="95000"/>
                    <a:lumOff val="5000"/>
                  </a:schemeClr>
                </a:solidFill>
                <a:latin typeface="+mn-lt"/>
                <a:cs typeface="+mn-cs"/>
              </a:defRPr>
            </a:lvl5pPr>
            <a:lvl6pPr marL="2514600" indent="-228600" algn="l" rtl="0" fontAlgn="base">
              <a:lnSpc>
                <a:spcPct val="120000"/>
              </a:lnSpc>
              <a:spcBef>
                <a:spcPct val="20000"/>
              </a:spcBef>
              <a:spcAft>
                <a:spcPct val="0"/>
              </a:spcAft>
              <a:buChar char="»"/>
              <a:defRPr sz="2000">
                <a:solidFill>
                  <a:schemeClr val="tx1"/>
                </a:solidFill>
                <a:latin typeface="+mn-lt"/>
                <a:cs typeface="+mn-cs"/>
              </a:defRPr>
            </a:lvl6pPr>
            <a:lvl7pPr marL="2971800" indent="-228600" algn="l" rtl="0" fontAlgn="base">
              <a:lnSpc>
                <a:spcPct val="120000"/>
              </a:lnSpc>
              <a:spcBef>
                <a:spcPct val="20000"/>
              </a:spcBef>
              <a:spcAft>
                <a:spcPct val="0"/>
              </a:spcAft>
              <a:buChar char="»"/>
              <a:defRPr sz="2000">
                <a:solidFill>
                  <a:schemeClr val="tx1"/>
                </a:solidFill>
                <a:latin typeface="+mn-lt"/>
                <a:cs typeface="+mn-cs"/>
              </a:defRPr>
            </a:lvl7pPr>
            <a:lvl8pPr marL="3429000" indent="-228600" algn="l" rtl="0" fontAlgn="base">
              <a:lnSpc>
                <a:spcPct val="120000"/>
              </a:lnSpc>
              <a:spcBef>
                <a:spcPct val="20000"/>
              </a:spcBef>
              <a:spcAft>
                <a:spcPct val="0"/>
              </a:spcAft>
              <a:buChar char="»"/>
              <a:defRPr sz="2000">
                <a:solidFill>
                  <a:schemeClr val="tx1"/>
                </a:solidFill>
                <a:latin typeface="+mn-lt"/>
                <a:cs typeface="+mn-cs"/>
              </a:defRPr>
            </a:lvl8pPr>
            <a:lvl9pPr marL="3886200" indent="-228600" algn="l" rtl="0" fontAlgn="base">
              <a:lnSpc>
                <a:spcPct val="120000"/>
              </a:lnSpc>
              <a:spcBef>
                <a:spcPct val="20000"/>
              </a:spcBef>
              <a:spcAft>
                <a:spcPct val="0"/>
              </a:spcAft>
              <a:buChar char="»"/>
              <a:defRPr sz="2000">
                <a:solidFill>
                  <a:schemeClr val="tx1"/>
                </a:solidFill>
                <a:latin typeface="+mn-lt"/>
                <a:cs typeface="+mn-cs"/>
              </a:defRPr>
            </a:lvl9pPr>
          </a:lstStyle>
          <a:p>
            <a:r>
              <a:rPr lang="en" altLang="zh-CN" sz="2200" dirty="0">
                <a:solidFill>
                  <a:schemeClr val="tx1"/>
                </a:solidFill>
                <a:latin typeface="Calibri" panose="020F0502020204030204" pitchFamily="34" charset="0"/>
                <a:ea typeface="黑体" panose="02010609060101010101" pitchFamily="2" charset="-122"/>
                <a:cs typeface="Calibri" panose="020F0502020204030204" pitchFamily="34" charset="0"/>
              </a:rPr>
              <a:t>Rules</a:t>
            </a:r>
            <a:r>
              <a:rPr lang="zh-CN" altLang="en-US" sz="2200" dirty="0">
                <a:solidFill>
                  <a:schemeClr val="tx1"/>
                </a:solidFill>
                <a:latin typeface="Calibri" panose="020F0502020204030204" pitchFamily="34" charset="0"/>
                <a:ea typeface="黑体" panose="02010609060101010101" pitchFamily="2" charset="-122"/>
                <a:cs typeface="Calibri" panose="020F0502020204030204" pitchFamily="34" charset="0"/>
              </a:rPr>
              <a:t> </a:t>
            </a:r>
            <a:r>
              <a:rPr lang="en-US" altLang="zh-CN" sz="2200" dirty="0">
                <a:solidFill>
                  <a:schemeClr val="tx1"/>
                </a:solidFill>
                <a:latin typeface="Calibri" panose="020F0502020204030204" pitchFamily="34" charset="0"/>
                <a:ea typeface="黑体" panose="02010609060101010101" pitchFamily="2" charset="-122"/>
                <a:cs typeface="Calibri" panose="020F0502020204030204" pitchFamily="34" charset="0"/>
              </a:rPr>
              <a:t>have</a:t>
            </a:r>
            <a:r>
              <a:rPr lang="zh-CN" altLang="en-US" sz="2200" dirty="0">
                <a:solidFill>
                  <a:schemeClr val="tx1"/>
                </a:solidFill>
                <a:latin typeface="Calibri" panose="020F0502020204030204" pitchFamily="34" charset="0"/>
                <a:ea typeface="黑体" panose="02010609060101010101" pitchFamily="2" charset="-122"/>
                <a:cs typeface="Calibri" panose="020F0502020204030204" pitchFamily="34" charset="0"/>
              </a:rPr>
              <a:t> </a:t>
            </a:r>
            <a:r>
              <a:rPr lang="en-US" altLang="zh-CN" sz="2200" dirty="0">
                <a:solidFill>
                  <a:schemeClr val="tx1"/>
                </a:solidFill>
                <a:latin typeface="Calibri" panose="020F0502020204030204" pitchFamily="34" charset="0"/>
                <a:ea typeface="黑体" panose="02010609060101010101" pitchFamily="2" charset="-122"/>
                <a:cs typeface="Calibri" panose="020F0502020204030204" pitchFamily="34" charset="0"/>
              </a:rPr>
              <a:t>a</a:t>
            </a:r>
            <a:r>
              <a:rPr lang="zh-CN" altLang="en-US" sz="2200" dirty="0">
                <a:solidFill>
                  <a:schemeClr val="tx1"/>
                </a:solidFill>
                <a:latin typeface="Calibri" panose="020F0502020204030204" pitchFamily="34" charset="0"/>
                <a:ea typeface="黑体" panose="02010609060101010101" pitchFamily="2" charset="-122"/>
                <a:cs typeface="Calibri" panose="020F0502020204030204" pitchFamily="34" charset="0"/>
              </a:rPr>
              <a:t> </a:t>
            </a:r>
            <a:r>
              <a:rPr lang="en-US" altLang="zh-CN" sz="2200" dirty="0">
                <a:solidFill>
                  <a:schemeClr val="tx1"/>
                </a:solidFill>
                <a:latin typeface="Calibri" panose="020F0502020204030204" pitchFamily="34" charset="0"/>
                <a:ea typeface="黑体" panose="02010609060101010101" pitchFamily="2" charset="-122"/>
                <a:cs typeface="Calibri" panose="020F0502020204030204" pitchFamily="34" charset="0"/>
              </a:rPr>
              <a:t>wide</a:t>
            </a:r>
            <a:r>
              <a:rPr lang="zh-CN" altLang="en-US" sz="2200" dirty="0">
                <a:solidFill>
                  <a:schemeClr val="tx1"/>
                </a:solidFill>
                <a:latin typeface="Calibri" panose="020F0502020204030204" pitchFamily="34" charset="0"/>
                <a:ea typeface="黑体" panose="02010609060101010101" pitchFamily="2" charset="-122"/>
                <a:cs typeface="Calibri" panose="020F0502020204030204" pitchFamily="34" charset="0"/>
              </a:rPr>
              <a:t> </a:t>
            </a:r>
            <a:r>
              <a:rPr lang="en-US" altLang="zh-CN" sz="2200" dirty="0">
                <a:solidFill>
                  <a:schemeClr val="tx1"/>
                </a:solidFill>
                <a:latin typeface="Calibri" panose="020F0502020204030204" pitchFamily="34" charset="0"/>
                <a:ea typeface="黑体" panose="02010609060101010101" pitchFamily="2" charset="-122"/>
                <a:cs typeface="Calibri" panose="020F0502020204030204" pitchFamily="34" charset="0"/>
              </a:rPr>
              <a:t>range</a:t>
            </a:r>
            <a:r>
              <a:rPr lang="zh-CN" altLang="en-US" sz="2200" dirty="0">
                <a:solidFill>
                  <a:schemeClr val="tx1"/>
                </a:solidFill>
                <a:latin typeface="Calibri" panose="020F0502020204030204" pitchFamily="34" charset="0"/>
                <a:ea typeface="黑体" panose="02010609060101010101" pitchFamily="2" charset="-122"/>
                <a:cs typeface="Calibri" panose="020F0502020204030204" pitchFamily="34" charset="0"/>
              </a:rPr>
              <a:t> </a:t>
            </a:r>
            <a:r>
              <a:rPr lang="en-US" altLang="zh-CN" sz="2200" dirty="0">
                <a:solidFill>
                  <a:schemeClr val="tx1"/>
                </a:solidFill>
                <a:latin typeface="Calibri" panose="020F0502020204030204" pitchFamily="34" charset="0"/>
                <a:ea typeface="黑体" panose="02010609060101010101" pitchFamily="2" charset="-122"/>
                <a:cs typeface="Calibri" panose="020F0502020204030204" pitchFamily="34" charset="0"/>
              </a:rPr>
              <a:t>of</a:t>
            </a:r>
            <a:r>
              <a:rPr lang="en" altLang="zh-CN" sz="2200" dirty="0">
                <a:solidFill>
                  <a:schemeClr val="tx1"/>
                </a:solidFill>
                <a:latin typeface="Calibri" panose="020F0502020204030204" pitchFamily="34" charset="0"/>
                <a:ea typeface="黑体" panose="02010609060101010101" pitchFamily="2" charset="-122"/>
                <a:cs typeface="Calibri" panose="020F0502020204030204" pitchFamily="34" charset="0"/>
              </a:rPr>
              <a:t> applications, enhancing data quality in various areas</a:t>
            </a:r>
          </a:p>
          <a:p>
            <a:pPr lvl="1"/>
            <a:r>
              <a:rPr lang="en-US" altLang="zh-CN" sz="2200" dirty="0">
                <a:latin typeface="Calibri" panose="020F0502020204030204" pitchFamily="34" charset="0"/>
                <a:cs typeface="Calibri" panose="020F0502020204030204" pitchFamily="34" charset="0"/>
              </a:rPr>
              <a:t>Association Analysis,  Entity Resolution, Conflict Resolution</a:t>
            </a:r>
          </a:p>
          <a:p>
            <a:pPr lvl="1"/>
            <a:r>
              <a:rPr lang="en-US" altLang="zh-CN" sz="2200" dirty="0">
                <a:solidFill>
                  <a:schemeClr val="tx1"/>
                </a:solidFill>
                <a:latin typeface="Calibri" panose="020F0502020204030204" pitchFamily="34" charset="0"/>
                <a:ea typeface="黑体" panose="02010609060101010101" pitchFamily="2" charset="-122"/>
                <a:cs typeface="Calibri" panose="020F0502020204030204" pitchFamily="34" charset="0"/>
              </a:rPr>
              <a:t>For the issue that data are </a:t>
            </a:r>
            <a:r>
              <a:rPr lang="en-US" altLang="zh-CN" sz="2200" b="1" dirty="0">
                <a:solidFill>
                  <a:srgbClr val="FF0000"/>
                </a:solidFill>
                <a:latin typeface="Calibri" panose="020F0502020204030204" pitchFamily="34" charset="0"/>
                <a:ea typeface="黑体" panose="02010609060101010101" pitchFamily="2" charset="-122"/>
                <a:cs typeface="Calibri" panose="020F0502020204030204" pitchFamily="34" charset="0"/>
              </a:rPr>
              <a:t>incorrectly merged</a:t>
            </a:r>
            <a:r>
              <a:rPr lang="en-US" altLang="zh-CN" sz="2200" dirty="0">
                <a:solidFill>
                  <a:srgbClr val="FF0000"/>
                </a:solidFill>
                <a:latin typeface="Calibri" panose="020F0502020204030204" pitchFamily="34" charset="0"/>
                <a:ea typeface="黑体" panose="02010609060101010101" pitchFamily="2" charset="-122"/>
                <a:cs typeface="Calibri" panose="020F0502020204030204" pitchFamily="34" charset="0"/>
              </a:rPr>
              <a:t>, </a:t>
            </a:r>
            <a:r>
              <a:rPr lang="en-US" altLang="zh-CN" sz="2200" b="1" dirty="0">
                <a:solidFill>
                  <a:srgbClr val="FF0000"/>
                </a:solidFill>
                <a:latin typeface="Calibri" panose="020F0502020204030204" pitchFamily="34" charset="0"/>
                <a:ea typeface="黑体" panose="02010609060101010101" pitchFamily="2" charset="-122"/>
                <a:cs typeface="Calibri" panose="020F0502020204030204" pitchFamily="34" charset="0"/>
              </a:rPr>
              <a:t>how to solve it?</a:t>
            </a:r>
          </a:p>
        </p:txBody>
      </p:sp>
      <p:grpSp>
        <p:nvGrpSpPr>
          <p:cNvPr id="25" name="组合 24">
            <a:extLst>
              <a:ext uri="{FF2B5EF4-FFF2-40B4-BE49-F238E27FC236}">
                <a16:creationId xmlns:a16="http://schemas.microsoft.com/office/drawing/2014/main" id="{1FB70683-B022-D849-99F4-3FEAEF2473E2}"/>
              </a:ext>
            </a:extLst>
          </p:cNvPr>
          <p:cNvGrpSpPr/>
          <p:nvPr/>
        </p:nvGrpSpPr>
        <p:grpSpPr>
          <a:xfrm>
            <a:off x="587348" y="6073000"/>
            <a:ext cx="11150018" cy="668928"/>
            <a:chOff x="137" y="8479"/>
            <a:chExt cx="14127" cy="782"/>
          </a:xfrm>
        </p:grpSpPr>
        <p:sp>
          <p:nvSpPr>
            <p:cNvPr id="26" name="圆角矩形 14">
              <a:extLst>
                <a:ext uri="{FF2B5EF4-FFF2-40B4-BE49-F238E27FC236}">
                  <a16:creationId xmlns:a16="http://schemas.microsoft.com/office/drawing/2014/main" id="{312815A6-B92E-A343-B02F-7D499A65C78C}"/>
                </a:ext>
              </a:extLst>
            </p:cNvPr>
            <p:cNvSpPr/>
            <p:nvPr/>
          </p:nvSpPr>
          <p:spPr>
            <a:xfrm>
              <a:off x="137" y="8479"/>
              <a:ext cx="14127" cy="782"/>
            </a:xfrm>
            <a:prstGeom prst="roundRect">
              <a:avLst/>
            </a:prstGeom>
            <a:solidFill>
              <a:schemeClr val="accent6">
                <a:lumMod val="20000"/>
                <a:lumOff val="80000"/>
              </a:schemeClr>
            </a:solidFill>
            <a:ln w="12700">
              <a:solidFill>
                <a:schemeClr val="accent6">
                  <a:lumMod val="60000"/>
                  <a:lumOff val="40000"/>
                </a:schemeClr>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lstStyle/>
            <a:p>
              <a:pPr algn="ctr"/>
              <a:endParaRPr lang="zh-CN" altLang="en-US" sz="1400" dirty="0">
                <a:solidFill>
                  <a:srgbClr val="0000FF"/>
                </a:solidFill>
                <a:latin typeface="Times New Roman" panose="02020603050405020304" pitchFamily="18" charset="0"/>
                <a:ea typeface="黑体" panose="02010609060101010101" pitchFamily="2" charset="-122"/>
              </a:endParaRPr>
            </a:p>
          </p:txBody>
        </p:sp>
        <p:sp>
          <p:nvSpPr>
            <p:cNvPr id="27" name="文本框 26">
              <a:extLst>
                <a:ext uri="{FF2B5EF4-FFF2-40B4-BE49-F238E27FC236}">
                  <a16:creationId xmlns:a16="http://schemas.microsoft.com/office/drawing/2014/main" id="{82D5C5B8-0BF0-AA41-9F4C-8D12C719B88F}"/>
                </a:ext>
              </a:extLst>
            </p:cNvPr>
            <p:cNvSpPr txBox="1"/>
            <p:nvPr/>
          </p:nvSpPr>
          <p:spPr>
            <a:xfrm>
              <a:off x="137" y="8566"/>
              <a:ext cx="14127" cy="608"/>
            </a:xfrm>
            <a:prstGeom prst="rect">
              <a:avLst/>
            </a:prstGeom>
            <a:noFill/>
          </p:spPr>
          <p:txBody>
            <a:bodyPr wrap="square" rtlCol="0">
              <a:spAutoFit/>
            </a:bodyPr>
            <a:lstStyle/>
            <a:p>
              <a:pPr algn="ctr">
                <a:lnSpc>
                  <a:spcPts val="3580"/>
                </a:lnSpc>
              </a:pPr>
              <a:r>
                <a:rPr lang="en-US" altLang="zh-CN" sz="2400" dirty="0">
                  <a:solidFill>
                    <a:schemeClr val="tx1"/>
                  </a:solidFill>
                  <a:latin typeface="Calibri" panose="020F0502020204030204" pitchFamily="34" charset="0"/>
                  <a:ea typeface="黑体" panose="02010609060101010101" pitchFamily="2" charset="-122"/>
                  <a:cs typeface="Calibri" panose="020F0502020204030204" pitchFamily="34" charset="0"/>
                  <a:sym typeface="+mn-ea"/>
                </a:rPr>
                <a:t>Currently, there is </a:t>
              </a:r>
              <a:r>
                <a:rPr lang="en-US" altLang="zh-CN" sz="2400" dirty="0">
                  <a:solidFill>
                    <a:srgbClr val="0432FF"/>
                  </a:solidFill>
                  <a:latin typeface="Calibri" panose="020F0502020204030204" pitchFamily="34" charset="0"/>
                  <a:ea typeface="黑体" panose="02010609060101010101" pitchFamily="2" charset="-122"/>
                  <a:cs typeface="Calibri" panose="020F0502020204030204" pitchFamily="34" charset="0"/>
                  <a:sym typeface="+mn-ea"/>
                </a:rPr>
                <a:t>no solution </a:t>
              </a:r>
              <a:r>
                <a:rPr lang="en-US" altLang="zh-CN" sz="2400" dirty="0">
                  <a:latin typeface="Calibri" panose="020F0502020204030204" pitchFamily="34" charset="0"/>
                  <a:ea typeface="黑体" panose="02010609060101010101" pitchFamily="2" charset="-122"/>
                  <a:cs typeface="Calibri" panose="020F0502020204030204" pitchFamily="34" charset="0"/>
                  <a:sym typeface="+mn-ea"/>
                </a:rPr>
                <a:t>designed for </a:t>
              </a:r>
              <a:r>
                <a:rPr lang="en-US" altLang="zh-CN" sz="2400" dirty="0">
                  <a:solidFill>
                    <a:schemeClr val="tx1"/>
                  </a:solidFill>
                  <a:latin typeface="Calibri" panose="020F0502020204030204" pitchFamily="34" charset="0"/>
                  <a:ea typeface="黑体" panose="02010609060101010101" pitchFamily="2" charset="-122"/>
                  <a:cs typeface="Calibri" panose="020F0502020204030204" pitchFamily="34" charset="0"/>
                  <a:sym typeface="+mn-ea"/>
                </a:rPr>
                <a:t>splitting tuples that are incorrectly merged.</a:t>
              </a:r>
              <a:endParaRPr lang="zh-CN" altLang="en-US" sz="2400" dirty="0">
                <a:latin typeface="Calibri" panose="020F0502020204030204" pitchFamily="34" charset="0"/>
                <a:ea typeface="黑体" panose="02010609060101010101" pitchFamily="2" charset="-122"/>
                <a:cs typeface="Calibri" panose="020F0502020204030204" pitchFamily="34" charset="0"/>
                <a:sym typeface="+mn-ea"/>
              </a:endParaRPr>
            </a:p>
          </p:txBody>
        </p:sp>
      </p:grpSp>
    </p:spTree>
    <p:extLst>
      <p:ext uri="{BB962C8B-B14F-4D97-AF65-F5344CB8AC3E}">
        <p14:creationId xmlns:p14="http://schemas.microsoft.com/office/powerpoint/2010/main" val="752205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D2D1BF2-617D-754C-A2F5-413DB96094A1}"/>
              </a:ext>
            </a:extLst>
          </p:cNvPr>
          <p:cNvSpPr>
            <a:spLocks noGrp="1"/>
          </p:cNvSpPr>
          <p:nvPr>
            <p:ph type="title"/>
          </p:nvPr>
        </p:nvSpPr>
        <p:spPr>
          <a:xfrm>
            <a:off x="-1" y="-5446"/>
            <a:ext cx="12192001" cy="1039968"/>
          </a:xfrm>
        </p:spPr>
        <p:txBody>
          <a:bodyPr/>
          <a:lstStyle/>
          <a:p>
            <a:r>
              <a:rPr kumimoji="1" lang="en-US" altLang="zh-CN" sz="4400" b="1" dirty="0">
                <a:latin typeface="Calibri" panose="020F0502020204030204" pitchFamily="34" charset="0"/>
                <a:cs typeface="Calibri" panose="020F0502020204030204" pitchFamily="34" charset="0"/>
              </a:rPr>
              <a:t> Preliminaries: Entity Enhancing Rules (REEs)</a:t>
            </a:r>
            <a:endParaRPr kumimoji="1" lang="zh-CN" altLang="en-US" b="1" dirty="0">
              <a:latin typeface="Calibri" panose="020F0502020204030204" pitchFamily="34" charset="0"/>
              <a:cs typeface="Calibri" panose="020F0502020204030204" pitchFamily="34" charset="0"/>
            </a:endParaRP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007C3E02-E725-E94B-9CAF-D67393AB82CD}"/>
                  </a:ext>
                </a:extLst>
              </p:cNvPr>
              <p:cNvSpPr>
                <a:spLocks noGrp="1"/>
              </p:cNvSpPr>
              <p:nvPr>
                <p:ph idx="1"/>
              </p:nvPr>
            </p:nvSpPr>
            <p:spPr>
              <a:xfrm>
                <a:off x="659298" y="1447943"/>
                <a:ext cx="10515600" cy="492459"/>
              </a:xfrm>
            </p:spPr>
            <p:txBody>
              <a:bodyPr>
                <a:normAutofit/>
              </a:bodyPr>
              <a:lstStyle/>
              <a:p>
                <a:r>
                  <a:rPr kumimoji="1" lang="en-US" altLang="zh-CN" sz="2400" b="1" dirty="0">
                    <a:solidFill>
                      <a:schemeClr val="accent1"/>
                    </a:solidFill>
                    <a:latin typeface="Calibri" panose="020F0502020204030204" pitchFamily="34" charset="0"/>
                    <a:cs typeface="Calibri" panose="020F0502020204030204" pitchFamily="34" charset="0"/>
                  </a:rPr>
                  <a:t>Predicates</a:t>
                </a:r>
                <a:r>
                  <a:rPr kumimoji="1" lang="en-US" altLang="zh-CN" sz="2400" dirty="0">
                    <a:latin typeface="Calibri" panose="020F0502020204030204" pitchFamily="34" charset="0"/>
                    <a:cs typeface="Calibri" panose="020F0502020204030204" pitchFamily="34" charset="0"/>
                  </a:rPr>
                  <a:t> over a database schema </a:t>
                </a:r>
                <a14:m>
                  <m:oMath xmlns:m="http://schemas.openxmlformats.org/officeDocument/2006/math">
                    <m:r>
                      <a:rPr kumimoji="1" lang="en-US" altLang="zh-CN" sz="2400" i="1" smtClean="0">
                        <a:latin typeface="Cambria Math" panose="02040503050406030204" pitchFamily="18" charset="0"/>
                        <a:ea typeface="Cambria Math" panose="02040503050406030204" pitchFamily="18" charset="0"/>
                        <a:cs typeface="Arial" panose="020B0604020202020204" pitchFamily="34" charset="0"/>
                      </a:rPr>
                      <m:t>ℛ</m:t>
                    </m:r>
                    <m:r>
                      <a:rPr kumimoji="1" lang="en-US" altLang="zh-CN" sz="2400" b="0" i="1" smtClean="0">
                        <a:latin typeface="Cambria Math" panose="02040503050406030204" pitchFamily="18" charset="0"/>
                        <a:ea typeface="Cambria Math" panose="02040503050406030204" pitchFamily="18" charset="0"/>
                        <a:cs typeface="Arial" panose="020B0604020202020204" pitchFamily="34" charset="0"/>
                      </a:rPr>
                      <m:t>=(</m:t>
                    </m:r>
                    <m:sSub>
                      <m:sSubPr>
                        <m:ctrlPr>
                          <a:rPr kumimoji="1" lang="en-US" altLang="zh-CN" sz="2400" b="0" i="1" smtClean="0">
                            <a:latin typeface="Cambria Math" panose="02040503050406030204" pitchFamily="18" charset="0"/>
                            <a:ea typeface="Cambria Math" panose="02040503050406030204" pitchFamily="18" charset="0"/>
                            <a:cs typeface="Arial" panose="020B0604020202020204" pitchFamily="34" charset="0"/>
                          </a:rPr>
                        </m:ctrlPr>
                      </m:sSubPr>
                      <m:e>
                        <m:r>
                          <a:rPr kumimoji="1" lang="en-US" altLang="zh-CN" sz="2400" b="0" i="1" smtClean="0">
                            <a:latin typeface="Cambria Math" panose="02040503050406030204" pitchFamily="18" charset="0"/>
                            <a:ea typeface="Cambria Math" panose="02040503050406030204" pitchFamily="18" charset="0"/>
                            <a:cs typeface="Arial" panose="020B0604020202020204" pitchFamily="34" charset="0"/>
                          </a:rPr>
                          <m:t>𝑅</m:t>
                        </m:r>
                      </m:e>
                      <m:sub>
                        <m:r>
                          <a:rPr kumimoji="1" lang="en-US" altLang="zh-CN" sz="2400" b="0" i="1" smtClean="0">
                            <a:latin typeface="Cambria Math" panose="02040503050406030204" pitchFamily="18" charset="0"/>
                            <a:ea typeface="Cambria Math" panose="02040503050406030204" pitchFamily="18" charset="0"/>
                            <a:cs typeface="Arial" panose="020B0604020202020204" pitchFamily="34" charset="0"/>
                          </a:rPr>
                          <m:t>1</m:t>
                        </m:r>
                      </m:sub>
                    </m:sSub>
                    <m:r>
                      <a:rPr kumimoji="1" lang="en-US" altLang="zh-CN" sz="2400" b="0" i="1" smtClean="0">
                        <a:latin typeface="Cambria Math" panose="02040503050406030204" pitchFamily="18" charset="0"/>
                        <a:ea typeface="Cambria Math" panose="02040503050406030204" pitchFamily="18" charset="0"/>
                        <a:cs typeface="Arial" panose="020B0604020202020204" pitchFamily="34" charset="0"/>
                      </a:rPr>
                      <m:t>,</m:t>
                    </m:r>
                    <m:sSub>
                      <m:sSubPr>
                        <m:ctrlPr>
                          <a:rPr kumimoji="1" lang="en-US" altLang="zh-CN" sz="2400" b="0" i="1" smtClean="0">
                            <a:latin typeface="Cambria Math" panose="02040503050406030204" pitchFamily="18" charset="0"/>
                            <a:ea typeface="Cambria Math" panose="02040503050406030204" pitchFamily="18" charset="0"/>
                            <a:cs typeface="Arial" panose="020B0604020202020204" pitchFamily="34" charset="0"/>
                          </a:rPr>
                        </m:ctrlPr>
                      </m:sSubPr>
                      <m:e>
                        <m:r>
                          <a:rPr kumimoji="1" lang="en-US" altLang="zh-CN" sz="2400" b="0" i="1" smtClean="0">
                            <a:latin typeface="Cambria Math" panose="02040503050406030204" pitchFamily="18" charset="0"/>
                            <a:ea typeface="Cambria Math" panose="02040503050406030204" pitchFamily="18" charset="0"/>
                            <a:cs typeface="Arial" panose="020B0604020202020204" pitchFamily="34" charset="0"/>
                          </a:rPr>
                          <m:t>𝑅</m:t>
                        </m:r>
                      </m:e>
                      <m:sub>
                        <m:r>
                          <a:rPr kumimoji="1" lang="en-US" altLang="zh-CN" sz="2400" b="0" i="1" smtClean="0">
                            <a:latin typeface="Cambria Math" panose="02040503050406030204" pitchFamily="18" charset="0"/>
                            <a:ea typeface="Cambria Math" panose="02040503050406030204" pitchFamily="18" charset="0"/>
                            <a:cs typeface="Arial" panose="020B0604020202020204" pitchFamily="34" charset="0"/>
                          </a:rPr>
                          <m:t>2</m:t>
                        </m:r>
                      </m:sub>
                    </m:sSub>
                    <m:r>
                      <a:rPr kumimoji="1" lang="en-US" altLang="zh-CN" sz="2400" b="0" i="1" smtClean="0">
                        <a:latin typeface="Cambria Math" panose="02040503050406030204" pitchFamily="18" charset="0"/>
                        <a:ea typeface="Cambria Math" panose="02040503050406030204" pitchFamily="18" charset="0"/>
                        <a:cs typeface="Arial" panose="020B0604020202020204" pitchFamily="34" charset="0"/>
                      </a:rPr>
                      <m:t>,…,</m:t>
                    </m:r>
                    <m:sSub>
                      <m:sSubPr>
                        <m:ctrlPr>
                          <a:rPr kumimoji="1" lang="en-US" altLang="zh-CN" sz="2400" b="0" i="1" smtClean="0">
                            <a:latin typeface="Cambria Math" panose="02040503050406030204" pitchFamily="18" charset="0"/>
                            <a:ea typeface="Cambria Math" panose="02040503050406030204" pitchFamily="18" charset="0"/>
                            <a:cs typeface="Arial" panose="020B0604020202020204" pitchFamily="34" charset="0"/>
                          </a:rPr>
                        </m:ctrlPr>
                      </m:sSubPr>
                      <m:e>
                        <m:r>
                          <a:rPr kumimoji="1" lang="en-US" altLang="zh-CN" sz="2400" b="0" i="1" smtClean="0">
                            <a:latin typeface="Cambria Math" panose="02040503050406030204" pitchFamily="18" charset="0"/>
                            <a:ea typeface="Cambria Math" panose="02040503050406030204" pitchFamily="18" charset="0"/>
                            <a:cs typeface="Arial" panose="020B0604020202020204" pitchFamily="34" charset="0"/>
                          </a:rPr>
                          <m:t>𝑅</m:t>
                        </m:r>
                      </m:e>
                      <m:sub>
                        <m:r>
                          <a:rPr kumimoji="1" lang="en-US" altLang="zh-CN" sz="2400" b="0" i="1" smtClean="0">
                            <a:latin typeface="Cambria Math" panose="02040503050406030204" pitchFamily="18" charset="0"/>
                            <a:ea typeface="Cambria Math" panose="02040503050406030204" pitchFamily="18" charset="0"/>
                            <a:cs typeface="Arial" panose="020B0604020202020204" pitchFamily="34" charset="0"/>
                          </a:rPr>
                          <m:t>𝑚</m:t>
                        </m:r>
                      </m:sub>
                    </m:sSub>
                    <m:r>
                      <a:rPr kumimoji="1" lang="en-US" altLang="zh-CN" sz="2400" b="0" i="1" smtClean="0">
                        <a:latin typeface="Cambria Math" panose="02040503050406030204" pitchFamily="18" charset="0"/>
                        <a:ea typeface="Cambria Math" panose="02040503050406030204" pitchFamily="18" charset="0"/>
                        <a:cs typeface="Arial" panose="020B0604020202020204" pitchFamily="34" charset="0"/>
                      </a:rPr>
                      <m:t>)</m:t>
                    </m:r>
                  </m:oMath>
                </a14:m>
                <a:endParaRPr kumimoji="1" lang="zh-CN" altLang="en-US" sz="2400" dirty="0">
                  <a:latin typeface="Calibri" panose="020F0502020204030204" pitchFamily="34" charset="0"/>
                  <a:cs typeface="Calibri" panose="020F0502020204030204" pitchFamily="34" charset="0"/>
                </a:endParaRPr>
              </a:p>
            </p:txBody>
          </p:sp>
        </mc:Choice>
        <mc:Fallback xmlns="">
          <p:sp>
            <p:nvSpPr>
              <p:cNvPr id="3" name="内容占位符 2">
                <a:extLst>
                  <a:ext uri="{FF2B5EF4-FFF2-40B4-BE49-F238E27FC236}">
                    <a16:creationId xmlns:a16="http://schemas.microsoft.com/office/drawing/2014/main" id="{007C3E02-E725-E94B-9CAF-D67393AB82CD}"/>
                  </a:ext>
                </a:extLst>
              </p:cNvPr>
              <p:cNvSpPr>
                <a:spLocks noGrp="1" noRot="1" noChangeAspect="1" noMove="1" noResize="1" noEditPoints="1" noAdjustHandles="1" noChangeArrowheads="1" noChangeShapeType="1" noTextEdit="1"/>
              </p:cNvSpPr>
              <p:nvPr>
                <p:ph idx="1"/>
              </p:nvPr>
            </p:nvSpPr>
            <p:spPr>
              <a:xfrm>
                <a:off x="659298" y="1447943"/>
                <a:ext cx="10515600" cy="492459"/>
              </a:xfrm>
              <a:blipFill>
                <a:blip r:embed="rId3"/>
                <a:stretch>
                  <a:fillRect l="-724" t="-15385" b="-1538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9" name="圆角矩形 18">
                <a:extLst>
                  <a:ext uri="{FF2B5EF4-FFF2-40B4-BE49-F238E27FC236}">
                    <a16:creationId xmlns:a16="http://schemas.microsoft.com/office/drawing/2014/main" id="{17F4AFE8-22E7-7747-B5B1-000F98C58124}"/>
                  </a:ext>
                </a:extLst>
              </p:cNvPr>
              <p:cNvSpPr/>
              <p:nvPr/>
            </p:nvSpPr>
            <p:spPr>
              <a:xfrm>
                <a:off x="1026217" y="2039799"/>
                <a:ext cx="9781761" cy="1110916"/>
              </a:xfrm>
              <a:prstGeom prst="roundRect">
                <a:avLst/>
              </a:prstGeom>
              <a:solidFill>
                <a:schemeClr val="accent1">
                  <a:lumMod val="40000"/>
                  <a:lumOff val="60000"/>
                  <a:alpha val="48000"/>
                </a:schemeClr>
              </a:solidFill>
              <a:ln w="1905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925" lvl="1">
                  <a:spcBef>
                    <a:spcPts val="1200"/>
                  </a:spcBef>
                </a:pPr>
                <a:r>
                  <a:rPr lang="zh-CN" altLang="en-US" sz="2400" b="0" dirty="0">
                    <a:solidFill>
                      <a:schemeClr val="tx1"/>
                    </a:solidFill>
                    <a:effectLst/>
                    <a:latin typeface="Calibri" panose="020F0502020204030204" pitchFamily="34" charset="0"/>
                    <a:cs typeface="Calibri" panose="020F0502020204030204" pitchFamily="34" charset="0"/>
                  </a:rPr>
                  <a:t> </a:t>
                </a:r>
                <a14:m>
                  <m:oMath xmlns:m="http://schemas.openxmlformats.org/officeDocument/2006/math">
                    <m:r>
                      <a:rPr lang="en-US" altLang="zh-CN" sz="2400" b="0" i="0" dirty="0" smtClean="0">
                        <a:solidFill>
                          <a:schemeClr val="tx1"/>
                        </a:solidFill>
                        <a:effectLst/>
                        <a:latin typeface="Cambria Math" panose="02040503050406030204" pitchFamily="18" charset="0"/>
                      </a:rPr>
                      <m:t>  </m:t>
                    </m:r>
                    <m:r>
                      <a:rPr lang="en" altLang="zh-CN" sz="2400" b="0" i="1" dirty="0" smtClean="0">
                        <a:solidFill>
                          <a:schemeClr val="tx1"/>
                        </a:solidFill>
                        <a:effectLst/>
                        <a:latin typeface="Cambria Math" panose="02040503050406030204" pitchFamily="18" charset="0"/>
                      </a:rPr>
                      <m:t>𝑝</m:t>
                    </m:r>
                    <m:r>
                      <a:rPr lang="en" altLang="zh-CN" sz="2400" b="0" i="1" dirty="0" smtClean="0">
                        <a:solidFill>
                          <a:schemeClr val="tx1"/>
                        </a:solidFill>
                        <a:effectLst/>
                        <a:latin typeface="Cambria Math" panose="02040503050406030204" pitchFamily="18" charset="0"/>
                      </a:rPr>
                      <m:t>≔      </m:t>
                    </m:r>
                    <m:r>
                      <a:rPr lang="en-US" altLang="zh-CN" sz="2400" b="0" i="1" dirty="0" smtClean="0">
                        <a:solidFill>
                          <a:schemeClr val="tx1"/>
                        </a:solidFill>
                        <a:effectLst/>
                        <a:latin typeface="Cambria Math" panose="02040503050406030204" pitchFamily="18" charset="0"/>
                      </a:rPr>
                      <m:t>𝑅</m:t>
                    </m:r>
                    <m:d>
                      <m:dPr>
                        <m:ctrlPr>
                          <a:rPr lang="en" altLang="zh-CN" sz="2400" b="0" i="1" dirty="0" smtClean="0">
                            <a:solidFill>
                              <a:schemeClr val="tx1"/>
                            </a:solidFill>
                            <a:effectLst/>
                            <a:latin typeface="Cambria Math" panose="02040503050406030204" pitchFamily="18" charset="0"/>
                          </a:rPr>
                        </m:ctrlPr>
                      </m:dPr>
                      <m:e>
                        <m:r>
                          <a:rPr lang="en-US" altLang="zh-CN" sz="2400" b="0" i="1" dirty="0" smtClean="0">
                            <a:solidFill>
                              <a:schemeClr val="tx1"/>
                            </a:solidFill>
                            <a:effectLst/>
                            <a:latin typeface="Cambria Math" panose="02040503050406030204" pitchFamily="18" charset="0"/>
                          </a:rPr>
                          <m:t>𝑡</m:t>
                        </m:r>
                      </m:e>
                    </m:d>
                    <m:r>
                      <a:rPr lang="zh-CN" altLang="en-US" sz="2400" b="0" i="1" dirty="0" smtClean="0">
                        <a:solidFill>
                          <a:schemeClr val="tx1"/>
                        </a:solidFill>
                        <a:effectLst/>
                        <a:latin typeface="Cambria Math" panose="02040503050406030204" pitchFamily="18" charset="0"/>
                      </a:rPr>
                      <m:t> </m:t>
                    </m:r>
                    <m:r>
                      <a:rPr lang="en-US" altLang="zh-CN" sz="2400" b="0" i="1" dirty="0" smtClean="0">
                        <a:solidFill>
                          <a:schemeClr val="tx1"/>
                        </a:solidFill>
                        <a:effectLst/>
                        <a:latin typeface="Cambria Math" panose="02040503050406030204" pitchFamily="18" charset="0"/>
                      </a:rPr>
                      <m:t>      </m:t>
                    </m:r>
                    <m:d>
                      <m:dPr>
                        <m:begChr m:val="|"/>
                        <m:endChr m:val="|"/>
                        <m:ctrlPr>
                          <a:rPr lang="en" altLang="zh-CN" sz="2400" b="0" i="1" dirty="0" smtClean="0">
                            <a:solidFill>
                              <a:schemeClr val="tx1"/>
                            </a:solidFill>
                            <a:effectLst/>
                            <a:latin typeface="Cambria Math" panose="02040503050406030204" pitchFamily="18" charset="0"/>
                          </a:rPr>
                        </m:ctrlPr>
                      </m:dPr>
                      <m:e>
                        <m:r>
                          <a:rPr lang="en-US" altLang="zh-CN" sz="2400" b="0" i="1" dirty="0" smtClean="0">
                            <a:solidFill>
                              <a:schemeClr val="tx1"/>
                            </a:solidFill>
                            <a:effectLst/>
                            <a:latin typeface="Cambria Math" panose="02040503050406030204" pitchFamily="18" charset="0"/>
                          </a:rPr>
                          <m:t>        </m:t>
                        </m:r>
                        <m:r>
                          <a:rPr lang="en-US" altLang="zh-CN" sz="2400" b="0" i="1" dirty="0" smtClean="0">
                            <a:solidFill>
                              <a:schemeClr val="tx1"/>
                            </a:solidFill>
                            <a:effectLst/>
                            <a:latin typeface="Cambria Math" panose="02040503050406030204" pitchFamily="18" charset="0"/>
                          </a:rPr>
                          <m:t>𝑡</m:t>
                        </m:r>
                        <m:r>
                          <a:rPr lang="en-US" altLang="zh-CN" sz="2400" b="0" i="1" dirty="0" smtClean="0">
                            <a:solidFill>
                              <a:schemeClr val="tx1"/>
                            </a:solidFill>
                            <a:effectLst/>
                            <a:latin typeface="Cambria Math" panose="02040503050406030204" pitchFamily="18" charset="0"/>
                          </a:rPr>
                          <m:t>.</m:t>
                        </m:r>
                        <m:r>
                          <a:rPr lang="en-US" altLang="zh-CN" sz="2400" b="0" i="1" dirty="0" smtClean="0">
                            <a:solidFill>
                              <a:schemeClr val="tx1"/>
                            </a:solidFill>
                            <a:effectLst/>
                            <a:latin typeface="Cambria Math" panose="02040503050406030204" pitchFamily="18" charset="0"/>
                          </a:rPr>
                          <m:t>𝐴</m:t>
                        </m:r>
                        <m:nary>
                          <m:naryPr>
                            <m:chr m:val="⨁"/>
                            <m:subHide m:val="on"/>
                            <m:supHide m:val="on"/>
                            <m:ctrlPr>
                              <a:rPr lang="en-US" altLang="zh-CN" sz="2400" b="0" i="1" dirty="0" smtClean="0">
                                <a:solidFill>
                                  <a:schemeClr val="tx1"/>
                                </a:solidFill>
                                <a:effectLst/>
                                <a:latin typeface="Cambria Math" panose="02040503050406030204" pitchFamily="18" charset="0"/>
                                <a:ea typeface="Cambria Math" panose="02040503050406030204" pitchFamily="18" charset="0"/>
                              </a:rPr>
                            </m:ctrlPr>
                          </m:naryPr>
                          <m:sub/>
                          <m:sup/>
                          <m:e>
                            <m:r>
                              <a:rPr lang="en-US" altLang="zh-CN" sz="2400" b="0" i="1" dirty="0" smtClean="0">
                                <a:solidFill>
                                  <a:schemeClr val="tx1"/>
                                </a:solidFill>
                                <a:effectLst/>
                                <a:latin typeface="Cambria Math" panose="02040503050406030204" pitchFamily="18" charset="0"/>
                                <a:ea typeface="Cambria Math" panose="02040503050406030204" pitchFamily="18" charset="0"/>
                              </a:rPr>
                              <m:t>𝑐</m:t>
                            </m:r>
                          </m:e>
                        </m:nary>
                        <m:r>
                          <a:rPr lang="en-US" altLang="zh-CN" sz="2400" b="0" i="1" dirty="0" smtClean="0">
                            <a:solidFill>
                              <a:schemeClr val="tx1"/>
                            </a:solidFill>
                            <a:effectLst/>
                            <a:latin typeface="Cambria Math" panose="02040503050406030204" pitchFamily="18" charset="0"/>
                            <a:ea typeface="Cambria Math" panose="02040503050406030204" pitchFamily="18" charset="0"/>
                          </a:rPr>
                          <m:t>        </m:t>
                        </m:r>
                      </m:e>
                    </m:d>
                    <m:r>
                      <a:rPr lang="en-US" altLang="zh-CN" sz="2400" b="0" i="1" dirty="0" smtClean="0">
                        <a:solidFill>
                          <a:schemeClr val="tx1"/>
                        </a:solidFill>
                        <a:effectLst/>
                        <a:latin typeface="Cambria Math" panose="02040503050406030204" pitchFamily="18" charset="0"/>
                      </a:rPr>
                      <m:t>        </m:t>
                    </m:r>
                    <m:r>
                      <a:rPr lang="en-US" altLang="zh-CN" sz="2400" b="0" i="1" dirty="0" smtClean="0">
                        <a:solidFill>
                          <a:schemeClr val="tx1"/>
                        </a:solidFill>
                        <a:effectLst/>
                        <a:latin typeface="Cambria Math" panose="02040503050406030204" pitchFamily="18" charset="0"/>
                      </a:rPr>
                      <m:t>𝑡</m:t>
                    </m:r>
                    <m:r>
                      <a:rPr lang="en-US" altLang="zh-CN" sz="2400" b="0" i="1" dirty="0" smtClean="0">
                        <a:solidFill>
                          <a:schemeClr val="tx1"/>
                        </a:solidFill>
                        <a:effectLst/>
                        <a:latin typeface="Cambria Math" panose="02040503050406030204" pitchFamily="18" charset="0"/>
                      </a:rPr>
                      <m:t>.</m:t>
                    </m:r>
                    <m:r>
                      <a:rPr lang="en-US" altLang="zh-CN" sz="2400" b="0" i="1" dirty="0" smtClean="0">
                        <a:solidFill>
                          <a:schemeClr val="tx1"/>
                        </a:solidFill>
                        <a:effectLst/>
                        <a:latin typeface="Cambria Math" panose="02040503050406030204" pitchFamily="18" charset="0"/>
                      </a:rPr>
                      <m:t>𝐴</m:t>
                    </m:r>
                    <m:nary>
                      <m:naryPr>
                        <m:chr m:val="⨁"/>
                        <m:subHide m:val="on"/>
                        <m:supHide m:val="on"/>
                        <m:ctrlPr>
                          <a:rPr lang="en-US" altLang="zh-CN" sz="2400" b="0" i="1" dirty="0" smtClean="0">
                            <a:solidFill>
                              <a:schemeClr val="tx1"/>
                            </a:solidFill>
                            <a:effectLst/>
                            <a:latin typeface="Cambria Math" panose="02040503050406030204" pitchFamily="18" charset="0"/>
                            <a:ea typeface="Cambria Math" panose="02040503050406030204" pitchFamily="18" charset="0"/>
                          </a:rPr>
                        </m:ctrlPr>
                      </m:naryPr>
                      <m:sub/>
                      <m:sup/>
                      <m:e>
                        <m:r>
                          <a:rPr lang="en-US" altLang="zh-CN" sz="2400" b="0" i="1" dirty="0" smtClean="0">
                            <a:solidFill>
                              <a:schemeClr val="tx1"/>
                            </a:solidFill>
                            <a:effectLst/>
                            <a:latin typeface="Cambria Math" panose="02040503050406030204" pitchFamily="18" charset="0"/>
                            <a:ea typeface="Cambria Math" panose="02040503050406030204" pitchFamily="18" charset="0"/>
                          </a:rPr>
                          <m:t>𝑠</m:t>
                        </m:r>
                        <m:r>
                          <a:rPr lang="en-US" altLang="zh-CN" sz="2400" b="0" i="1" dirty="0" smtClean="0">
                            <a:solidFill>
                              <a:schemeClr val="tx1"/>
                            </a:solidFill>
                            <a:effectLst/>
                            <a:latin typeface="Cambria Math" panose="02040503050406030204" pitchFamily="18" charset="0"/>
                            <a:ea typeface="Cambria Math" panose="02040503050406030204" pitchFamily="18" charset="0"/>
                          </a:rPr>
                          <m:t>.</m:t>
                        </m:r>
                        <m:r>
                          <a:rPr lang="en-US" altLang="zh-CN" sz="2400" b="0" i="1" dirty="0" smtClean="0">
                            <a:solidFill>
                              <a:schemeClr val="tx1"/>
                            </a:solidFill>
                            <a:effectLst/>
                            <a:latin typeface="Cambria Math" panose="02040503050406030204" pitchFamily="18" charset="0"/>
                            <a:ea typeface="Cambria Math" panose="02040503050406030204" pitchFamily="18" charset="0"/>
                          </a:rPr>
                          <m:t>𝐵</m:t>
                        </m:r>
                        <m:r>
                          <a:rPr lang="en-US" altLang="zh-CN" sz="2400" b="0" i="1" dirty="0" smtClean="0">
                            <a:solidFill>
                              <a:schemeClr val="tx1"/>
                            </a:solidFill>
                            <a:effectLst/>
                            <a:latin typeface="Cambria Math" panose="02040503050406030204" pitchFamily="18" charset="0"/>
                            <a:ea typeface="Cambria Math" panose="02040503050406030204" pitchFamily="18" charset="0"/>
                          </a:rPr>
                          <m:t>     </m:t>
                        </m:r>
                      </m:e>
                    </m:nary>
                  </m:oMath>
                </a14:m>
                <a:r>
                  <a:rPr lang="en-US" altLang="zh-CN" sz="2400" b="0" i="1" dirty="0">
                    <a:solidFill>
                      <a:schemeClr val="tx1"/>
                    </a:solidFill>
                    <a:effectLst/>
                    <a:latin typeface="Calibri" panose="020F0502020204030204" pitchFamily="34" charset="0"/>
                    <a:cs typeface="Calibri" panose="020F0502020204030204" pitchFamily="34" charset="0"/>
                  </a:rPr>
                  <a:t>  </a:t>
                </a:r>
                <a:r>
                  <a:rPr lang="en-US" altLang="zh-CN" sz="2400" b="0" dirty="0">
                    <a:solidFill>
                      <a:schemeClr val="tx1"/>
                    </a:solidFill>
                    <a:effectLst/>
                    <a:latin typeface="Calibri" panose="020F0502020204030204" pitchFamily="34" charset="0"/>
                    <a:cs typeface="Calibri" panose="020F0502020204030204" pitchFamily="34" charset="0"/>
                  </a:rPr>
                  <a:t>|      </a:t>
                </a:r>
                <a14:m>
                  <m:oMath xmlns:m="http://schemas.openxmlformats.org/officeDocument/2006/math">
                    <m:r>
                      <a:rPr lang="en-US" altLang="zh-CN" sz="2400" b="0" i="1" dirty="0" smtClean="0">
                        <a:solidFill>
                          <a:schemeClr val="tx1"/>
                        </a:solidFill>
                        <a:effectLst/>
                        <a:latin typeface="Cambria Math" panose="02040503050406030204" pitchFamily="18" charset="0"/>
                      </a:rPr>
                      <m:t>𝑀</m:t>
                    </m:r>
                    <m:r>
                      <a:rPr lang="en" altLang="zh-CN" sz="2400" b="0" i="1" dirty="0" smtClean="0">
                        <a:solidFill>
                          <a:schemeClr val="tx1"/>
                        </a:solidFill>
                        <a:effectLst/>
                        <a:latin typeface="Cambria Math" panose="02040503050406030204" pitchFamily="18" charset="0"/>
                      </a:rPr>
                      <m:t>(</m:t>
                    </m:r>
                    <m:r>
                      <a:rPr lang="en" altLang="zh-CN" sz="2400" b="0" i="1" dirty="0" smtClean="0">
                        <a:solidFill>
                          <a:schemeClr val="tx1"/>
                        </a:solidFill>
                        <a:effectLst/>
                        <a:latin typeface="Cambria Math" panose="02040503050406030204" pitchFamily="18" charset="0"/>
                      </a:rPr>
                      <m:t>𝑡</m:t>
                    </m:r>
                    <m:r>
                      <a:rPr lang="en" altLang="zh-CN" sz="2400" b="0" i="1" dirty="0" smtClean="0">
                        <a:solidFill>
                          <a:schemeClr val="tx1"/>
                        </a:solidFill>
                        <a:effectLst/>
                        <a:latin typeface="Cambria Math" panose="02040503050406030204" pitchFamily="18" charset="0"/>
                      </a:rPr>
                      <m:t>[</m:t>
                    </m:r>
                    <m:acc>
                      <m:accPr>
                        <m:chr m:val="̅"/>
                        <m:ctrlPr>
                          <a:rPr lang="en-US" altLang="zh-CN" sz="2400" i="1" dirty="0">
                            <a:solidFill>
                              <a:schemeClr val="tx1"/>
                            </a:solidFill>
                            <a:latin typeface="Cambria Math" panose="02040503050406030204" pitchFamily="18" charset="0"/>
                            <a:cs typeface="Arial" panose="020B0604020202020204" pitchFamily="34" charset="0"/>
                          </a:rPr>
                        </m:ctrlPr>
                      </m:accPr>
                      <m:e>
                        <m:r>
                          <a:rPr lang="en-US" altLang="zh-CN" sz="2400" i="1" dirty="0">
                            <a:solidFill>
                              <a:schemeClr val="tx1"/>
                            </a:solidFill>
                            <a:latin typeface="Cambria Math" panose="02040503050406030204" pitchFamily="18" charset="0"/>
                            <a:cs typeface="Arial" panose="020B0604020202020204" pitchFamily="34" charset="0"/>
                          </a:rPr>
                          <m:t>𝐴</m:t>
                        </m:r>
                      </m:e>
                    </m:acc>
                    <m:r>
                      <a:rPr lang="en" altLang="zh-CN" sz="2400" b="0" i="1" dirty="0" smtClean="0">
                        <a:solidFill>
                          <a:schemeClr val="tx1"/>
                        </a:solidFill>
                        <a:effectLst/>
                        <a:latin typeface="Cambria Math" panose="02040503050406030204" pitchFamily="18" charset="0"/>
                      </a:rPr>
                      <m:t>], </m:t>
                    </m:r>
                    <m:r>
                      <a:rPr lang="en" altLang="zh-CN" sz="2400" b="0" i="1" dirty="0" smtClean="0">
                        <a:solidFill>
                          <a:schemeClr val="tx1"/>
                        </a:solidFill>
                        <a:effectLst/>
                        <a:latin typeface="Cambria Math" panose="02040503050406030204" pitchFamily="18" charset="0"/>
                      </a:rPr>
                      <m:t>𝑡</m:t>
                    </m:r>
                    <m:r>
                      <a:rPr lang="en" altLang="zh-CN" sz="2400" b="0" i="1" dirty="0" smtClean="0">
                        <a:solidFill>
                          <a:schemeClr val="tx1"/>
                        </a:solidFill>
                        <a:effectLst/>
                        <a:latin typeface="Cambria Math" panose="02040503050406030204" pitchFamily="18" charset="0"/>
                      </a:rPr>
                      <m:t>[</m:t>
                    </m:r>
                    <m:acc>
                      <m:accPr>
                        <m:chr m:val="̅"/>
                        <m:ctrlPr>
                          <a:rPr lang="en-US" altLang="zh-CN" sz="2400" i="1" dirty="0" smtClean="0">
                            <a:solidFill>
                              <a:schemeClr val="tx1"/>
                            </a:solidFill>
                            <a:latin typeface="Cambria Math" panose="02040503050406030204" pitchFamily="18" charset="0"/>
                            <a:cs typeface="Arial" panose="020B0604020202020204" pitchFamily="34" charset="0"/>
                          </a:rPr>
                        </m:ctrlPr>
                      </m:accPr>
                      <m:e>
                        <m:r>
                          <a:rPr lang="en-US" altLang="zh-CN" sz="2400" b="0" i="1" dirty="0" smtClean="0">
                            <a:solidFill>
                              <a:schemeClr val="tx1"/>
                            </a:solidFill>
                            <a:latin typeface="Cambria Math" panose="02040503050406030204" pitchFamily="18" charset="0"/>
                            <a:cs typeface="Arial" panose="020B0604020202020204" pitchFamily="34" charset="0"/>
                          </a:rPr>
                          <m:t>𝐵</m:t>
                        </m:r>
                      </m:e>
                    </m:acc>
                    <m:r>
                      <a:rPr lang="en" altLang="zh-CN" sz="2400" b="0" i="1" dirty="0" smtClean="0">
                        <a:solidFill>
                          <a:schemeClr val="tx1"/>
                        </a:solidFill>
                        <a:effectLst/>
                        <a:latin typeface="Cambria Math" panose="02040503050406030204" pitchFamily="18" charset="0"/>
                      </a:rPr>
                      <m:t>]) </m:t>
                    </m:r>
                  </m:oMath>
                </a14:m>
                <a:endParaRPr lang="en-US" altLang="zh-CN" sz="2400" b="0" i="1" dirty="0">
                  <a:solidFill>
                    <a:schemeClr val="tx1"/>
                  </a:solidFill>
                  <a:effectLst/>
                  <a:latin typeface="Calibri" panose="020F0502020204030204" pitchFamily="34" charset="0"/>
                  <a:cs typeface="Calibri" panose="020F0502020204030204" pitchFamily="34" charset="0"/>
                </a:endParaRPr>
              </a:p>
            </p:txBody>
          </p:sp>
        </mc:Choice>
        <mc:Fallback xmlns="">
          <p:sp>
            <p:nvSpPr>
              <p:cNvPr id="19" name="圆角矩形 18">
                <a:extLst>
                  <a:ext uri="{FF2B5EF4-FFF2-40B4-BE49-F238E27FC236}">
                    <a16:creationId xmlns:a16="http://schemas.microsoft.com/office/drawing/2014/main" id="{17F4AFE8-22E7-7747-B5B1-000F98C58124}"/>
                  </a:ext>
                </a:extLst>
              </p:cNvPr>
              <p:cNvSpPr>
                <a:spLocks noRot="1" noChangeAspect="1" noMove="1" noResize="1" noEditPoints="1" noAdjustHandles="1" noChangeArrowheads="1" noChangeShapeType="1" noTextEdit="1"/>
              </p:cNvSpPr>
              <p:nvPr/>
            </p:nvSpPr>
            <p:spPr>
              <a:xfrm>
                <a:off x="1026217" y="2039799"/>
                <a:ext cx="9781761" cy="1110916"/>
              </a:xfrm>
              <a:prstGeom prst="roundRect">
                <a:avLst/>
              </a:prstGeom>
              <a:blipFill>
                <a:blip r:embed="rId4"/>
                <a:stretch>
                  <a:fillRect t="-10000" b="-31111"/>
                </a:stretch>
              </a:blipFill>
              <a:ln w="19050">
                <a:solidFill>
                  <a:schemeClr val="accent1">
                    <a:lumMod val="40000"/>
                    <a:lumOff val="60000"/>
                  </a:schemeClr>
                </a:solidFill>
              </a:ln>
            </p:spPr>
            <p:txBody>
              <a:bodyPr/>
              <a:lstStyle/>
              <a:p>
                <a:r>
                  <a:rPr lang="zh-CN" altLang="en-US">
                    <a:noFill/>
                  </a:rPr>
                  <a:t> </a:t>
                </a:r>
              </a:p>
            </p:txBody>
          </p:sp>
        </mc:Fallback>
      </mc:AlternateContent>
      <p:sp>
        <p:nvSpPr>
          <p:cNvPr id="20" name="圆角矩形标注 19">
            <a:extLst>
              <a:ext uri="{FF2B5EF4-FFF2-40B4-BE49-F238E27FC236}">
                <a16:creationId xmlns:a16="http://schemas.microsoft.com/office/drawing/2014/main" id="{5AA68300-98AF-CC44-BE0F-3945C6C80590}"/>
              </a:ext>
            </a:extLst>
          </p:cNvPr>
          <p:cNvSpPr/>
          <p:nvPr/>
        </p:nvSpPr>
        <p:spPr>
          <a:xfrm>
            <a:off x="1740796" y="3393787"/>
            <a:ext cx="1838588" cy="655983"/>
          </a:xfrm>
          <a:prstGeom prst="wedgeRoundRectCallout">
            <a:avLst>
              <a:gd name="adj1" fmla="val -648"/>
              <a:gd name="adj2" fmla="val -121138"/>
              <a:gd name="adj3" fmla="val 16667"/>
            </a:avLst>
          </a:prstGeom>
          <a:solidFill>
            <a:schemeClr val="bg1">
              <a:alpha val="38000"/>
            </a:schemeClr>
          </a:solidFill>
          <a:ln>
            <a:solidFill>
              <a:schemeClr val="accent1">
                <a:lumMod val="60000"/>
                <a:lumOff val="4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kumimoji="1" lang="en-US" altLang="zh-CN" sz="2000" dirty="0">
                <a:solidFill>
                  <a:schemeClr val="tx1"/>
                </a:solidFill>
                <a:latin typeface="Calibri" panose="020F0502020204030204" pitchFamily="34" charset="0"/>
                <a:cs typeface="Calibri" panose="020F0502020204030204" pitchFamily="34" charset="0"/>
              </a:rPr>
              <a:t>Relation atom over schema R</a:t>
            </a:r>
            <a:endParaRPr kumimoji="1" lang="zh-CN" altLang="en-US" sz="2000" dirty="0">
              <a:solidFill>
                <a:schemeClr val="tx1"/>
              </a:solidFill>
              <a:latin typeface="Calibri" panose="020F0502020204030204" pitchFamily="34" charset="0"/>
              <a:cs typeface="Calibri" panose="020F0502020204030204" pitchFamily="34" charset="0"/>
            </a:endParaRPr>
          </a:p>
        </p:txBody>
      </p:sp>
      <p:sp>
        <p:nvSpPr>
          <p:cNvPr id="21" name="圆角矩形标注 20">
            <a:extLst>
              <a:ext uri="{FF2B5EF4-FFF2-40B4-BE49-F238E27FC236}">
                <a16:creationId xmlns:a16="http://schemas.microsoft.com/office/drawing/2014/main" id="{F16183A0-28D5-1C4D-87E0-BAA9301D8516}"/>
              </a:ext>
            </a:extLst>
          </p:cNvPr>
          <p:cNvSpPr/>
          <p:nvPr/>
        </p:nvSpPr>
        <p:spPr>
          <a:xfrm>
            <a:off x="417443" y="5455403"/>
            <a:ext cx="3488635" cy="884265"/>
          </a:xfrm>
          <a:prstGeom prst="wedgeRoundRectCallout">
            <a:avLst>
              <a:gd name="adj1" fmla="val 103222"/>
              <a:gd name="adj2" fmla="val -17375"/>
              <a:gd name="adj3" fmla="val 16667"/>
            </a:avLst>
          </a:prstGeom>
          <a:solidFill>
            <a:schemeClr val="bg1">
              <a:alpha val="38000"/>
            </a:schemeClr>
          </a:solidFill>
          <a:ln>
            <a:solidFill>
              <a:schemeClr val="accent1">
                <a:lumMod val="60000"/>
                <a:lumOff val="4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kumimoji="1" lang="en-US" altLang="zh-CN" sz="2000" dirty="0">
                <a:solidFill>
                  <a:schemeClr val="tx1"/>
                </a:solidFill>
                <a:latin typeface="Calibri" panose="020F0502020204030204" pitchFamily="34" charset="0"/>
                <a:cs typeface="Calibri" panose="020F0502020204030204" pitchFamily="34" charset="0"/>
              </a:rPr>
              <a:t>Precondition:</a:t>
            </a:r>
          </a:p>
          <a:p>
            <a:pPr algn="ctr"/>
            <a:r>
              <a:rPr kumimoji="1" lang="en-US" altLang="zh-CN" sz="2000" dirty="0">
                <a:solidFill>
                  <a:schemeClr val="tx1"/>
                </a:solidFill>
                <a:latin typeface="Calibri" panose="020F0502020204030204" pitchFamily="34" charset="0"/>
                <a:cs typeface="Calibri" panose="020F0502020204030204" pitchFamily="34" charset="0"/>
              </a:rPr>
              <a:t>X is a conjunction of predicates</a:t>
            </a:r>
            <a:endParaRPr kumimoji="1" lang="zh-CN" altLang="en-US" sz="2000" dirty="0">
              <a:solidFill>
                <a:schemeClr val="tx1"/>
              </a:solidFill>
              <a:latin typeface="Calibri" panose="020F0502020204030204" pitchFamily="34" charset="0"/>
              <a:cs typeface="Calibri" panose="020F0502020204030204" pitchFamily="34" charset="0"/>
            </a:endParaRPr>
          </a:p>
        </p:txBody>
      </p:sp>
      <p:sp>
        <p:nvSpPr>
          <p:cNvPr id="22" name="圆角矩形标注 21">
            <a:extLst>
              <a:ext uri="{FF2B5EF4-FFF2-40B4-BE49-F238E27FC236}">
                <a16:creationId xmlns:a16="http://schemas.microsoft.com/office/drawing/2014/main" id="{AE17497D-516E-264B-A9B7-79DFFC0D19D1}"/>
              </a:ext>
            </a:extLst>
          </p:cNvPr>
          <p:cNvSpPr/>
          <p:nvPr/>
        </p:nvSpPr>
        <p:spPr>
          <a:xfrm>
            <a:off x="8074457" y="3393786"/>
            <a:ext cx="3494691" cy="1283009"/>
          </a:xfrm>
          <a:prstGeom prst="wedgeRoundRectCallout">
            <a:avLst>
              <a:gd name="adj1" fmla="val -16850"/>
              <a:gd name="adj2" fmla="val -97798"/>
              <a:gd name="adj3" fmla="val 16667"/>
            </a:avLst>
          </a:prstGeom>
          <a:solidFill>
            <a:schemeClr val="bg1">
              <a:alpha val="38000"/>
            </a:schemeClr>
          </a:solidFill>
          <a:ln>
            <a:solidFill>
              <a:schemeClr val="accent1">
                <a:lumMod val="60000"/>
                <a:lumOff val="4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kumimoji="1" lang="en-US" altLang="zh-CN" sz="2000" dirty="0">
                <a:solidFill>
                  <a:schemeClr val="tx1"/>
                </a:solidFill>
                <a:latin typeface="Calibri" panose="020F0502020204030204" pitchFamily="34" charset="0"/>
                <a:cs typeface="Calibri" panose="020F0502020204030204" pitchFamily="34" charset="0"/>
              </a:rPr>
              <a:t>ML predicates:</a:t>
            </a:r>
          </a:p>
          <a:p>
            <a:pPr marL="285750" indent="-285750">
              <a:buFont typeface="Arial" panose="020B0604020202020204" pitchFamily="34" charset="0"/>
              <a:buChar char="•"/>
            </a:pPr>
            <a:r>
              <a:rPr kumimoji="1" lang="en-US" altLang="zh-CN" sz="2000" dirty="0">
                <a:solidFill>
                  <a:schemeClr val="tx1"/>
                </a:solidFill>
                <a:latin typeface="Calibri" panose="020F0502020204030204" pitchFamily="34" charset="0"/>
                <a:cs typeface="Calibri" panose="020F0502020204030204" pitchFamily="34" charset="0"/>
              </a:rPr>
              <a:t>NLP models, e.g., NER</a:t>
            </a:r>
          </a:p>
          <a:p>
            <a:pPr marL="285750" indent="-285750">
              <a:buFont typeface="Arial" panose="020B0604020202020204" pitchFamily="34" charset="0"/>
              <a:buChar char="•"/>
            </a:pPr>
            <a:r>
              <a:rPr kumimoji="1" lang="en-US" altLang="zh-CN" sz="2000" dirty="0">
                <a:solidFill>
                  <a:schemeClr val="tx1"/>
                </a:solidFill>
                <a:latin typeface="Calibri" panose="020F0502020204030204" pitchFamily="34" charset="0"/>
                <a:cs typeface="Calibri" panose="020F0502020204030204" pitchFamily="34" charset="0"/>
              </a:rPr>
              <a:t>ER models, e.g., ditto</a:t>
            </a:r>
          </a:p>
          <a:p>
            <a:pPr marL="285750" indent="-285750">
              <a:buFont typeface="Arial" panose="020B0604020202020204" pitchFamily="34" charset="0"/>
              <a:buChar char="•"/>
            </a:pPr>
            <a:r>
              <a:rPr kumimoji="1" lang="en-US" altLang="zh-CN" sz="2000" dirty="0">
                <a:solidFill>
                  <a:schemeClr val="tx1"/>
                </a:solidFill>
                <a:latin typeface="Calibri" panose="020F0502020204030204" pitchFamily="34" charset="0"/>
                <a:cs typeface="Calibri" panose="020F0502020204030204" pitchFamily="34" charset="0"/>
              </a:rPr>
              <a:t>CR models, e.g., </a:t>
            </a:r>
            <a:r>
              <a:rPr kumimoji="1" lang="en-US" altLang="zh-CN" sz="2000" dirty="0" err="1">
                <a:solidFill>
                  <a:schemeClr val="tx1"/>
                </a:solidFill>
                <a:latin typeface="Calibri" panose="020F0502020204030204" pitchFamily="34" charset="0"/>
                <a:cs typeface="Calibri" panose="020F0502020204030204" pitchFamily="34" charset="0"/>
              </a:rPr>
              <a:t>HoloDetect</a:t>
            </a:r>
            <a:endParaRPr kumimoji="1" lang="zh-CN" altLang="en-US" sz="2000" dirty="0">
              <a:solidFill>
                <a:schemeClr val="tx1"/>
              </a:solidFill>
              <a:latin typeface="Calibri" panose="020F0502020204030204" pitchFamily="34" charset="0"/>
              <a:cs typeface="Calibri" panose="020F0502020204030204" pitchFamily="34" charset="0"/>
            </a:endParaRPr>
          </a:p>
        </p:txBody>
      </p:sp>
      <p:sp>
        <p:nvSpPr>
          <p:cNvPr id="23" name="圆角矩形标注 22">
            <a:extLst>
              <a:ext uri="{FF2B5EF4-FFF2-40B4-BE49-F238E27FC236}">
                <a16:creationId xmlns:a16="http://schemas.microsoft.com/office/drawing/2014/main" id="{CBCA9171-BB0D-9C45-8998-F0D5273501F1}"/>
              </a:ext>
            </a:extLst>
          </p:cNvPr>
          <p:cNvSpPr/>
          <p:nvPr/>
        </p:nvSpPr>
        <p:spPr>
          <a:xfrm>
            <a:off x="6016752" y="3393787"/>
            <a:ext cx="1735770" cy="655983"/>
          </a:xfrm>
          <a:prstGeom prst="wedgeRoundRectCallout">
            <a:avLst>
              <a:gd name="adj1" fmla="val -6299"/>
              <a:gd name="adj2" fmla="val -121138"/>
              <a:gd name="adj3" fmla="val 16667"/>
            </a:avLst>
          </a:prstGeom>
          <a:solidFill>
            <a:schemeClr val="bg1">
              <a:alpha val="38000"/>
            </a:schemeClr>
          </a:solidFill>
          <a:ln>
            <a:solidFill>
              <a:schemeClr val="accent1">
                <a:lumMod val="60000"/>
                <a:lumOff val="4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kumimoji="1" lang="en-US" altLang="zh-CN" sz="2000" dirty="0">
                <a:solidFill>
                  <a:schemeClr val="tx1"/>
                </a:solidFill>
                <a:latin typeface="Calibri" panose="020F0502020204030204" pitchFamily="34" charset="0"/>
                <a:cs typeface="Calibri" panose="020F0502020204030204" pitchFamily="34" charset="0"/>
              </a:rPr>
              <a:t>Non-constant predicates</a:t>
            </a:r>
            <a:endParaRPr kumimoji="1" lang="zh-CN" altLang="en-US" sz="2000" dirty="0">
              <a:solidFill>
                <a:schemeClr val="tx1"/>
              </a:solidFill>
              <a:latin typeface="Calibri" panose="020F0502020204030204" pitchFamily="34" charset="0"/>
              <a:cs typeface="Calibri" panose="020F0502020204030204" pitchFamily="34" charset="0"/>
            </a:endParaRPr>
          </a:p>
        </p:txBody>
      </p:sp>
      <p:sp>
        <p:nvSpPr>
          <p:cNvPr id="27" name="内容占位符 2">
            <a:extLst>
              <a:ext uri="{FF2B5EF4-FFF2-40B4-BE49-F238E27FC236}">
                <a16:creationId xmlns:a16="http://schemas.microsoft.com/office/drawing/2014/main" id="{3C982404-F373-6848-A4B2-E6829BD8E99B}"/>
              </a:ext>
            </a:extLst>
          </p:cNvPr>
          <p:cNvSpPr txBox="1">
            <a:spLocks/>
          </p:cNvSpPr>
          <p:nvPr/>
        </p:nvSpPr>
        <p:spPr>
          <a:xfrm>
            <a:off x="659298" y="4780726"/>
            <a:ext cx="10515600" cy="49245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kumimoji="1" lang="en-US" altLang="zh-CN" sz="2400" dirty="0">
                <a:latin typeface="Calibri" panose="020F0502020204030204" pitchFamily="34" charset="0"/>
                <a:cs typeface="Calibri" panose="020F0502020204030204" pitchFamily="34" charset="0"/>
              </a:rPr>
              <a:t>An </a:t>
            </a:r>
            <a:r>
              <a:rPr kumimoji="1" lang="en-US" altLang="zh-CN" sz="2400" b="1" dirty="0">
                <a:solidFill>
                  <a:schemeClr val="accent1"/>
                </a:solidFill>
                <a:latin typeface="Calibri" panose="020F0502020204030204" pitchFamily="34" charset="0"/>
                <a:cs typeface="Calibri" panose="020F0502020204030204" pitchFamily="34" charset="0"/>
              </a:rPr>
              <a:t>entity enhancing rule (REE)</a:t>
            </a:r>
            <a:r>
              <a:rPr kumimoji="1" lang="en-US" altLang="zh-CN" sz="2400" dirty="0">
                <a:solidFill>
                  <a:schemeClr val="accent1"/>
                </a:solidFill>
                <a:latin typeface="Calibri" panose="020F0502020204030204" pitchFamily="34" charset="0"/>
                <a:cs typeface="Calibri" panose="020F0502020204030204" pitchFamily="34" charset="0"/>
              </a:rPr>
              <a:t> </a:t>
            </a:r>
            <a:r>
              <a:rPr kumimoji="1" lang="en-US" altLang="zh-CN" sz="2400" dirty="0">
                <a:latin typeface="Calibri" panose="020F0502020204030204" pitchFamily="34" charset="0"/>
                <a:cs typeface="Calibri" panose="020F0502020204030204" pitchFamily="34" charset="0"/>
              </a:rPr>
              <a:t>is a first-order logic formula, defined as</a:t>
            </a:r>
            <a:endParaRPr kumimoji="1" lang="zh-CN" altLang="en-US" sz="2400" dirty="0">
              <a:latin typeface="Calibri" panose="020F0502020204030204" pitchFamily="34" charset="0"/>
              <a:cs typeface="Calibri" panose="020F0502020204030204" pitchFamily="34" charset="0"/>
            </a:endParaRPr>
          </a:p>
        </p:txBody>
      </p:sp>
      <mc:AlternateContent xmlns:mc="http://schemas.openxmlformats.org/markup-compatibility/2006" xmlns:a14="http://schemas.microsoft.com/office/drawing/2010/main">
        <mc:Choice Requires="a14">
          <p:sp>
            <p:nvSpPr>
              <p:cNvPr id="13" name="圆角矩形 12">
                <a:extLst>
                  <a:ext uri="{FF2B5EF4-FFF2-40B4-BE49-F238E27FC236}">
                    <a16:creationId xmlns:a16="http://schemas.microsoft.com/office/drawing/2014/main" id="{F17E8048-DBCB-AD40-A031-2230417176C9}"/>
                  </a:ext>
                </a:extLst>
              </p:cNvPr>
              <p:cNvSpPr/>
              <p:nvPr/>
            </p:nvSpPr>
            <p:spPr>
              <a:xfrm>
                <a:off x="4880528" y="5499377"/>
                <a:ext cx="2430944" cy="639744"/>
              </a:xfrm>
              <a:prstGeom prst="roundRect">
                <a:avLst/>
              </a:prstGeom>
              <a:solidFill>
                <a:schemeClr val="accent1">
                  <a:lumMod val="40000"/>
                  <a:lumOff val="60000"/>
                  <a:alpha val="48000"/>
                </a:schemeClr>
              </a:solidFill>
              <a:ln w="1905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925" lvl="1">
                  <a:spcBef>
                    <a:spcPts val="1200"/>
                  </a:spcBef>
                </a:pPr>
                <a14:m>
                  <m:oMathPara xmlns:m="http://schemas.openxmlformats.org/officeDocument/2006/math">
                    <m:oMathParaPr>
                      <m:jc m:val="centerGroup"/>
                    </m:oMathParaPr>
                    <m:oMath xmlns:m="http://schemas.openxmlformats.org/officeDocument/2006/math">
                      <m:r>
                        <a:rPr lang="en-US" altLang="zh-CN" sz="2400" b="0" i="1" dirty="0" smtClean="0">
                          <a:solidFill>
                            <a:schemeClr val="tx1"/>
                          </a:solidFill>
                          <a:effectLst/>
                          <a:latin typeface="Cambria Math" panose="02040503050406030204" pitchFamily="18" charset="0"/>
                        </a:rPr>
                        <m:t>𝜑</m:t>
                      </m:r>
                      <m:r>
                        <a:rPr lang="en-US" altLang="zh-CN" sz="2400" b="0" i="1" dirty="0" smtClean="0">
                          <a:solidFill>
                            <a:schemeClr val="tx1"/>
                          </a:solidFill>
                          <a:effectLst/>
                          <a:latin typeface="Cambria Math" panose="02040503050406030204" pitchFamily="18" charset="0"/>
                        </a:rPr>
                        <m:t> :</m:t>
                      </m:r>
                      <m:r>
                        <a:rPr lang="en-US" altLang="zh-CN" sz="2400" b="0" i="1" dirty="0" smtClean="0">
                          <a:solidFill>
                            <a:schemeClr val="tx1"/>
                          </a:solidFill>
                          <a:effectLst/>
                          <a:latin typeface="Cambria Math" panose="02040503050406030204" pitchFamily="18" charset="0"/>
                        </a:rPr>
                        <m:t>𝑋</m:t>
                      </m:r>
                      <m:r>
                        <a:rPr lang="en-US" altLang="zh-CN" sz="2400" b="0" i="1" dirty="0" smtClean="0">
                          <a:solidFill>
                            <a:schemeClr val="tx1"/>
                          </a:solidFill>
                          <a:effectLst/>
                          <a:latin typeface="Cambria Math" panose="02040503050406030204" pitchFamily="18" charset="0"/>
                        </a:rPr>
                        <m:t> →</m:t>
                      </m:r>
                      <m:sSub>
                        <m:sSubPr>
                          <m:ctrlPr>
                            <a:rPr lang="en-US" altLang="zh-CN" sz="2400" b="0" i="1" dirty="0" smtClean="0">
                              <a:solidFill>
                                <a:schemeClr val="tx1"/>
                              </a:solidFill>
                              <a:effectLst/>
                              <a:latin typeface="Cambria Math" panose="02040503050406030204" pitchFamily="18" charset="0"/>
                            </a:rPr>
                          </m:ctrlPr>
                        </m:sSubPr>
                        <m:e>
                          <m:r>
                            <a:rPr lang="en-US" altLang="zh-CN" sz="2400" b="0" i="1" dirty="0" smtClean="0">
                              <a:solidFill>
                                <a:schemeClr val="tx1"/>
                              </a:solidFill>
                              <a:effectLst/>
                              <a:latin typeface="Cambria Math" panose="02040503050406030204" pitchFamily="18" charset="0"/>
                            </a:rPr>
                            <m:t>𝑝</m:t>
                          </m:r>
                        </m:e>
                        <m:sub>
                          <m:r>
                            <a:rPr lang="en-US" altLang="zh-CN" sz="2400" b="0" i="1" dirty="0" smtClean="0">
                              <a:solidFill>
                                <a:schemeClr val="tx1"/>
                              </a:solidFill>
                              <a:effectLst/>
                              <a:latin typeface="Cambria Math" panose="02040503050406030204" pitchFamily="18" charset="0"/>
                            </a:rPr>
                            <m:t>0</m:t>
                          </m:r>
                        </m:sub>
                      </m:sSub>
                    </m:oMath>
                  </m:oMathPara>
                </a14:m>
                <a:endParaRPr lang="en-US" altLang="zh-CN" sz="2400" b="0" i="1" dirty="0">
                  <a:solidFill>
                    <a:schemeClr val="tx1"/>
                  </a:solidFill>
                  <a:effectLst/>
                  <a:latin typeface="Calibri" panose="020F0502020204030204" pitchFamily="34" charset="0"/>
                  <a:cs typeface="Calibri" panose="020F0502020204030204" pitchFamily="34" charset="0"/>
                </a:endParaRPr>
              </a:p>
            </p:txBody>
          </p:sp>
        </mc:Choice>
        <mc:Fallback xmlns="">
          <p:sp>
            <p:nvSpPr>
              <p:cNvPr id="13" name="圆角矩形 12">
                <a:extLst>
                  <a:ext uri="{FF2B5EF4-FFF2-40B4-BE49-F238E27FC236}">
                    <a16:creationId xmlns:a16="http://schemas.microsoft.com/office/drawing/2014/main" id="{F17E8048-DBCB-AD40-A031-2230417176C9}"/>
                  </a:ext>
                </a:extLst>
              </p:cNvPr>
              <p:cNvSpPr>
                <a:spLocks noRot="1" noChangeAspect="1" noMove="1" noResize="1" noEditPoints="1" noAdjustHandles="1" noChangeArrowheads="1" noChangeShapeType="1" noTextEdit="1"/>
              </p:cNvSpPr>
              <p:nvPr/>
            </p:nvSpPr>
            <p:spPr>
              <a:xfrm>
                <a:off x="4880528" y="5499377"/>
                <a:ext cx="2430944" cy="639744"/>
              </a:xfrm>
              <a:prstGeom prst="roundRect">
                <a:avLst/>
              </a:prstGeom>
              <a:blipFill>
                <a:blip r:embed="rId5"/>
                <a:stretch>
                  <a:fillRect/>
                </a:stretch>
              </a:blipFill>
              <a:ln w="19050">
                <a:solidFill>
                  <a:schemeClr val="accent1">
                    <a:lumMod val="40000"/>
                    <a:lumOff val="60000"/>
                  </a:schemeClr>
                </a:solid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4" name="圆角矩形标注 13">
                <a:extLst>
                  <a:ext uri="{FF2B5EF4-FFF2-40B4-BE49-F238E27FC236}">
                    <a16:creationId xmlns:a16="http://schemas.microsoft.com/office/drawing/2014/main" id="{DD535912-365C-E847-B5AC-C90B4C86BAFB}"/>
                  </a:ext>
                </a:extLst>
              </p:cNvPr>
              <p:cNvSpPr/>
              <p:nvPr/>
            </p:nvSpPr>
            <p:spPr>
              <a:xfrm>
                <a:off x="8285922" y="5377116"/>
                <a:ext cx="3488635" cy="884265"/>
              </a:xfrm>
              <a:prstGeom prst="wedgeRoundRectCallout">
                <a:avLst>
                  <a:gd name="adj1" fmla="val -93929"/>
                  <a:gd name="adj2" fmla="val -7259"/>
                  <a:gd name="adj3" fmla="val 16667"/>
                </a:avLst>
              </a:prstGeom>
              <a:solidFill>
                <a:schemeClr val="bg1">
                  <a:alpha val="38000"/>
                </a:schemeClr>
              </a:solidFill>
              <a:ln>
                <a:solidFill>
                  <a:schemeClr val="accent1">
                    <a:lumMod val="60000"/>
                    <a:lumOff val="4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kumimoji="1" lang="en-US" altLang="zh-CN" sz="2000" dirty="0">
                    <a:solidFill>
                      <a:schemeClr val="tx1"/>
                    </a:solidFill>
                    <a:latin typeface="Calibri" panose="020F0502020204030204" pitchFamily="34" charset="0"/>
                    <a:cs typeface="Calibri" panose="020F0502020204030204" pitchFamily="34" charset="0"/>
                  </a:rPr>
                  <a:t>consequence:</a:t>
                </a:r>
              </a:p>
              <a:p>
                <a:pPr algn="ctr"/>
                <a14:m>
                  <m:oMath xmlns:m="http://schemas.openxmlformats.org/officeDocument/2006/math">
                    <m:sSub>
                      <m:sSubPr>
                        <m:ctrlPr>
                          <a:rPr lang="en-US" altLang="zh-CN" sz="2000" b="0" i="1" dirty="0" smtClean="0">
                            <a:solidFill>
                              <a:schemeClr val="tx1"/>
                            </a:solidFill>
                            <a:effectLst/>
                            <a:latin typeface="Cambria Math" panose="02040503050406030204" pitchFamily="18" charset="0"/>
                          </a:rPr>
                        </m:ctrlPr>
                      </m:sSubPr>
                      <m:e>
                        <m:r>
                          <a:rPr lang="en-US" altLang="zh-CN" sz="2000" b="0" i="1" dirty="0" smtClean="0">
                            <a:solidFill>
                              <a:schemeClr val="tx1"/>
                            </a:solidFill>
                            <a:effectLst/>
                            <a:latin typeface="Cambria Math" panose="02040503050406030204" pitchFamily="18" charset="0"/>
                          </a:rPr>
                          <m:t>𝑝</m:t>
                        </m:r>
                      </m:e>
                      <m:sub>
                        <m:r>
                          <a:rPr lang="en-US" altLang="zh-CN" sz="2000" b="0" i="1" dirty="0" smtClean="0">
                            <a:solidFill>
                              <a:schemeClr val="tx1"/>
                            </a:solidFill>
                            <a:effectLst/>
                            <a:latin typeface="Cambria Math" panose="02040503050406030204" pitchFamily="18" charset="0"/>
                          </a:rPr>
                          <m:t>0</m:t>
                        </m:r>
                      </m:sub>
                    </m:sSub>
                  </m:oMath>
                </a14:m>
                <a:r>
                  <a:rPr kumimoji="1" lang="en-US" altLang="zh-CN" sz="2000" dirty="0">
                    <a:solidFill>
                      <a:schemeClr val="tx1"/>
                    </a:solidFill>
                    <a:latin typeface="Calibri" panose="020F0502020204030204" pitchFamily="34" charset="0"/>
                    <a:cs typeface="Calibri" panose="020F0502020204030204" pitchFamily="34" charset="0"/>
                  </a:rPr>
                  <a:t> is a predicate over </a:t>
                </a:r>
                <a14:m>
                  <m:oMath xmlns:m="http://schemas.openxmlformats.org/officeDocument/2006/math">
                    <m:r>
                      <a:rPr kumimoji="1" lang="en-US" altLang="zh-CN" sz="2000" i="1">
                        <a:solidFill>
                          <a:schemeClr val="tx1"/>
                        </a:solidFill>
                        <a:latin typeface="Cambria Math" panose="02040503050406030204" pitchFamily="18" charset="0"/>
                        <a:ea typeface="Cambria Math" panose="02040503050406030204" pitchFamily="18" charset="0"/>
                        <a:cs typeface="Arial" panose="020B0604020202020204" pitchFamily="34" charset="0"/>
                      </a:rPr>
                      <m:t>ℛ</m:t>
                    </m:r>
                  </m:oMath>
                </a14:m>
                <a:endParaRPr kumimoji="1" lang="zh-CN" altLang="en-US" sz="2000" dirty="0">
                  <a:solidFill>
                    <a:schemeClr val="tx1"/>
                  </a:solidFill>
                  <a:latin typeface="Calibri" panose="020F0502020204030204" pitchFamily="34" charset="0"/>
                  <a:cs typeface="Calibri" panose="020F0502020204030204" pitchFamily="34" charset="0"/>
                </a:endParaRPr>
              </a:p>
            </p:txBody>
          </p:sp>
        </mc:Choice>
        <mc:Fallback xmlns="">
          <p:sp>
            <p:nvSpPr>
              <p:cNvPr id="14" name="圆角矩形标注 13">
                <a:extLst>
                  <a:ext uri="{FF2B5EF4-FFF2-40B4-BE49-F238E27FC236}">
                    <a16:creationId xmlns:a16="http://schemas.microsoft.com/office/drawing/2014/main" id="{DD535912-365C-E847-B5AC-C90B4C86BAFB}"/>
                  </a:ext>
                </a:extLst>
              </p:cNvPr>
              <p:cNvSpPr>
                <a:spLocks noRot="1" noChangeAspect="1" noMove="1" noResize="1" noEditPoints="1" noAdjustHandles="1" noChangeArrowheads="1" noChangeShapeType="1" noTextEdit="1"/>
              </p:cNvSpPr>
              <p:nvPr/>
            </p:nvSpPr>
            <p:spPr>
              <a:xfrm>
                <a:off x="8285922" y="5377116"/>
                <a:ext cx="3488635" cy="884265"/>
              </a:xfrm>
              <a:prstGeom prst="wedgeRoundRectCallout">
                <a:avLst>
                  <a:gd name="adj1" fmla="val -93929"/>
                  <a:gd name="adj2" fmla="val -7259"/>
                  <a:gd name="adj3" fmla="val 16667"/>
                </a:avLst>
              </a:prstGeom>
              <a:blipFill>
                <a:blip r:embed="rId6"/>
                <a:stretch>
                  <a:fillRect b="-1389"/>
                </a:stretch>
              </a:blipFill>
              <a:ln>
                <a:solidFill>
                  <a:schemeClr val="accent1">
                    <a:lumMod val="60000"/>
                    <a:lumOff val="40000"/>
                  </a:schemeClr>
                </a:solidFill>
              </a:ln>
            </p:spPr>
            <p:txBody>
              <a:bodyPr/>
              <a:lstStyle/>
              <a:p>
                <a:r>
                  <a:rPr lang="zh-CN" altLang="en-US">
                    <a:noFill/>
                  </a:rPr>
                  <a:t> </a:t>
                </a:r>
              </a:p>
            </p:txBody>
          </p:sp>
        </mc:Fallback>
      </mc:AlternateContent>
      <p:sp>
        <p:nvSpPr>
          <p:cNvPr id="15" name="圆角矩形标注 14">
            <a:extLst>
              <a:ext uri="{FF2B5EF4-FFF2-40B4-BE49-F238E27FC236}">
                <a16:creationId xmlns:a16="http://schemas.microsoft.com/office/drawing/2014/main" id="{047CFF0E-F03D-A44D-BA2D-129F57CBC268}"/>
              </a:ext>
            </a:extLst>
          </p:cNvPr>
          <p:cNvSpPr/>
          <p:nvPr/>
        </p:nvSpPr>
        <p:spPr>
          <a:xfrm>
            <a:off x="3901319" y="3393786"/>
            <a:ext cx="1644716" cy="655983"/>
          </a:xfrm>
          <a:prstGeom prst="wedgeRoundRectCallout">
            <a:avLst>
              <a:gd name="adj1" fmla="val -6299"/>
              <a:gd name="adj2" fmla="val -121138"/>
              <a:gd name="adj3" fmla="val 16667"/>
            </a:avLst>
          </a:prstGeom>
          <a:solidFill>
            <a:schemeClr val="bg1">
              <a:alpha val="38000"/>
            </a:schemeClr>
          </a:solidFill>
          <a:ln>
            <a:solidFill>
              <a:schemeClr val="accent1">
                <a:lumMod val="60000"/>
                <a:lumOff val="4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kumimoji="1" lang="en-US" altLang="zh-CN" sz="2000" dirty="0">
                <a:solidFill>
                  <a:schemeClr val="tx1"/>
                </a:solidFill>
                <a:latin typeface="Calibri" panose="020F0502020204030204" pitchFamily="34" charset="0"/>
                <a:cs typeface="Calibri" panose="020F0502020204030204" pitchFamily="34" charset="0"/>
              </a:rPr>
              <a:t>Constant predicates</a:t>
            </a:r>
            <a:endParaRPr kumimoji="1" lang="zh-CN" altLang="en-US" sz="2000" dirty="0">
              <a:solidFill>
                <a:schemeClr val="tx1"/>
              </a:solidFill>
              <a:latin typeface="Calibri" panose="020F0502020204030204" pitchFamily="34" charset="0"/>
              <a:cs typeface="Calibri" panose="020F0502020204030204" pitchFamily="34" charset="0"/>
            </a:endParaRPr>
          </a:p>
        </p:txBody>
      </p:sp>
      <p:cxnSp>
        <p:nvCxnSpPr>
          <p:cNvPr id="16" name="直线连接符 15">
            <a:extLst>
              <a:ext uri="{FF2B5EF4-FFF2-40B4-BE49-F238E27FC236}">
                <a16:creationId xmlns:a16="http://schemas.microsoft.com/office/drawing/2014/main" id="{ABB624B9-BCD1-114A-BA79-8244CCD97095}"/>
              </a:ext>
            </a:extLst>
          </p:cNvPr>
          <p:cNvCxnSpPr/>
          <p:nvPr/>
        </p:nvCxnSpPr>
        <p:spPr>
          <a:xfrm>
            <a:off x="0" y="1034521"/>
            <a:ext cx="12192000" cy="0"/>
          </a:xfrm>
          <a:prstGeom prst="line">
            <a:avLst/>
          </a:prstGeom>
          <a:ln w="38100">
            <a:solidFill>
              <a:srgbClr val="0463C1"/>
            </a:solidFill>
          </a:ln>
          <a:effectLst>
            <a:glow rad="25400">
              <a:schemeClr val="accent1">
                <a:alpha val="40000"/>
              </a:schemeClr>
            </a:glow>
            <a:outerShdw blurRad="50800" dist="38100" dir="2700000" algn="tl" rotWithShape="0">
              <a:schemeClr val="tx1">
                <a:alpha val="40000"/>
              </a:schemeClr>
            </a:outerShdw>
            <a:reflection blurRad="6350" endPos="0" dir="5400000" sy="-100000" algn="bl" rotWithShape="0"/>
            <a:softEdge rad="0"/>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6978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9" grpId="0" animBg="1"/>
      <p:bldP spid="20" grpId="0" animBg="1"/>
      <p:bldP spid="21" grpId="0" animBg="1"/>
      <p:bldP spid="22" grpId="0" animBg="1"/>
      <p:bldP spid="23" grpId="0" animBg="1"/>
      <p:bldP spid="27" grpId="0"/>
      <p:bldP spid="13" grpId="0" animBg="1"/>
      <p:bldP spid="14" grpId="0" animBg="1"/>
      <p:bldP spid="15"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KSO_WM_UNIT_TABLE_BEAUTIFY" val="smartTable{acb7a19b-86d9-427e-bd5d-cee2e3175429}"/>
</p:tagLst>
</file>

<file path=ppt/tags/tag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xml><?xml version="1.0" encoding="utf-8"?>
<p:tagLst xmlns:a="http://schemas.openxmlformats.org/drawingml/2006/main" xmlns:r="http://schemas.openxmlformats.org/officeDocument/2006/relationships" xmlns:p="http://schemas.openxmlformats.org/presentationml/2006/main">
  <p:tag name="KSO_WM_UNIT_TABLE_BEAUTIFY" val="smartTable{acb7a19b-86d9-427e-bd5d-cee2e3175429}"/>
</p:tagLst>
</file>

<file path=ppt/tags/tag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xml><?xml version="1.0" encoding="utf-8"?>
<p:tagLst xmlns:a="http://schemas.openxmlformats.org/drawingml/2006/main" xmlns:r="http://schemas.openxmlformats.org/officeDocument/2006/relationships" xmlns:p="http://schemas.openxmlformats.org/presentationml/2006/main">
  <p:tag name="KSO_WM_UNIT_TABLE_BEAUTIFY" val="smartTable{acb7a19b-86d9-427e-bd5d-cee2e3175429}"/>
</p:tagLst>
</file>

<file path=ppt/tags/tag1400.xml><?xml version="1.0" encoding="utf-8"?>
<p:tagLst xmlns:a="http://schemas.openxmlformats.org/drawingml/2006/main" xmlns:r="http://schemas.openxmlformats.org/officeDocument/2006/relationships" xmlns:p="http://schemas.openxmlformats.org/presentationml/2006/main">
  <p:tag name="KSO_WM_UNIT_TABLE_BEAUTIFY" val="smartTable{24349e38-0739-4bc5-9ad9-816b4734e1be}"/>
</p:tagLst>
</file>

<file path=ppt/tags/tag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xml><?xml version="1.0" encoding="utf-8"?>
<p:tagLst xmlns:a="http://schemas.openxmlformats.org/drawingml/2006/main" xmlns:r="http://schemas.openxmlformats.org/officeDocument/2006/relationships" xmlns:p="http://schemas.openxmlformats.org/presentationml/2006/main">
  <p:tag name="KSO_WM_UNIT_TABLE_BEAUTIFY" val="smartTable{acb7a19b-86d9-427e-bd5d-cee2e3175429}"/>
</p:tagLst>
</file>

<file path=ppt/tags/tag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xml><?xml version="1.0" encoding="utf-8"?>
<p:tagLst xmlns:a="http://schemas.openxmlformats.org/drawingml/2006/main" xmlns:r="http://schemas.openxmlformats.org/officeDocument/2006/relationships" xmlns:p="http://schemas.openxmlformats.org/presentationml/2006/main">
  <p:tag name="KSO_WM_UNIT_TABLE_BEAUTIFY" val="smartTable{acb7a19b-86d9-427e-bd5d-cee2e3175429}"/>
</p:tagLst>
</file>

<file path=ppt/tags/tag21.xml><?xml version="1.0" encoding="utf-8"?>
<p:tagLst xmlns:a="http://schemas.openxmlformats.org/drawingml/2006/main" xmlns:r="http://schemas.openxmlformats.org/officeDocument/2006/relationships" xmlns:p="http://schemas.openxmlformats.org/presentationml/2006/main">
  <p:tag name="KSO_WM_UNIT_TABLE_BEAUTIFY" val="smartTable{acb7a19b-86d9-427e-bd5d-cee2e3175429}"/>
</p:tagLst>
</file>

<file path=ppt/tags/tag22.xml><?xml version="1.0" encoding="utf-8"?>
<p:tagLst xmlns:a="http://schemas.openxmlformats.org/drawingml/2006/main" xmlns:r="http://schemas.openxmlformats.org/officeDocument/2006/relationships" xmlns:p="http://schemas.openxmlformats.org/presentationml/2006/main">
  <p:tag name="KSO_WM_UNIT_TABLE_BEAUTIFY" val="smartTable{acb7a19b-86d9-427e-bd5d-cee2e3175429}"/>
</p:tagLst>
</file>

<file path=ppt/tags/tag23.xml><?xml version="1.0" encoding="utf-8"?>
<p:tagLst xmlns:a="http://schemas.openxmlformats.org/drawingml/2006/main" xmlns:r="http://schemas.openxmlformats.org/officeDocument/2006/relationships" xmlns:p="http://schemas.openxmlformats.org/presentationml/2006/main">
  <p:tag name="KSO_WM_UNIT_TABLE_BEAUTIFY" val="smartTable{acb7a19b-86d9-427e-bd5d-cee2e3175429}"/>
</p:tagLst>
</file>

<file path=ppt/tags/tag24.xml><?xml version="1.0" encoding="utf-8"?>
<p:tagLst xmlns:a="http://schemas.openxmlformats.org/drawingml/2006/main" xmlns:r="http://schemas.openxmlformats.org/officeDocument/2006/relationships" xmlns:p="http://schemas.openxmlformats.org/presentationml/2006/main">
  <p:tag name="KSO_WM_UNIT_TABLE_BEAUTIFY" val="smartTable{acb7a19b-86d9-427e-bd5d-cee2e3175429}"/>
</p:tagLst>
</file>

<file path=ppt/tags/tag25.xml><?xml version="1.0" encoding="utf-8"?>
<p:tagLst xmlns:a="http://schemas.openxmlformats.org/drawingml/2006/main" xmlns:r="http://schemas.openxmlformats.org/officeDocument/2006/relationships" xmlns:p="http://schemas.openxmlformats.org/presentationml/2006/main">
  <p:tag name="KSO_WM_UNIT_TABLE_BEAUTIFY" val="smartTable{acb7a19b-86d9-427e-bd5d-cee2e3175429}"/>
</p:tagLst>
</file>

<file path=ppt/tags/tag26.xml><?xml version="1.0" encoding="utf-8"?>
<p:tagLst xmlns:a="http://schemas.openxmlformats.org/drawingml/2006/main" xmlns:r="http://schemas.openxmlformats.org/officeDocument/2006/relationships" xmlns:p="http://schemas.openxmlformats.org/presentationml/2006/main">
  <p:tag name="KSO_WM_UNIT_TABLE_BEAUTIFY" val="smartTable{acb7a19b-86d9-427e-bd5d-cee2e3175429}"/>
</p:tagLst>
</file>

<file path=ppt/tags/tag27.xml><?xml version="1.0" encoding="utf-8"?>
<p:tagLst xmlns:a="http://schemas.openxmlformats.org/drawingml/2006/main" xmlns:r="http://schemas.openxmlformats.org/officeDocument/2006/relationships" xmlns:p="http://schemas.openxmlformats.org/presentationml/2006/main">
  <p:tag name="KSO_WM_UNIT_TABLE_BEAUTIFY" val="smartTable{acb7a19b-86d9-427e-bd5d-cee2e3175429}"/>
</p:tagLst>
</file>

<file path=ppt/tags/tag28.xml><?xml version="1.0" encoding="utf-8"?>
<p:tagLst xmlns:a="http://schemas.openxmlformats.org/drawingml/2006/main" xmlns:r="http://schemas.openxmlformats.org/officeDocument/2006/relationships" xmlns:p="http://schemas.openxmlformats.org/presentationml/2006/main">
  <p:tag name="KSO_WM_UNIT_TABLE_BEAUTIFY" val="smartTable{acb7a19b-86d9-427e-bd5d-cee2e3175429}"/>
</p:tagLst>
</file>

<file path=ppt/tags/tag29.xml><?xml version="1.0" encoding="utf-8"?>
<p:tagLst xmlns:a="http://schemas.openxmlformats.org/drawingml/2006/main" xmlns:r="http://schemas.openxmlformats.org/officeDocument/2006/relationships" xmlns:p="http://schemas.openxmlformats.org/presentationml/2006/main">
  <p:tag name="KSO_WM_UNIT_TABLE_BEAUTIFY" val="smartTable{acb7a19b-86d9-427e-bd5d-cee2e3175429}"/>
</p:tagLst>
</file>

<file path=ppt/tags/tag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xml><?xml version="1.0" encoding="utf-8"?>
<p:tagLst xmlns:a="http://schemas.openxmlformats.org/drawingml/2006/main" xmlns:r="http://schemas.openxmlformats.org/officeDocument/2006/relationships" xmlns:p="http://schemas.openxmlformats.org/presentationml/2006/main">
  <p:tag name="KSO_WM_UNIT_TABLE_BEAUTIFY" val="smartTable{acb7a19b-86d9-427e-bd5d-cee2e3175429}"/>
</p:tagLst>
</file>

<file path=ppt/tags/tag31.xml><?xml version="1.0" encoding="utf-8"?>
<p:tagLst xmlns:a="http://schemas.openxmlformats.org/drawingml/2006/main" xmlns:r="http://schemas.openxmlformats.org/officeDocument/2006/relationships" xmlns:p="http://schemas.openxmlformats.org/presentationml/2006/main">
  <p:tag name="KSO_WM_UNIT_TABLE_BEAUTIFY" val="smartTable{acb7a19b-86d9-427e-bd5d-cee2e3175429}"/>
</p:tagLst>
</file>

<file path=ppt/tags/tag32.xml><?xml version="1.0" encoding="utf-8"?>
<p:tagLst xmlns:a="http://schemas.openxmlformats.org/drawingml/2006/main" xmlns:r="http://schemas.openxmlformats.org/officeDocument/2006/relationships" xmlns:p="http://schemas.openxmlformats.org/presentationml/2006/main">
  <p:tag name="KSO_WM_UNIT_TABLE_BEAUTIFY" val="smartTable{acb7a19b-86d9-427e-bd5d-cee2e3175429}"/>
</p:tagLst>
</file>

<file path=ppt/tags/tag33.xml><?xml version="1.0" encoding="utf-8"?>
<p:tagLst xmlns:a="http://schemas.openxmlformats.org/drawingml/2006/main" xmlns:r="http://schemas.openxmlformats.org/officeDocument/2006/relationships" xmlns:p="http://schemas.openxmlformats.org/presentationml/2006/main">
  <p:tag name="KSO_WM_UNIT_TABLE_BEAUTIFY" val="smartTable{acb7a19b-86d9-427e-bd5d-cee2e3175429}"/>
</p:tagLst>
</file>

<file path=ppt/tags/tag34.xml><?xml version="1.0" encoding="utf-8"?>
<p:tagLst xmlns:a="http://schemas.openxmlformats.org/drawingml/2006/main" xmlns:r="http://schemas.openxmlformats.org/officeDocument/2006/relationships" xmlns:p="http://schemas.openxmlformats.org/presentationml/2006/main">
  <p:tag name="KSO_WM_UNIT_TABLE_BEAUTIFY" val="smartTable{acb7a19b-86d9-427e-bd5d-cee2e3175429}"/>
</p:tagLst>
</file>

<file path=ppt/tags/tag35.xml><?xml version="1.0" encoding="utf-8"?>
<p:tagLst xmlns:a="http://schemas.openxmlformats.org/drawingml/2006/main" xmlns:r="http://schemas.openxmlformats.org/officeDocument/2006/relationships" xmlns:p="http://schemas.openxmlformats.org/presentationml/2006/main">
  <p:tag name="KSO_WM_UNIT_TABLE_BEAUTIFY" val="smartTable{acb7a19b-86d9-427e-bd5d-cee2e3175429}"/>
</p:tagLst>
</file>

<file path=ppt/tags/tag36.xml><?xml version="1.0" encoding="utf-8"?>
<p:tagLst xmlns:a="http://schemas.openxmlformats.org/drawingml/2006/main" xmlns:r="http://schemas.openxmlformats.org/officeDocument/2006/relationships" xmlns:p="http://schemas.openxmlformats.org/presentationml/2006/main">
  <p:tag name="KSO_WM_UNIT_TABLE_BEAUTIFY" val="smartTable{acb7a19b-86d9-427e-bd5d-cee2e3175429}"/>
</p:tagLst>
</file>

<file path=ppt/tags/tag37.xml><?xml version="1.0" encoding="utf-8"?>
<p:tagLst xmlns:a="http://schemas.openxmlformats.org/drawingml/2006/main" xmlns:r="http://schemas.openxmlformats.org/officeDocument/2006/relationships" xmlns:p="http://schemas.openxmlformats.org/presentationml/2006/main">
  <p:tag name="KSO_WM_UNIT_TABLE_BEAUTIFY" val="smartTable{acb7a19b-86d9-427e-bd5d-cee2e3175429}"/>
</p:tagLst>
</file>

<file path=ppt/tags/tag38.xml><?xml version="1.0" encoding="utf-8"?>
<p:tagLst xmlns:a="http://schemas.openxmlformats.org/drawingml/2006/main" xmlns:r="http://schemas.openxmlformats.org/officeDocument/2006/relationships" xmlns:p="http://schemas.openxmlformats.org/presentationml/2006/main">
  <p:tag name="KSO_WM_UNIT_TABLE_BEAUTIFY" val="smartTable{acb7a19b-86d9-427e-bd5d-cee2e3175429}"/>
</p:tagLst>
</file>

<file path=ppt/tags/tag39.xml><?xml version="1.0" encoding="utf-8"?>
<p:tagLst xmlns:a="http://schemas.openxmlformats.org/drawingml/2006/main" xmlns:r="http://schemas.openxmlformats.org/officeDocument/2006/relationships" xmlns:p="http://schemas.openxmlformats.org/presentationml/2006/main">
  <p:tag name="KSO_WM_UNIT_TABLE_BEAUTIFY" val="smartTable{acb7a19b-86d9-427e-bd5d-cee2e3175429}"/>
</p:tagLst>
</file>

<file path=ppt/tags/tag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0.xml><?xml version="1.0" encoding="utf-8"?>
<p:tagLst xmlns:a="http://schemas.openxmlformats.org/drawingml/2006/main" xmlns:r="http://schemas.openxmlformats.org/officeDocument/2006/relationships" xmlns:p="http://schemas.openxmlformats.org/presentationml/2006/main">
  <p:tag name="KSO_WM_UNIT_TABLE_BEAUTIFY" val="smartTable{acb7a19b-86d9-427e-bd5d-cee2e3175429}"/>
</p:tagLst>
</file>

<file path=ppt/tags/tag41.xml><?xml version="1.0" encoding="utf-8"?>
<p:tagLst xmlns:a="http://schemas.openxmlformats.org/drawingml/2006/main" xmlns:r="http://schemas.openxmlformats.org/officeDocument/2006/relationships" xmlns:p="http://schemas.openxmlformats.org/presentationml/2006/main">
  <p:tag name="KSO_WM_UNIT_TABLE_BEAUTIFY" val="smartTable{acb7a19b-86d9-427e-bd5d-cee2e3175429}"/>
</p:tagLst>
</file>

<file path=ppt/tags/tag42.xml><?xml version="1.0" encoding="utf-8"?>
<p:tagLst xmlns:a="http://schemas.openxmlformats.org/drawingml/2006/main" xmlns:r="http://schemas.openxmlformats.org/officeDocument/2006/relationships" xmlns:p="http://schemas.openxmlformats.org/presentationml/2006/main">
  <p:tag name="KSO_WM_UNIT_TABLE_BEAUTIFY" val="smartTable{acb7a19b-86d9-427e-bd5d-cee2e3175429}"/>
</p:tagLst>
</file>

<file path=ppt/tags/tag43.xml><?xml version="1.0" encoding="utf-8"?>
<p:tagLst xmlns:a="http://schemas.openxmlformats.org/drawingml/2006/main" xmlns:r="http://schemas.openxmlformats.org/officeDocument/2006/relationships" xmlns:p="http://schemas.openxmlformats.org/presentationml/2006/main">
  <p:tag name="KSO_WM_UNIT_TABLE_BEAUTIFY" val="smartTable{acb7a19b-86d9-427e-bd5d-cee2e3175429}"/>
</p:tagLst>
</file>

<file path=ppt/tags/tag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xml><?xml version="1.0" encoding="utf-8"?>
<p:tagLst xmlns:a="http://schemas.openxmlformats.org/drawingml/2006/main" xmlns:r="http://schemas.openxmlformats.org/officeDocument/2006/relationships" xmlns:p="http://schemas.openxmlformats.org/presentationml/2006/main">
  <p:tag name="KSO_WM_UNIT_TABLE_BEAUTIFY" val="smartTable{24349e38-0739-4bc5-9ad9-816b4734e1be}"/>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27919</TotalTime>
  <Words>5327</Words>
  <Application>Microsoft Macintosh PowerPoint</Application>
  <PresentationFormat>宽屏</PresentationFormat>
  <Paragraphs>1579</Paragraphs>
  <Slides>38</Slides>
  <Notes>37</Notes>
  <HiddenSlides>0</HiddenSlides>
  <MMClips>0</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38</vt:i4>
      </vt:variant>
    </vt:vector>
  </HeadingPairs>
  <TitlesOfParts>
    <vt:vector size="54" baseType="lpstr">
      <vt:lpstr>-apple-system</vt:lpstr>
      <vt:lpstr>等线</vt:lpstr>
      <vt:lpstr>等线 Light</vt:lpstr>
      <vt:lpstr>楷体</vt:lpstr>
      <vt:lpstr>LibertineMathMI</vt:lpstr>
      <vt:lpstr>LibertineMathMI7</vt:lpstr>
      <vt:lpstr>LinBiolinumT</vt:lpstr>
      <vt:lpstr>LinLibertineT</vt:lpstr>
      <vt:lpstr>LinLibertineTI</vt:lpstr>
      <vt:lpstr>txsys</vt:lpstr>
      <vt:lpstr>Arial</vt:lpstr>
      <vt:lpstr>Calibri</vt:lpstr>
      <vt:lpstr>Cambria Math</vt:lpstr>
      <vt:lpstr>Times New Roman</vt:lpstr>
      <vt:lpstr>Wingdings</vt:lpstr>
      <vt:lpstr>Office 主题​​</vt:lpstr>
      <vt:lpstr> Splitting Tuples of  Mismatched Entities</vt:lpstr>
      <vt:lpstr> Background: Rules are Vital in Data Management</vt:lpstr>
      <vt:lpstr> Motivation – A Real Mismatch Example</vt:lpstr>
      <vt:lpstr> Motivation</vt:lpstr>
      <vt:lpstr> Motivation</vt:lpstr>
      <vt:lpstr> Challenge: Fixing Tuples of Mismatched Entities is Hard</vt:lpstr>
      <vt:lpstr> Related Work</vt:lpstr>
      <vt:lpstr> Related Work</vt:lpstr>
      <vt:lpstr> Preliminaries: Entity Enhancing Rules (REEs)</vt:lpstr>
      <vt:lpstr> Preliminaries: Examples of REEs</vt:lpstr>
      <vt:lpstr>PowerPoint 演示文稿</vt:lpstr>
      <vt:lpstr> Main Idea: Splitting Tuples of Mismatched Entities</vt:lpstr>
      <vt:lpstr> A Scheme for Splitting Tuples</vt:lpstr>
      <vt:lpstr> Extend REEs to REE+s</vt:lpstr>
      <vt:lpstr> Network structure of M_c and M_d models in REE+s</vt:lpstr>
      <vt:lpstr> An Example Illustrating the Process of the Scheme</vt:lpstr>
      <vt:lpstr> An Example Illustrating the Process of the Scheme</vt:lpstr>
      <vt:lpstr> Step 1: Detect Tuples with Conflicts</vt:lpstr>
      <vt:lpstr> Step 1: Detect Tuples with Conflicts</vt:lpstr>
      <vt:lpstr>PowerPoint 演示文稿</vt:lpstr>
      <vt:lpstr> Step 2: Splitting/Correcting Tuples with Conflicts</vt:lpstr>
      <vt:lpstr>PowerPoint 演示文稿</vt:lpstr>
      <vt:lpstr>PowerPoint 演示文稿</vt:lpstr>
      <vt:lpstr>PowerPoint 演示文稿</vt:lpstr>
      <vt:lpstr>PowerPoint 演示文稿</vt:lpstr>
      <vt:lpstr>PowerPoint 演示文稿</vt:lpstr>
      <vt:lpstr>PowerPoint 演示文稿</vt:lpstr>
      <vt:lpstr> Step 3: Deduce and Fill in Missing Values</vt:lpstr>
      <vt:lpstr>PowerPoint 演示文稿</vt:lpstr>
      <vt:lpstr>PowerPoint 演示文稿</vt:lpstr>
      <vt:lpstr>PowerPoint 演示文稿</vt:lpstr>
      <vt:lpstr>PowerPoint 演示文稿</vt:lpstr>
      <vt:lpstr> Experimental Settings</vt:lpstr>
      <vt:lpstr> Exp-1: Running Time</vt:lpstr>
      <vt:lpstr> Exp-2: F_1-score Performance</vt:lpstr>
      <vt:lpstr> Case study</vt:lpstr>
      <vt:lpstr> Case study</vt:lpstr>
      <vt:lpstr> 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Ziyan Han</dc:creator>
  <cp:lastModifiedBy>Ziyan Han</cp:lastModifiedBy>
  <cp:revision>156</cp:revision>
  <cp:lastPrinted>2024-06-11T16:50:40Z</cp:lastPrinted>
  <dcterms:created xsi:type="dcterms:W3CDTF">2024-06-02T09:28:02Z</dcterms:created>
  <dcterms:modified xsi:type="dcterms:W3CDTF">2024-10-11T12:15:02Z</dcterms:modified>
</cp:coreProperties>
</file>