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6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10.xml" ContentType="application/vnd.openxmlformats-officedocument.presentationml.tags+xml"/>
  <Override PartName="/ppt/tags/tag410.xml" ContentType="application/vnd.openxmlformats-officedocument.presentationml.tags+xml"/>
  <Override PartName="/ppt/tags/tag1411.xml" ContentType="application/vnd.openxmlformats-officedocument.presentationml.tags+xml"/>
  <Override PartName="/ppt/tags/tag180.xml" ContentType="application/vnd.openxmlformats-officedocument.presentationml.tags+xml"/>
  <Override PartName="/ppt/tags/tag200.xml" ContentType="application/vnd.openxmlformats-officedocument.presentationml.tags+xml"/>
  <Override PartName="/ppt/tags/tag510.xml" ContentType="application/vnd.openxmlformats-officedocument.presentationml.tags+xml"/>
  <Override PartName="/ppt/tags/tag220.xml" ContentType="application/vnd.openxmlformats-officedocument.presentationml.tags+xml"/>
  <Override PartName="/ppt/tags/tag600.xml" ContentType="application/vnd.openxmlformats-officedocument.presentationml.tags+xml"/>
  <Override PartName="/ppt/tags/tag610.xml" ContentType="application/vnd.openxmlformats-officedocument.presentationml.tags+xml"/>
  <Override PartName="/ppt/tags/tag710.xml" ContentType="application/vnd.openxmlformats-officedocument.presentationml.tags+xml"/>
  <Override PartName="/ppt/tags/tag750.xml" ContentType="application/vnd.openxmlformats-officedocument.presentationml.tags+xml"/>
  <Override PartName="/ppt/tags/tag770.xml" ContentType="application/vnd.openxmlformats-officedocument.presentationml.tags+xml"/>
  <Override PartName="/ppt/tags/tag790.xml" ContentType="application/vnd.openxmlformats-officedocument.presentationml.tags+xml"/>
  <Override PartName="/ppt/tags/tag860.xml" ContentType="application/vnd.openxmlformats-officedocument.presentationml.tags+xml"/>
  <Override PartName="/ppt/tags/tag870.xml" ContentType="application/vnd.openxmlformats-officedocument.presentationml.tags+xml"/>
  <Override PartName="/ppt/tags/tag930.xml" ContentType="application/vnd.openxmlformats-officedocument.presentationml.tags+xml"/>
  <Override PartName="/ppt/tags/tag107.xml" ContentType="application/vnd.openxmlformats-officedocument.presentationml.tags+xml"/>
  <Override PartName="/ppt/tags/tag940.xml" ContentType="application/vnd.openxmlformats-officedocument.presentationml.tags+xml"/>
  <Override PartName="/ppt/tags/tag1031.xml" ContentType="application/vnd.openxmlformats-officedocument.presentationml.tags+xml"/>
  <Override PartName="/ppt/tags/tag1050.xml" ContentType="application/vnd.openxmlformats-officedocument.presentationml.tags+xml"/>
  <Override PartName="/ppt/tags/tag970.xml" ContentType="application/vnd.openxmlformats-officedocument.presentationml.tags+xml"/>
  <Override PartName="/ppt/tags/tag990.xml" ContentType="application/vnd.openxmlformats-officedocument.presentationml.tags+xml"/>
  <Override PartName="/ppt/tags/tag1000.xml" ContentType="application/vnd.openxmlformats-officedocument.presentationml.tags+xml"/>
  <Override PartName="/ppt/tags/tag1030.xml" ContentType="application/vnd.openxmlformats-officedocument.presentationml.tags+xml"/>
  <Override PartName="/ppt/tags/tag1090.xml" ContentType="application/vnd.openxmlformats-officedocument.presentationml.tags+xml"/>
  <Override PartName="/ppt/tags/tag1110.xml" ContentType="application/vnd.openxmlformats-officedocument.presentationml.tags+xml"/>
  <Override PartName="/ppt/tags/tag159.xml" ContentType="application/vnd.openxmlformats-officedocument.presentationml.tags+xml"/>
  <Override PartName="/ppt/tags/tag161.xml" ContentType="application/vnd.openxmlformats-officedocument.presentationml.tags+xml"/>
  <Override PartName="/ppt/tags/tag1570.xml" ContentType="application/vnd.openxmlformats-officedocument.presentationml.tags+xml"/>
  <Override PartName="/ppt/tags/tag1130.xml" ContentType="application/vnd.openxmlformats-officedocument.presentationml.tags+xml"/>
  <Override PartName="/ppt/tags/tag1490.xml" ContentType="application/vnd.openxmlformats-officedocument.presentationml.tags+xml"/>
  <Override PartName="/ppt/tags/tag1510.xml" ContentType="application/vnd.openxmlformats-officedocument.presentationml.tags+xml"/>
  <Override PartName="/ppt/tags/tag1520.xml" ContentType="application/vnd.openxmlformats-officedocument.presentationml.tags+xml"/>
  <Override PartName="/ppt/tags/tag1460.xml" ContentType="application/vnd.openxmlformats-officedocument.presentationml.tags+xml"/>
  <Override PartName="/ppt/tags/tag1480.xml" ContentType="application/vnd.openxmlformats-officedocument.presentationml.tags+xml"/>
  <Override PartName="/ppt/tags/tag1390.xml" ContentType="application/vnd.openxmlformats-officedocument.presentationml.tags+xml"/>
  <Override PartName="/ppt/tags/tag1410.xml" ContentType="application/vnd.openxmlformats-officedocument.presentationml.tags+xml"/>
  <Override PartName="/ppt/tags/tag1420.xml" ContentType="application/vnd.openxmlformats-officedocument.presentationml.tags+xml"/>
  <Override PartName="/ppt/tags/tag1440.xml" ContentType="application/vnd.openxmlformats-officedocument.presentationml.tags+xml"/>
  <Override PartName="/ppt/tags/tag1160.xml" ContentType="application/vnd.openxmlformats-officedocument.presentationml.tags+xml"/>
  <Override PartName="/ppt/tags/tag1170.xml" ContentType="application/vnd.openxmlformats-officedocument.presentationml.tags+xml"/>
  <Override PartName="/ppt/tags/tag1190.xml" ContentType="application/vnd.openxmlformats-officedocument.presentationml.tags+xml"/>
  <Override PartName="/ppt/tags/tag1320.xml" ContentType="application/vnd.openxmlformats-officedocument.presentationml.tags+xml"/>
  <Override PartName="/ppt/tags/tag1330.xml" ContentType="application/vnd.openxmlformats-officedocument.presentationml.tags+xml"/>
  <Override PartName="/ppt/tags/tag1340.xml" ContentType="application/vnd.openxmlformats-officedocument.presentationml.tags+xml"/>
  <Override PartName="/ppt/tags/tag1310.xml" ContentType="application/vnd.openxmlformats-officedocument.presentationml.tags+xml"/>
  <Override PartName="/ppt/tags/tag1270.xml" ContentType="application/vnd.openxmlformats-officedocument.presentationml.tags+xml"/>
  <Override PartName="/ppt/tags/tag1290.xml" ContentType="application/vnd.openxmlformats-officedocument.presentationml.tags+xml"/>
  <Override PartName="/ppt/tags/tag1210.xml" ContentType="application/vnd.openxmlformats-officedocument.presentationml.tags+xml"/>
  <Override PartName="/ppt/tags/tag1230.xml" ContentType="application/vnd.openxmlformats-officedocument.presentationml.tags+xml"/>
  <Override PartName="/ppt/tags/tag124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07" r:id="rId2"/>
    <p:sldId id="735" r:id="rId3"/>
    <p:sldId id="1732" r:id="rId4"/>
    <p:sldId id="743" r:id="rId5"/>
    <p:sldId id="738" r:id="rId6"/>
    <p:sldId id="739" r:id="rId7"/>
    <p:sldId id="740" r:id="rId8"/>
    <p:sldId id="409" r:id="rId9"/>
    <p:sldId id="413" r:id="rId10"/>
    <p:sldId id="325" r:id="rId11"/>
    <p:sldId id="1733" r:id="rId12"/>
    <p:sldId id="1734" r:id="rId13"/>
    <p:sldId id="1735" r:id="rId14"/>
    <p:sldId id="1736" r:id="rId15"/>
    <p:sldId id="1737" r:id="rId16"/>
    <p:sldId id="1739" r:id="rId17"/>
    <p:sldId id="1738" r:id="rId18"/>
    <p:sldId id="1740" r:id="rId19"/>
    <p:sldId id="1741" r:id="rId20"/>
    <p:sldId id="1742" r:id="rId21"/>
    <p:sldId id="1743" r:id="rId22"/>
    <p:sldId id="1744" r:id="rId23"/>
    <p:sldId id="1745" r:id="rId24"/>
    <p:sldId id="1746" r:id="rId25"/>
    <p:sldId id="1747" r:id="rId26"/>
    <p:sldId id="1748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463C1"/>
    <a:srgbClr val="6F2FA0"/>
    <a:srgbClr val="C495F0"/>
    <a:srgbClr val="CECEEF"/>
    <a:srgbClr val="016FC0"/>
    <a:srgbClr val="C9E7AA"/>
    <a:srgbClr val="FFFF9D"/>
    <a:srgbClr val="E0E74C"/>
    <a:srgbClr val="E6E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5"/>
    <p:restoredTop sz="93057"/>
  </p:normalViewPr>
  <p:slideViewPr>
    <p:cSldViewPr snapToGrid="0" snapToObjects="1">
      <p:cViewPr varScale="1">
        <p:scale>
          <a:sx n="115" d="100"/>
          <a:sy n="115" d="100"/>
        </p:scale>
        <p:origin x="200" y="113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yan Han" userId="3a0290bb0867d812" providerId="LiveId" clId="{C0CB2FDD-01FC-2D4C-A247-E39865973B0E}"/>
    <pc:docChg chg="undo custSel addSld delSld modSld sldOrd modSection">
      <pc:chgData name="Ziyan Han" userId="3a0290bb0867d812" providerId="LiveId" clId="{C0CB2FDD-01FC-2D4C-A247-E39865973B0E}" dt="2024-10-07T08:47:06.970" v="478" actId="2696"/>
      <pc:docMkLst>
        <pc:docMk/>
      </pc:docMkLst>
      <pc:sldChg chg="modSp">
        <pc:chgData name="Ziyan Han" userId="3a0290bb0867d812" providerId="LiveId" clId="{C0CB2FDD-01FC-2D4C-A247-E39865973B0E}" dt="2024-10-05T08:14:44.218" v="0"/>
        <pc:sldMkLst>
          <pc:docMk/>
          <pc:sldMk cId="331624389" sldId="271"/>
        </pc:sldMkLst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" creationId="{E87D9C16-E38B-7DF3-C62D-00A459DD39CF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0" creationId="{378ACFE1-81E5-7809-DFFE-F0CE6423D9B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1" creationId="{DE8E6758-F080-F278-059A-B9B21591E3CB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2" creationId="{E4DFAE27-1A38-C9B5-9532-46822B1D44B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6" creationId="{0395783F-E464-C50E-0F3A-F0CC04EFCE35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8" creationId="{0BC7AEED-C76C-7074-0B8F-5701AF946367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9" creationId="{EF2C922D-089E-5B37-0A84-E8ABFFFD17B2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0" creationId="{F6636052-D3BC-177B-16FD-3D2AA59C8A7D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1" creationId="{C914FC08-4C6D-946F-2C0F-955514695B7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3" creationId="{6721B2BA-7D3F-3056-D54B-7E319332DD9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4" creationId="{7EAA8EF6-2E54-01A9-3636-8BA60C550CB8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5" creationId="{BAF0BEB6-B719-CF67-5C6B-409E554355C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6" creationId="{2A384DB7-1160-E270-6D25-1BB639E5AA1A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7" creationId="{C4F7627A-2D36-422B-1962-C9EB2FEDAD6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2" creationId="{3DDB661F-64B4-8CFF-4471-5E823561A8F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7" creationId="{ACFA67B3-83A3-4E81-9E7D-F02EFD65AF97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9" creationId="{E67774B8-DD56-C74B-A63E-7EC29CF56E61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1" creationId="{C00BD63B-F86E-4965-946C-2757B1B591A2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2" creationId="{6425225F-6EFA-5A23-4469-A6C19D487710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3" creationId="{055C0D0C-1973-92AE-7960-E7D41E10F451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4" creationId="{E60F0E01-9320-9FF2-69A2-23EA704A178F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5" creationId="{F97D4BA0-5A4E-39FD-9B00-3ABCF7CF5DAE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7" creationId="{A326B717-5FDC-1267-C9A9-AC0622F4D693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51" creationId="{FAC6A904-F43F-7F4B-95E0-C4110E81508B}"/>
          </ac:spMkLst>
        </pc:spChg>
        <pc:grpChg chg="mod">
          <ac:chgData name="Ziyan Han" userId="3a0290bb0867d812" providerId="LiveId" clId="{C0CB2FDD-01FC-2D4C-A247-E39865973B0E}" dt="2024-10-05T08:14:44.218" v="0"/>
          <ac:grpSpMkLst>
            <pc:docMk/>
            <pc:sldMk cId="331624389" sldId="271"/>
            <ac:grpSpMk id="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14:44.218" v="0"/>
          <ac:grpSpMkLst>
            <pc:docMk/>
            <pc:sldMk cId="331624389" sldId="271"/>
            <ac:grpSpMk id="50" creationId="{1836B1C4-2921-424A-BB6F-5537B12CB6F4}"/>
          </ac:grpSpMkLst>
        </pc:grp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5" creationId="{86C7AB01-ABDE-AEDB-0BF2-2F67C18570A6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6" creationId="{2FE0CD7D-1F65-2BFE-A76F-C7C9BD8B4520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7" creationId="{34B6BDE4-5F79-5F60-4738-04D2013E2814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8" creationId="{34194159-A5C8-A04A-E5D5-77831CB7ACC0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9" creationId="{853ED6A6-6BA9-8E58-49BB-CF08C41326FB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40" creationId="{099474F3-22C4-BC88-486D-9657DE3B8CCD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46" creationId="{1AF7F57A-7A06-7E94-B963-3FBDDF3D246A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55" creationId="{CA501E81-07B9-DBF2-5291-8A3719ED015B}"/>
          </ac:graphicFrameMkLst>
        </pc:graphicFrameChg>
        <pc:picChg chg="mod">
          <ac:chgData name="Ziyan Han" userId="3a0290bb0867d812" providerId="LiveId" clId="{C0CB2FDD-01FC-2D4C-A247-E39865973B0E}" dt="2024-10-05T08:14:44.218" v="0"/>
          <ac:picMkLst>
            <pc:docMk/>
            <pc:sldMk cId="331624389" sldId="271"/>
            <ac:picMk id="52" creationId="{CCB20FD4-5107-EE46-BD09-EF435E29F2C8}"/>
          </ac:picMkLst>
        </pc:picChg>
        <pc:cxnChg chg="mod">
          <ac:chgData name="Ziyan Han" userId="3a0290bb0867d812" providerId="LiveId" clId="{C0CB2FDD-01FC-2D4C-A247-E39865973B0E}" dt="2024-10-05T08:14:44.218" v="0"/>
          <ac:cxnSpMkLst>
            <pc:docMk/>
            <pc:sldMk cId="331624389" sldId="271"/>
            <ac:cxnSpMk id="29" creationId="{20B32AEC-EC84-419B-8F14-AE5AB89D7490}"/>
          </ac:cxnSpMkLst>
        </pc:cxnChg>
      </pc:sldChg>
      <pc:sldChg chg="modSp mod">
        <pc:chgData name="Ziyan Han" userId="3a0290bb0867d812" providerId="LiveId" clId="{C0CB2FDD-01FC-2D4C-A247-E39865973B0E}" dt="2024-10-05T08:58:27.553" v="475" actId="1076"/>
        <pc:sldMkLst>
          <pc:docMk/>
          <pc:sldMk cId="2600909108" sldId="317"/>
        </pc:sldMkLst>
        <pc:spChg chg="mod">
          <ac:chgData name="Ziyan Han" userId="3a0290bb0867d812" providerId="LiveId" clId="{C0CB2FDD-01FC-2D4C-A247-E39865973B0E}" dt="2024-10-05T08:58:18.856" v="472" actId="113"/>
          <ac:spMkLst>
            <pc:docMk/>
            <pc:sldMk cId="2600909108" sldId="317"/>
            <ac:spMk id="2" creationId="{32D71B86-290F-7748-8B66-8E2002CC53FD}"/>
          </ac:spMkLst>
        </pc:spChg>
        <pc:spChg chg="mod">
          <ac:chgData name="Ziyan Han" userId="3a0290bb0867d812" providerId="LiveId" clId="{C0CB2FDD-01FC-2D4C-A247-E39865973B0E}" dt="2024-10-05T08:58:27.553" v="475" actId="1076"/>
          <ac:spMkLst>
            <pc:docMk/>
            <pc:sldMk cId="2600909108" sldId="317"/>
            <ac:spMk id="3" creationId="{46B71A46-1874-754D-A8B6-A9C4C38BE177}"/>
          </ac:spMkLst>
        </pc:spChg>
      </pc:sldChg>
      <pc:sldChg chg="modSp mod">
        <pc:chgData name="Ziyan Han" userId="3a0290bb0867d812" providerId="LiveId" clId="{C0CB2FDD-01FC-2D4C-A247-E39865973B0E}" dt="2024-10-05T08:58:42.450" v="476" actId="20577"/>
        <pc:sldMkLst>
          <pc:docMk/>
          <pc:sldMk cId="3321285726" sldId="318"/>
        </pc:sldMkLst>
        <pc:spChg chg="mod">
          <ac:chgData name="Ziyan Han" userId="3a0290bb0867d812" providerId="LiveId" clId="{C0CB2FDD-01FC-2D4C-A247-E39865973B0E}" dt="2024-10-05T08:58:42.450" v="476" actId="20577"/>
          <ac:spMkLst>
            <pc:docMk/>
            <pc:sldMk cId="3321285726" sldId="318"/>
            <ac:spMk id="3" creationId="{1F8C0D38-A257-E048-82CF-3B4D2D48479E}"/>
          </ac:spMkLst>
        </pc:spChg>
      </pc:sldChg>
      <pc:sldChg chg="del">
        <pc:chgData name="Ziyan Han" userId="3a0290bb0867d812" providerId="LiveId" clId="{C0CB2FDD-01FC-2D4C-A247-E39865973B0E}" dt="2024-10-07T08:47:06.970" v="478" actId="2696"/>
        <pc:sldMkLst>
          <pc:docMk/>
          <pc:sldMk cId="1188956283" sldId="410"/>
        </pc:sldMkLst>
      </pc:sldChg>
      <pc:sldChg chg="addSp delSp modSp add mod ord">
        <pc:chgData name="Ziyan Han" userId="3a0290bb0867d812" providerId="LiveId" clId="{C0CB2FDD-01FC-2D4C-A247-E39865973B0E}" dt="2024-10-05T08:24:29.664" v="409" actId="207"/>
        <pc:sldMkLst>
          <pc:docMk/>
          <pc:sldMk cId="1215935629" sldId="734"/>
        </pc:sldMkLst>
        <pc:spChg chg="del">
          <ac:chgData name="Ziyan Han" userId="3a0290bb0867d812" providerId="LiveId" clId="{C0CB2FDD-01FC-2D4C-A247-E39865973B0E}" dt="2024-10-05T08:14:53.592" v="1" actId="478"/>
          <ac:spMkLst>
            <pc:docMk/>
            <pc:sldMk cId="1215935629" sldId="734"/>
            <ac:spMk id="2" creationId="{00000000-0000-0000-0000-000000000000}"/>
          </ac:spMkLst>
        </pc:spChg>
        <pc:spChg chg="add del mod">
          <ac:chgData name="Ziyan Han" userId="3a0290bb0867d812" providerId="LiveId" clId="{C0CB2FDD-01FC-2D4C-A247-E39865973B0E}" dt="2024-10-05T08:14:56.788" v="4" actId="478"/>
          <ac:spMkLst>
            <pc:docMk/>
            <pc:sldMk cId="1215935629" sldId="734"/>
            <ac:spMk id="4" creationId="{E21ACA82-C171-1946-98FA-44E37485E4A5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0" creationId="{00000000-0000-0000-0000-000000000000}"/>
          </ac:spMkLst>
        </pc:spChg>
        <pc:spChg chg="mod">
          <ac:chgData name="Ziyan Han" userId="3a0290bb0867d812" providerId="LiveId" clId="{C0CB2FDD-01FC-2D4C-A247-E39865973B0E}" dt="2024-10-05T08:24:29.167" v="408" actId="207"/>
          <ac:spMkLst>
            <pc:docMk/>
            <pc:sldMk cId="1215935629" sldId="734"/>
            <ac:spMk id="11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3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4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7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3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4" creationId="{00000000-0000-0000-0000-000000000000}"/>
          </ac:spMkLst>
        </pc:spChg>
        <pc:spChg chg="mod">
          <ac:chgData name="Ziyan Han" userId="3a0290bb0867d812" providerId="LiveId" clId="{C0CB2FDD-01FC-2D4C-A247-E39865973B0E}" dt="2024-10-05T08:24:29.664" v="409" actId="207"/>
          <ac:spMkLst>
            <pc:docMk/>
            <pc:sldMk cId="1215935629" sldId="734"/>
            <ac:spMk id="3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7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0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1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3" creationId="{00000000-0000-0000-0000-000000000000}"/>
          </ac:spMkLst>
        </pc:spChg>
        <pc:spChg chg="add mod">
          <ac:chgData name="Ziyan Han" userId="3a0290bb0867d812" providerId="LiveId" clId="{C0CB2FDD-01FC-2D4C-A247-E39865973B0E}" dt="2024-10-05T08:22:56.572" v="173" actId="20577"/>
          <ac:spMkLst>
            <pc:docMk/>
            <pc:sldMk cId="1215935629" sldId="734"/>
            <ac:spMk id="44" creationId="{B71549CB-B9CD-6449-8E65-8FE385DF8337}"/>
          </ac:spMkLst>
        </pc:s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6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7" creationId="{00000000-0000-0000-0000-000000000000}"/>
          </ac:grpSpMkLst>
        </pc:grpChg>
        <pc:grpChg chg="add 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13" creationId="{2F0AD194-B2BE-F34F-8177-09289D0E7964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0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9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0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6" creationId="{00000000-0000-0000-0000-000000000000}"/>
          </ac:grpSpMkLst>
        </pc:grpChg>
      </pc:sldChg>
      <pc:sldChg chg="add">
        <pc:chgData name="Ziyan Han" userId="3a0290bb0867d812" providerId="LiveId" clId="{C0CB2FDD-01FC-2D4C-A247-E39865973B0E}" dt="2024-10-07T08:36:51.614" v="477"/>
        <pc:sldMkLst>
          <pc:docMk/>
          <pc:sldMk cId="968644211" sldId="735"/>
        </pc:sldMkLst>
      </pc:sldChg>
    </pc:docChg>
  </pc:docChgLst>
  <pc:docChgLst>
    <pc:chgData name="Ziyan Han" userId="3a0290bb0867d812" providerId="LiveId" clId="{5313F1C4-9CCF-A14C-A3A6-E2385838CFFE}"/>
    <pc:docChg chg="modSld">
      <pc:chgData name="Ziyan Han" userId="3a0290bb0867d812" providerId="LiveId" clId="{5313F1C4-9CCF-A14C-A3A6-E2385838CFFE}" dt="2024-10-11T06:49:10.553" v="24" actId="692"/>
      <pc:docMkLst>
        <pc:docMk/>
      </pc:docMkLst>
      <pc:sldChg chg="modSp mod">
        <pc:chgData name="Ziyan Han" userId="3a0290bb0867d812" providerId="LiveId" clId="{5313F1C4-9CCF-A14C-A3A6-E2385838CFFE}" dt="2024-10-11T06:47:15.149" v="6" actId="20577"/>
        <pc:sldMkLst>
          <pc:docMk/>
          <pc:sldMk cId="2913718306" sldId="738"/>
        </pc:sldMkLst>
        <pc:spChg chg="mod">
          <ac:chgData name="Ziyan Han" userId="3a0290bb0867d812" providerId="LiveId" clId="{5313F1C4-9CCF-A14C-A3A6-E2385838CFFE}" dt="2024-10-11T06:47:15.149" v="6" actId="20577"/>
          <ac:spMkLst>
            <pc:docMk/>
            <pc:sldMk cId="2913718306" sldId="738"/>
            <ac:spMk id="12" creationId="{B82A143C-B611-EA46-8221-9B4B19E17091}"/>
          </ac:spMkLst>
        </pc:spChg>
      </pc:sldChg>
      <pc:sldChg chg="modSp mod">
        <pc:chgData name="Ziyan Han" userId="3a0290bb0867d812" providerId="LiveId" clId="{5313F1C4-9CCF-A14C-A3A6-E2385838CFFE}" dt="2024-10-11T06:47:35.143" v="8" actId="6549"/>
        <pc:sldMkLst>
          <pc:docMk/>
          <pc:sldMk cId="631774865" sldId="739"/>
        </pc:sldMkLst>
        <pc:spChg chg="mod">
          <ac:chgData name="Ziyan Han" userId="3a0290bb0867d812" providerId="LiveId" clId="{5313F1C4-9CCF-A14C-A3A6-E2385838CFFE}" dt="2024-10-11T06:47:35.143" v="8" actId="6549"/>
          <ac:spMkLst>
            <pc:docMk/>
            <pc:sldMk cId="631774865" sldId="739"/>
            <ac:spMk id="17" creationId="{1F0626F1-A469-C44F-BC52-360570A28DBE}"/>
          </ac:spMkLst>
        </pc:spChg>
      </pc:sldChg>
      <pc:sldChg chg="modSp mod">
        <pc:chgData name="Ziyan Han" userId="3a0290bb0867d812" providerId="LiveId" clId="{5313F1C4-9CCF-A14C-A3A6-E2385838CFFE}" dt="2024-10-11T06:48:15.285" v="19" actId="1036"/>
        <pc:sldMkLst>
          <pc:docMk/>
          <pc:sldMk cId="3613608269" sldId="1736"/>
        </pc:sldMkLst>
        <pc:spChg chg="mod">
          <ac:chgData name="Ziyan Han" userId="3a0290bb0867d812" providerId="LiveId" clId="{5313F1C4-9CCF-A14C-A3A6-E2385838CFFE}" dt="2024-10-11T06:48:06.964" v="9" actId="113"/>
          <ac:spMkLst>
            <pc:docMk/>
            <pc:sldMk cId="3613608269" sldId="1736"/>
            <ac:spMk id="33" creationId="{1B33B347-0D9D-D44B-9387-6E6F36E5A924}"/>
          </ac:spMkLst>
        </pc:spChg>
        <pc:spChg chg="mod">
          <ac:chgData name="Ziyan Han" userId="3a0290bb0867d812" providerId="LiveId" clId="{5313F1C4-9CCF-A14C-A3A6-E2385838CFFE}" dt="2024-10-11T06:48:15.285" v="19" actId="1036"/>
          <ac:spMkLst>
            <pc:docMk/>
            <pc:sldMk cId="3613608269" sldId="1736"/>
            <ac:spMk id="43" creationId="{A9DCCE96-150B-A948-8FFB-A9570B0D7613}"/>
          </ac:spMkLst>
        </pc:spChg>
      </pc:sldChg>
      <pc:sldChg chg="modSp mod">
        <pc:chgData name="Ziyan Han" userId="3a0290bb0867d812" providerId="LiveId" clId="{5313F1C4-9CCF-A14C-A3A6-E2385838CFFE}" dt="2024-10-11T06:48:59.031" v="21" actId="692"/>
        <pc:sldMkLst>
          <pc:docMk/>
          <pc:sldMk cId="3741850957" sldId="1746"/>
        </pc:sldMkLst>
        <pc:spChg chg="mod">
          <ac:chgData name="Ziyan Han" userId="3a0290bb0867d812" providerId="LiveId" clId="{5313F1C4-9CCF-A14C-A3A6-E2385838CFFE}" dt="2024-10-11T06:48:59.031" v="21" actId="692"/>
          <ac:spMkLst>
            <pc:docMk/>
            <pc:sldMk cId="3741850957" sldId="1746"/>
            <ac:spMk id="4" creationId="{CFF6ECD6-0C4F-F347-A04A-5EDDB39A312D}"/>
          </ac:spMkLst>
        </pc:spChg>
      </pc:sldChg>
      <pc:sldChg chg="modSp mod">
        <pc:chgData name="Ziyan Han" userId="3a0290bb0867d812" providerId="LiveId" clId="{5313F1C4-9CCF-A14C-A3A6-E2385838CFFE}" dt="2024-10-11T06:49:10.553" v="24" actId="692"/>
        <pc:sldMkLst>
          <pc:docMk/>
          <pc:sldMk cId="976303835" sldId="1747"/>
        </pc:sldMkLst>
        <pc:spChg chg="mod">
          <ac:chgData name="Ziyan Han" userId="3a0290bb0867d812" providerId="LiveId" clId="{5313F1C4-9CCF-A14C-A3A6-E2385838CFFE}" dt="2024-10-11T06:49:10.553" v="24" actId="692"/>
          <ac:spMkLst>
            <pc:docMk/>
            <pc:sldMk cId="976303835" sldId="1747"/>
            <ac:spMk id="4" creationId="{17E875A3-982C-004F-8AD5-FF5AE9CA4A72}"/>
          </ac:spMkLst>
        </pc:spChg>
      </pc:sldChg>
    </pc:docChg>
  </pc:docChgLst>
  <pc:docChgLst>
    <pc:chgData name="Ziyan Han" userId="3a0290bb0867d812" providerId="LiveId" clId="{8D046DC2-696B-304E-B677-6DAD298906A7}"/>
    <pc:docChg chg="undo custSel addSld delSld modSld sldOrd addSection delSection modSection">
      <pc:chgData name="Ziyan Han" userId="3a0290bb0867d812" providerId="LiveId" clId="{8D046DC2-696B-304E-B677-6DAD298906A7}" dt="2024-07-05T13:16:44.204" v="7606" actId="21"/>
      <pc:docMkLst>
        <pc:docMk/>
      </pc:docMkLst>
      <pc:sldChg chg="modSp add mod">
        <pc:chgData name="Ziyan Han" userId="3a0290bb0867d812" providerId="LiveId" clId="{8D046DC2-696B-304E-B677-6DAD298906A7}" dt="2024-06-23T12:41:47.470" v="1622" actId="1076"/>
        <pc:sldMkLst>
          <pc:docMk/>
          <pc:sldMk cId="848872481" sldId="257"/>
        </pc:sldMkLst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" creationId="{C61C6BD2-97B2-0846-9E5E-AFF4203BFF9B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9" creationId="{4A908495-9518-784A-B245-534FB736C4EE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0" creationId="{B76E19EB-1684-FE42-A53C-433724716DBC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1" creationId="{25FD8173-2470-E940-AC65-07111CE992A3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5" creationId="{241D40A1-DA90-4E4F-9264-39F5D74427D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20" creationId="{39EDE101-1237-464E-8F8E-E080F799BAF0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25" creationId="{C2387DD7-4F98-8040-8443-A760DBAF52D9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6" creationId="{82D6D2E7-8373-8941-AF59-353B6219876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7" creationId="{D1B4317C-C4F4-C042-AEDD-1D3AF688D0C4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9" creationId="{51D75ED9-3D9A-6641-A835-40C47DBD9267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41" creationId="{E52C1A22-D4A2-C944-A1E1-B26DD2EEFE3C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42" creationId="{959CB033-38A0-9A4D-9C65-E129C686FDDA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52" creationId="{14A5454F-AA46-E74B-A00E-4B4A5C9EA9D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2" creationId="{2F5708CB-2346-824F-B40A-412D206DBC09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3" creationId="{F422CE46-CE62-664D-B3F9-BB9D2A2DDBFE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7" creationId="{D892C58F-3F48-994D-B0C5-BF41AB790D90}"/>
          </ac:spMkLst>
        </pc:spChg>
        <pc:spChg chg="mod">
          <ac:chgData name="Ziyan Han" userId="3a0290bb0867d812" providerId="LiveId" clId="{8D046DC2-696B-304E-B677-6DAD298906A7}" dt="2024-06-23T12:41:26.591" v="1613" actId="20577"/>
          <ac:spMkLst>
            <pc:docMk/>
            <pc:sldMk cId="848872481" sldId="257"/>
            <ac:spMk id="77" creationId="{06BE93D8-1682-FC4F-A7DC-2D9D73EDCE2C}"/>
          </ac:spMkLst>
        </pc:spChg>
        <pc:spChg chg="mod">
          <ac:chgData name="Ziyan Han" userId="3a0290bb0867d812" providerId="LiveId" clId="{8D046DC2-696B-304E-B677-6DAD298906A7}" dt="2024-06-23T12:41:21.949" v="1607" actId="1076"/>
          <ac:spMkLst>
            <pc:docMk/>
            <pc:sldMk cId="848872481" sldId="257"/>
            <ac:spMk id="78" creationId="{3EAAE524-C303-4847-9FB0-B65E94F22D24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80" creationId="{A59B6E4D-8F63-E244-9DB1-BF7DDF3F73CD}"/>
          </ac:spMkLst>
        </pc:spChg>
        <pc:spChg chg="mod">
          <ac:chgData name="Ziyan Han" userId="3a0290bb0867d812" providerId="LiveId" clId="{8D046DC2-696B-304E-B677-6DAD298906A7}" dt="2024-06-23T12:41:47.470" v="1622" actId="1076"/>
          <ac:spMkLst>
            <pc:docMk/>
            <pc:sldMk cId="848872481" sldId="257"/>
            <ac:spMk id="82" creationId="{C49F0FB9-503E-2548-9BB1-5E522FE03398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84" creationId="{074A8766-DDB3-C940-B48E-CF6BD0B1B8BA}"/>
          </ac:spMkLst>
        </pc:spChg>
        <pc:grpChg chg="mod">
          <ac:chgData name="Ziyan Han" userId="3a0290bb0867d812" providerId="LiveId" clId="{8D046DC2-696B-304E-B677-6DAD298906A7}" dt="2024-06-23T12:41:02.835" v="1602"/>
          <ac:grpSpMkLst>
            <pc:docMk/>
            <pc:sldMk cId="848872481" sldId="257"/>
            <ac:grpSpMk id="83" creationId="{651DCE3F-8ADC-5741-A20B-0CA2A03CBB59}"/>
          </ac:grpSpMkLst>
        </pc:grp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4" creationId="{1563604E-AFAE-9D44-B994-531782820244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5" creationId="{42FC0EAE-C1E2-164B-BED1-E60A4CB63089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7" creationId="{B74233F6-5DA6-D447-9785-3DDFBF833DDD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16" creationId="{3EE39025-EB5B-AE4E-81CB-97519EC165DC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24" creationId="{E57C5570-6A0D-EA4E-9EB5-4073C7690255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50" creationId="{9BD84503-2EC3-B04A-9690-EB3EF903C9F5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69" creationId="{CB04232A-7F0F-B541-8F33-ECC55F8164F0}"/>
          </ac:picMkLst>
        </pc:pic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8" creationId="{06DB631F-5D55-1040-8C40-4D0DFF86DAD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13" creationId="{F16212C8-F23B-D248-B775-E9687ED8F2BD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17" creationId="{67DDCE33-25A0-CB41-8984-80908A26A97E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21" creationId="{E5DAB492-7D3C-C54A-9FF8-D612AF5DE6F5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26" creationId="{1AE01C4E-6E1F-2E40-B25D-F558A80C2BA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38" creationId="{4353293C-B34B-4B46-BADC-119133321C03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47" creationId="{31F4328B-EA0B-2442-BB0B-FA90B5C29C2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64" creationId="{2A0EFCF0-665D-9247-A368-FE205309D789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66" creationId="{2D59814E-63EC-0D42-A493-32880CA9FE1B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71" creationId="{D44768DC-9F43-3C44-8C93-C57C2A1DCC83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73" creationId="{DEB09C0F-F39C-9D49-953D-CA059AE7EEC9}"/>
          </ac:cxnSpMkLst>
        </pc:cxnChg>
      </pc:sldChg>
      <pc:sldChg chg="del">
        <pc:chgData name="Ziyan Han" userId="3a0290bb0867d812" providerId="LiveId" clId="{8D046DC2-696B-304E-B677-6DAD298906A7}" dt="2024-06-23T12:28:15.313" v="1320" actId="2696"/>
        <pc:sldMkLst>
          <pc:docMk/>
          <pc:sldMk cId="930181704" sldId="259"/>
        </pc:sldMkLst>
      </pc:sldChg>
      <pc:sldChg chg="mod modShow">
        <pc:chgData name="Ziyan Han" userId="3a0290bb0867d812" providerId="LiveId" clId="{8D046DC2-696B-304E-B677-6DAD298906A7}" dt="2024-06-23T12:28:36.477" v="1321" actId="729"/>
        <pc:sldMkLst>
          <pc:docMk/>
          <pc:sldMk cId="996326243" sldId="261"/>
        </pc:sldMkLst>
      </pc:sldChg>
      <pc:sldChg chg="modSp mod">
        <pc:chgData name="Ziyan Han" userId="3a0290bb0867d812" providerId="LiveId" clId="{8D046DC2-696B-304E-B677-6DAD298906A7}" dt="2024-07-05T11:20:18.106" v="7601" actId="1037"/>
        <pc:sldMkLst>
          <pc:docMk/>
          <pc:sldMk cId="2620094549" sldId="262"/>
        </pc:sldMkLst>
        <pc:spChg chg="mod">
          <ac:chgData name="Ziyan Han" userId="3a0290bb0867d812" providerId="LiveId" clId="{8D046DC2-696B-304E-B677-6DAD298906A7}" dt="2024-07-05T11:20:18.106" v="7601" actId="1037"/>
          <ac:spMkLst>
            <pc:docMk/>
            <pc:sldMk cId="2620094549" sldId="262"/>
            <ac:spMk id="52" creationId="{041F5EB1-9090-394B-A0D5-DDC4EC35C878}"/>
          </ac:spMkLst>
        </pc:spChg>
      </pc:sldChg>
      <pc:sldChg chg="mod modShow">
        <pc:chgData name="Ziyan Han" userId="3a0290bb0867d812" providerId="LiveId" clId="{8D046DC2-696B-304E-B677-6DAD298906A7}" dt="2024-06-23T12:28:38.690" v="1322" actId="729"/>
        <pc:sldMkLst>
          <pc:docMk/>
          <pc:sldMk cId="638521009" sldId="263"/>
        </pc:sldMkLst>
      </pc:sldChg>
      <pc:sldChg chg="modSp mod">
        <pc:chgData name="Ziyan Han" userId="3a0290bb0867d812" providerId="LiveId" clId="{8D046DC2-696B-304E-B677-6DAD298906A7}" dt="2024-06-23T12:29:39.917" v="1334" actId="113"/>
        <pc:sldMkLst>
          <pc:docMk/>
          <pc:sldMk cId="3994869401" sldId="266"/>
        </pc:sldMkLst>
        <pc:spChg chg="mod">
          <ac:chgData name="Ziyan Han" userId="3a0290bb0867d812" providerId="LiveId" clId="{8D046DC2-696B-304E-B677-6DAD298906A7}" dt="2024-06-23T12:29:39.917" v="1334" actId="113"/>
          <ac:spMkLst>
            <pc:docMk/>
            <pc:sldMk cId="3994869401" sldId="266"/>
            <ac:spMk id="9" creationId="{AF05E925-8E92-8B48-B5E9-1D1244785153}"/>
          </ac:spMkLst>
        </pc:spChg>
      </pc:sldChg>
      <pc:sldChg chg="del">
        <pc:chgData name="Ziyan Han" userId="3a0290bb0867d812" providerId="LiveId" clId="{8D046DC2-696B-304E-B677-6DAD298906A7}" dt="2024-06-23T12:30:00.167" v="1335" actId="2696"/>
        <pc:sldMkLst>
          <pc:docMk/>
          <pc:sldMk cId="3683323451" sldId="268"/>
        </pc:sldMkLst>
      </pc:sldChg>
      <pc:sldChg chg="addSp delSp modSp add mod">
        <pc:chgData name="Ziyan Han" userId="3a0290bb0867d812" providerId="LiveId" clId="{8D046DC2-696B-304E-B677-6DAD298906A7}" dt="2024-07-01T09:10:20.827" v="7480" actId="1076"/>
        <pc:sldMkLst>
          <pc:docMk/>
          <pc:sldMk cId="331624389" sldId="271"/>
        </pc:sldMkLst>
        <pc:spChg chg="del">
          <ac:chgData name="Ziyan Han" userId="3a0290bb0867d812" providerId="LiveId" clId="{8D046DC2-696B-304E-B677-6DAD298906A7}" dt="2024-06-24T08:41:08.837" v="2735" actId="478"/>
          <ac:spMkLst>
            <pc:docMk/>
            <pc:sldMk cId="331624389" sldId="271"/>
            <ac:spMk id="2" creationId="{31D34AB3-AC00-E6EC-547A-6BA1799EB05E}"/>
          </ac:spMkLst>
        </pc:spChg>
        <pc:spChg chg="add del 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" creationId="{E87D9C16-E38B-7DF3-C62D-00A459DD39CF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0" creationId="{378ACFE1-81E5-7809-DFFE-F0CE6423D9B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1" creationId="{DE8E6758-F080-F278-059A-B9B21591E3CB}"/>
          </ac:spMkLst>
        </pc:spChg>
        <pc:spChg chg="mod">
          <ac:chgData name="Ziyan Han" userId="3a0290bb0867d812" providerId="LiveId" clId="{8D046DC2-696B-304E-B677-6DAD298906A7}" dt="2024-07-01T09:10:20.827" v="7480" actId="1076"/>
          <ac:spMkLst>
            <pc:docMk/>
            <pc:sldMk cId="331624389" sldId="271"/>
            <ac:spMk id="12" creationId="{E4DFAE27-1A38-C9B5-9532-46822B1D44B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6" creationId="{0395783F-E464-C50E-0F3A-F0CC04EFCE35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8" creationId="{0BC7AEED-C76C-7074-0B8F-5701AF946367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9" creationId="{EF2C922D-089E-5B37-0A84-E8ABFFFD17B2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0" creationId="{F6636052-D3BC-177B-16FD-3D2AA59C8A7D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1" creationId="{C914FC08-4C6D-946F-2C0F-955514695B7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3" creationId="{6721B2BA-7D3F-3056-D54B-7E319332DD9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4" creationId="{7EAA8EF6-2E54-01A9-3636-8BA60C550CB8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5" creationId="{BAF0BEB6-B719-CF67-5C6B-409E554355C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6" creationId="{2A384DB7-1160-E270-6D25-1BB639E5AA1A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7" creationId="{C4F7627A-2D36-422B-1962-C9EB2FEDAD6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2" creationId="{3DDB661F-64B4-8CFF-4471-5E823561A8F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7" creationId="{ACFA67B3-83A3-4E81-9E7D-F02EFD65AF97}"/>
          </ac:spMkLst>
        </pc:spChg>
        <pc:spChg chg="del">
          <ac:chgData name="Ziyan Han" userId="3a0290bb0867d812" providerId="LiveId" clId="{8D046DC2-696B-304E-B677-6DAD298906A7}" dt="2024-06-24T09:32:06.215" v="3563" actId="478"/>
          <ac:spMkLst>
            <pc:docMk/>
            <pc:sldMk cId="331624389" sldId="271"/>
            <ac:spMk id="38" creationId="{68372531-9702-4E44-A88A-8C594ED1DD83}"/>
          </ac:spMkLst>
        </pc:spChg>
        <pc:spChg chg="add 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9" creationId="{E67774B8-DD56-C74B-A63E-7EC29CF56E61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1" creationId="{C00BD63B-F86E-4965-946C-2757B1B591A2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2" creationId="{6425225F-6EFA-5A23-4469-A6C19D487710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3" creationId="{055C0D0C-1973-92AE-7960-E7D41E10F451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4" creationId="{E60F0E01-9320-9FF2-69A2-23EA704A178F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5" creationId="{F97D4BA0-5A4E-39FD-9B00-3ABCF7CF5DAE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7" creationId="{A326B717-5FDC-1267-C9A9-AC0622F4D693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51" creationId="{FAC6A904-F43F-7F4B-95E0-C4110E81508B}"/>
          </ac:spMkLst>
        </pc:spChg>
        <pc:spChg chg="del mod">
          <ac:chgData name="Ziyan Han" userId="3a0290bb0867d812" providerId="LiveId" clId="{8D046DC2-696B-304E-B677-6DAD298906A7}" dt="2024-06-24T09:32:25.714" v="3572" actId="478"/>
          <ac:spMkLst>
            <pc:docMk/>
            <pc:sldMk cId="331624389" sldId="271"/>
            <ac:spMk id="58" creationId="{786B9DCE-F3D8-124B-4846-87392EF458F9}"/>
          </ac:spMkLst>
        </pc:spChg>
        <pc:grpChg chg="add mod">
          <ac:chgData name="Ziyan Han" userId="3a0290bb0867d812" providerId="LiveId" clId="{8D046DC2-696B-304E-B677-6DAD298906A7}" dt="2024-06-24T09:32:29.911" v="3574" actId="1076"/>
          <ac:grpSpMkLst>
            <pc:docMk/>
            <pc:sldMk cId="331624389" sldId="271"/>
            <ac:grpSpMk id="50" creationId="{1836B1C4-2921-424A-BB6F-5537B12CB6F4}"/>
          </ac:grpSpMkLst>
        </pc:grpChg>
        <pc:graphicFrameChg chg="mod">
          <ac:chgData name="Ziyan Han" userId="3a0290bb0867d812" providerId="LiveId" clId="{8D046DC2-696B-304E-B677-6DAD298906A7}" dt="2024-07-01T09:10:20.827" v="7480" actId="1076"/>
          <ac:graphicFrameMkLst>
            <pc:docMk/>
            <pc:sldMk cId="331624389" sldId="271"/>
            <ac:graphicFrameMk id="46" creationId="{1AF7F57A-7A06-7E94-B963-3FBDDF3D246A}"/>
          </ac:graphicFrameMkLst>
        </pc:graphicFrameChg>
        <pc:picChg chg="del">
          <ac:chgData name="Ziyan Han" userId="3a0290bb0867d812" providerId="LiveId" clId="{8D046DC2-696B-304E-B677-6DAD298906A7}" dt="2024-06-24T09:32:22.495" v="3570" actId="478"/>
          <ac:picMkLst>
            <pc:docMk/>
            <pc:sldMk cId="331624389" sldId="271"/>
            <ac:picMk id="48" creationId="{010DCC16-9390-3E74-D1CE-C8192A74BFA9}"/>
          </ac:picMkLst>
        </pc:picChg>
        <pc:picChg chg="add del">
          <ac:chgData name="Ziyan Han" userId="3a0290bb0867d812" providerId="LiveId" clId="{8D046DC2-696B-304E-B677-6DAD298906A7}" dt="2024-06-24T09:32:14.619" v="3569" actId="478"/>
          <ac:picMkLst>
            <pc:docMk/>
            <pc:sldMk cId="331624389" sldId="271"/>
            <ac:picMk id="49" creationId="{D0E925B0-FF90-2BB4-638E-80DD3E7BA6D3}"/>
          </ac:picMkLst>
        </pc:picChg>
        <pc:picChg chg="mod">
          <ac:chgData name="Ziyan Han" userId="3a0290bb0867d812" providerId="LiveId" clId="{8D046DC2-696B-304E-B677-6DAD298906A7}" dt="2024-06-24T09:32:26.422" v="3573"/>
          <ac:picMkLst>
            <pc:docMk/>
            <pc:sldMk cId="331624389" sldId="271"/>
            <ac:picMk id="52" creationId="{CCB20FD4-5107-EE46-BD09-EF435E29F2C8}"/>
          </ac:picMkLst>
        </pc:picChg>
      </pc:sldChg>
      <pc:sldChg chg="del">
        <pc:chgData name="Ziyan Han" userId="3a0290bb0867d812" providerId="LiveId" clId="{8D046DC2-696B-304E-B677-6DAD298906A7}" dt="2024-06-23T12:27:56.825" v="1317" actId="2696"/>
        <pc:sldMkLst>
          <pc:docMk/>
          <pc:sldMk cId="3202865570" sldId="272"/>
        </pc:sldMkLst>
      </pc:sldChg>
      <pc:sldChg chg="del">
        <pc:chgData name="Ziyan Han" userId="3a0290bb0867d812" providerId="LiveId" clId="{8D046DC2-696B-304E-B677-6DAD298906A7}" dt="2024-06-23T12:27:47.710" v="1316" actId="2696"/>
        <pc:sldMkLst>
          <pc:docMk/>
          <pc:sldMk cId="4225968066" sldId="273"/>
        </pc:sldMkLst>
      </pc:sldChg>
      <pc:sldChg chg="del">
        <pc:chgData name="Ziyan Han" userId="3a0290bb0867d812" providerId="LiveId" clId="{8D046DC2-696B-304E-B677-6DAD298906A7}" dt="2024-06-23T12:27:38.469" v="1315" actId="2696"/>
        <pc:sldMkLst>
          <pc:docMk/>
          <pc:sldMk cId="2510305193" sldId="274"/>
        </pc:sldMkLst>
      </pc:sldChg>
      <pc:sldChg chg="addSp delSp modSp add mod">
        <pc:chgData name="Ziyan Han" userId="3a0290bb0867d812" providerId="LiveId" clId="{8D046DC2-696B-304E-B677-6DAD298906A7}" dt="2024-06-25T08:10:27.207" v="4921" actId="2711"/>
        <pc:sldMkLst>
          <pc:docMk/>
          <pc:sldMk cId="1242184352" sldId="275"/>
        </pc:sldMkLst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" creationId="{792A9501-2E00-80F2-A0DC-66050A70C3C0}"/>
          </ac:spMkLst>
        </pc:spChg>
        <pc:spChg chg="del">
          <ac:chgData name="Ziyan Han" userId="3a0290bb0867d812" providerId="LiveId" clId="{8D046DC2-696B-304E-B677-6DAD298906A7}" dt="2024-06-24T08:41:04.148" v="2734" actId="478"/>
          <ac:spMkLst>
            <pc:docMk/>
            <pc:sldMk cId="1242184352" sldId="275"/>
            <ac:spMk id="4" creationId="{594E2E48-B3EB-3671-6D02-621419AC5CC5}"/>
          </ac:spMkLst>
        </pc:spChg>
        <pc:spChg chg="del">
          <ac:chgData name="Ziyan Han" userId="3a0290bb0867d812" providerId="LiveId" clId="{8D046DC2-696B-304E-B677-6DAD298906A7}" dt="2024-06-24T09:31:48.990" v="3559" actId="478"/>
          <ac:spMkLst>
            <pc:docMk/>
            <pc:sldMk cId="1242184352" sldId="275"/>
            <ac:spMk id="5" creationId="{E73791C9-6BCA-5D6A-8DA9-08B2659A3BB8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8" creationId="{BD02FBDC-AFDE-DE05-416A-9318C565D8E1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17" creationId="{98E13C83-6624-C736-E2ED-FD094682B5C7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18" creationId="{7366E1B2-35DE-A2F7-DC5D-294C5C338250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0" creationId="{DE92EF17-65FA-FA77-7F58-0965381DBB5C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1" creationId="{01B596B5-A0BC-C240-6185-29F455D277B6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3" creationId="{4B3D4627-2616-584F-835E-E6BE5C3D1891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4" creationId="{98F51006-8BE9-48E1-ECA9-B5BB4CD8E507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5" creationId="{97D435E9-0A42-A3B9-3387-472517B1730C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7" creationId="{958D7898-6479-C987-429E-121DDC52BCDF}"/>
          </ac:spMkLst>
        </pc:spChg>
        <pc:spChg chg="add del mod">
          <ac:chgData name="Ziyan Han" userId="3a0290bb0867d812" providerId="LiveId" clId="{8D046DC2-696B-304E-B677-6DAD298906A7}" dt="2024-06-24T13:42:03.740" v="4844" actId="21"/>
          <ac:spMkLst>
            <pc:docMk/>
            <pc:sldMk cId="1242184352" sldId="275"/>
            <ac:spMk id="29" creationId="{95EF751E-F939-9445-8748-6E8EFB113BFA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0" creationId="{E5B70D6A-4681-3376-2033-3505287B6029}"/>
          </ac:spMkLst>
        </pc:spChg>
        <pc:spChg chg="del mod">
          <ac:chgData name="Ziyan Han" userId="3a0290bb0867d812" providerId="LiveId" clId="{8D046DC2-696B-304E-B677-6DAD298906A7}" dt="2024-06-24T09:32:00.883" v="3561" actId="478"/>
          <ac:spMkLst>
            <pc:docMk/>
            <pc:sldMk cId="1242184352" sldId="275"/>
            <ac:spMk id="31" creationId="{610347D3-D6F8-4DBD-BFEC-0004A6D5E1ED}"/>
          </ac:spMkLst>
        </pc:spChg>
        <pc:spChg chg="add 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2" creationId="{D7740E41-7CAF-A54A-95DD-636583EFBB90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3" creationId="{63C41F7C-EE8A-4DA9-814B-37022178D294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4" creationId="{7D24ED12-E2D0-4BED-8472-A77DE4FDBE1B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5" creationId="{F4BD34C8-84B9-48CD-8177-C1D116257B99}"/>
          </ac:spMkLst>
        </pc:spChg>
        <pc:spChg chg="add 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6" creationId="{D6A6A824-AF99-6441-8F66-C067DB83E4DD}"/>
          </ac:spMkLst>
        </pc:spChg>
      </pc:sldChg>
      <pc:sldChg chg="add del">
        <pc:chgData name="Ziyan Han" userId="3a0290bb0867d812" providerId="LiveId" clId="{8D046DC2-696B-304E-B677-6DAD298906A7}" dt="2024-06-23T12:30:47.330" v="1347" actId="2696"/>
        <pc:sldMkLst>
          <pc:docMk/>
          <pc:sldMk cId="3698210637" sldId="276"/>
        </pc:sldMkLst>
      </pc:sldChg>
      <pc:sldChg chg="add del">
        <pc:chgData name="Ziyan Han" userId="3a0290bb0867d812" providerId="LiveId" clId="{8D046DC2-696B-304E-B677-6DAD298906A7}" dt="2024-06-23T12:30:54.513" v="1349" actId="2696"/>
        <pc:sldMkLst>
          <pc:docMk/>
          <pc:sldMk cId="3308368954" sldId="281"/>
        </pc:sldMkLst>
      </pc:sldChg>
      <pc:sldChg chg="del">
        <pc:chgData name="Ziyan Han" userId="3a0290bb0867d812" providerId="LiveId" clId="{8D046DC2-696B-304E-B677-6DAD298906A7}" dt="2024-06-23T12:28:09.610" v="1319" actId="2696"/>
        <pc:sldMkLst>
          <pc:docMk/>
          <pc:sldMk cId="3466827474" sldId="283"/>
        </pc:sldMkLst>
      </pc:sldChg>
      <pc:sldChg chg="delSp modSp add del mod">
        <pc:chgData name="Ziyan Han" userId="3a0290bb0867d812" providerId="LiveId" clId="{8D046DC2-696B-304E-B677-6DAD298906A7}" dt="2024-06-24T07:36:48.340" v="2488" actId="2696"/>
        <pc:sldMkLst>
          <pc:docMk/>
          <pc:sldMk cId="3005075674" sldId="284"/>
        </pc:sldMkLst>
        <pc:spChg chg="del">
          <ac:chgData name="Ziyan Han" userId="3a0290bb0867d812" providerId="LiveId" clId="{8D046DC2-696B-304E-B677-6DAD298906A7}" dt="2024-06-23T08:57:15.762" v="351" actId="478"/>
          <ac:spMkLst>
            <pc:docMk/>
            <pc:sldMk cId="3005075674" sldId="284"/>
            <ac:spMk id="3" creationId="{32F9B79D-8D53-2F74-0C07-A024056ED183}"/>
          </ac:spMkLst>
        </pc:spChg>
        <pc:spChg chg="mod">
          <ac:chgData name="Ziyan Han" userId="3a0290bb0867d812" providerId="LiveId" clId="{8D046DC2-696B-304E-B677-6DAD298906A7}" dt="2024-06-24T07:36:45.596" v="2487" actId="21"/>
          <ac:spMkLst>
            <pc:docMk/>
            <pc:sldMk cId="3005075674" sldId="284"/>
            <ac:spMk id="13" creationId="{DE0300C7-6444-4CF2-ADD6-8F36FFCA5F02}"/>
          </ac:spMkLst>
        </pc:spChg>
      </pc:sldChg>
      <pc:sldChg chg="modSp mod">
        <pc:chgData name="Ziyan Han" userId="3a0290bb0867d812" providerId="LiveId" clId="{8D046DC2-696B-304E-B677-6DAD298906A7}" dt="2024-06-23T08:55:07.968" v="291" actId="20577"/>
        <pc:sldMkLst>
          <pc:docMk/>
          <pc:sldMk cId="1898959872" sldId="285"/>
        </pc:sldMkLst>
        <pc:spChg chg="mod">
          <ac:chgData name="Ziyan Han" userId="3a0290bb0867d812" providerId="LiveId" clId="{8D046DC2-696B-304E-B677-6DAD298906A7}" dt="2024-06-23T08:55:07.968" v="291" actId="20577"/>
          <ac:spMkLst>
            <pc:docMk/>
            <pc:sldMk cId="1898959872" sldId="285"/>
            <ac:spMk id="2" creationId="{0CDCDEFA-2B89-D943-93E8-A7F11E4A84AC}"/>
          </ac:spMkLst>
        </pc:spChg>
      </pc:sldChg>
      <pc:sldChg chg="addSp delSp modSp add del mod">
        <pc:chgData name="Ziyan Han" userId="3a0290bb0867d812" providerId="LiveId" clId="{8D046DC2-696B-304E-B677-6DAD298906A7}" dt="2024-06-24T07:33:53.349" v="2444" actId="2696"/>
        <pc:sldMkLst>
          <pc:docMk/>
          <pc:sldMk cId="3962897260" sldId="286"/>
        </pc:sldMkLst>
        <pc:spChg chg="add del mod">
          <ac:chgData name="Ziyan Han" userId="3a0290bb0867d812" providerId="LiveId" clId="{8D046DC2-696B-304E-B677-6DAD298906A7}" dt="2024-06-24T07:31:03.730" v="2409" actId="478"/>
          <ac:spMkLst>
            <pc:docMk/>
            <pc:sldMk cId="3962897260" sldId="286"/>
            <ac:spMk id="3" creationId="{24C6AF4B-94D2-374A-B4FE-BC8659D9ED1A}"/>
          </ac:spMkLst>
        </pc:spChg>
        <pc:spChg chg="del">
          <ac:chgData name="Ziyan Han" userId="3a0290bb0867d812" providerId="LiveId" clId="{8D046DC2-696B-304E-B677-6DAD298906A7}" dt="2024-06-23T08:57:05.038" v="348" actId="478"/>
          <ac:spMkLst>
            <pc:docMk/>
            <pc:sldMk cId="3962897260" sldId="286"/>
            <ac:spMk id="7" creationId="{8E30642E-3916-788E-8A4C-7F724A31AC38}"/>
          </ac:spMkLst>
        </pc:spChg>
        <pc:spChg chg="del">
          <ac:chgData name="Ziyan Han" userId="3a0290bb0867d812" providerId="LiveId" clId="{8D046DC2-696B-304E-B677-6DAD298906A7}" dt="2024-06-24T07:29:58.213" v="2360" actId="478"/>
          <ac:spMkLst>
            <pc:docMk/>
            <pc:sldMk cId="3962897260" sldId="286"/>
            <ac:spMk id="9" creationId="{83F85A18-4AE4-2F62-1E46-5C48D0D30AF5}"/>
          </ac:spMkLst>
        </pc:spChg>
        <pc:spChg chg="del">
          <ac:chgData name="Ziyan Han" userId="3a0290bb0867d812" providerId="LiveId" clId="{8D046DC2-696B-304E-B677-6DAD298906A7}" dt="2024-06-24T07:30:00.419" v="2361" actId="478"/>
          <ac:spMkLst>
            <pc:docMk/>
            <pc:sldMk cId="3962897260" sldId="286"/>
            <ac:spMk id="10" creationId="{B77CE5F0-B684-ADF6-5090-2A43A750B8D2}"/>
          </ac:spMkLst>
        </pc:spChg>
        <pc:spChg chg="del mod">
          <ac:chgData name="Ziyan Han" userId="3a0290bb0867d812" providerId="LiveId" clId="{8D046DC2-696B-304E-B677-6DAD298906A7}" dt="2024-06-24T07:30:03.798" v="2364" actId="478"/>
          <ac:spMkLst>
            <pc:docMk/>
            <pc:sldMk cId="3962897260" sldId="286"/>
            <ac:spMk id="11" creationId="{CAE13E2B-0DD9-D9D1-4223-5615B4BECFE1}"/>
          </ac:spMkLst>
        </pc:spChg>
        <pc:spChg chg="del">
          <ac:chgData name="Ziyan Han" userId="3a0290bb0867d812" providerId="LiveId" clId="{8D046DC2-696B-304E-B677-6DAD298906A7}" dt="2024-06-24T07:30:02.955" v="2363" actId="478"/>
          <ac:spMkLst>
            <pc:docMk/>
            <pc:sldMk cId="3962897260" sldId="286"/>
            <ac:spMk id="12" creationId="{47F518F2-E7E7-CADD-CE09-B2B78BD506F1}"/>
          </ac:spMkLst>
        </pc:spChg>
        <pc:spChg chg="del mod">
          <ac:chgData name="Ziyan Han" userId="3a0290bb0867d812" providerId="LiveId" clId="{8D046DC2-696B-304E-B677-6DAD298906A7}" dt="2024-06-24T07:32:09.969" v="2429" actId="478"/>
          <ac:spMkLst>
            <pc:docMk/>
            <pc:sldMk cId="3962897260" sldId="286"/>
            <ac:spMk id="15" creationId="{4191F2A4-6002-64A0-1E56-814EDC6F4AE2}"/>
          </ac:spMkLst>
        </pc:spChg>
        <pc:spChg chg="add mod">
          <ac:chgData name="Ziyan Han" userId="3a0290bb0867d812" providerId="LiveId" clId="{8D046DC2-696B-304E-B677-6DAD298906A7}" dt="2024-06-24T07:32:23.203" v="2431" actId="948"/>
          <ac:spMkLst>
            <pc:docMk/>
            <pc:sldMk cId="3962897260" sldId="286"/>
            <ac:spMk id="20" creationId="{F06588E6-0160-194A-9314-C20C9A9AB369}"/>
          </ac:spMkLst>
        </pc:spChg>
      </pc:sldChg>
      <pc:sldChg chg="modSp mod">
        <pc:chgData name="Ziyan Han" userId="3a0290bb0867d812" providerId="LiveId" clId="{8D046DC2-696B-304E-B677-6DAD298906A7}" dt="2024-06-23T12:30:17.725" v="1339" actId="403"/>
        <pc:sldMkLst>
          <pc:docMk/>
          <pc:sldMk cId="1093103173" sldId="288"/>
        </pc:sldMkLst>
        <pc:spChg chg="mod">
          <ac:chgData name="Ziyan Han" userId="3a0290bb0867d812" providerId="LiveId" clId="{8D046DC2-696B-304E-B677-6DAD298906A7}" dt="2024-06-23T12:30:17.725" v="1339" actId="403"/>
          <ac:spMkLst>
            <pc:docMk/>
            <pc:sldMk cId="1093103173" sldId="288"/>
            <ac:spMk id="5" creationId="{5EDBEA0B-4DDF-3546-91AA-06A33FEB423B}"/>
          </ac:spMkLst>
        </pc:spChg>
      </pc:sldChg>
      <pc:sldChg chg="add del">
        <pc:chgData name="Ziyan Han" userId="3a0290bb0867d812" providerId="LiveId" clId="{8D046DC2-696B-304E-B677-6DAD298906A7}" dt="2024-06-23T12:30:34.097" v="1345" actId="2696"/>
        <pc:sldMkLst>
          <pc:docMk/>
          <pc:sldMk cId="34028935" sldId="296"/>
        </pc:sldMkLst>
      </pc:sldChg>
      <pc:sldChg chg="addSp delSp modSp ord">
        <pc:chgData name="Ziyan Han" userId="3a0290bb0867d812" providerId="LiveId" clId="{8D046DC2-696B-304E-B677-6DAD298906A7}" dt="2024-07-05T12:42:21.640" v="7603"/>
        <pc:sldMkLst>
          <pc:docMk/>
          <pc:sldMk cId="1609524654" sldId="297"/>
        </pc:sldMkLst>
        <pc:spChg chg="add del mod">
          <ac:chgData name="Ziyan Han" userId="3a0290bb0867d812" providerId="LiveId" clId="{8D046DC2-696B-304E-B677-6DAD298906A7}" dt="2024-07-05T12:42:21.640" v="7603"/>
          <ac:spMkLst>
            <pc:docMk/>
            <pc:sldMk cId="1609524654" sldId="297"/>
            <ac:spMk id="164" creationId="{DBF4D925-B437-F644-80A8-7878257855B4}"/>
          </ac:spMkLst>
        </pc:spChg>
      </pc:sldChg>
      <pc:sldChg chg="add del">
        <pc:chgData name="Ziyan Han" userId="3a0290bb0867d812" providerId="LiveId" clId="{8D046DC2-696B-304E-B677-6DAD298906A7}" dt="2024-07-05T13:12:29.614" v="7605" actId="2696"/>
        <pc:sldMkLst>
          <pc:docMk/>
          <pc:sldMk cId="1190205010" sldId="303"/>
        </pc:sldMkLst>
      </pc:sldChg>
      <pc:sldChg chg="modSp">
        <pc:chgData name="Ziyan Han" userId="3a0290bb0867d812" providerId="LiveId" clId="{8D046DC2-696B-304E-B677-6DAD298906A7}" dt="2024-07-05T13:16:44.204" v="7606" actId="21"/>
        <pc:sldMkLst>
          <pc:docMk/>
          <pc:sldMk cId="4131883390" sldId="308"/>
        </pc:sldMkLst>
        <pc:graphicFrameChg chg="mod">
          <ac:chgData name="Ziyan Han" userId="3a0290bb0867d812" providerId="LiveId" clId="{8D046DC2-696B-304E-B677-6DAD298906A7}" dt="2024-07-05T13:16:44.204" v="7606" actId="21"/>
          <ac:graphicFrameMkLst>
            <pc:docMk/>
            <pc:sldMk cId="4131883390" sldId="308"/>
            <ac:graphicFrameMk id="220" creationId="{A4340F87-68CC-6841-A94B-DD33B4845C15}"/>
          </ac:graphicFrameMkLst>
        </pc:graphicFrameChg>
      </pc:sldChg>
      <pc:sldChg chg="del">
        <pc:chgData name="Ziyan Han" userId="3a0290bb0867d812" providerId="LiveId" clId="{8D046DC2-696B-304E-B677-6DAD298906A7}" dt="2024-06-23T12:30:26.014" v="1340" actId="2696"/>
        <pc:sldMkLst>
          <pc:docMk/>
          <pc:sldMk cId="4224636135" sldId="309"/>
        </pc:sldMkLst>
      </pc:sldChg>
      <pc:sldChg chg="del">
        <pc:chgData name="Ziyan Han" userId="3a0290bb0867d812" providerId="LiveId" clId="{8D046DC2-696B-304E-B677-6DAD298906A7}" dt="2024-06-23T12:30:26.943" v="1341" actId="2696"/>
        <pc:sldMkLst>
          <pc:docMk/>
          <pc:sldMk cId="3326687149" sldId="311"/>
        </pc:sldMkLst>
      </pc:sldChg>
      <pc:sldChg chg="del">
        <pc:chgData name="Ziyan Han" userId="3a0290bb0867d812" providerId="LiveId" clId="{8D046DC2-696B-304E-B677-6DAD298906A7}" dt="2024-06-23T12:28:00.071" v="1318" actId="2696"/>
        <pc:sldMkLst>
          <pc:docMk/>
          <pc:sldMk cId="2168800895" sldId="312"/>
        </pc:sldMkLst>
      </pc:sldChg>
      <pc:sldChg chg="del">
        <pc:chgData name="Ziyan Han" userId="3a0290bb0867d812" providerId="LiveId" clId="{8D046DC2-696B-304E-B677-6DAD298906A7}" dt="2024-06-23T12:30:27.508" v="1342" actId="2696"/>
        <pc:sldMkLst>
          <pc:docMk/>
          <pc:sldMk cId="2968222333" sldId="314"/>
        </pc:sldMkLst>
      </pc:sldChg>
      <pc:sldChg chg="modSp new mod">
        <pc:chgData name="Ziyan Han" userId="3a0290bb0867d812" providerId="LiveId" clId="{8D046DC2-696B-304E-B677-6DAD298906A7}" dt="2024-06-24T09:36:55.451" v="3679" actId="27636"/>
        <pc:sldMkLst>
          <pc:docMk/>
          <pc:sldMk cId="2600909108" sldId="317"/>
        </pc:sldMkLst>
        <pc:spChg chg="mod">
          <ac:chgData name="Ziyan Han" userId="3a0290bb0867d812" providerId="LiveId" clId="{8D046DC2-696B-304E-B677-6DAD298906A7}" dt="2024-06-24T09:36:55.451" v="3679" actId="27636"/>
          <ac:spMkLst>
            <pc:docMk/>
            <pc:sldMk cId="2600909108" sldId="317"/>
            <ac:spMk id="2" creationId="{32D71B86-290F-7748-8B66-8E2002CC53FD}"/>
          </ac:spMkLst>
        </pc:spChg>
        <pc:spChg chg="mod">
          <ac:chgData name="Ziyan Han" userId="3a0290bb0867d812" providerId="LiveId" clId="{8D046DC2-696B-304E-B677-6DAD298906A7}" dt="2024-06-24T09:36:55.405" v="3678" actId="2711"/>
          <ac:spMkLst>
            <pc:docMk/>
            <pc:sldMk cId="2600909108" sldId="317"/>
            <ac:spMk id="3" creationId="{46B71A46-1874-754D-A8B6-A9C4C38BE177}"/>
          </ac:spMkLst>
        </pc:spChg>
      </pc:sldChg>
      <pc:sldChg chg="modSp new mod">
        <pc:chgData name="Ziyan Han" userId="3a0290bb0867d812" providerId="LiveId" clId="{8D046DC2-696B-304E-B677-6DAD298906A7}" dt="2024-06-24T09:37:10.445" v="3682" actId="2711"/>
        <pc:sldMkLst>
          <pc:docMk/>
          <pc:sldMk cId="3321285726" sldId="318"/>
        </pc:sldMkLst>
        <pc:spChg chg="mod">
          <ac:chgData name="Ziyan Han" userId="3a0290bb0867d812" providerId="LiveId" clId="{8D046DC2-696B-304E-B677-6DAD298906A7}" dt="2024-06-24T09:37:10.445" v="3682" actId="2711"/>
          <ac:spMkLst>
            <pc:docMk/>
            <pc:sldMk cId="3321285726" sldId="318"/>
            <ac:spMk id="2" creationId="{CE3AED18-BE16-2E4F-ABF3-4D5918997E21}"/>
          </ac:spMkLst>
        </pc:spChg>
        <pc:spChg chg="mod">
          <ac:chgData name="Ziyan Han" userId="3a0290bb0867d812" providerId="LiveId" clId="{8D046DC2-696B-304E-B677-6DAD298906A7}" dt="2024-06-24T09:37:10.445" v="3682" actId="2711"/>
          <ac:spMkLst>
            <pc:docMk/>
            <pc:sldMk cId="3321285726" sldId="318"/>
            <ac:spMk id="3" creationId="{1F8C0D38-A257-E048-82CF-3B4D2D48479E}"/>
          </ac:spMkLst>
        </pc:spChg>
      </pc:sldChg>
      <pc:sldChg chg="new del">
        <pc:chgData name="Ziyan Han" userId="3a0290bb0867d812" providerId="LiveId" clId="{8D046DC2-696B-304E-B677-6DAD298906A7}" dt="2024-06-23T12:35:04.582" v="1351" actId="2696"/>
        <pc:sldMkLst>
          <pc:docMk/>
          <pc:sldMk cId="2205836224" sldId="319"/>
        </pc:sldMkLst>
      </pc:sldChg>
      <pc:sldChg chg="addSp delSp modSp add mod ord">
        <pc:chgData name="Ziyan Han" userId="3a0290bb0867d812" providerId="LiveId" clId="{8D046DC2-696B-304E-B677-6DAD298906A7}" dt="2024-06-24T12:55:44.550" v="4625" actId="14100"/>
        <pc:sldMkLst>
          <pc:docMk/>
          <pc:sldMk cId="2145126354" sldId="320"/>
        </pc:sldMkLst>
        <pc:spChg chg="mod">
          <ac:chgData name="Ziyan Han" userId="3a0290bb0867d812" providerId="LiveId" clId="{8D046DC2-696B-304E-B677-6DAD298906A7}" dt="2024-06-24T10:47:45.370" v="3948" actId="14100"/>
          <ac:spMkLst>
            <pc:docMk/>
            <pc:sldMk cId="2145126354" sldId="320"/>
            <ac:spMk id="2" creationId="{BF6AB0C3-8C2F-3C7A-A3F4-97667644F944}"/>
          </ac:spMkLst>
        </pc:spChg>
        <pc:spChg chg="del">
          <ac:chgData name="Ziyan Han" userId="3a0290bb0867d812" providerId="LiveId" clId="{8D046DC2-696B-304E-B677-6DAD298906A7}" dt="2024-06-23T08:57:01.989" v="347" actId="478"/>
          <ac:spMkLst>
            <pc:docMk/>
            <pc:sldMk cId="2145126354" sldId="320"/>
            <ac:spMk id="7" creationId="{8E30642E-3916-788E-8A4C-7F724A31AC38}"/>
          </ac:spMkLst>
        </pc:spChg>
        <pc:spChg chg="mod">
          <ac:chgData name="Ziyan Han" userId="3a0290bb0867d812" providerId="LiveId" clId="{8D046DC2-696B-304E-B677-6DAD298906A7}" dt="2024-06-24T12:55:44.550" v="4625" actId="14100"/>
          <ac:spMkLst>
            <pc:docMk/>
            <pc:sldMk cId="2145126354" sldId="320"/>
            <ac:spMk id="9" creationId="{83F85A18-4AE4-2F62-1E46-5C48D0D30AF5}"/>
          </ac:spMkLst>
        </pc:spChg>
        <pc:spChg chg="mod">
          <ac:chgData name="Ziyan Han" userId="3a0290bb0867d812" providerId="LiveId" clId="{8D046DC2-696B-304E-B677-6DAD298906A7}" dt="2024-06-24T10:47:17.800" v="3945" actId="1035"/>
          <ac:spMkLst>
            <pc:docMk/>
            <pc:sldMk cId="2145126354" sldId="320"/>
            <ac:spMk id="10" creationId="{B77CE5F0-B684-ADF6-5090-2A43A750B8D2}"/>
          </ac:spMkLst>
        </pc:spChg>
        <pc:spChg chg="mod">
          <ac:chgData name="Ziyan Han" userId="3a0290bb0867d812" providerId="LiveId" clId="{8D046DC2-696B-304E-B677-6DAD298906A7}" dt="2024-06-24T12:38:16.695" v="4030" actId="114"/>
          <ac:spMkLst>
            <pc:docMk/>
            <pc:sldMk cId="2145126354" sldId="320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54:06.389" v="4614" actId="20577"/>
          <ac:spMkLst>
            <pc:docMk/>
            <pc:sldMk cId="2145126354" sldId="320"/>
            <ac:spMk id="12" creationId="{47F518F2-E7E7-CADD-CE09-B2B78BD506F1}"/>
          </ac:spMkLst>
        </pc:spChg>
        <pc:spChg chg="mod">
          <ac:chgData name="Ziyan Han" userId="3a0290bb0867d812" providerId="LiveId" clId="{8D046DC2-696B-304E-B677-6DAD298906A7}" dt="2024-06-24T09:41:32.982" v="3739" actId="2711"/>
          <ac:spMkLst>
            <pc:docMk/>
            <pc:sldMk cId="2145126354" sldId="320"/>
            <ac:spMk id="17" creationId="{EF406FAB-0679-ED1B-A60F-4D9D75B30D97}"/>
          </ac:spMkLst>
        </pc:spChg>
        <pc:spChg chg="mod">
          <ac:chgData name="Ziyan Han" userId="3a0290bb0867d812" providerId="LiveId" clId="{8D046DC2-696B-304E-B677-6DAD298906A7}" dt="2024-06-24T09:41:37.401" v="3740" actId="403"/>
          <ac:spMkLst>
            <pc:docMk/>
            <pc:sldMk cId="2145126354" sldId="320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00.374" v="3952" actId="692"/>
          <ac:spMkLst>
            <pc:docMk/>
            <pc:sldMk cId="2145126354" sldId="320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12:55:34.600" v="4624" actId="20577"/>
          <ac:spMkLst>
            <pc:docMk/>
            <pc:sldMk cId="2145126354" sldId="320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10:47:53.069" v="3950" actId="14100"/>
          <ac:grpSpMkLst>
            <pc:docMk/>
            <pc:sldMk cId="2145126354" sldId="320"/>
            <ac:grpSpMk id="5" creationId="{1D4307AF-15BF-6E46-AFFB-C96B041F331B}"/>
          </ac:grpSpMkLst>
        </pc:grpChg>
        <pc:grpChg chg="add mod">
          <ac:chgData name="Ziyan Han" userId="3a0290bb0867d812" providerId="LiveId" clId="{8D046DC2-696B-304E-B677-6DAD298906A7}" dt="2024-06-24T10:46:55.602" v="3934" actId="1037"/>
          <ac:grpSpMkLst>
            <pc:docMk/>
            <pc:sldMk cId="2145126354" sldId="320"/>
            <ac:grpSpMk id="8" creationId="{02AD4560-9713-F841-B78D-8D4B626EB45D}"/>
          </ac:grpSpMkLst>
        </pc:grpChg>
        <pc:picChg chg="add del mod">
          <ac:chgData name="Ziyan Han" userId="3a0290bb0867d812" providerId="LiveId" clId="{8D046DC2-696B-304E-B677-6DAD298906A7}" dt="2024-06-24T08:05:07.269" v="2510"/>
          <ac:picMkLst>
            <pc:docMk/>
            <pc:sldMk cId="2145126354" sldId="320"/>
            <ac:picMk id="3" creationId="{56D4376C-F9EF-8042-8915-B722A4D33F57}"/>
          </ac:picMkLst>
        </pc:picChg>
        <pc:picChg chg="mod">
          <ac:chgData name="Ziyan Han" userId="3a0290bb0867d812" providerId="LiveId" clId="{8D046DC2-696B-304E-B677-6DAD298906A7}" dt="2024-06-24T08:06:29.892" v="2514" actId="164"/>
          <ac:picMkLst>
            <pc:docMk/>
            <pc:sldMk cId="2145126354" sldId="320"/>
            <ac:picMk id="4" creationId="{F3596554-4494-A49D-F710-40FFE05E9B31}"/>
          </ac:picMkLst>
        </pc:picChg>
        <pc:picChg chg="add del">
          <ac:chgData name="Ziyan Han" userId="3a0290bb0867d812" providerId="LiveId" clId="{8D046DC2-696B-304E-B677-6DAD298906A7}" dt="2024-06-24T08:05:31.896" v="2511" actId="478"/>
          <ac:picMkLst>
            <pc:docMk/>
            <pc:sldMk cId="2145126354" sldId="320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7:29:04.292" v="2357" actId="1036"/>
          <ac:picMkLst>
            <pc:docMk/>
            <pc:sldMk cId="2145126354" sldId="320"/>
            <ac:picMk id="16" creationId="{CF63AF07-D8F2-B8CC-93D3-F238CA3046F4}"/>
          </ac:picMkLst>
        </pc:picChg>
      </pc:sldChg>
      <pc:sldChg chg="delSp add del mod">
        <pc:chgData name="Ziyan Han" userId="3a0290bb0867d812" providerId="LiveId" clId="{8D046DC2-696B-304E-B677-6DAD298906A7}" dt="2024-06-24T07:34:15.668" v="2447" actId="2696"/>
        <pc:sldMkLst>
          <pc:docMk/>
          <pc:sldMk cId="419973399" sldId="321"/>
        </pc:sldMkLst>
        <pc:spChg chg="del">
          <ac:chgData name="Ziyan Han" userId="3a0290bb0867d812" providerId="LiveId" clId="{8D046DC2-696B-304E-B677-6DAD298906A7}" dt="2024-06-23T08:57:07.807" v="349" actId="478"/>
          <ac:spMkLst>
            <pc:docMk/>
            <pc:sldMk cId="419973399" sldId="321"/>
            <ac:spMk id="3" creationId="{B9929022-67A3-7521-FAA5-4F15B86BD2E1}"/>
          </ac:spMkLst>
        </pc:spChg>
      </pc:sldChg>
      <pc:sldChg chg="delSp modSp add del mod">
        <pc:chgData name="Ziyan Han" userId="3a0290bb0867d812" providerId="LiveId" clId="{8D046DC2-696B-304E-B677-6DAD298906A7}" dt="2024-06-24T07:36:35.270" v="2483" actId="2696"/>
        <pc:sldMkLst>
          <pc:docMk/>
          <pc:sldMk cId="729842767" sldId="322"/>
        </pc:sldMkLst>
        <pc:spChg chg="del">
          <ac:chgData name="Ziyan Han" userId="3a0290bb0867d812" providerId="LiveId" clId="{8D046DC2-696B-304E-B677-6DAD298906A7}" dt="2024-06-23T08:57:10.076" v="350" actId="478"/>
          <ac:spMkLst>
            <pc:docMk/>
            <pc:sldMk cId="729842767" sldId="322"/>
            <ac:spMk id="3" creationId="{68A7360D-09DC-4E6E-58C0-31BFA5F479EA}"/>
          </ac:spMkLst>
        </pc:spChg>
        <pc:spChg chg="mod">
          <ac:chgData name="Ziyan Han" userId="3a0290bb0867d812" providerId="LiveId" clId="{8D046DC2-696B-304E-B677-6DAD298906A7}" dt="2024-06-24T07:35:27.438" v="2466" actId="21"/>
          <ac:spMkLst>
            <pc:docMk/>
            <pc:sldMk cId="729842767" sldId="322"/>
            <ac:spMk id="13" creationId="{5D2397E6-223C-4570-BEB1-370EC3CC9080}"/>
          </ac:spMkLst>
        </pc:spChg>
      </pc:sldChg>
      <pc:sldChg chg="delSp modSp add mod modShow">
        <pc:chgData name="Ziyan Han" userId="3a0290bb0867d812" providerId="LiveId" clId="{8D046DC2-696B-304E-B677-6DAD298906A7}" dt="2024-06-24T09:45:47.313" v="3814" actId="27636"/>
        <pc:sldMkLst>
          <pc:docMk/>
          <pc:sldMk cId="4160836202" sldId="323"/>
        </pc:sldMkLst>
        <pc:spChg chg="del mod">
          <ac:chgData name="Ziyan Han" userId="3a0290bb0867d812" providerId="LiveId" clId="{8D046DC2-696B-304E-B677-6DAD298906A7}" dt="2024-06-24T08:40:32.021" v="2726" actId="478"/>
          <ac:spMkLst>
            <pc:docMk/>
            <pc:sldMk cId="4160836202" sldId="323"/>
            <ac:spMk id="2" creationId="{50F0DAFC-F10D-8758-5009-9C90F0467D80}"/>
          </ac:spMkLst>
        </pc:spChg>
        <pc:spChg chg="mod">
          <ac:chgData name="Ziyan Han" userId="3a0290bb0867d812" providerId="LiveId" clId="{8D046DC2-696B-304E-B677-6DAD298906A7}" dt="2024-06-24T09:45:47.313" v="3814" actId="27636"/>
          <ac:spMkLst>
            <pc:docMk/>
            <pc:sldMk cId="4160836202" sldId="323"/>
            <ac:spMk id="3" creationId="{D99941BD-5AAC-9BDF-6215-E842840B7A16}"/>
          </ac:spMkLst>
        </pc:spChg>
        <pc:spChg chg="mod">
          <ac:chgData name="Ziyan Han" userId="3a0290bb0867d812" providerId="LiveId" clId="{8D046DC2-696B-304E-B677-6DAD298906A7}" dt="2024-06-24T09:45:17.662" v="3805" actId="2711"/>
          <ac:spMkLst>
            <pc:docMk/>
            <pc:sldMk cId="4160836202" sldId="323"/>
            <ac:spMk id="4" creationId="{BEB6E571-FE05-4777-9D56-12D05637311C}"/>
          </ac:spMkLst>
        </pc:spChg>
      </pc:sldChg>
      <pc:sldChg chg="add del">
        <pc:chgData name="Ziyan Han" userId="3a0290bb0867d812" providerId="LiveId" clId="{8D046DC2-696B-304E-B677-6DAD298906A7}" dt="2024-06-24T08:18:52.434" v="2680" actId="2696"/>
        <pc:sldMkLst>
          <pc:docMk/>
          <pc:sldMk cId="427362572" sldId="324"/>
        </pc:sldMkLst>
      </pc:sldChg>
      <pc:sldChg chg="addSp delSp modSp add mod ord">
        <pc:chgData name="Ziyan Han" userId="3a0290bb0867d812" providerId="LiveId" clId="{8D046DC2-696B-304E-B677-6DAD298906A7}" dt="2024-06-24T09:41:13.586" v="3736" actId="403"/>
        <pc:sldMkLst>
          <pc:docMk/>
          <pc:sldMk cId="2457195961" sldId="325"/>
        </pc:sldMkLst>
        <pc:spChg chg="del mod">
          <ac:chgData name="Ziyan Han" userId="3a0290bb0867d812" providerId="LiveId" clId="{8D046DC2-696B-304E-B677-6DAD298906A7}" dt="2024-06-24T08:40:19.169" v="2725" actId="478"/>
          <ac:spMkLst>
            <pc:docMk/>
            <pc:sldMk cId="2457195961" sldId="325"/>
            <ac:spMk id="2" creationId="{DA3FD4E8-59C1-0C05-F228-9F779C360180}"/>
          </ac:spMkLst>
        </pc:spChg>
        <pc:spChg chg="add del mod">
          <ac:chgData name="Ziyan Han" userId="3a0290bb0867d812" providerId="LiveId" clId="{8D046DC2-696B-304E-B677-6DAD298906A7}" dt="2024-06-24T08:40:16.882" v="2724" actId="478"/>
          <ac:spMkLst>
            <pc:docMk/>
            <pc:sldMk cId="2457195961" sldId="325"/>
            <ac:spMk id="3" creationId="{A48C08BF-66E2-B048-AE37-72DFE4838FC4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8" creationId="{E63F4249-007B-67D8-75F4-C2BCE89AD2A6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9" creationId="{98614C61-0A59-46AA-AB6D-7D5AA3C67D40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0" creationId="{D7264F47-5C7F-0B90-3E30-3510EDEAC1BF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1" creationId="{3BE889B7-4FAB-3AE1-7F41-70CF780D9451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2" creationId="{CF6DAD18-4766-94F1-6086-A6C159D1FE53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3" creationId="{7EC8CB74-143D-89B3-19FF-EEF5AA3CDDF9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4" creationId="{377654A8-4DD4-EE88-E71B-40C33A9506DA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5" creationId="{FD553778-4A98-9BA0-5ED1-6DB976292167}"/>
          </ac:spMkLst>
        </pc:spChg>
        <pc:spChg chg="mod">
          <ac:chgData name="Ziyan Han" userId="3a0290bb0867d812" providerId="LiveId" clId="{8D046DC2-696B-304E-B677-6DAD298906A7}" dt="2024-06-24T09:41:13.586" v="3736" actId="403"/>
          <ac:spMkLst>
            <pc:docMk/>
            <pc:sldMk cId="2457195961" sldId="325"/>
            <ac:spMk id="16" creationId="{C5CB0569-19A6-9E98-C910-94938229B5D8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7" creationId="{3EC404C6-57DB-4821-AA1A-EEF27135D5D3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8" creationId="{5DB3FC9E-4AB6-471C-93C6-0BF0B06AFB59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9" creationId="{730F9561-BD5D-E8DB-E272-F65EF8DC4DAD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20" creationId="{71E631D9-F700-182A-F163-D4C9AF8EFA12}"/>
          </ac:spMkLst>
        </pc:spChg>
        <pc:grpChg chg="add mod">
          <ac:chgData name="Ziyan Han" userId="3a0290bb0867d812" providerId="LiveId" clId="{8D046DC2-696B-304E-B677-6DAD298906A7}" dt="2024-06-24T08:43:00.806" v="2779" actId="1076"/>
          <ac:grpSpMkLst>
            <pc:docMk/>
            <pc:sldMk cId="2457195961" sldId="325"/>
            <ac:grpSpMk id="4" creationId="{97FFC68F-904B-1B47-ABFE-1F4DFD03896A}"/>
          </ac:grpSpMkLst>
        </pc:grpChg>
        <pc:grpChg chg="add mod">
          <ac:chgData name="Ziyan Han" userId="3a0290bb0867d812" providerId="LiveId" clId="{8D046DC2-696B-304E-B677-6DAD298906A7}" dt="2024-06-24T09:40:58.420" v="3734" actId="2711"/>
          <ac:grpSpMkLst>
            <pc:docMk/>
            <pc:sldMk cId="2457195961" sldId="325"/>
            <ac:grpSpMk id="5" creationId="{50C1FCE3-B17E-DF46-952F-7D024E60B9E4}"/>
          </ac:grpSpMkLst>
        </pc:grpChg>
      </pc:sldChg>
      <pc:sldChg chg="addSp delSp modSp add mod addAnim delAnim modAnim">
        <pc:chgData name="Ziyan Han" userId="3a0290bb0867d812" providerId="LiveId" clId="{8D046DC2-696B-304E-B677-6DAD298906A7}" dt="2024-06-25T10:34:06.466" v="5977" actId="14100"/>
        <pc:sldMkLst>
          <pc:docMk/>
          <pc:sldMk cId="12267212" sldId="326"/>
        </pc:sldMkLst>
        <pc:spChg chg="del">
          <ac:chgData name="Ziyan Han" userId="3a0290bb0867d812" providerId="LiveId" clId="{8D046DC2-696B-304E-B677-6DAD298906A7}" dt="2024-06-24T08:40:37.177" v="2727" actId="478"/>
          <ac:spMkLst>
            <pc:docMk/>
            <pc:sldMk cId="12267212" sldId="326"/>
            <ac:spMk id="4" creationId="{8AA9A224-1403-6E03-7C55-52FE45A0ECC4}"/>
          </ac:spMkLst>
        </pc:spChg>
        <pc:spChg chg="add mod">
          <ac:chgData name="Ziyan Han" userId="3a0290bb0867d812" providerId="LiveId" clId="{8D046DC2-696B-304E-B677-6DAD298906A7}" dt="2024-06-25T09:12:45.035" v="5056" actId="1076"/>
          <ac:spMkLst>
            <pc:docMk/>
            <pc:sldMk cId="12267212" sldId="326"/>
            <ac:spMk id="11" creationId="{AFD0FB3D-387D-4148-B5E6-7A7BCF4697B2}"/>
          </ac:spMkLst>
        </pc:spChg>
        <pc:spChg chg="del mod">
          <ac:chgData name="Ziyan Han" userId="3a0290bb0867d812" providerId="LiveId" clId="{8D046DC2-696B-304E-B677-6DAD298906A7}" dt="2024-06-24T08:44:42.449" v="2798" actId="478"/>
          <ac:spMkLst>
            <pc:docMk/>
            <pc:sldMk cId="12267212" sldId="326"/>
            <ac:spMk id="24" creationId="{1229E4F1-DB94-4A55-A2F9-BCB5B2565B63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26" creationId="{99386BAA-AA1F-4B3C-8708-862DD466284D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0" creationId="{A5451C59-BD84-4DC0-824D-F5D45DAFEC9C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2" creationId="{0B34B8C5-A021-40AD-A6AE-24A6F29B670C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3" creationId="{582D816C-243F-489B-95C5-69C127AB1000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6" creationId="{D813AF28-7B0C-4745-9A5D-8AEA27170705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7" creationId="{E44B46DE-B173-4D07-AB50-A5FDFAF8AAFC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0" creationId="{FAD69509-F688-4CBB-A30D-14AADFAA9411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1" creationId="{702C252C-799F-4ECF-91E3-C2A838AB789F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2" creationId="{68638552-C385-480A-A57F-7F0193BEEF35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3" creationId="{419B2C3A-DD8A-4C53-9B88-466A7364EA32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4" creationId="{44CF8071-2186-40AA-8B7E-615AA3FEEB4C}"/>
          </ac:spMkLst>
        </pc:spChg>
        <pc:spChg chg="mod">
          <ac:chgData name="Ziyan Han" userId="3a0290bb0867d812" providerId="LiveId" clId="{8D046DC2-696B-304E-B677-6DAD298906A7}" dt="2024-06-24T08:53:48.817" v="2961" actId="1038"/>
          <ac:spMkLst>
            <pc:docMk/>
            <pc:sldMk cId="12267212" sldId="326"/>
            <ac:spMk id="59" creationId="{49B76DC6-9086-4735-AEAB-FA09E5C480D5}"/>
          </ac:spMkLst>
        </pc:spChg>
        <pc:spChg chg="mod">
          <ac:chgData name="Ziyan Han" userId="3a0290bb0867d812" providerId="LiveId" clId="{8D046DC2-696B-304E-B677-6DAD298906A7}" dt="2024-06-24T13:08:53.795" v="4629" actId="113"/>
          <ac:spMkLst>
            <pc:docMk/>
            <pc:sldMk cId="12267212" sldId="326"/>
            <ac:spMk id="60" creationId="{365E0CF4-96C7-CFB6-F1F7-68455D426A24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3" creationId="{867DB828-D349-4119-A6FC-60FCC48525B1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4" creationId="{A880DC90-5EE9-4574-94FD-D79C540D103F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6" creationId="{93CA6337-8BCD-4155-B2F5-4AB2F1EB1249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8" creationId="{B815210D-8CE4-4DD4-903C-39021238EFD4}"/>
          </ac:spMkLst>
        </pc:spChg>
        <pc:spChg chg="mod">
          <ac:chgData name="Ziyan Han" userId="3a0290bb0867d812" providerId="LiveId" clId="{8D046DC2-696B-304E-B677-6DAD298906A7}" dt="2024-06-24T13:08:54.220" v="4630" actId="113"/>
          <ac:spMkLst>
            <pc:docMk/>
            <pc:sldMk cId="12267212" sldId="326"/>
            <ac:spMk id="69" creationId="{593D7FFD-BCBB-4935-B31C-0FAF6187FD15}"/>
          </ac:spMkLst>
        </pc:spChg>
        <pc:spChg chg="mod">
          <ac:chgData name="Ziyan Han" userId="3a0290bb0867d812" providerId="LiveId" clId="{8D046DC2-696B-304E-B677-6DAD298906A7}" dt="2024-06-24T08:52:08.012" v="2944" actId="165"/>
          <ac:spMkLst>
            <pc:docMk/>
            <pc:sldMk cId="12267212" sldId="326"/>
            <ac:spMk id="72" creationId="{8D3314C8-5EA1-411A-94C2-A7A721771DEB}"/>
          </ac:spMkLst>
        </pc:spChg>
        <pc:spChg chg="add del mod">
          <ac:chgData name="Ziyan Han" userId="3a0290bb0867d812" providerId="LiveId" clId="{8D046DC2-696B-304E-B677-6DAD298906A7}" dt="2024-06-24T08:47:35.575" v="2856"/>
          <ac:spMkLst>
            <pc:docMk/>
            <pc:sldMk cId="12267212" sldId="326"/>
            <ac:spMk id="73" creationId="{013A4FC2-3821-C14E-8284-5D1DBB8A249E}"/>
          </ac:spMkLst>
        </pc:spChg>
        <pc:spChg chg="mod topLvl">
          <ac:chgData name="Ziyan Han" userId="3a0290bb0867d812" providerId="LiveId" clId="{8D046DC2-696B-304E-B677-6DAD298906A7}" dt="2024-06-24T09:21:21.010" v="3384" actId="113"/>
          <ac:spMkLst>
            <pc:docMk/>
            <pc:sldMk cId="12267212" sldId="326"/>
            <ac:spMk id="74" creationId="{6EEF1A9F-46F5-440B-8615-59350BF4B684}"/>
          </ac:spMkLst>
        </pc:spChg>
        <pc:spChg chg="mod topLvl">
          <ac:chgData name="Ziyan Han" userId="3a0290bb0867d812" providerId="LiveId" clId="{8D046DC2-696B-304E-B677-6DAD298906A7}" dt="2024-06-24T09:21:18.279" v="3383" actId="113"/>
          <ac:spMkLst>
            <pc:docMk/>
            <pc:sldMk cId="12267212" sldId="326"/>
            <ac:spMk id="75" creationId="{2EBC0F6A-663D-40E1-AF4A-D195E709F217}"/>
          </ac:spMkLst>
        </pc:spChg>
        <pc:spChg chg="mod">
          <ac:chgData name="Ziyan Han" userId="3a0290bb0867d812" providerId="LiveId" clId="{8D046DC2-696B-304E-B677-6DAD298906A7}" dt="2024-06-24T08:52:08.012" v="2944" actId="165"/>
          <ac:spMkLst>
            <pc:docMk/>
            <pc:sldMk cId="12267212" sldId="326"/>
            <ac:spMk id="76" creationId="{C4CE57C9-1C9E-4E83-A3A1-59BB9E1FF0A3}"/>
          </ac:spMkLst>
        </pc:spChg>
        <pc:spChg chg="add del mod">
          <ac:chgData name="Ziyan Han" userId="3a0290bb0867d812" providerId="LiveId" clId="{8D046DC2-696B-304E-B677-6DAD298906A7}" dt="2024-06-24T09:10:45.112" v="3292"/>
          <ac:spMkLst>
            <pc:docMk/>
            <pc:sldMk cId="12267212" sldId="326"/>
            <ac:spMk id="77" creationId="{7EEAD2DB-B1AA-3348-AB6A-8636538A3854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0" creationId="{D189DCF2-8051-43C7-BA99-3557DAE07B59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1" creationId="{6A396052-CE67-4C5C-AB0D-F32020D899FA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3" creationId="{BB401167-AB50-4697-B8C0-66106317CFEB}"/>
          </ac:spMkLst>
        </pc:spChg>
        <pc:spChg chg="mod">
          <ac:chgData name="Ziyan Han" userId="3a0290bb0867d812" providerId="LiveId" clId="{8D046DC2-696B-304E-B677-6DAD298906A7}" dt="2024-06-24T09:46:11.794" v="3819" actId="404"/>
          <ac:spMkLst>
            <pc:docMk/>
            <pc:sldMk cId="12267212" sldId="326"/>
            <ac:spMk id="84" creationId="{FF983D14-6796-41F3-8E8E-179109CFD008}"/>
          </ac:spMkLst>
        </pc:spChg>
        <pc:spChg chg="mod">
          <ac:chgData name="Ziyan Han" userId="3a0290bb0867d812" providerId="LiveId" clId="{8D046DC2-696B-304E-B677-6DAD298906A7}" dt="2024-06-25T10:33:28.272" v="5976" actId="14100"/>
          <ac:spMkLst>
            <pc:docMk/>
            <pc:sldMk cId="12267212" sldId="326"/>
            <ac:spMk id="85" creationId="{8CDA64D1-5B77-4618-B85A-3843CE83D454}"/>
          </ac:spMkLst>
        </pc:spChg>
        <pc:spChg chg="mod">
          <ac:chgData name="Ziyan Han" userId="3a0290bb0867d812" providerId="LiveId" clId="{8D046DC2-696B-304E-B677-6DAD298906A7}" dt="2024-06-25T09:07:50.122" v="4952" actId="14100"/>
          <ac:spMkLst>
            <pc:docMk/>
            <pc:sldMk cId="12267212" sldId="326"/>
            <ac:spMk id="86" creationId="{875871E4-D240-4845-BDC0-A2751B34C8A8}"/>
          </ac:spMkLst>
        </pc:spChg>
        <pc:spChg chg="mod">
          <ac:chgData name="Ziyan Han" userId="3a0290bb0867d812" providerId="LiveId" clId="{8D046DC2-696B-304E-B677-6DAD298906A7}" dt="2024-06-25T10:34:06.466" v="5977" actId="14100"/>
          <ac:spMkLst>
            <pc:docMk/>
            <pc:sldMk cId="12267212" sldId="326"/>
            <ac:spMk id="87" creationId="{2C5C8341-1ADE-4821-B9E0-053A8865DE55}"/>
          </ac:spMkLst>
        </pc:spChg>
        <pc:spChg chg="add mod">
          <ac:chgData name="Ziyan Han" userId="3a0290bb0867d812" providerId="LiveId" clId="{8D046DC2-696B-304E-B677-6DAD298906A7}" dt="2024-06-25T09:12:34.430" v="5055" actId="1076"/>
          <ac:spMkLst>
            <pc:docMk/>
            <pc:sldMk cId="12267212" sldId="326"/>
            <ac:spMk id="89" creationId="{08BA3B26-6609-304B-8D60-D351CC5E0573}"/>
          </ac:spMkLst>
        </pc:spChg>
        <pc:spChg chg="add mod">
          <ac:chgData name="Ziyan Han" userId="3a0290bb0867d812" providerId="LiveId" clId="{8D046DC2-696B-304E-B677-6DAD298906A7}" dt="2024-06-25T09:14:01.104" v="5062" actId="1076"/>
          <ac:spMkLst>
            <pc:docMk/>
            <pc:sldMk cId="12267212" sldId="326"/>
            <ac:spMk id="90" creationId="{8941FD5E-416E-4845-B145-10AF81997BA7}"/>
          </ac:spMkLst>
        </pc:spChg>
        <pc:grpChg chg="add 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7" creationId="{A266C1C7-1E91-0447-BDD2-B57B8688DED2}"/>
          </ac:grpSpMkLst>
        </pc:grpChg>
        <pc:grpChg chg="mod topLvl">
          <ac:chgData name="Ziyan Han" userId="3a0290bb0867d812" providerId="LiveId" clId="{8D046DC2-696B-304E-B677-6DAD298906A7}" dt="2024-06-24T08:52:26.227" v="2945" actId="164"/>
          <ac:grpSpMkLst>
            <pc:docMk/>
            <pc:sldMk cId="12267212" sldId="326"/>
            <ac:grpSpMk id="18" creationId="{E2AE2CBD-F8C5-41DD-A77A-EFF4D861EFB2}"/>
          </ac:grpSpMkLst>
        </pc:grpChg>
        <pc:grpChg chg="del mod">
          <ac:chgData name="Ziyan Han" userId="3a0290bb0867d812" providerId="LiveId" clId="{8D046DC2-696B-304E-B677-6DAD298906A7}" dt="2024-06-24T08:52:08.012" v="2944" actId="165"/>
          <ac:grpSpMkLst>
            <pc:docMk/>
            <pc:sldMk cId="12267212" sldId="326"/>
            <ac:grpSpMk id="22" creationId="{35C3A011-0041-46C7-9C6B-0BF36166E2A1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3" creationId="{8E65F325-B3FB-4394-838C-42C6687CD456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5" creationId="{B3DD75FF-86DD-4DE6-A463-9370764B2BA1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7" creationId="{EF527262-4920-4BF5-9162-3A17DA6EB9DD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8" creationId="{4A68805E-14D6-4EA7-BD79-94EF807B2D86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9" creationId="{B63B4937-962E-4386-BB67-61ADBEFC3DAA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44" creationId="{39FF434D-1506-4321-BB70-43DDB6D296D4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45" creationId="{55B8905B-76D2-49E7-AC8B-0B7C3B90BA25}"/>
          </ac:grpSpMkLst>
        </pc:grpChg>
        <pc:grpChg chg="mod">
          <ac:chgData name="Ziyan Han" userId="3a0290bb0867d812" providerId="LiveId" clId="{8D046DC2-696B-304E-B677-6DAD298906A7}" dt="2024-06-24T08:52:08.012" v="2944" actId="165"/>
          <ac:grpSpMkLst>
            <pc:docMk/>
            <pc:sldMk cId="12267212" sldId="326"/>
            <ac:grpSpMk id="55" creationId="{43E6A842-A1E5-414D-9F3E-259375720E6A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61" creationId="{13FFB615-1781-4E06-8B43-EB7AE7BAB3F4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62" creationId="{D6250B26-4F7F-419E-A642-AF09E4106E46}"/>
          </ac:grpSpMkLst>
        </pc:grpChg>
        <pc:picChg chg="mod">
          <ac:chgData name="Ziyan Han" userId="3a0290bb0867d812" providerId="LiveId" clId="{8D046DC2-696B-304E-B677-6DAD298906A7}" dt="2024-06-24T08:52:08.012" v="2944" actId="165"/>
          <ac:picMkLst>
            <pc:docMk/>
            <pc:sldMk cId="12267212" sldId="326"/>
            <ac:picMk id="17" creationId="{1F653B14-6F61-47D2-A411-DB330A0324EB}"/>
          </ac:picMkLst>
        </pc:picChg>
        <pc:picChg chg="mod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65" creationId="{B4717281-8C20-4006-BDE5-67AB3427A1A3}"/>
          </ac:picMkLst>
        </pc:picChg>
        <pc:picChg chg="mod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67" creationId="{2BE11DA1-BD00-4E90-B0BB-1A04643FA440}"/>
          </ac:picMkLst>
        </pc:picChg>
        <pc:picChg chg="mod">
          <ac:chgData name="Ziyan Han" userId="3a0290bb0867d812" providerId="LiveId" clId="{8D046DC2-696B-304E-B677-6DAD298906A7}" dt="2024-06-24T08:52:08.012" v="2944" actId="165"/>
          <ac:picMkLst>
            <pc:docMk/>
            <pc:sldMk cId="12267212" sldId="326"/>
            <ac:picMk id="71" creationId="{A69ECA03-258D-48B2-B355-F94EE4561D45}"/>
          </ac:picMkLst>
        </pc:picChg>
        <pc:picChg chg="mod topLvl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78" creationId="{AF361AE6-5DED-4576-9BD4-CA900DF7ED53}"/>
          </ac:picMkLst>
        </pc:picChg>
        <pc:picChg chg="mod topLvl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79" creationId="{BAC32393-0A88-47D4-94EC-2CCE22A6209D}"/>
          </ac:picMkLst>
        </pc:picChg>
        <pc:cxnChg chg="add mod">
          <ac:chgData name="Ziyan Han" userId="3a0290bb0867d812" providerId="LiveId" clId="{8D046DC2-696B-304E-B677-6DAD298906A7}" dt="2024-06-25T09:09:12.276" v="4972" actId="14100"/>
          <ac:cxnSpMkLst>
            <pc:docMk/>
            <pc:sldMk cId="12267212" sldId="326"/>
            <ac:cxnSpMk id="9" creationId="{17EA435C-9E25-C449-9373-EAD7E5A076A4}"/>
          </ac:cxnSpMkLst>
        </pc:cxnChg>
        <pc:cxnChg chg="mod topLvl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1" creationId="{25511660-F623-46ED-AD2B-B4F383B13BE5}"/>
          </ac:cxnSpMkLst>
        </pc:cxnChg>
        <pc:cxnChg chg="mod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8" creationId="{23CDFB64-77BA-4011-BD67-D84B3E934DD5}"/>
          </ac:cxnSpMkLst>
        </pc:cxnChg>
        <pc:cxnChg chg="mod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9" creationId="{1B627F0F-6D6C-46C5-8316-DE39D15A8F7A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6" creationId="{0BEF8CCF-F31B-4038-B359-890C87124C92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7" creationId="{6DD27591-0A70-4A90-B2EA-4310CD30ACA8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8" creationId="{9EA10EA1-42A9-4644-BEC6-5F12B6FE3AF9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70" creationId="{2DCC9514-754F-4538-A0A2-C79C50DE257F}"/>
          </ac:cxnSpMkLst>
        </pc:cxnChg>
        <pc:cxnChg chg="add del mod">
          <ac:chgData name="Ziyan Han" userId="3a0290bb0867d812" providerId="LiveId" clId="{8D046DC2-696B-304E-B677-6DAD298906A7}" dt="2024-06-25T09:09:15.196" v="4973" actId="478"/>
          <ac:cxnSpMkLst>
            <pc:docMk/>
            <pc:sldMk cId="12267212" sldId="326"/>
            <ac:cxnSpMk id="82" creationId="{365E9AEA-B01A-194F-A3E8-2D74EFC190B1}"/>
          </ac:cxnSpMkLst>
        </pc:cxnChg>
        <pc:cxnChg chg="add mod">
          <ac:chgData name="Ziyan Han" userId="3a0290bb0867d812" providerId="LiveId" clId="{8D046DC2-696B-304E-B677-6DAD298906A7}" dt="2024-06-25T09:09:28.706" v="4975" actId="1076"/>
          <ac:cxnSpMkLst>
            <pc:docMk/>
            <pc:sldMk cId="12267212" sldId="326"/>
            <ac:cxnSpMk id="88" creationId="{384F211D-B074-8845-AEE0-4CD6A39D0158}"/>
          </ac:cxnSpMkLst>
        </pc:cxnChg>
      </pc:sldChg>
      <pc:sldChg chg="addSp delSp modSp add mod modAnim modNotesTx">
        <pc:chgData name="Ziyan Han" userId="3a0290bb0867d812" providerId="LiveId" clId="{8D046DC2-696B-304E-B677-6DAD298906A7}" dt="2024-06-25T12:35:57.705" v="6580" actId="14100"/>
        <pc:sldMkLst>
          <pc:docMk/>
          <pc:sldMk cId="2864182894" sldId="327"/>
        </pc:sldMkLst>
        <pc:spChg chg="del">
          <ac:chgData name="Ziyan Han" userId="3a0290bb0867d812" providerId="LiveId" clId="{8D046DC2-696B-304E-B677-6DAD298906A7}" dt="2024-06-24T08:40:41.700" v="2728" actId="478"/>
          <ac:spMkLst>
            <pc:docMk/>
            <pc:sldMk cId="2864182894" sldId="327"/>
            <ac:spMk id="2" creationId="{772AB556-7F71-58E9-83F6-7D094B40FD02}"/>
          </ac:spMkLst>
        </pc:spChg>
        <pc:spChg chg="del mod">
          <ac:chgData name="Ziyan Han" userId="3a0290bb0867d812" providerId="LiveId" clId="{8D046DC2-696B-304E-B677-6DAD298906A7}" dt="2024-06-25T09:21:13.687" v="5185" actId="478"/>
          <ac:spMkLst>
            <pc:docMk/>
            <pc:sldMk cId="2864182894" sldId="327"/>
            <ac:spMk id="3" creationId="{A9B371F7-20A8-EB49-18F0-F078FB8133AE}"/>
          </ac:spMkLst>
        </pc:spChg>
        <pc:spChg chg="del mod">
          <ac:chgData name="Ziyan Han" userId="3a0290bb0867d812" providerId="LiveId" clId="{8D046DC2-696B-304E-B677-6DAD298906A7}" dt="2024-06-24T08:59:56.388" v="3113" actId="478"/>
          <ac:spMkLst>
            <pc:docMk/>
            <pc:sldMk cId="2864182894" sldId="327"/>
            <ac:spMk id="6" creationId="{279C89F5-124E-F996-E4E1-D3FB47BF2FD9}"/>
          </ac:spMkLst>
        </pc:spChg>
        <pc:spChg chg="del mod">
          <ac:chgData name="Ziyan Han" userId="3a0290bb0867d812" providerId="LiveId" clId="{8D046DC2-696B-304E-B677-6DAD298906A7}" dt="2024-06-24T08:59:00.179" v="3077" actId="478"/>
          <ac:spMkLst>
            <pc:docMk/>
            <pc:sldMk cId="2864182894" sldId="327"/>
            <ac:spMk id="7" creationId="{55751D61-8B84-99B1-6D5D-C139D9E47D54}"/>
          </ac:spMkLst>
        </pc:spChg>
        <pc:spChg chg="mod">
          <ac:chgData name="Ziyan Han" userId="3a0290bb0867d812" providerId="LiveId" clId="{8D046DC2-696B-304E-B677-6DAD298906A7}" dt="2024-06-25T09:15:45.281" v="5127" actId="255"/>
          <ac:spMkLst>
            <pc:docMk/>
            <pc:sldMk cId="2864182894" sldId="327"/>
            <ac:spMk id="9" creationId="{A1EA9917-FC71-BDC5-823D-C0FA7974F7BD}"/>
          </ac:spMkLst>
        </pc:spChg>
        <pc:spChg chg="del mod">
          <ac:chgData name="Ziyan Han" userId="3a0290bb0867d812" providerId="LiveId" clId="{8D046DC2-696B-304E-B677-6DAD298906A7}" dt="2024-06-25T09:21:11.999" v="5184" actId="478"/>
          <ac:spMkLst>
            <pc:docMk/>
            <pc:sldMk cId="2864182894" sldId="327"/>
            <ac:spMk id="10" creationId="{CF767129-0163-2F2E-F6F5-C930F756482C}"/>
          </ac:spMkLst>
        </pc:spChg>
        <pc:spChg chg="del mod">
          <ac:chgData name="Ziyan Han" userId="3a0290bb0867d812" providerId="LiveId" clId="{8D046DC2-696B-304E-B677-6DAD298906A7}" dt="2024-06-25T09:14:33.630" v="5075" actId="478"/>
          <ac:spMkLst>
            <pc:docMk/>
            <pc:sldMk cId="2864182894" sldId="327"/>
            <ac:spMk id="12" creationId="{54A00119-E2DB-6400-7B89-5583225F6B5D}"/>
          </ac:spMkLst>
        </pc:spChg>
        <pc:spChg chg="mod">
          <ac:chgData name="Ziyan Han" userId="3a0290bb0867d812" providerId="LiveId" clId="{8D046DC2-696B-304E-B677-6DAD298906A7}" dt="2024-06-24T09:46:35.436" v="3823" actId="2711"/>
          <ac:spMkLst>
            <pc:docMk/>
            <pc:sldMk cId="2864182894" sldId="327"/>
            <ac:spMk id="16" creationId="{03B69C85-D629-4206-8613-B729CEC0EB29}"/>
          </ac:spMkLst>
        </pc:spChg>
        <pc:spChg chg="add del mod">
          <ac:chgData name="Ziyan Han" userId="3a0290bb0867d812" providerId="LiveId" clId="{8D046DC2-696B-304E-B677-6DAD298906A7}" dt="2024-06-25T09:16:03.510" v="5132" actId="14100"/>
          <ac:spMkLst>
            <pc:docMk/>
            <pc:sldMk cId="2864182894" sldId="327"/>
            <ac:spMk id="17" creationId="{F06422A7-CA71-4140-B97C-3D2957F833D3}"/>
          </ac:spMkLst>
        </pc:spChg>
        <pc:spChg chg="mod">
          <ac:chgData name="Ziyan Han" userId="3a0290bb0867d812" providerId="LiveId" clId="{8D046DC2-696B-304E-B677-6DAD298906A7}" dt="2024-06-25T12:04:30.277" v="5979" actId="20577"/>
          <ac:spMkLst>
            <pc:docMk/>
            <pc:sldMk cId="2864182894" sldId="327"/>
            <ac:spMk id="26" creationId="{99386BAA-AA1F-4B3C-8708-862DD466284D}"/>
          </ac:spMkLst>
        </pc:spChg>
        <pc:spChg chg="mod">
          <ac:chgData name="Ziyan Han" userId="3a0290bb0867d812" providerId="LiveId" clId="{8D046DC2-696B-304E-B677-6DAD298906A7}" dt="2024-06-24T09:46:35.436" v="3823" actId="2711"/>
          <ac:spMkLst>
            <pc:docMk/>
            <pc:sldMk cId="2864182894" sldId="327"/>
            <ac:spMk id="32" creationId="{7C78B79A-09E1-4D9D-8B79-9629D042713F}"/>
          </ac:spMkLst>
        </pc:spChg>
        <pc:spChg chg="add del mod">
          <ac:chgData name="Ziyan Han" userId="3a0290bb0867d812" providerId="LiveId" clId="{8D046DC2-696B-304E-B677-6DAD298906A7}" dt="2024-06-24T08:59:36.176" v="3087"/>
          <ac:spMkLst>
            <pc:docMk/>
            <pc:sldMk cId="2864182894" sldId="327"/>
            <ac:spMk id="33" creationId="{8B126292-65F6-6746-8841-C0EFBDC9E1ED}"/>
          </ac:spMkLst>
        </pc:spChg>
        <pc:spChg chg="add mod">
          <ac:chgData name="Ziyan Han" userId="3a0290bb0867d812" providerId="LiveId" clId="{8D046DC2-696B-304E-B677-6DAD298906A7}" dt="2024-06-25T09:21:08.749" v="5181" actId="20577"/>
          <ac:spMkLst>
            <pc:docMk/>
            <pc:sldMk cId="2864182894" sldId="327"/>
            <ac:spMk id="35" creationId="{69FCB376-F4CF-7B4F-B9B8-777F0FB4C609}"/>
          </ac:spMkLst>
        </pc:spChg>
        <pc:spChg chg="del mod">
          <ac:chgData name="Ziyan Han" userId="3a0290bb0867d812" providerId="LiveId" clId="{8D046DC2-696B-304E-B677-6DAD298906A7}" dt="2024-06-25T09:14:35.773" v="5077" actId="478"/>
          <ac:spMkLst>
            <pc:docMk/>
            <pc:sldMk cId="2864182894" sldId="327"/>
            <ac:spMk id="36" creationId="{A1128D1C-A09E-97C2-20AC-3F752D2BF378}"/>
          </ac:spMkLst>
        </pc:spChg>
        <pc:spChg chg="add mod">
          <ac:chgData name="Ziyan Han" userId="3a0290bb0867d812" providerId="LiveId" clId="{8D046DC2-696B-304E-B677-6DAD298906A7}" dt="2024-06-25T12:18:49.480" v="6559" actId="21"/>
          <ac:spMkLst>
            <pc:docMk/>
            <pc:sldMk cId="2864182894" sldId="327"/>
            <ac:spMk id="40" creationId="{DCDB1ED2-DBCA-5C40-BC10-E5F5E720BF33}"/>
          </ac:spMkLst>
        </pc:spChg>
        <pc:spChg chg="add del mod">
          <ac:chgData name="Ziyan Han" userId="3a0290bb0867d812" providerId="LiveId" clId="{8D046DC2-696B-304E-B677-6DAD298906A7}" dt="2024-06-25T09:21:16.963" v="5186" actId="478"/>
          <ac:spMkLst>
            <pc:docMk/>
            <pc:sldMk cId="2864182894" sldId="327"/>
            <ac:spMk id="42" creationId="{507FBF6D-2E82-884C-849F-77E7B86466C1}"/>
          </ac:spMkLst>
        </pc:spChg>
        <pc:spChg chg="add mod">
          <ac:chgData name="Ziyan Han" userId="3a0290bb0867d812" providerId="LiveId" clId="{8D046DC2-696B-304E-B677-6DAD298906A7}" dt="2024-06-25T12:35:57.705" v="6580" actId="14100"/>
          <ac:spMkLst>
            <pc:docMk/>
            <pc:sldMk cId="2864182894" sldId="327"/>
            <ac:spMk id="43" creationId="{1E2D70DA-FEAC-484B-B4C4-4E8CA9D1C073}"/>
          </ac:spMkLst>
        </pc:spChg>
        <pc:spChg chg="add del mod">
          <ac:chgData name="Ziyan Han" userId="3a0290bb0867d812" providerId="LiveId" clId="{8D046DC2-696B-304E-B677-6DAD298906A7}" dt="2024-06-25T09:50:56.597" v="5549"/>
          <ac:spMkLst>
            <pc:docMk/>
            <pc:sldMk cId="2864182894" sldId="327"/>
            <ac:spMk id="44" creationId="{F3D98D3E-BDC4-3D4B-9824-817C35F0BFA9}"/>
          </ac:spMkLst>
        </pc:spChg>
        <pc:spChg chg="add mod">
          <ac:chgData name="Ziyan Han" userId="3a0290bb0867d812" providerId="LiveId" clId="{8D046DC2-696B-304E-B677-6DAD298906A7}" dt="2024-06-25T12:35:45.614" v="6578" actId="14100"/>
          <ac:spMkLst>
            <pc:docMk/>
            <pc:sldMk cId="2864182894" sldId="327"/>
            <ac:spMk id="45" creationId="{ADCD2205-D3A6-9E4F-B4BF-6B08EBBC9209}"/>
          </ac:spMkLst>
        </pc:spChg>
        <pc:spChg chg="add mod">
          <ac:chgData name="Ziyan Han" userId="3a0290bb0867d812" providerId="LiveId" clId="{8D046DC2-696B-304E-B677-6DAD298906A7}" dt="2024-06-25T12:19:01.207" v="6565" actId="14100"/>
          <ac:spMkLst>
            <pc:docMk/>
            <pc:sldMk cId="2864182894" sldId="327"/>
            <ac:spMk id="47" creationId="{D7AEEAA9-A2D8-BD44-B365-42F234CB8809}"/>
          </ac:spMkLst>
        </pc:spChg>
        <pc:grpChg chg="mod">
          <ac:chgData name="Ziyan Han" userId="3a0290bb0867d812" providerId="LiveId" clId="{8D046DC2-696B-304E-B677-6DAD298906A7}" dt="2024-06-24T09:03:37.610" v="3155" actId="164"/>
          <ac:grpSpMkLst>
            <pc:docMk/>
            <pc:sldMk cId="2864182894" sldId="327"/>
            <ac:grpSpMk id="4" creationId="{C5C4B04E-3433-40EF-B5D4-987700A2177F}"/>
          </ac:grpSpMkLst>
        </pc:grpChg>
        <pc:grpChg chg="add del mod">
          <ac:chgData name="Ziyan Han" userId="3a0290bb0867d812" providerId="LiveId" clId="{8D046DC2-696B-304E-B677-6DAD298906A7}" dt="2024-06-25T09:21:07.800" v="5180" actId="478"/>
          <ac:grpSpMkLst>
            <pc:docMk/>
            <pc:sldMk cId="2864182894" sldId="327"/>
            <ac:grpSpMk id="8" creationId="{4AC50A04-0F1C-954C-8AE5-F6478A1597F8}"/>
          </ac:grpSpMkLst>
        </pc:grpChg>
        <pc:grpChg chg="mod">
          <ac:chgData name="Ziyan Han" userId="3a0290bb0867d812" providerId="LiveId" clId="{8D046DC2-696B-304E-B677-6DAD298906A7}" dt="2024-06-24T09:02:51.041" v="3141" actId="164"/>
          <ac:grpSpMkLst>
            <pc:docMk/>
            <pc:sldMk cId="2864182894" sldId="327"/>
            <ac:grpSpMk id="13" creationId="{708D8800-07CF-47E5-8FD2-6BC74EE2387D}"/>
          </ac:grpSpMkLst>
        </pc:grpChg>
        <pc:grpChg chg="add del mod">
          <ac:chgData name="Ziyan Han" userId="3a0290bb0867d812" providerId="LiveId" clId="{8D046DC2-696B-304E-B677-6DAD298906A7}" dt="2024-06-25T09:14:32.180" v="5074" actId="478"/>
          <ac:grpSpMkLst>
            <pc:docMk/>
            <pc:sldMk cId="2864182894" sldId="327"/>
            <ac:grpSpMk id="18" creationId="{236A5070-36C9-6A40-9383-963B0F614207}"/>
          </ac:grpSpMkLst>
        </pc:grpChg>
        <pc:grpChg chg="add del mod">
          <ac:chgData name="Ziyan Han" userId="3a0290bb0867d812" providerId="LiveId" clId="{8D046DC2-696B-304E-B677-6DAD298906A7}" dt="2024-06-25T09:14:34.594" v="5076" actId="478"/>
          <ac:grpSpMkLst>
            <pc:docMk/>
            <pc:sldMk cId="2864182894" sldId="327"/>
            <ac:grpSpMk id="22" creationId="{AA33958E-8B18-B249-9B65-E86EDF58DF43}"/>
          </ac:grpSpMkLst>
        </pc:grpChg>
        <pc:grpChg chg="add del mod">
          <ac:chgData name="Ziyan Han" userId="3a0290bb0867d812" providerId="LiveId" clId="{8D046DC2-696B-304E-B677-6DAD298906A7}" dt="2024-06-25T09:21:10.944" v="5183" actId="478"/>
          <ac:grpSpMkLst>
            <pc:docMk/>
            <pc:sldMk cId="2864182894" sldId="327"/>
            <ac:grpSpMk id="28" creationId="{CCE88745-0200-AF48-A82E-A920805DB1F1}"/>
          </ac:grpSpMkLst>
        </pc:grpChg>
        <pc:picChg chg="add del mod">
          <ac:chgData name="Ziyan Han" userId="3a0290bb0867d812" providerId="LiveId" clId="{8D046DC2-696B-304E-B677-6DAD298906A7}" dt="2024-06-25T09:21:09.552" v="5182" actId="478"/>
          <ac:picMkLst>
            <pc:docMk/>
            <pc:sldMk cId="2864182894" sldId="327"/>
            <ac:picMk id="5" creationId="{EF860848-8470-A907-4ABD-18EED8579F24}"/>
          </ac:picMkLst>
        </pc:picChg>
        <pc:picChg chg="mod modCrop">
          <ac:chgData name="Ziyan Han" userId="3a0290bb0867d812" providerId="LiveId" clId="{8D046DC2-696B-304E-B677-6DAD298906A7}" dt="2024-06-24T09:03:01.841" v="3144" actId="732"/>
          <ac:picMkLst>
            <pc:docMk/>
            <pc:sldMk cId="2864182894" sldId="327"/>
            <ac:picMk id="11" creationId="{4FB73F94-9964-63D5-486A-1EE53AC7A375}"/>
          </ac:picMkLst>
        </pc:picChg>
        <pc:picChg chg="mod modCrop">
          <ac:chgData name="Ziyan Han" userId="3a0290bb0867d812" providerId="LiveId" clId="{8D046DC2-696B-304E-B677-6DAD298906A7}" dt="2024-06-24T09:03:27.946" v="3152" actId="732"/>
          <ac:picMkLst>
            <pc:docMk/>
            <pc:sldMk cId="2864182894" sldId="327"/>
            <ac:picMk id="19" creationId="{4854AEC4-03F3-83D0-A90B-2DC55F4B7D45}"/>
          </ac:picMkLst>
        </pc:picChg>
        <pc:picChg chg="mod">
          <ac:chgData name="Ziyan Han" userId="3a0290bb0867d812" providerId="LiveId" clId="{8D046DC2-696B-304E-B677-6DAD298906A7}" dt="2024-06-24T08:54:50.383" v="3004" actId="164"/>
          <ac:picMkLst>
            <pc:docMk/>
            <pc:sldMk cId="2864182894" sldId="327"/>
            <ac:picMk id="37" creationId="{47C379A6-BE5D-68DD-7C15-F88CC3BBB8DD}"/>
          </ac:picMkLst>
        </pc:picChg>
        <pc:picChg chg="del">
          <ac:chgData name="Ziyan Han" userId="3a0290bb0867d812" providerId="LiveId" clId="{8D046DC2-696B-304E-B677-6DAD298906A7}" dt="2024-06-24T08:54:35.671" v="3001" actId="478"/>
          <ac:picMkLst>
            <pc:docMk/>
            <pc:sldMk cId="2864182894" sldId="327"/>
            <ac:picMk id="38" creationId="{A82689C9-E159-55BA-F632-1790C9CD5188}"/>
          </ac:picMkLst>
        </pc:picChg>
        <pc:picChg chg="add del mod">
          <ac:chgData name="Ziyan Han" userId="3a0290bb0867d812" providerId="LiveId" clId="{8D046DC2-696B-304E-B677-6DAD298906A7}" dt="2024-06-24T09:04:31.392" v="3169"/>
          <ac:picMkLst>
            <pc:docMk/>
            <pc:sldMk cId="2864182894" sldId="327"/>
            <ac:picMk id="39" creationId="{9744E8FD-BA11-4D4C-9FFF-4761DD816846}"/>
          </ac:picMkLst>
        </pc:picChg>
      </pc:sldChg>
      <pc:sldChg chg="addSp delSp modSp add mod">
        <pc:chgData name="Ziyan Han" userId="3a0290bb0867d812" providerId="LiveId" clId="{8D046DC2-696B-304E-B677-6DAD298906A7}" dt="2024-06-25T12:49:18.439" v="6604" actId="14100"/>
        <pc:sldMkLst>
          <pc:docMk/>
          <pc:sldMk cId="1048464670" sldId="328"/>
        </pc:sldMkLst>
        <pc:spChg chg="del">
          <ac:chgData name="Ziyan Han" userId="3a0290bb0867d812" providerId="LiveId" clId="{8D046DC2-696B-304E-B677-6DAD298906A7}" dt="2024-06-24T08:40:46.415" v="2729" actId="478"/>
          <ac:spMkLst>
            <pc:docMk/>
            <pc:sldMk cId="1048464670" sldId="328"/>
            <ac:spMk id="2" creationId="{026B62B3-5FA9-5F91-CA60-453DFE011F3B}"/>
          </ac:spMkLst>
        </pc:spChg>
        <pc:spChg chg="mod">
          <ac:chgData name="Ziyan Han" userId="3a0290bb0867d812" providerId="LiveId" clId="{8D046DC2-696B-304E-B677-6DAD298906A7}" dt="2024-06-25T12:44:21.029" v="6590" actId="113"/>
          <ac:spMkLst>
            <pc:docMk/>
            <pc:sldMk cId="1048464670" sldId="328"/>
            <ac:spMk id="3" creationId="{D03F216B-6B07-D70F-EF1D-A6C5CADD8A4C}"/>
          </ac:spMkLst>
        </pc:spChg>
        <pc:spChg chg="del mod">
          <ac:chgData name="Ziyan Han" userId="3a0290bb0867d812" providerId="LiveId" clId="{8D046DC2-696B-304E-B677-6DAD298906A7}" dt="2024-06-24T09:11:58.120" v="3304" actId="478"/>
          <ac:spMkLst>
            <pc:docMk/>
            <pc:sldMk cId="1048464670" sldId="328"/>
            <ac:spMk id="8" creationId="{85CBCE1D-AA0F-4D7D-42E2-DA01C5DD2FE1}"/>
          </ac:spMkLst>
        </pc:spChg>
        <pc:spChg chg="mod">
          <ac:chgData name="Ziyan Han" userId="3a0290bb0867d812" providerId="LiveId" clId="{8D046DC2-696B-304E-B677-6DAD298906A7}" dt="2024-06-25T12:04:39.999" v="5982" actId="20577"/>
          <ac:spMkLst>
            <pc:docMk/>
            <pc:sldMk cId="1048464670" sldId="328"/>
            <ac:spMk id="9" creationId="{807DE99A-FCED-4741-A62C-BC4873AF9556}"/>
          </ac:spMkLst>
        </pc:spChg>
        <pc:spChg chg="add mod">
          <ac:chgData name="Ziyan Han" userId="3a0290bb0867d812" providerId="LiveId" clId="{8D046DC2-696B-304E-B677-6DAD298906A7}" dt="2024-06-25T12:49:18.439" v="6604" actId="14100"/>
          <ac:spMkLst>
            <pc:docMk/>
            <pc:sldMk cId="1048464670" sldId="328"/>
            <ac:spMk id="10" creationId="{E134C454-EEE0-784E-B1AC-56D62AAAF173}"/>
          </ac:spMkLst>
        </pc:spChg>
        <pc:spChg chg="add del mod">
          <ac:chgData name="Ziyan Han" userId="3a0290bb0867d812" providerId="LiveId" clId="{8D046DC2-696B-304E-B677-6DAD298906A7}" dt="2024-06-25T10:32:34.302" v="5971"/>
          <ac:spMkLst>
            <pc:docMk/>
            <pc:sldMk cId="1048464670" sldId="328"/>
            <ac:spMk id="11" creationId="{5C5399E8-792C-1040-8922-ABF47BF2D7FF}"/>
          </ac:spMkLst>
        </pc:spChg>
        <pc:spChg chg="add mod">
          <ac:chgData name="Ziyan Han" userId="3a0290bb0867d812" providerId="LiveId" clId="{8D046DC2-696B-304E-B677-6DAD298906A7}" dt="2024-06-25T10:32:32.471" v="5969" actId="1076"/>
          <ac:spMkLst>
            <pc:docMk/>
            <pc:sldMk cId="1048464670" sldId="328"/>
            <ac:spMk id="12" creationId="{43E32B9C-5421-A54B-ACCD-B624059DB1EF}"/>
          </ac:spMkLst>
        </pc:spChg>
        <pc:grpChg chg="add del mod">
          <ac:chgData name="Ziyan Han" userId="3a0290bb0867d812" providerId="LiveId" clId="{8D046DC2-696B-304E-B677-6DAD298906A7}" dt="2024-06-25T12:47:25.516" v="6591" actId="478"/>
          <ac:grpSpMkLst>
            <pc:docMk/>
            <pc:sldMk cId="1048464670" sldId="328"/>
            <ac:grpSpMk id="4" creationId="{EE5D92A4-6C2A-C048-B229-B73B98275BA7}"/>
          </ac:grpSpMkLst>
        </pc:grpChg>
        <pc:grpChg chg="add mod">
          <ac:chgData name="Ziyan Han" userId="3a0290bb0867d812" providerId="LiveId" clId="{8D046DC2-696B-304E-B677-6DAD298906A7}" dt="2024-06-25T12:48:32.054" v="6603" actId="164"/>
          <ac:grpSpMkLst>
            <pc:docMk/>
            <pc:sldMk cId="1048464670" sldId="328"/>
            <ac:grpSpMk id="15" creationId="{C90FB68A-52F3-C641-BF2E-98C738DAE21F}"/>
          </ac:grpSpMkLst>
        </pc:grpChg>
        <pc:picChg chg="del mod topLvl">
          <ac:chgData name="Ziyan Han" userId="3a0290bb0867d812" providerId="LiveId" clId="{8D046DC2-696B-304E-B677-6DAD298906A7}" dt="2024-06-25T12:47:25.516" v="6591" actId="478"/>
          <ac:picMkLst>
            <pc:docMk/>
            <pc:sldMk cId="1048464670" sldId="328"/>
            <ac:picMk id="5" creationId="{6F980A12-0DCA-3951-17C6-9FB1344BF5C6}"/>
          </ac:picMkLst>
        </pc:picChg>
        <pc:picChg chg="del mod topLvl">
          <ac:chgData name="Ziyan Han" userId="3a0290bb0867d812" providerId="LiveId" clId="{8D046DC2-696B-304E-B677-6DAD298906A7}" dt="2024-06-25T12:47:40.260" v="6597" actId="478"/>
          <ac:picMkLst>
            <pc:docMk/>
            <pc:sldMk cId="1048464670" sldId="328"/>
            <ac:picMk id="7" creationId="{A28F549E-7558-1A36-2D26-FFA079B711C6}"/>
          </ac:picMkLst>
        </pc:picChg>
        <pc:picChg chg="add mod">
          <ac:chgData name="Ziyan Han" userId="3a0290bb0867d812" providerId="LiveId" clId="{8D046DC2-696B-304E-B677-6DAD298906A7}" dt="2024-06-25T12:48:32.054" v="6603" actId="164"/>
          <ac:picMkLst>
            <pc:docMk/>
            <pc:sldMk cId="1048464670" sldId="328"/>
            <ac:picMk id="13" creationId="{8907601D-1072-6142-A8A0-FDE87679E04E}"/>
          </ac:picMkLst>
        </pc:picChg>
        <pc:picChg chg="add mod">
          <ac:chgData name="Ziyan Han" userId="3a0290bb0867d812" providerId="LiveId" clId="{8D046DC2-696B-304E-B677-6DAD298906A7}" dt="2024-06-25T12:48:32.054" v="6603" actId="164"/>
          <ac:picMkLst>
            <pc:docMk/>
            <pc:sldMk cId="1048464670" sldId="328"/>
            <ac:picMk id="14" creationId="{714A9DA8-7509-2549-92E4-8AEE1EB00653}"/>
          </ac:picMkLst>
        </pc:picChg>
      </pc:sldChg>
      <pc:sldChg chg="addSp delSp modSp add mod">
        <pc:chgData name="Ziyan Han" userId="3a0290bb0867d812" providerId="LiveId" clId="{8D046DC2-696B-304E-B677-6DAD298906A7}" dt="2024-06-25T08:05:22.995" v="4917" actId="2711"/>
        <pc:sldMkLst>
          <pc:docMk/>
          <pc:sldMk cId="3743030488" sldId="329"/>
        </pc:sldMkLst>
        <pc:spChg chg="del">
          <ac:chgData name="Ziyan Han" userId="3a0290bb0867d812" providerId="LiveId" clId="{8D046DC2-696B-304E-B677-6DAD298906A7}" dt="2024-06-24T08:40:50.330" v="2730" actId="478"/>
          <ac:spMkLst>
            <pc:docMk/>
            <pc:sldMk cId="3743030488" sldId="329"/>
            <ac:spMk id="2" creationId="{FC37F9FB-033E-F9B8-23FA-E5F389CD817A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1" creationId="{4D516516-40A9-996F-827D-90AA05B6FBFB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2" creationId="{CAFFCD32-C98D-4A8B-862F-F3D7BF86C538}"/>
          </ac:spMkLst>
        </pc:spChg>
        <pc:spChg chg="del">
          <ac:chgData name="Ziyan Han" userId="3a0290bb0867d812" providerId="LiveId" clId="{8D046DC2-696B-304E-B677-6DAD298906A7}" dt="2024-06-24T13:13:51.300" v="4632" actId="478"/>
          <ac:spMkLst>
            <pc:docMk/>
            <pc:sldMk cId="3743030488" sldId="329"/>
            <ac:spMk id="13" creationId="{D4008A49-EF97-9DCF-E752-512466D59F68}"/>
          </ac:spMkLst>
        </pc:spChg>
        <pc:spChg chg="add del mod">
          <ac:chgData name="Ziyan Han" userId="3a0290bb0867d812" providerId="LiveId" clId="{8D046DC2-696B-304E-B677-6DAD298906A7}" dt="2024-06-24T13:14:49.639" v="4671" actId="478"/>
          <ac:spMkLst>
            <pc:docMk/>
            <pc:sldMk cId="3743030488" sldId="329"/>
            <ac:spMk id="14" creationId="{68CAC170-2BC8-76B6-B4C1-E83019706FA5}"/>
          </ac:spMkLst>
        </pc:spChg>
        <pc:spChg chg="add del">
          <ac:chgData name="Ziyan Han" userId="3a0290bb0867d812" providerId="LiveId" clId="{8D046DC2-696B-304E-B677-6DAD298906A7}" dt="2024-06-24T13:14:45.531" v="4669" actId="478"/>
          <ac:spMkLst>
            <pc:docMk/>
            <pc:sldMk cId="3743030488" sldId="329"/>
            <ac:spMk id="15" creationId="{60A87105-7832-5A68-E227-F383FC67D0E8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6" creationId="{73CE679C-7C19-1440-852D-D02202223F69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7" creationId="{3DADF716-662F-D149-B687-1169EA60362B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8" creationId="{F5271B2F-CC1A-704F-B36F-77A1A5B0EA77}"/>
          </ac:spMkLst>
        </pc:spChg>
        <pc:picChg chg="mod">
          <ac:chgData name="Ziyan Han" userId="3a0290bb0867d812" providerId="LiveId" clId="{8D046DC2-696B-304E-B677-6DAD298906A7}" dt="2024-06-24T13:13:38.491" v="4631" actId="14100"/>
          <ac:picMkLst>
            <pc:docMk/>
            <pc:sldMk cId="3743030488" sldId="329"/>
            <ac:picMk id="5" creationId="{A6A011E7-E4B7-60F5-2CDB-77A725FCECAE}"/>
          </ac:picMkLst>
        </pc:picChg>
      </pc:sldChg>
      <pc:sldChg chg="addSp delSp modSp add del mod">
        <pc:chgData name="Ziyan Han" userId="3a0290bb0867d812" providerId="LiveId" clId="{8D046DC2-696B-304E-B677-6DAD298906A7}" dt="2024-06-24T13:36:06.128" v="4771" actId="2696"/>
        <pc:sldMkLst>
          <pc:docMk/>
          <pc:sldMk cId="3479373683" sldId="330"/>
        </pc:sldMkLst>
        <pc:spChg chg="del">
          <ac:chgData name="Ziyan Han" userId="3a0290bb0867d812" providerId="LiveId" clId="{8D046DC2-696B-304E-B677-6DAD298906A7}" dt="2024-06-24T08:40:53.258" v="2731" actId="478"/>
          <ac:spMkLst>
            <pc:docMk/>
            <pc:sldMk cId="3479373683" sldId="330"/>
            <ac:spMk id="2" creationId="{FC37F9FB-033E-F9B8-23FA-E5F389CD817A}"/>
          </ac:spMkLst>
        </pc:spChg>
        <pc:spChg chg="mod">
          <ac:chgData name="Ziyan Han" userId="3a0290bb0867d812" providerId="LiveId" clId="{8D046DC2-696B-304E-B677-6DAD298906A7}" dt="2024-06-24T13:35:40.996" v="4767"/>
          <ac:spMkLst>
            <pc:docMk/>
            <pc:sldMk cId="3479373683" sldId="330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4T13:35:48.400" v="4768"/>
          <ac:spMkLst>
            <pc:docMk/>
            <pc:sldMk cId="3479373683" sldId="330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4T13:35:13.493" v="4755" actId="108"/>
          <ac:spMkLst>
            <pc:docMk/>
            <pc:sldMk cId="3479373683" sldId="330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4T13:35:14.135" v="4756" actId="108"/>
          <ac:spMkLst>
            <pc:docMk/>
            <pc:sldMk cId="3479373683" sldId="330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4T13:35:14.717" v="4757" actId="108"/>
          <ac:spMkLst>
            <pc:docMk/>
            <pc:sldMk cId="3479373683" sldId="330"/>
            <ac:spMk id="11" creationId="{4D516516-40A9-996F-827D-90AA05B6FBFB}"/>
          </ac:spMkLst>
        </pc:spChg>
        <pc:spChg chg="del">
          <ac:chgData name="Ziyan Han" userId="3a0290bb0867d812" providerId="LiveId" clId="{8D046DC2-696B-304E-B677-6DAD298906A7}" dt="2024-06-24T09:22:26.893" v="3390" actId="478"/>
          <ac:spMkLst>
            <pc:docMk/>
            <pc:sldMk cId="3479373683" sldId="330"/>
            <ac:spMk id="12" creationId="{CAFFCD32-C98D-4A8B-862F-F3D7BF86C538}"/>
          </ac:spMkLst>
        </pc:spChg>
        <pc:spChg chg="add mod">
          <ac:chgData name="Ziyan Han" userId="3a0290bb0867d812" providerId="LiveId" clId="{8D046DC2-696B-304E-B677-6DAD298906A7}" dt="2024-06-24T09:22:27.428" v="3391"/>
          <ac:spMkLst>
            <pc:docMk/>
            <pc:sldMk cId="3479373683" sldId="330"/>
            <ac:spMk id="16" creationId="{A2451DDE-491C-2D4E-AD5B-7A769A41584C}"/>
          </ac:spMkLst>
        </pc:spChg>
      </pc:sldChg>
      <pc:sldChg chg="addSp delSp modSp add mod">
        <pc:chgData name="Ziyan Han" userId="3a0290bb0867d812" providerId="LiveId" clId="{8D046DC2-696B-304E-B677-6DAD298906A7}" dt="2024-06-29T12:23:13.870" v="7476" actId="478"/>
        <pc:sldMkLst>
          <pc:docMk/>
          <pc:sldMk cId="2212154293" sldId="331"/>
        </pc:sldMkLst>
        <pc:spChg chg="del">
          <ac:chgData name="Ziyan Han" userId="3a0290bb0867d812" providerId="LiveId" clId="{8D046DC2-696B-304E-B677-6DAD298906A7}" dt="2024-06-24T08:40:56.823" v="2732" actId="478"/>
          <ac:spMkLst>
            <pc:docMk/>
            <pc:sldMk cId="2212154293" sldId="331"/>
            <ac:spMk id="2" creationId="{06A138FA-560D-4B8E-7EF7-2C39ACF5E133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1" creationId="{4D516516-40A9-996F-827D-90AA05B6FBFB}"/>
          </ac:spMkLst>
        </pc:spChg>
        <pc:spChg chg="del mod">
          <ac:chgData name="Ziyan Han" userId="3a0290bb0867d812" providerId="LiveId" clId="{8D046DC2-696B-304E-B677-6DAD298906A7}" dt="2024-06-24T13:40:57.964" v="4813" actId="478"/>
          <ac:spMkLst>
            <pc:docMk/>
            <pc:sldMk cId="2212154293" sldId="331"/>
            <ac:spMk id="12" creationId="{2B948B11-C399-A8EA-E2FE-621E3FD04632}"/>
          </ac:spMkLst>
        </pc:spChg>
        <pc:spChg chg="add del mod">
          <ac:chgData name="Ziyan Han" userId="3a0290bb0867d812" providerId="LiveId" clId="{8D046DC2-696B-304E-B677-6DAD298906A7}" dt="2024-06-24T13:41:22.472" v="4823" actId="478"/>
          <ac:spMkLst>
            <pc:docMk/>
            <pc:sldMk cId="2212154293" sldId="331"/>
            <ac:spMk id="13" creationId="{ABF68539-B1CB-B047-05E4-BA27F50BF003}"/>
          </ac:spMkLst>
        </pc:spChg>
        <pc:spChg chg="del">
          <ac:chgData name="Ziyan Han" userId="3a0290bb0867d812" providerId="LiveId" clId="{8D046DC2-696B-304E-B677-6DAD298906A7}" dt="2024-06-24T09:22:32.219" v="3392" actId="478"/>
          <ac:spMkLst>
            <pc:docMk/>
            <pc:sldMk cId="2212154293" sldId="331"/>
            <ac:spMk id="14" creationId="{A00B145E-7CA7-4C18-B89F-3652C9500945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5" creationId="{8AEA31E5-1AE1-4F4D-9565-36109FDD5273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6" creationId="{EA1C6AB7-E451-134B-AE48-D3D2EB4DAA85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7" creationId="{2B191467-DBE9-CD45-84E2-E9771C613B6A}"/>
          </ac:spMkLst>
        </pc:spChg>
        <pc:spChg chg="add del mod">
          <ac:chgData name="Ziyan Han" userId="3a0290bb0867d812" providerId="LiveId" clId="{8D046DC2-696B-304E-B677-6DAD298906A7}" dt="2024-06-29T12:23:13.870" v="7476" actId="478"/>
          <ac:spMkLst>
            <pc:docMk/>
            <pc:sldMk cId="2212154293" sldId="331"/>
            <ac:spMk id="18" creationId="{5C5F644B-19C4-B44B-AF51-0AB888D2E509}"/>
          </ac:spMkLst>
        </pc:spChg>
      </pc:sldChg>
      <pc:sldChg chg="addSp delSp modSp add mod">
        <pc:chgData name="Ziyan Han" userId="3a0290bb0867d812" providerId="LiveId" clId="{8D046DC2-696B-304E-B677-6DAD298906A7}" dt="2024-06-25T08:10:21.085" v="4920" actId="2711"/>
        <pc:sldMkLst>
          <pc:docMk/>
          <pc:sldMk cId="2685213367" sldId="332"/>
        </pc:sldMkLst>
        <pc:spChg chg="del">
          <ac:chgData name="Ziyan Han" userId="3a0290bb0867d812" providerId="LiveId" clId="{8D046DC2-696B-304E-B677-6DAD298906A7}" dt="2024-06-24T08:41:00.570" v="2733" actId="478"/>
          <ac:spMkLst>
            <pc:docMk/>
            <pc:sldMk cId="2685213367" sldId="332"/>
            <ac:spMk id="2" creationId="{8EE05C82-C72D-B221-891D-BEC9C85940D6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5" creationId="{E73791C9-6BCA-5D6A-8DA9-08B2659A3BB8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6" creationId="{82E80AF2-0469-212A-6C6C-8AD305B32D3D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7" creationId="{B73CD7DF-8862-AA90-0392-CB326DE79940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0" creationId="{6032FB85-94C1-65F6-6775-F894AFD74467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7" creationId="{98E13C83-6624-C736-E2ED-FD094682B5C7}"/>
          </ac:spMkLst>
        </pc:spChg>
        <pc:spChg chg="del mod">
          <ac:chgData name="Ziyan Han" userId="3a0290bb0867d812" providerId="LiveId" clId="{8D046DC2-696B-304E-B677-6DAD298906A7}" dt="2024-06-24T09:26:48.775" v="3501" actId="478"/>
          <ac:spMkLst>
            <pc:docMk/>
            <pc:sldMk cId="2685213367" sldId="332"/>
            <ac:spMk id="18" creationId="{7366E1B2-35DE-A2F7-DC5D-294C5C338250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9" creationId="{1ABA2BF1-3988-13D5-B43D-099119F1A1DC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0" creationId="{DE92EF17-65FA-FA77-7F58-0965381DBB5C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1" creationId="{CBA2ACD3-87FD-4869-B1F2-612A610617D9}"/>
          </ac:spMkLst>
        </pc:spChg>
        <pc:spChg chg="add 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2" creationId="{B2C0D575-06C6-7B4C-A286-182C3D1FE380}"/>
          </ac:spMkLst>
        </pc:spChg>
        <pc:grpChg chg="add mod">
          <ac:chgData name="Ziyan Han" userId="3a0290bb0867d812" providerId="LiveId" clId="{8D046DC2-696B-304E-B677-6DAD298906A7}" dt="2024-06-24T09:28:32.324" v="3523" actId="14100"/>
          <ac:grpSpMkLst>
            <pc:docMk/>
            <pc:sldMk cId="2685213367" sldId="332"/>
            <ac:grpSpMk id="3" creationId="{500E79E5-BDC9-FB41-8E7B-0B9F7EF98B38}"/>
          </ac:grpSpMkLst>
        </pc:grp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2" creationId="{DECDE154-0BFD-BAA9-5D36-634C1FBC572E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3" creationId="{15499E81-EF4B-263A-1828-5B5AFA493FDD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4" creationId="{2931D9D7-A8B0-666C-0F7E-83912E404B5A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5" creationId="{8BD2A2F8-DB63-E72D-11AD-7DBA4572699E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6" creationId="{FD477391-65CD-8199-9C57-A5A481ED9835}"/>
          </ac:graphicFrameMkLst>
        </pc:graphicFrameChg>
        <pc:picChg chg="mod">
          <ac:chgData name="Ziyan Han" userId="3a0290bb0867d812" providerId="LiveId" clId="{8D046DC2-696B-304E-B677-6DAD298906A7}" dt="2024-06-24T09:27:43.211" v="3511" actId="14100"/>
          <ac:picMkLst>
            <pc:docMk/>
            <pc:sldMk cId="2685213367" sldId="332"/>
            <ac:picMk id="9" creationId="{90E4ADC0-A56D-D0BF-0EC0-7C6A9861B569}"/>
          </ac:picMkLst>
        </pc:picChg>
        <pc:picChg chg="mod">
          <ac:chgData name="Ziyan Han" userId="3a0290bb0867d812" providerId="LiveId" clId="{8D046DC2-696B-304E-B677-6DAD298906A7}" dt="2024-06-24T09:26:00.141" v="3455" actId="164"/>
          <ac:picMkLst>
            <pc:docMk/>
            <pc:sldMk cId="2685213367" sldId="332"/>
            <ac:picMk id="25" creationId="{744C51FC-D198-02D8-F951-25B0F638DB41}"/>
          </ac:picMkLst>
        </pc:picChg>
        <pc:picChg chg="del">
          <ac:chgData name="Ziyan Han" userId="3a0290bb0867d812" providerId="LiveId" clId="{8D046DC2-696B-304E-B677-6DAD298906A7}" dt="2024-06-24T09:22:55.921" v="3398" actId="478"/>
          <ac:picMkLst>
            <pc:docMk/>
            <pc:sldMk cId="2685213367" sldId="332"/>
            <ac:picMk id="26" creationId="{46E412CB-EA0F-551F-A221-8748B6E07CA7}"/>
          </ac:picMkLst>
        </pc:picChg>
      </pc:sldChg>
      <pc:sldChg chg="delSp modSp add mod">
        <pc:chgData name="Ziyan Han" userId="3a0290bb0867d812" providerId="LiveId" clId="{8D046DC2-696B-304E-B677-6DAD298906A7}" dt="2024-06-25T08:11:04.858" v="4925" actId="2711"/>
        <pc:sldMkLst>
          <pc:docMk/>
          <pc:sldMk cId="1422067536" sldId="333"/>
        </pc:sldMkLst>
        <pc:spChg chg="del">
          <ac:chgData name="Ziyan Han" userId="3a0290bb0867d812" providerId="LiveId" clId="{8D046DC2-696B-304E-B677-6DAD298906A7}" dt="2024-06-24T08:41:12.225" v="2736" actId="478"/>
          <ac:spMkLst>
            <pc:docMk/>
            <pc:sldMk cId="1422067536" sldId="333"/>
            <ac:spMk id="2" creationId="{201FD8C6-6837-0826-96E9-5DFD7FE12B8A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6" creationId="{55752A8B-8CB8-10BF-DDAE-F271C09E3625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7" creationId="{15093123-C54A-39CA-01CD-81DDB200FE56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8" creationId="{2017481A-C529-243A-30DE-AC13CF32F6B0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9" creationId="{3DB21F5C-0459-91D1-CE7D-E5F701F2FBBF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10" creationId="{ABAD634A-DF41-48E3-B8BA-36D9F482F167}"/>
          </ac:spMkLst>
        </pc:spChg>
      </pc:sldChg>
      <pc:sldChg chg="delSp modSp add mod">
        <pc:chgData name="Ziyan Han" userId="3a0290bb0867d812" providerId="LiveId" clId="{8D046DC2-696B-304E-B677-6DAD298906A7}" dt="2024-06-24T09:36:21.094" v="3674" actId="1036"/>
        <pc:sldMkLst>
          <pc:docMk/>
          <pc:sldMk cId="2766278000" sldId="334"/>
        </pc:sldMkLst>
        <pc:spChg chg="del">
          <ac:chgData name="Ziyan Han" userId="3a0290bb0867d812" providerId="LiveId" clId="{8D046DC2-696B-304E-B677-6DAD298906A7}" dt="2024-06-24T08:41:15.633" v="2737" actId="478"/>
          <ac:spMkLst>
            <pc:docMk/>
            <pc:sldMk cId="2766278000" sldId="334"/>
            <ac:spMk id="2" creationId="{7B56F1B2-655B-02FF-1387-67681EABDA59}"/>
          </ac:spMkLst>
        </pc:spChg>
        <pc:spChg chg="mod">
          <ac:chgData name="Ziyan Han" userId="3a0290bb0867d812" providerId="LiveId" clId="{8D046DC2-696B-304E-B677-6DAD298906A7}" dt="2024-06-24T09:36:21.094" v="3674" actId="1036"/>
          <ac:spMkLst>
            <pc:docMk/>
            <pc:sldMk cId="2766278000" sldId="334"/>
            <ac:spMk id="3" creationId="{96DFE35A-D95A-2A18-C216-1C7D882E145B}"/>
          </ac:spMkLst>
        </pc:spChg>
        <pc:spChg chg="mod">
          <ac:chgData name="Ziyan Han" userId="3a0290bb0867d812" providerId="LiveId" clId="{8D046DC2-696B-304E-B677-6DAD298906A7}" dt="2024-06-24T09:35:22.506" v="3656" actId="2711"/>
          <ac:spMkLst>
            <pc:docMk/>
            <pc:sldMk cId="2766278000" sldId="334"/>
            <ac:spMk id="5" creationId="{6531C21A-ADBD-435B-AD7F-C5EF47BF329C}"/>
          </ac:spMkLst>
        </pc:spChg>
        <pc:graphicFrameChg chg="mod modGraphic">
          <ac:chgData name="Ziyan Han" userId="3a0290bb0867d812" providerId="LiveId" clId="{8D046DC2-696B-304E-B677-6DAD298906A7}" dt="2024-06-24T09:35:40.998" v="3660" actId="404"/>
          <ac:graphicFrameMkLst>
            <pc:docMk/>
            <pc:sldMk cId="2766278000" sldId="334"/>
            <ac:graphicFrameMk id="4" creationId="{4C296C99-D874-2DB5-A711-7CDBB689C5DC}"/>
          </ac:graphicFrameMkLst>
        </pc:graphicFrameChg>
      </pc:sldChg>
      <pc:sldChg chg="delSp modSp add mod">
        <pc:chgData name="Ziyan Han" userId="3a0290bb0867d812" providerId="LiveId" clId="{8D046DC2-696B-304E-B677-6DAD298906A7}" dt="2024-06-25T08:11:34.971" v="4926" actId="2711"/>
        <pc:sldMkLst>
          <pc:docMk/>
          <pc:sldMk cId="647517638" sldId="335"/>
        </pc:sldMkLst>
        <pc:spChg chg="del">
          <ac:chgData name="Ziyan Han" userId="3a0290bb0867d812" providerId="LiveId" clId="{8D046DC2-696B-304E-B677-6DAD298906A7}" dt="2024-06-24T08:41:18.984" v="2738" actId="478"/>
          <ac:spMkLst>
            <pc:docMk/>
            <pc:sldMk cId="647517638" sldId="335"/>
            <ac:spMk id="3" creationId="{FBA14C2B-1F6F-54A2-219D-9B4CF5E9F17F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8" creationId="{2A28399B-8829-4F06-82B4-83FCE2270E4B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10" creationId="{77221A71-4C82-C6FE-122F-19482411CEAC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11" creationId="{603A47D6-E2B2-4D62-0AF1-38B1F7D7A1B5}"/>
          </ac:spMkLst>
        </pc:spChg>
      </pc:sldChg>
      <pc:sldChg chg="delSp modSp add mod">
        <pc:chgData name="Ziyan Han" userId="3a0290bb0867d812" providerId="LiveId" clId="{8D046DC2-696B-304E-B677-6DAD298906A7}" dt="2024-06-25T08:11:41.409" v="4927" actId="2711"/>
        <pc:sldMkLst>
          <pc:docMk/>
          <pc:sldMk cId="364736978" sldId="336"/>
        </pc:sldMkLst>
        <pc:spChg chg="del">
          <ac:chgData name="Ziyan Han" userId="3a0290bb0867d812" providerId="LiveId" clId="{8D046DC2-696B-304E-B677-6DAD298906A7}" dt="2024-06-24T08:41:21.952" v="2739" actId="478"/>
          <ac:spMkLst>
            <pc:docMk/>
            <pc:sldMk cId="364736978" sldId="336"/>
            <ac:spMk id="3" creationId="{14F2FFC0-7143-2FA6-4D07-A3B833832D25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0" creationId="{5A7AC248-D3B3-52DB-95F3-87E43985A6B7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1" creationId="{AE1492E8-024F-E28C-4CA0-014B288A55CA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2" creationId="{80A86589-23E1-413B-A01B-080C2BBEE849}"/>
          </ac:spMkLst>
        </pc:spChg>
      </pc:sldChg>
      <pc:sldChg chg="delSp modSp add mod">
        <pc:chgData name="Ziyan Han" userId="3a0290bb0867d812" providerId="LiveId" clId="{8D046DC2-696B-304E-B677-6DAD298906A7}" dt="2024-06-25T08:11:48.221" v="4928" actId="2711"/>
        <pc:sldMkLst>
          <pc:docMk/>
          <pc:sldMk cId="2114362168" sldId="337"/>
        </pc:sldMkLst>
        <pc:spChg chg="del">
          <ac:chgData name="Ziyan Han" userId="3a0290bb0867d812" providerId="LiveId" clId="{8D046DC2-696B-304E-B677-6DAD298906A7}" dt="2024-06-24T08:41:25.098" v="2740" actId="478"/>
          <ac:spMkLst>
            <pc:docMk/>
            <pc:sldMk cId="2114362168" sldId="337"/>
            <ac:spMk id="2" creationId="{1D35EC76-786D-7CFE-41B8-9F9E83297ABE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0" creationId="{A666756F-2FEF-C05C-AAB8-C6A3A39928BB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1" creationId="{AAC65E26-8DFD-7DC6-8201-3BE540DA84FA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2" creationId="{5608506D-FBC4-AC47-809C-FB873B29C371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3" creationId="{F4962E76-2C46-4912-99F8-4C7FD78DC369}"/>
          </ac:spMkLst>
        </pc:spChg>
      </pc:sldChg>
      <pc:sldChg chg="delSp modSp add mod">
        <pc:chgData name="Ziyan Han" userId="3a0290bb0867d812" providerId="LiveId" clId="{8D046DC2-696B-304E-B677-6DAD298906A7}" dt="2024-06-25T08:11:53.734" v="4929" actId="2711"/>
        <pc:sldMkLst>
          <pc:docMk/>
          <pc:sldMk cId="1830892604" sldId="338"/>
        </pc:sldMkLst>
        <pc:spChg chg="del">
          <ac:chgData name="Ziyan Han" userId="3a0290bb0867d812" providerId="LiveId" clId="{8D046DC2-696B-304E-B677-6DAD298906A7}" dt="2024-06-24T08:41:31.037" v="2741" actId="478"/>
          <ac:spMkLst>
            <pc:docMk/>
            <pc:sldMk cId="1830892604" sldId="338"/>
            <ac:spMk id="2" creationId="{B9A94B26-F613-D136-B56D-0A6F5A06B324}"/>
          </ac:spMkLst>
        </pc:spChg>
        <pc:spChg chg="mod">
          <ac:chgData name="Ziyan Han" userId="3a0290bb0867d812" providerId="LiveId" clId="{8D046DC2-696B-304E-B677-6DAD298906A7}" dt="2024-06-25T08:11:53.734" v="4929" actId="2711"/>
          <ac:spMkLst>
            <pc:docMk/>
            <pc:sldMk cId="1830892604" sldId="338"/>
            <ac:spMk id="3" creationId="{999BF7ED-E0C4-48FD-19D1-35DF3CEEB39A}"/>
          </ac:spMkLst>
        </pc:spChg>
        <pc:spChg chg="mod">
          <ac:chgData name="Ziyan Han" userId="3a0290bb0867d812" providerId="LiveId" clId="{8D046DC2-696B-304E-B677-6DAD298906A7}" dt="2024-06-25T08:11:53.734" v="4929" actId="2711"/>
          <ac:spMkLst>
            <pc:docMk/>
            <pc:sldMk cId="1830892604" sldId="338"/>
            <ac:spMk id="4" creationId="{A1ED7E67-4E3F-4136-8338-747DFF6ECDCC}"/>
          </ac:spMkLst>
        </pc:spChg>
      </pc:sldChg>
      <pc:sldChg chg="delSp add del mod">
        <pc:chgData name="Ziyan Han" userId="3a0290bb0867d812" providerId="LiveId" clId="{8D046DC2-696B-304E-B677-6DAD298906A7}" dt="2024-06-24T08:41:36.487" v="2743" actId="2696"/>
        <pc:sldMkLst>
          <pc:docMk/>
          <pc:sldMk cId="1323566460" sldId="339"/>
        </pc:sldMkLst>
        <pc:spChg chg="del">
          <ac:chgData name="Ziyan Han" userId="3a0290bb0867d812" providerId="LiveId" clId="{8D046DC2-696B-304E-B677-6DAD298906A7}" dt="2024-06-24T08:41:33.901" v="2742" actId="478"/>
          <ac:spMkLst>
            <pc:docMk/>
            <pc:sldMk cId="1323566460" sldId="339"/>
            <ac:spMk id="2" creationId="{13E497DF-FEE2-9062-7CB3-591BD0696D75}"/>
          </ac:spMkLst>
        </pc:spChg>
      </pc:sldChg>
      <pc:sldChg chg="addSp delSp modSp add mod">
        <pc:chgData name="Ziyan Han" userId="3a0290bb0867d812" providerId="LiveId" clId="{8D046DC2-696B-304E-B677-6DAD298906A7}" dt="2024-06-24T09:41:21.841" v="3738" actId="27636"/>
        <pc:sldMkLst>
          <pc:docMk/>
          <pc:sldMk cId="1992013880" sldId="340"/>
        </pc:sldMkLst>
        <pc:spChg chg="mod">
          <ac:chgData name="Ziyan Han" userId="3a0290bb0867d812" providerId="LiveId" clId="{8D046DC2-696B-304E-B677-6DAD298906A7}" dt="2024-06-24T09:41:21.841" v="3738" actId="27636"/>
          <ac:spMkLst>
            <pc:docMk/>
            <pc:sldMk cId="1992013880" sldId="340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4T09:41:21.801" v="3737" actId="2711"/>
          <ac:spMkLst>
            <pc:docMk/>
            <pc:sldMk cId="1992013880" sldId="340"/>
            <ac:spMk id="4" creationId="{846CA63C-E1DF-0AAD-0FD8-71027E727C44}"/>
          </ac:spMkLst>
        </pc:spChg>
        <pc:spChg chg="del">
          <ac:chgData name="Ziyan Han" userId="3a0290bb0867d812" providerId="LiveId" clId="{8D046DC2-696B-304E-B677-6DAD298906A7}" dt="2024-06-23T08:56:57.072" v="346" actId="478"/>
          <ac:spMkLst>
            <pc:docMk/>
            <pc:sldMk cId="1992013880" sldId="340"/>
            <ac:spMk id="5" creationId="{18A7DA6B-E7B9-F740-7E7E-86D2C9A6E6BA}"/>
          </ac:spMkLst>
        </pc:spChg>
        <pc:spChg chg="add del mod">
          <ac:chgData name="Ziyan Han" userId="3a0290bb0867d812" providerId="LiveId" clId="{8D046DC2-696B-304E-B677-6DAD298906A7}" dt="2024-06-23T08:56:55.297" v="345" actId="478"/>
          <ac:spMkLst>
            <pc:docMk/>
            <pc:sldMk cId="1992013880" sldId="340"/>
            <ac:spMk id="8" creationId="{5E493274-575D-2740-9A1C-F70399B64372}"/>
          </ac:spMkLst>
        </pc:spChg>
        <pc:grpChg chg="mod">
          <ac:chgData name="Ziyan Han" userId="3a0290bb0867d812" providerId="LiveId" clId="{8D046DC2-696B-304E-B677-6DAD298906A7}" dt="2024-06-23T08:55:57.873" v="314" actId="1035"/>
          <ac:grpSpMkLst>
            <pc:docMk/>
            <pc:sldMk cId="1992013880" sldId="340"/>
            <ac:grpSpMk id="3" creationId="{74A21600-92A6-4760-8206-419F325FD2E8}"/>
          </ac:grpSpMkLst>
        </pc:grpChg>
      </pc:sldChg>
      <pc:sldChg chg="add del">
        <pc:chgData name="Ziyan Han" userId="3a0290bb0867d812" providerId="LiveId" clId="{8D046DC2-696B-304E-B677-6DAD298906A7}" dt="2024-06-23T09:02:21.646" v="386" actId="2696"/>
        <pc:sldMkLst>
          <pc:docMk/>
          <pc:sldMk cId="1342332466" sldId="34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630819924" sldId="34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060312009" sldId="34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195660033" sldId="34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272940055" sldId="34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194265732" sldId="34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930191469" sldId="347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20685288" sldId="348"/>
        </pc:sldMkLst>
      </pc:sldChg>
      <pc:sldChg chg="addSp delSp modSp add mod">
        <pc:chgData name="Ziyan Han" userId="3a0290bb0867d812" providerId="LiveId" clId="{8D046DC2-696B-304E-B677-6DAD298906A7}" dt="2024-07-04T03:30:15.720" v="7486"/>
        <pc:sldMkLst>
          <pc:docMk/>
          <pc:sldMk cId="661783351" sldId="349"/>
        </pc:sldMkLst>
        <pc:spChg chg="mod">
          <ac:chgData name="Ziyan Han" userId="3a0290bb0867d812" providerId="LiveId" clId="{8D046DC2-696B-304E-B677-6DAD298906A7}" dt="2024-07-04T02:19:54.679" v="7484" actId="1076"/>
          <ac:spMkLst>
            <pc:docMk/>
            <pc:sldMk cId="661783351" sldId="349"/>
            <ac:spMk id="3" creationId="{00000000-0000-0000-0000-000000000000}"/>
          </ac:spMkLst>
        </pc:spChg>
        <pc:spChg chg="add del mod">
          <ac:chgData name="Ziyan Han" userId="3a0290bb0867d812" providerId="LiveId" clId="{8D046DC2-696B-304E-B677-6DAD298906A7}" dt="2024-07-04T03:30:15.720" v="7486"/>
          <ac:spMkLst>
            <pc:docMk/>
            <pc:sldMk cId="661783351" sldId="349"/>
            <ac:spMk id="71" creationId="{8482D1A7-9ECF-4E42-A577-5964422333F3}"/>
          </ac:spMkLst>
        </pc:spChg>
        <pc:spChg chg="mod">
          <ac:chgData name="Ziyan Han" userId="3a0290bb0867d812" providerId="LiveId" clId="{8D046DC2-696B-304E-B677-6DAD298906A7}" dt="2024-07-03T13:08:28.384" v="7482" actId="1076"/>
          <ac:spMkLst>
            <pc:docMk/>
            <pc:sldMk cId="661783351" sldId="349"/>
            <ac:spMk id="209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610420760" sldId="350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324641339" sldId="35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818396038" sldId="35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26052975" sldId="35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9419923" sldId="354"/>
        </pc:sldMkLst>
      </pc:sldChg>
      <pc:sldChg chg="modSp add mod">
        <pc:chgData name="Ziyan Han" userId="3a0290bb0867d812" providerId="LiveId" clId="{8D046DC2-696B-304E-B677-6DAD298906A7}" dt="2024-06-23T08:57:31.524" v="353" actId="27636"/>
        <pc:sldMkLst>
          <pc:docMk/>
          <pc:sldMk cId="4287887879" sldId="355"/>
        </pc:sldMkLst>
        <pc:spChg chg="mod">
          <ac:chgData name="Ziyan Han" userId="3a0290bb0867d812" providerId="LiveId" clId="{8D046DC2-696B-304E-B677-6DAD298906A7}" dt="2024-06-23T08:57:31.524" v="353" actId="27636"/>
          <ac:spMkLst>
            <pc:docMk/>
            <pc:sldMk cId="4287887879" sldId="355"/>
            <ac:spMk id="14" creationId="{00000000-0000-0000-0000-000000000000}"/>
          </ac:spMkLst>
        </pc:spChg>
      </pc:sldChg>
      <pc:sldChg chg="modSp add mod">
        <pc:chgData name="Ziyan Han" userId="3a0290bb0867d812" providerId="LiveId" clId="{8D046DC2-696B-304E-B677-6DAD298906A7}" dt="2024-06-23T08:57:31.531" v="354" actId="27636"/>
        <pc:sldMkLst>
          <pc:docMk/>
          <pc:sldMk cId="594929634" sldId="357"/>
        </pc:sldMkLst>
        <pc:spChg chg="mod">
          <ac:chgData name="Ziyan Han" userId="3a0290bb0867d812" providerId="LiveId" clId="{8D046DC2-696B-304E-B677-6DAD298906A7}" dt="2024-06-23T08:57:31.531" v="354" actId="27636"/>
          <ac:spMkLst>
            <pc:docMk/>
            <pc:sldMk cId="594929634" sldId="357"/>
            <ac:spMk id="14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819771205" sldId="358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721280162" sldId="359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167403584" sldId="360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536216278" sldId="36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54535101" sldId="362"/>
        </pc:sldMkLst>
      </pc:sldChg>
      <pc:sldChg chg="modSp add mod">
        <pc:chgData name="Ziyan Han" userId="3a0290bb0867d812" providerId="LiveId" clId="{8D046DC2-696B-304E-B677-6DAD298906A7}" dt="2024-06-23T08:57:31.538" v="355" actId="27636"/>
        <pc:sldMkLst>
          <pc:docMk/>
          <pc:sldMk cId="3320558025" sldId="365"/>
        </pc:sldMkLst>
        <pc:spChg chg="mod">
          <ac:chgData name="Ziyan Han" userId="3a0290bb0867d812" providerId="LiveId" clId="{8D046DC2-696B-304E-B677-6DAD298906A7}" dt="2024-06-23T08:57:31.538" v="355" actId="27636"/>
          <ac:spMkLst>
            <pc:docMk/>
            <pc:sldMk cId="3320558025" sldId="365"/>
            <ac:spMk id="14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563909389" sldId="36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144460868" sldId="367"/>
        </pc:sldMkLst>
      </pc:sldChg>
      <pc:sldChg chg="add del">
        <pc:chgData name="Ziyan Han" userId="3a0290bb0867d812" providerId="LiveId" clId="{8D046DC2-696B-304E-B677-6DAD298906A7}" dt="2024-06-23T09:43:51.116" v="521" actId="2696"/>
        <pc:sldMkLst>
          <pc:docMk/>
          <pc:sldMk cId="777975761" sldId="368"/>
        </pc:sldMkLst>
      </pc:sldChg>
      <pc:sldChg chg="delSp add del mod delAnim">
        <pc:chgData name="Ziyan Han" userId="3a0290bb0867d812" providerId="LiveId" clId="{8D046DC2-696B-304E-B677-6DAD298906A7}" dt="2024-06-23T09:52:07.060" v="689" actId="2696"/>
        <pc:sldMkLst>
          <pc:docMk/>
          <pc:sldMk cId="2502548360" sldId="368"/>
        </pc:sldMkLst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2" creationId="{00000000-0000-0000-0000-000000000000}"/>
          </ac:spMkLst>
        </pc:spChg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3" creationId="{00000000-0000-0000-0000-000000000000}"/>
          </ac:spMkLst>
        </pc:spChg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9" creationId="{00000000-0000-0000-0000-000000000000}"/>
          </ac:spMkLst>
        </pc:s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5" creationId="{00000000-0000-0000-0000-000000000000}"/>
          </ac:grpSpMkLst>
        </pc:gr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8" creationId="{00000000-0000-0000-0000-000000000000}"/>
          </ac:grpSpMkLst>
        </pc:gr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10" creationId="{00000000-0000-0000-0000-000000000000}"/>
          </ac:grpSpMkLst>
        </pc:grpChg>
      </pc:sldChg>
      <pc:sldChg chg="addSp delSp modSp add mod">
        <pc:chgData name="Ziyan Han" userId="3a0290bb0867d812" providerId="LiveId" clId="{8D046DC2-696B-304E-B677-6DAD298906A7}" dt="2024-06-24T09:36:35.034" v="3675" actId="2711"/>
        <pc:sldMkLst>
          <pc:docMk/>
          <pc:sldMk cId="1688785056" sldId="369"/>
        </pc:sldMkLst>
        <pc:spChg chg="del">
          <ac:chgData name="Ziyan Han" userId="3a0290bb0867d812" providerId="LiveId" clId="{8D046DC2-696B-304E-B677-6DAD298906A7}" dt="2024-06-23T09:57:29.037" v="745" actId="478"/>
          <ac:spMkLst>
            <pc:docMk/>
            <pc:sldMk cId="1688785056" sldId="369"/>
            <ac:spMk id="3" creationId="{00000000-0000-0000-0000-000000000000}"/>
          </ac:spMkLst>
        </pc:spChg>
        <pc:spChg chg="mod">
          <ac:chgData name="Ziyan Han" userId="3a0290bb0867d812" providerId="LiveId" clId="{8D046DC2-696B-304E-B677-6DAD298906A7}" dt="2024-06-24T09:36:35.034" v="3675" actId="2711"/>
          <ac:spMkLst>
            <pc:docMk/>
            <pc:sldMk cId="1688785056" sldId="369"/>
            <ac:spMk id="5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6:35.034" v="3675" actId="2711"/>
          <ac:spMkLst>
            <pc:docMk/>
            <pc:sldMk cId="1688785056" sldId="369"/>
            <ac:spMk id="7" creationId="{B749A654-766E-354B-8DA2-8C6C4C8DD4DD}"/>
          </ac:spMkLst>
        </pc:spChg>
        <pc:spChg chg="add del">
          <ac:chgData name="Ziyan Han" userId="3a0290bb0867d812" providerId="LiveId" clId="{8D046DC2-696B-304E-B677-6DAD298906A7}" dt="2024-06-23T09:53:32.904" v="699" actId="478"/>
          <ac:spMkLst>
            <pc:docMk/>
            <pc:sldMk cId="1688785056" sldId="369"/>
            <ac:spMk id="20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3:31.990" v="698" actId="478"/>
          <ac:spMkLst>
            <pc:docMk/>
            <pc:sldMk cId="1688785056" sldId="369"/>
            <ac:spMk id="256" creationId="{00000000-0000-0000-0000-000000000000}"/>
          </ac:spMkLst>
        </pc:spChg>
        <pc:picChg chg="mod">
          <ac:chgData name="Ziyan Han" userId="3a0290bb0867d812" providerId="LiveId" clId="{8D046DC2-696B-304E-B677-6DAD298906A7}" dt="2024-06-24T06:53:13.364" v="1624" actId="1076"/>
          <ac:picMkLst>
            <pc:docMk/>
            <pc:sldMk cId="1688785056" sldId="369"/>
            <ac:picMk id="104" creationId="{00000000-0000-0000-0000-000000000000}"/>
          </ac:picMkLst>
        </pc:picChg>
      </pc:sldChg>
      <pc:sldChg chg="add del">
        <pc:chgData name="Ziyan Han" userId="3a0290bb0867d812" providerId="LiveId" clId="{8D046DC2-696B-304E-B677-6DAD298906A7}" dt="2024-06-23T09:43:51.189" v="522" actId="2696"/>
        <pc:sldMkLst>
          <pc:docMk/>
          <pc:sldMk cId="2064142808" sldId="369"/>
        </pc:sldMkLst>
      </pc:sldChg>
      <pc:sldChg chg="add del">
        <pc:chgData name="Ziyan Han" userId="3a0290bb0867d812" providerId="LiveId" clId="{8D046DC2-696B-304E-B677-6DAD298906A7}" dt="2024-06-23T09:43:51.219" v="523" actId="2696"/>
        <pc:sldMkLst>
          <pc:docMk/>
          <pc:sldMk cId="2491699167" sldId="370"/>
        </pc:sldMkLst>
      </pc:sldChg>
      <pc:sldChg chg="addSp delSp modSp add mod delAnim modAnim modNotesTx">
        <pc:chgData name="Ziyan Han" userId="3a0290bb0867d812" providerId="LiveId" clId="{8D046DC2-696B-304E-B677-6DAD298906A7}" dt="2024-06-24T09:39:50.946" v="3722" actId="14100"/>
        <pc:sldMkLst>
          <pc:docMk/>
          <pc:sldMk cId="2720916264" sldId="370"/>
        </pc:sldMkLst>
        <pc:spChg chg="del mod">
          <ac:chgData name="Ziyan Han" userId="3a0290bb0867d812" providerId="LiveId" clId="{8D046DC2-696B-304E-B677-6DAD298906A7}" dt="2024-06-23T11:54:54.658" v="975" actId="478"/>
          <ac:spMkLst>
            <pc:docMk/>
            <pc:sldMk cId="2720916264" sldId="370"/>
            <ac:spMk id="2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7:21.472" v="744" actId="478"/>
          <ac:spMkLst>
            <pc:docMk/>
            <pc:sldMk cId="2720916264" sldId="370"/>
            <ac:spMk id="3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2.824" v="974" actId="478"/>
          <ac:spMkLst>
            <pc:docMk/>
            <pc:sldMk cId="2720916264" sldId="370"/>
            <ac:spMk id="4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5:02.760" v="980" actId="478"/>
          <ac:spMkLst>
            <pc:docMk/>
            <pc:sldMk cId="2720916264" sldId="370"/>
            <ac:spMk id="6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5:01.271" v="979" actId="478"/>
          <ac:spMkLst>
            <pc:docMk/>
            <pc:sldMk cId="2720916264" sldId="370"/>
            <ac:spMk id="7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02.050" v="1190" actId="164"/>
          <ac:spMkLst>
            <pc:docMk/>
            <pc:sldMk cId="2720916264" sldId="370"/>
            <ac:spMk id="8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48:09.456" v="843" actId="478"/>
          <ac:spMkLst>
            <pc:docMk/>
            <pc:sldMk cId="2720916264" sldId="370"/>
            <ac:spMk id="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7.928" v="976" actId="478"/>
          <ac:spMkLst>
            <pc:docMk/>
            <pc:sldMk cId="2720916264" sldId="370"/>
            <ac:spMk id="10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9.005" v="977" actId="478"/>
          <ac:spMkLst>
            <pc:docMk/>
            <pc:sldMk cId="2720916264" sldId="370"/>
            <ac:spMk id="11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02.050" v="1190" actId="164"/>
          <ac:spMkLst>
            <pc:docMk/>
            <pc:sldMk cId="2720916264" sldId="370"/>
            <ac:spMk id="12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36.913" v="1194" actId="164"/>
          <ac:spMkLst>
            <pc:docMk/>
            <pc:sldMk cId="2720916264" sldId="370"/>
            <ac:spMk id="13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52.139" v="1195" actId="164"/>
          <ac:spMkLst>
            <pc:docMk/>
            <pc:sldMk cId="2720916264" sldId="370"/>
            <ac:spMk id="14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8:17.427" v="3692" actId="2711"/>
          <ac:spMkLst>
            <pc:docMk/>
            <pc:sldMk cId="2720916264" sldId="370"/>
            <ac:spMk id="15" creationId="{5D4494A1-1798-F744-B2E3-668D40DB4595}"/>
          </ac:spMkLst>
        </pc:spChg>
        <pc:spChg chg="add del mod">
          <ac:chgData name="Ziyan Han" userId="3a0290bb0867d812" providerId="LiveId" clId="{8D046DC2-696B-304E-B677-6DAD298906A7}" dt="2024-06-23T09:54:54.988" v="725" actId="478"/>
          <ac:spMkLst>
            <pc:docMk/>
            <pc:sldMk cId="2720916264" sldId="370"/>
            <ac:spMk id="17" creationId="{DB1461C9-64A1-8543-AA60-ED5F66145601}"/>
          </ac:spMkLst>
        </pc:spChg>
        <pc:spChg chg="add mod">
          <ac:chgData name="Ziyan Han" userId="3a0290bb0867d812" providerId="LiveId" clId="{8D046DC2-696B-304E-B677-6DAD298906A7}" dt="2024-06-24T09:38:17.427" v="3692" actId="2711"/>
          <ac:spMkLst>
            <pc:docMk/>
            <pc:sldMk cId="2720916264" sldId="370"/>
            <ac:spMk id="18" creationId="{AE6A146E-14D3-BA45-A3B7-DB47C06D0DC0}"/>
          </ac:spMkLst>
        </pc:spChg>
        <pc:spChg chg="add mod topLvl">
          <ac:chgData name="Ziyan Han" userId="3a0290bb0867d812" providerId="LiveId" clId="{8D046DC2-696B-304E-B677-6DAD298906A7}" dt="2024-06-24T09:39:37.282" v="3718" actId="14100"/>
          <ac:spMkLst>
            <pc:docMk/>
            <pc:sldMk cId="2720916264" sldId="370"/>
            <ac:spMk id="20" creationId="{758C1DA6-0EF0-7244-BA2C-7EF566B96BCB}"/>
          </ac:spMkLst>
        </pc:spChg>
        <pc:spChg chg="add del mod topLvl">
          <ac:chgData name="Ziyan Han" userId="3a0290bb0867d812" providerId="LiveId" clId="{8D046DC2-696B-304E-B677-6DAD298906A7}" dt="2024-06-24T09:39:50.946" v="3722" actId="14100"/>
          <ac:spMkLst>
            <pc:docMk/>
            <pc:sldMk cId="2720916264" sldId="370"/>
            <ac:spMk id="21" creationId="{34CD435C-83E4-A848-8C51-0171CE7C9733}"/>
          </ac:spMkLst>
        </pc:spChg>
        <pc:spChg chg="add mod topLvl">
          <ac:chgData name="Ziyan Han" userId="3a0290bb0867d812" providerId="LiveId" clId="{8D046DC2-696B-304E-B677-6DAD298906A7}" dt="2024-06-24T09:38:41.107" v="3699" actId="1076"/>
          <ac:spMkLst>
            <pc:docMk/>
            <pc:sldMk cId="2720916264" sldId="370"/>
            <ac:spMk id="22" creationId="{ED06447D-5DDE-984C-AC13-A4DEFE5194AF}"/>
          </ac:spMkLst>
        </pc:spChg>
        <pc:spChg chg="add del mod">
          <ac:chgData name="Ziyan Han" userId="3a0290bb0867d812" providerId="LiveId" clId="{8D046DC2-696B-304E-B677-6DAD298906A7}" dt="2024-06-23T11:48:24.478" v="850"/>
          <ac:spMkLst>
            <pc:docMk/>
            <pc:sldMk cId="2720916264" sldId="370"/>
            <ac:spMk id="23" creationId="{293C60C1-BADA-B946-9D3B-AFFC0BFBA368}"/>
          </ac:spMkLst>
        </pc:spChg>
        <pc:spChg chg="add del mod">
          <ac:chgData name="Ziyan Han" userId="3a0290bb0867d812" providerId="LiveId" clId="{8D046DC2-696B-304E-B677-6DAD298906A7}" dt="2024-06-23T11:58:03.017" v="1110" actId="478"/>
          <ac:spMkLst>
            <pc:docMk/>
            <pc:sldMk cId="2720916264" sldId="370"/>
            <ac:spMk id="24" creationId="{62E810D8-E4EF-E54A-8081-5493B6D3D1EB}"/>
          </ac:spMkLst>
        </pc:spChg>
        <pc:spChg chg="add mod topLvl">
          <ac:chgData name="Ziyan Han" userId="3a0290bb0867d812" providerId="LiveId" clId="{8D046DC2-696B-304E-B677-6DAD298906A7}" dt="2024-06-23T12:06:03.325" v="1212" actId="14100"/>
          <ac:spMkLst>
            <pc:docMk/>
            <pc:sldMk cId="2720916264" sldId="370"/>
            <ac:spMk id="26" creationId="{C1A59B0D-6F04-9D45-AFD2-D68C9D56FC31}"/>
          </ac:spMkLst>
        </pc:spChg>
        <pc:spChg chg="add mod topLvl">
          <ac:chgData name="Ziyan Han" userId="3a0290bb0867d812" providerId="LiveId" clId="{8D046DC2-696B-304E-B677-6DAD298906A7}" dt="2024-06-23T12:02:36.913" v="1194" actId="164"/>
          <ac:spMkLst>
            <pc:docMk/>
            <pc:sldMk cId="2720916264" sldId="370"/>
            <ac:spMk id="28" creationId="{C298B28D-4420-ED48-8DA6-FEA1DBD12AFB}"/>
          </ac:spMkLst>
        </pc:spChg>
        <pc:spChg chg="add del mod">
          <ac:chgData name="Ziyan Han" userId="3a0290bb0867d812" providerId="LiveId" clId="{8D046DC2-696B-304E-B677-6DAD298906A7}" dt="2024-06-23T11:58:02.196" v="1109" actId="478"/>
          <ac:spMkLst>
            <pc:docMk/>
            <pc:sldMk cId="2720916264" sldId="370"/>
            <ac:spMk id="29" creationId="{F4F0A3A4-42E1-9F4D-8BBA-8335428C413F}"/>
          </ac:spMkLst>
        </pc:spChg>
        <pc:spChg chg="add mod topLvl">
          <ac:chgData name="Ziyan Han" userId="3a0290bb0867d812" providerId="LiveId" clId="{8D046DC2-696B-304E-B677-6DAD298906A7}" dt="2024-06-24T09:39:31.300" v="3716" actId="14100"/>
          <ac:spMkLst>
            <pc:docMk/>
            <pc:sldMk cId="2720916264" sldId="370"/>
            <ac:spMk id="30" creationId="{D485DA28-5F73-AF40-82E9-9B15469A541F}"/>
          </ac:spMkLst>
        </pc:spChg>
        <pc:spChg chg="add del mod">
          <ac:chgData name="Ziyan Han" userId="3a0290bb0867d812" providerId="LiveId" clId="{8D046DC2-696B-304E-B677-6DAD298906A7}" dt="2024-06-23T11:56:03.293" v="1054" actId="478"/>
          <ac:spMkLst>
            <pc:docMk/>
            <pc:sldMk cId="2720916264" sldId="370"/>
            <ac:spMk id="31" creationId="{819801D3-272D-2746-AE22-B4F9C31679A4}"/>
          </ac:spMkLst>
        </pc:spChg>
        <pc:spChg chg="add mod topLvl">
          <ac:chgData name="Ziyan Han" userId="3a0290bb0867d812" providerId="LiveId" clId="{8D046DC2-696B-304E-B677-6DAD298906A7}" dt="2024-06-24T09:38:30.291" v="3694" actId="403"/>
          <ac:spMkLst>
            <pc:docMk/>
            <pc:sldMk cId="2720916264" sldId="370"/>
            <ac:spMk id="34" creationId="{F7378FA9-0303-7D42-A023-24ABE0D4E35A}"/>
          </ac:spMkLst>
        </pc:spChg>
        <pc:spChg chg="del">
          <ac:chgData name="Ziyan Han" userId="3a0290bb0867d812" providerId="LiveId" clId="{8D046DC2-696B-304E-B677-6DAD298906A7}" dt="2024-06-23T09:54:49.958" v="722" actId="478"/>
          <ac:spMkLst>
            <pc:docMk/>
            <pc:sldMk cId="2720916264" sldId="370"/>
            <ac:spMk id="20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4:49.004" v="721" actId="478"/>
          <ac:spMkLst>
            <pc:docMk/>
            <pc:sldMk cId="2720916264" sldId="370"/>
            <ac:spMk id="256" creationId="{00000000-0000-0000-0000-000000000000}"/>
          </ac:spMkLst>
        </pc:spChg>
        <pc:grpChg chg="add del mod topLvl">
          <ac:chgData name="Ziyan Han" userId="3a0290bb0867d812" providerId="LiveId" clId="{8D046DC2-696B-304E-B677-6DAD298906A7}" dt="2024-06-23T12:02:25.572" v="1192" actId="165"/>
          <ac:grpSpMkLst>
            <pc:docMk/>
            <pc:sldMk cId="2720916264" sldId="370"/>
            <ac:grpSpMk id="25" creationId="{AD79FA40-D6DA-5D48-AE4C-92785DF6F90A}"/>
          </ac:grpSpMkLst>
        </pc:grpChg>
        <pc:grpChg chg="add del mod">
          <ac:chgData name="Ziyan Han" userId="3a0290bb0867d812" providerId="LiveId" clId="{8D046DC2-696B-304E-B677-6DAD298906A7}" dt="2024-06-23T12:01:57.582" v="1189" actId="165"/>
          <ac:grpSpMkLst>
            <pc:docMk/>
            <pc:sldMk cId="2720916264" sldId="370"/>
            <ac:grpSpMk id="27" creationId="{18FCC3B3-5A39-594B-9492-55A6752D95CD}"/>
          </ac:grpSpMkLst>
        </pc:grpChg>
        <pc:grpChg chg="add del mod">
          <ac:chgData name="Ziyan Han" userId="3a0290bb0867d812" providerId="LiveId" clId="{8D046DC2-696B-304E-B677-6DAD298906A7}" dt="2024-06-23T12:02:12.687" v="1191" actId="165"/>
          <ac:grpSpMkLst>
            <pc:docMk/>
            <pc:sldMk cId="2720916264" sldId="370"/>
            <ac:grpSpMk id="32" creationId="{02C90460-162C-9944-9F2B-E859C4CB8AE4}"/>
          </ac:grpSpMkLst>
        </pc:grpChg>
        <pc:grpChg chg="add del mod">
          <ac:chgData name="Ziyan Han" userId="3a0290bb0867d812" providerId="LiveId" clId="{8D046DC2-696B-304E-B677-6DAD298906A7}" dt="2024-06-23T12:02:32.055" v="1193" actId="165"/>
          <ac:grpSpMkLst>
            <pc:docMk/>
            <pc:sldMk cId="2720916264" sldId="370"/>
            <ac:grpSpMk id="33" creationId="{EBA1E9E9-46DB-3748-AED7-48D10C23454E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5" creationId="{FBC16E11-30EE-434C-95D3-5130810E1D4A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6" creationId="{89E696E4-1058-EB4D-92F9-844E08CA882C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7" creationId="{4187E0E8-2197-7F4D-B1BA-626A18F88175}"/>
          </ac:grpSpMkLst>
        </pc:gr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915330002" sldId="37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582453978" sldId="37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148130386" sldId="37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041318698" sldId="37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935714764" sldId="37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097138955" sldId="37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281571591" sldId="377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908970664" sldId="40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92416035" sldId="40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826036053" sldId="40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763930064" sldId="406"/>
        </pc:sldMkLst>
      </pc:sldChg>
      <pc:sldChg chg="modSp add mod">
        <pc:chgData name="Ziyan Han" userId="3a0290bb0867d812" providerId="LiveId" clId="{8D046DC2-696B-304E-B677-6DAD298906A7}" dt="2024-06-25T08:12:02.042" v="4931" actId="27636"/>
        <pc:sldMkLst>
          <pc:docMk/>
          <pc:sldMk cId="3595726020" sldId="407"/>
        </pc:sldMkLst>
        <pc:spChg chg="mod">
          <ac:chgData name="Ziyan Han" userId="3a0290bb0867d812" providerId="LiveId" clId="{8D046DC2-696B-304E-B677-6DAD298906A7}" dt="2024-06-25T08:12:02.042" v="4931" actId="27636"/>
          <ac:spMkLst>
            <pc:docMk/>
            <pc:sldMk cId="3595726020" sldId="407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5T08:12:01.997" v="4930" actId="2711"/>
          <ac:spMkLst>
            <pc:docMk/>
            <pc:sldMk cId="3595726020" sldId="407"/>
            <ac:spMk id="4" creationId="{846CA63C-E1DF-0AAD-0FD8-71027E727C44}"/>
          </ac:spMkLst>
        </pc:spChg>
      </pc:sldChg>
      <pc:sldChg chg="modSp new add del mod">
        <pc:chgData name="Ziyan Han" userId="3a0290bb0867d812" providerId="LiveId" clId="{8D046DC2-696B-304E-B677-6DAD298906A7}" dt="2024-06-23T09:08:00.344" v="516" actId="2696"/>
        <pc:sldMkLst>
          <pc:docMk/>
          <pc:sldMk cId="3232716886" sldId="408"/>
        </pc:sldMkLst>
        <pc:spChg chg="mod">
          <ac:chgData name="Ziyan Han" userId="3a0290bb0867d812" providerId="LiveId" clId="{8D046DC2-696B-304E-B677-6DAD298906A7}" dt="2024-06-23T09:07:33.345" v="512" actId="20577"/>
          <ac:spMkLst>
            <pc:docMk/>
            <pc:sldMk cId="3232716886" sldId="408"/>
            <ac:spMk id="2" creationId="{00565970-A408-954E-98FD-C0D96DFD8255}"/>
          </ac:spMkLst>
        </pc:spChg>
      </pc:sldChg>
      <pc:sldChg chg="modSp add mod ord modAnim">
        <pc:chgData name="Ziyan Han" userId="3a0290bb0867d812" providerId="LiveId" clId="{8D046DC2-696B-304E-B677-6DAD298906A7}" dt="2024-06-24T09:40:31.756" v="3732" actId="403"/>
        <pc:sldMkLst>
          <pc:docMk/>
          <pc:sldMk cId="3009508463" sldId="409"/>
        </pc:sldMkLst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2" creationId="{4D2D1BF2-617D-754C-A2F5-413DB96094A1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3" creationId="{007C3E02-E725-E94B-9CAF-D67393AB82CD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13" creationId="{F17E8048-DBCB-AD40-A031-2230417176C9}"/>
          </ac:spMkLst>
        </pc:spChg>
        <pc:spChg chg="mod">
          <ac:chgData name="Ziyan Han" userId="3a0290bb0867d812" providerId="LiveId" clId="{8D046DC2-696B-304E-B677-6DAD298906A7}" dt="2024-06-24T09:40:14.145" v="3727" actId="403"/>
          <ac:spMkLst>
            <pc:docMk/>
            <pc:sldMk cId="3009508463" sldId="409"/>
            <ac:spMk id="14" creationId="{DD535912-365C-E847-B5AC-C90B4C86BAFB}"/>
          </ac:spMkLst>
        </pc:spChg>
        <pc:spChg chg="mod">
          <ac:chgData name="Ziyan Han" userId="3a0290bb0867d812" providerId="LiveId" clId="{8D046DC2-696B-304E-B677-6DAD298906A7}" dt="2024-06-24T09:40:21.435" v="3729" actId="403"/>
          <ac:spMkLst>
            <pc:docMk/>
            <pc:sldMk cId="3009508463" sldId="409"/>
            <ac:spMk id="15" creationId="{047CFF0E-F03D-A44D-BA2D-129F57CBC268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19" creationId="{17F4AFE8-22E7-7747-B5B1-000F98C58124}"/>
          </ac:spMkLst>
        </pc:spChg>
        <pc:spChg chg="mod">
          <ac:chgData name="Ziyan Han" userId="3a0290bb0867d812" providerId="LiveId" clId="{8D046DC2-696B-304E-B677-6DAD298906A7}" dt="2024-06-24T09:40:17.503" v="3728" actId="403"/>
          <ac:spMkLst>
            <pc:docMk/>
            <pc:sldMk cId="3009508463" sldId="409"/>
            <ac:spMk id="20" creationId="{5AA68300-98AF-CC44-BE0F-3945C6C80590}"/>
          </ac:spMkLst>
        </pc:spChg>
        <pc:spChg chg="mod">
          <ac:chgData name="Ziyan Han" userId="3a0290bb0867d812" providerId="LiveId" clId="{8D046DC2-696B-304E-B677-6DAD298906A7}" dt="2024-06-24T09:40:10.769" v="3726" actId="404"/>
          <ac:spMkLst>
            <pc:docMk/>
            <pc:sldMk cId="3009508463" sldId="409"/>
            <ac:spMk id="21" creationId="{F16183A0-28D5-1C4D-87E0-BAA9301D8516}"/>
          </ac:spMkLst>
        </pc:spChg>
        <pc:spChg chg="mod">
          <ac:chgData name="Ziyan Han" userId="3a0290bb0867d812" providerId="LiveId" clId="{8D046DC2-696B-304E-B677-6DAD298906A7}" dt="2024-06-24T09:40:31.756" v="3732" actId="403"/>
          <ac:spMkLst>
            <pc:docMk/>
            <pc:sldMk cId="3009508463" sldId="409"/>
            <ac:spMk id="22" creationId="{AE17497D-516E-264B-A9B7-79DFFC0D19D1}"/>
          </ac:spMkLst>
        </pc:spChg>
        <pc:spChg chg="mod">
          <ac:chgData name="Ziyan Han" userId="3a0290bb0867d812" providerId="LiveId" clId="{8D046DC2-696B-304E-B677-6DAD298906A7}" dt="2024-06-24T09:40:27.969" v="3731" actId="14100"/>
          <ac:spMkLst>
            <pc:docMk/>
            <pc:sldMk cId="3009508463" sldId="409"/>
            <ac:spMk id="23" creationId="{CBCA9171-BB0D-9C45-8998-F0D5273501F1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27" creationId="{3C982404-F373-6848-A4B2-E6829BD8E99B}"/>
          </ac:spMkLst>
        </pc:spChg>
      </pc:sldChg>
      <pc:sldChg chg="addSp delSp modSp new mod modAnim">
        <pc:chgData name="Ziyan Han" userId="3a0290bb0867d812" providerId="LiveId" clId="{8D046DC2-696B-304E-B677-6DAD298906A7}" dt="2024-06-26T12:45:11.235" v="7450"/>
        <pc:sldMkLst>
          <pc:docMk/>
          <pc:sldMk cId="1188956283" sldId="410"/>
        </pc:sldMkLst>
        <pc:spChg chg="mod">
          <ac:chgData name="Ziyan Han" userId="3a0290bb0867d812" providerId="LiveId" clId="{8D046DC2-696B-304E-B677-6DAD298906A7}" dt="2024-06-24T09:37:24.525" v="3683" actId="2711"/>
          <ac:spMkLst>
            <pc:docMk/>
            <pc:sldMk cId="1188956283" sldId="410"/>
            <ac:spMk id="2" creationId="{5F8C7D6E-AC02-7143-9CF2-B6F6240EAF8C}"/>
          </ac:spMkLst>
        </pc:spChg>
        <pc:spChg chg="del">
          <ac:chgData name="Ziyan Han" userId="3a0290bb0867d812" providerId="LiveId" clId="{8D046DC2-696B-304E-B677-6DAD298906A7}" dt="2024-06-23T09:49:30.207" v="625" actId="478"/>
          <ac:spMkLst>
            <pc:docMk/>
            <pc:sldMk cId="1188956283" sldId="410"/>
            <ac:spMk id="3" creationId="{E4FF078E-8017-4047-B1A0-84B366F27445}"/>
          </ac:spMkLst>
        </pc:spChg>
        <pc:spChg chg="add del mod">
          <ac:chgData name="Ziyan Han" userId="3a0290bb0867d812" providerId="LiveId" clId="{8D046DC2-696B-304E-B677-6DAD298906A7}" dt="2024-06-23T09:49:33.351" v="626" actId="478"/>
          <ac:spMkLst>
            <pc:docMk/>
            <pc:sldMk cId="1188956283" sldId="410"/>
            <ac:spMk id="4" creationId="{CBE0DA8F-3885-1D45-B674-5F1F55F2E704}"/>
          </ac:spMkLst>
        </pc:spChg>
        <pc:spChg chg="add mod">
          <ac:chgData name="Ziyan Han" userId="3a0290bb0867d812" providerId="LiveId" clId="{8D046DC2-696B-304E-B677-6DAD298906A7}" dt="2024-06-24T09:37:24.525" v="3683" actId="2711"/>
          <ac:spMkLst>
            <pc:docMk/>
            <pc:sldMk cId="1188956283" sldId="410"/>
            <ac:spMk id="5" creationId="{672FAFBF-A0DD-C74B-9FF1-835179BC0515}"/>
          </ac:spMkLst>
        </pc:spChg>
        <pc:spChg chg="mod">
          <ac:chgData name="Ziyan Han" userId="3a0290bb0867d812" providerId="LiveId" clId="{8D046DC2-696B-304E-B677-6DAD298906A7}" dt="2024-06-23T12:14:14.234" v="1280" actId="115"/>
          <ac:spMkLst>
            <pc:docMk/>
            <pc:sldMk cId="1188956283" sldId="410"/>
            <ac:spMk id="8" creationId="{CE77F964-777E-0D4E-9DC5-24846CDF39F8}"/>
          </ac:spMkLst>
        </pc:spChg>
        <pc:spChg chg="mod">
          <ac:chgData name="Ziyan Han" userId="3a0290bb0867d812" providerId="LiveId" clId="{8D046DC2-696B-304E-B677-6DAD298906A7}" dt="2024-06-23T12:14:13.997" v="1279" actId="115"/>
          <ac:spMkLst>
            <pc:docMk/>
            <pc:sldMk cId="1188956283" sldId="410"/>
            <ac:spMk id="11" creationId="{233050D0-8B64-E149-9434-FD7110B15621}"/>
          </ac:spMkLst>
        </pc:spChg>
        <pc:spChg chg="mod">
          <ac:chgData name="Ziyan Han" userId="3a0290bb0867d812" providerId="LiveId" clId="{8D046DC2-696B-304E-B677-6DAD298906A7}" dt="2024-06-23T12:14:13.489" v="1278" actId="115"/>
          <ac:spMkLst>
            <pc:docMk/>
            <pc:sldMk cId="1188956283" sldId="410"/>
            <ac:spMk id="14" creationId="{01749C93-1535-1344-A312-648D2309FD8E}"/>
          </ac:spMkLst>
        </pc:spChg>
        <pc:spChg chg="add mod">
          <ac:chgData name="Ziyan Han" userId="3a0290bb0867d812" providerId="LiveId" clId="{8D046DC2-696B-304E-B677-6DAD298906A7}" dt="2024-06-26T07:51:17.018" v="7448" actId="12"/>
          <ac:spMkLst>
            <pc:docMk/>
            <pc:sldMk cId="1188956283" sldId="410"/>
            <ac:spMk id="15" creationId="{6A39A806-0FAD-2E4B-9AC0-4379EB2B6E19}"/>
          </ac:spMkLst>
        </pc:spChg>
        <pc:spChg chg="mod">
          <ac:chgData name="Ziyan Han" userId="3a0290bb0867d812" providerId="LiveId" clId="{8D046DC2-696B-304E-B677-6DAD298906A7}" dt="2024-06-26T12:45:10.049" v="7449"/>
          <ac:spMkLst>
            <pc:docMk/>
            <pc:sldMk cId="1188956283" sldId="410"/>
            <ac:spMk id="18" creationId="{BB197AFC-452B-D342-8A9B-62A89949E589}"/>
          </ac:spMkLst>
        </pc:s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6" creationId="{AC4BE67E-0A5E-FD40-959E-184732A0262A}"/>
          </ac:grpSpMkLst>
        </pc:gr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9" creationId="{9F37D7CF-9F6C-954A-8FE2-4B40379A87D5}"/>
          </ac:grpSpMkLst>
        </pc:gr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12" creationId="{B2E63E35-3B5A-1E40-9187-3606E00626C9}"/>
          </ac:grpSpMkLst>
        </pc:grpChg>
        <pc:grpChg chg="add del mod">
          <ac:chgData name="Ziyan Han" userId="3a0290bb0867d812" providerId="LiveId" clId="{8D046DC2-696B-304E-B677-6DAD298906A7}" dt="2024-06-26T12:45:11.235" v="7450"/>
          <ac:grpSpMkLst>
            <pc:docMk/>
            <pc:sldMk cId="1188956283" sldId="410"/>
            <ac:grpSpMk id="16" creationId="{CC37C985-3AA5-E943-9BD6-1709B2767BB6}"/>
          </ac:grpSpMkLst>
        </pc:grp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7" creationId="{3D111159-D64D-B54B-B445-CE84CCB518F9}"/>
          </ac:picMkLst>
        </pc:pic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10" creationId="{94BA8178-4540-8B43-B1E7-0EBB8026D811}"/>
          </ac:picMkLst>
        </pc:pic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13" creationId="{F036697A-7C89-0945-BE61-FB8BE67A3D09}"/>
          </ac:picMkLst>
        </pc:picChg>
        <pc:picChg chg="mod">
          <ac:chgData name="Ziyan Han" userId="3a0290bb0867d812" providerId="LiveId" clId="{8D046DC2-696B-304E-B677-6DAD298906A7}" dt="2024-06-26T12:45:10.049" v="7449"/>
          <ac:picMkLst>
            <pc:docMk/>
            <pc:sldMk cId="1188956283" sldId="410"/>
            <ac:picMk id="17" creationId="{62C0F645-0FF6-8D40-91FB-F4E5C1CB1242}"/>
          </ac:picMkLst>
        </pc:picChg>
      </pc:sldChg>
      <pc:sldChg chg="addSp delSp modSp add mod ord delAnim modAnim">
        <pc:chgData name="Ziyan Han" userId="3a0290bb0867d812" providerId="LiveId" clId="{8D046DC2-696B-304E-B677-6DAD298906A7}" dt="2024-06-24T09:38:10.640" v="3691" actId="1076"/>
        <pc:sldMkLst>
          <pc:docMk/>
          <pc:sldMk cId="378782512" sldId="411"/>
        </pc:sldMkLst>
        <pc:spChg chg="mod">
          <ac:chgData name="Ziyan Han" userId="3a0290bb0867d812" providerId="LiveId" clId="{8D046DC2-696B-304E-B677-6DAD298906A7}" dt="2024-06-24T09:37:51.423" v="3686" actId="403"/>
          <ac:spMkLst>
            <pc:docMk/>
            <pc:sldMk cId="378782512" sldId="411"/>
            <ac:spMk id="2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8:10.640" v="3691" actId="1076"/>
          <ac:spMkLst>
            <pc:docMk/>
            <pc:sldMk cId="378782512" sldId="411"/>
            <ac:spMk id="3" creationId="{9C430946-89AC-A444-9CE1-35B4494CD168}"/>
          </ac:spMkLst>
        </pc:spChg>
        <pc:spChg chg="mod">
          <ac:chgData name="Ziyan Han" userId="3a0290bb0867d812" providerId="LiveId" clId="{8D046DC2-696B-304E-B677-6DAD298906A7}" dt="2024-06-24T09:37:54.123" v="3687" actId="403"/>
          <ac:spMkLst>
            <pc:docMk/>
            <pc:sldMk cId="378782512" sldId="411"/>
            <ac:spMk id="4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56.508" v="3688" actId="403"/>
          <ac:spMkLst>
            <pc:docMk/>
            <pc:sldMk cId="378782512" sldId="411"/>
            <ac:spMk id="6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59.299" v="3689" actId="403"/>
          <ac:spMkLst>
            <pc:docMk/>
            <pc:sldMk cId="378782512" sldId="411"/>
            <ac:spMk id="7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8" creationId="{00000000-0000-0000-0000-000000000000}"/>
          </ac:spMkLst>
        </pc:spChg>
        <pc:spChg chg="mod">
          <ac:chgData name="Ziyan Han" userId="3a0290bb0867d812" providerId="LiveId" clId="{8D046DC2-696B-304E-B677-6DAD298906A7}" dt="2024-06-24T07:00:57.792" v="1676" actId="1076"/>
          <ac:spMkLst>
            <pc:docMk/>
            <pc:sldMk cId="378782512" sldId="411"/>
            <ac:spMk id="10" creationId="{00000000-0000-0000-0000-000000000000}"/>
          </ac:spMkLst>
        </pc:spChg>
        <pc:spChg chg="mod">
          <ac:chgData name="Ziyan Han" userId="3a0290bb0867d812" providerId="LiveId" clId="{8D046DC2-696B-304E-B677-6DAD298906A7}" dt="2024-06-24T07:00:57.792" v="1676" actId="1076"/>
          <ac:spMkLst>
            <pc:docMk/>
            <pc:sldMk cId="378782512" sldId="411"/>
            <ac:spMk id="11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2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3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4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44.667" v="3685" actId="2711"/>
          <ac:spMkLst>
            <pc:docMk/>
            <pc:sldMk cId="378782512" sldId="411"/>
            <ac:spMk id="15" creationId="{5D4494A1-1798-F744-B2E3-668D40DB4595}"/>
          </ac:spMkLst>
        </pc:spChg>
        <pc:spChg chg="mod">
          <ac:chgData name="Ziyan Han" userId="3a0290bb0867d812" providerId="LiveId" clId="{8D046DC2-696B-304E-B677-6DAD298906A7}" dt="2024-06-24T09:37:44.667" v="3685" actId="2711"/>
          <ac:spMkLst>
            <pc:docMk/>
            <pc:sldMk cId="378782512" sldId="411"/>
            <ac:spMk id="18" creationId="{AE6A146E-14D3-BA45-A3B7-DB47C06D0DC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0" creationId="{758C1DA6-0EF0-7244-BA2C-7EF566B96BC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1" creationId="{34CD435C-83E4-A848-8C51-0171CE7C9733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2" creationId="{ED06447D-5DDE-984C-AC13-A4DEFE5194AF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4" creationId="{62E810D8-E4EF-E54A-8081-5493B6D3D1E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6" creationId="{C1A59B0D-6F04-9D45-AFD2-D68C9D56FC31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8" creationId="{C298B28D-4420-ED48-8DA6-FEA1DBD12AF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9" creationId="{F4F0A3A4-42E1-9F4D-8BBA-8335428C413F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30" creationId="{D485DA28-5F73-AF40-82E9-9B15469A541F}"/>
          </ac:spMkLst>
        </pc:spChg>
        <pc:grpChg chg="add mod">
          <ac:chgData name="Ziyan Han" userId="3a0290bb0867d812" providerId="LiveId" clId="{8D046DC2-696B-304E-B677-6DAD298906A7}" dt="2024-06-24T09:37:44.667" v="3685" actId="2711"/>
          <ac:grpSpMkLst>
            <pc:docMk/>
            <pc:sldMk cId="378782512" sldId="411"/>
            <ac:grpSpMk id="5" creationId="{9E294C10-2723-FF44-A284-0DC416C7E40F}"/>
          </ac:grpSpMkLst>
        </pc:grpChg>
      </pc:sldChg>
      <pc:sldChg chg="new del">
        <pc:chgData name="Ziyan Han" userId="3a0290bb0867d812" providerId="LiveId" clId="{8D046DC2-696B-304E-B677-6DAD298906A7}" dt="2024-06-23T12:24:06.818" v="1300" actId="2696"/>
        <pc:sldMkLst>
          <pc:docMk/>
          <pc:sldMk cId="4186994839" sldId="412"/>
        </pc:sldMkLst>
      </pc:sldChg>
      <pc:sldChg chg="addSp delSp modSp add mod ord modNotesTx">
        <pc:chgData name="Ziyan Han" userId="3a0290bb0867d812" providerId="LiveId" clId="{8D046DC2-696B-304E-B677-6DAD298906A7}" dt="2024-06-24T09:40:48.330" v="3733" actId="2711"/>
        <pc:sldMkLst>
          <pc:docMk/>
          <pc:sldMk cId="925388804" sldId="413"/>
        </pc:sldMkLst>
        <pc:spChg chg="mod">
          <ac:chgData name="Ziyan Han" userId="3a0290bb0867d812" providerId="LiveId" clId="{8D046DC2-696B-304E-B677-6DAD298906A7}" dt="2024-06-24T09:40:48.330" v="3733" actId="2711"/>
          <ac:spMkLst>
            <pc:docMk/>
            <pc:sldMk cId="925388804" sldId="413"/>
            <ac:spMk id="2" creationId="{4D2D1BF2-617D-754C-A2F5-413DB96094A1}"/>
          </ac:spMkLst>
        </pc:spChg>
        <pc:spChg chg="mod">
          <ac:chgData name="Ziyan Han" userId="3a0290bb0867d812" providerId="LiveId" clId="{8D046DC2-696B-304E-B677-6DAD298906A7}" dt="2024-06-24T09:40:48.330" v="3733" actId="2711"/>
          <ac:spMkLst>
            <pc:docMk/>
            <pc:sldMk cId="925388804" sldId="413"/>
            <ac:spMk id="3" creationId="{007C3E02-E725-E94B-9CAF-D67393AB82CD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3" creationId="{F17E8048-DBCB-AD40-A031-2230417176C9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4" creationId="{DD535912-365C-E847-B5AC-C90B4C86BAFB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5" creationId="{047CFF0E-F03D-A44D-BA2D-129F57CBC268}"/>
          </ac:spMkLst>
        </pc:spChg>
        <pc:spChg chg="del">
          <ac:chgData name="Ziyan Han" userId="3a0290bb0867d812" providerId="LiveId" clId="{8D046DC2-696B-304E-B677-6DAD298906A7}" dt="2024-06-23T12:24:34.006" v="1311" actId="478"/>
          <ac:spMkLst>
            <pc:docMk/>
            <pc:sldMk cId="925388804" sldId="413"/>
            <ac:spMk id="19" creationId="{17F4AFE8-22E7-7747-B5B1-000F98C58124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0" creationId="{5AA68300-98AF-CC44-BE0F-3945C6C80590}"/>
          </ac:spMkLst>
        </pc:spChg>
        <pc:spChg chg="del">
          <ac:chgData name="Ziyan Han" userId="3a0290bb0867d812" providerId="LiveId" clId="{8D046DC2-696B-304E-B677-6DAD298906A7}" dt="2024-06-23T12:24:37.789" v="1313" actId="478"/>
          <ac:spMkLst>
            <pc:docMk/>
            <pc:sldMk cId="925388804" sldId="413"/>
            <ac:spMk id="21" creationId="{F16183A0-28D5-1C4D-87E0-BAA9301D8516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2" creationId="{AE17497D-516E-264B-A9B7-79DFFC0D19D1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3" creationId="{CBCA9171-BB0D-9C45-8998-F0D5273501F1}"/>
          </ac:spMkLst>
        </pc:spChg>
        <pc:spChg chg="del">
          <ac:chgData name="Ziyan Han" userId="3a0290bb0867d812" providerId="LiveId" clId="{8D046DC2-696B-304E-B677-6DAD298906A7}" dt="2024-06-23T12:24:39.590" v="1314" actId="478"/>
          <ac:spMkLst>
            <pc:docMk/>
            <pc:sldMk cId="925388804" sldId="413"/>
            <ac:spMk id="27" creationId="{3C982404-F373-6848-A4B2-E6829BD8E99B}"/>
          </ac:spMkLst>
        </pc:spChg>
        <pc:picChg chg="add mod">
          <ac:chgData name="Ziyan Han" userId="3a0290bb0867d812" providerId="LiveId" clId="{8D046DC2-696B-304E-B677-6DAD298906A7}" dt="2024-06-24T09:40:48.330" v="3733" actId="2711"/>
          <ac:picMkLst>
            <pc:docMk/>
            <pc:sldMk cId="925388804" sldId="413"/>
            <ac:picMk id="4" creationId="{A76D8F09-49D4-064B-AC6F-13C20BAF32F6}"/>
          </ac:picMkLst>
        </pc:picChg>
      </pc:sldChg>
      <pc:sldChg chg="modSp add mod">
        <pc:chgData name="Ziyan Han" userId="3a0290bb0867d812" providerId="LiveId" clId="{8D046DC2-696B-304E-B677-6DAD298906A7}" dt="2024-06-23T12:36:34.968" v="1390" actId="1076"/>
        <pc:sldMkLst>
          <pc:docMk/>
          <pc:sldMk cId="1612192146" sldId="414"/>
        </pc:sldMkLst>
        <pc:spChg chg="mod">
          <ac:chgData name="Ziyan Han" userId="3a0290bb0867d812" providerId="LiveId" clId="{8D046DC2-696B-304E-B677-6DAD298906A7}" dt="2024-06-23T12:35:14.194" v="1353" actId="27636"/>
          <ac:spMkLst>
            <pc:docMk/>
            <pc:sldMk cId="1612192146" sldId="414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3T12:36:02.138" v="1386" actId="20577"/>
          <ac:spMkLst>
            <pc:docMk/>
            <pc:sldMk cId="1612192146" sldId="414"/>
            <ac:spMk id="4" creationId="{846CA63C-E1DF-0AAD-0FD8-71027E727C44}"/>
          </ac:spMkLst>
        </pc:spChg>
        <pc:grpChg chg="mod">
          <ac:chgData name="Ziyan Han" userId="3a0290bb0867d812" providerId="LiveId" clId="{8D046DC2-696B-304E-B677-6DAD298906A7}" dt="2024-06-23T12:36:34.968" v="1390" actId="1076"/>
          <ac:grpSpMkLst>
            <pc:docMk/>
            <pc:sldMk cId="1612192146" sldId="414"/>
            <ac:grpSpMk id="3" creationId="{74A21600-92A6-4760-8206-419F325FD2E8}"/>
          </ac:grpSpMkLst>
        </pc:grpChg>
        <pc:picChg chg="mod">
          <ac:chgData name="Ziyan Han" userId="3a0290bb0867d812" providerId="LiveId" clId="{8D046DC2-696B-304E-B677-6DAD298906A7}" dt="2024-06-23T12:36:30.128" v="1389" actId="1076"/>
          <ac:picMkLst>
            <pc:docMk/>
            <pc:sldMk cId="1612192146" sldId="414"/>
            <ac:picMk id="9" creationId="{8F9B9E63-1741-FA7F-E242-31F5B04CB2B1}"/>
          </ac:picMkLst>
        </pc:picChg>
      </pc:sldChg>
      <pc:sldChg chg="addSp delSp modSp add mod">
        <pc:chgData name="Ziyan Han" userId="3a0290bb0867d812" providerId="LiveId" clId="{8D046DC2-696B-304E-B677-6DAD298906A7}" dt="2024-06-25T07:59:45.546" v="4861" actId="20577"/>
        <pc:sldMkLst>
          <pc:docMk/>
          <pc:sldMk cId="709961529" sldId="415"/>
        </pc:sldMkLst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2" creationId="{BF6AB0C3-8C2F-3C7A-A3F4-97667644F944}"/>
          </ac:spMkLst>
        </pc:spChg>
        <pc:spChg chg="del">
          <ac:chgData name="Ziyan Han" userId="3a0290bb0867d812" providerId="LiveId" clId="{8D046DC2-696B-304E-B677-6DAD298906A7}" dt="2024-06-24T07:33:05.456" v="2433" actId="478"/>
          <ac:spMkLst>
            <pc:docMk/>
            <pc:sldMk cId="709961529" sldId="415"/>
            <ac:spMk id="9" creationId="{83F85A18-4AE4-2F62-1E46-5C48D0D30AF5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0" creationId="{B77CE5F0-B684-ADF6-5090-2A43A750B8D2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1" creationId="{CAE13E2B-0DD9-D9D1-4223-5615B4BECFE1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2" creationId="{47F518F2-E7E7-CADD-CE09-B2B78BD506F1}"/>
          </ac:spMkLst>
        </pc:spChg>
        <pc:spChg chg="add mod">
          <ac:chgData name="Ziyan Han" userId="3a0290bb0867d812" providerId="LiveId" clId="{8D046DC2-696B-304E-B677-6DAD298906A7}" dt="2024-06-25T07:59:45.546" v="4861" actId="20577"/>
          <ac:spMkLst>
            <pc:docMk/>
            <pc:sldMk cId="709961529" sldId="415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17" creationId="{EF406FAB-0679-ED1B-A60F-4D9D75B30D97}"/>
          </ac:spMkLst>
        </pc:spChg>
        <pc:spChg chg="del mod">
          <ac:chgData name="Ziyan Han" userId="3a0290bb0867d812" providerId="LiveId" clId="{8D046DC2-696B-304E-B677-6DAD298906A7}" dt="2024-06-24T08:06:47.449" v="2535" actId="478"/>
          <ac:spMkLst>
            <pc:docMk/>
            <pc:sldMk cId="709961529" sldId="415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07.989" v="3954" actId="692"/>
          <ac:spMkLst>
            <pc:docMk/>
            <pc:sldMk cId="709961529" sldId="415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21" creationId="{09C3FB86-92BD-432F-B71B-3E289ABB6FBB}"/>
          </ac:spMkLst>
        </pc:spChg>
        <pc:spChg chg="mod">
          <ac:chgData name="Ziyan Han" userId="3a0290bb0867d812" providerId="LiveId" clId="{8D046DC2-696B-304E-B677-6DAD298906A7}" dt="2024-06-24T09:43:47.446" v="3777" actId="403"/>
          <ac:spMkLst>
            <pc:docMk/>
            <pc:sldMk cId="709961529" sldId="415"/>
            <ac:spMk id="22" creationId="{FBBBE534-93A2-5E4C-B684-FB935EE4A825}"/>
          </ac:spMkLst>
        </pc:spChg>
        <pc:grpChg chg="add mod">
          <ac:chgData name="Ziyan Han" userId="3a0290bb0867d812" providerId="LiveId" clId="{8D046DC2-696B-304E-B677-6DAD298906A7}" dt="2024-06-24T08:06:50.149" v="2536"/>
          <ac:grpSpMkLst>
            <pc:docMk/>
            <pc:sldMk cId="709961529" sldId="415"/>
            <ac:grpSpMk id="15" creationId="{05DAFBD2-4305-4643-9266-7C82A0C47E67}"/>
          </ac:grpSpMkLst>
        </pc:grpChg>
        <pc:picChg chg="del">
          <ac:chgData name="Ziyan Han" userId="3a0290bb0867d812" providerId="LiveId" clId="{8D046DC2-696B-304E-B677-6DAD298906A7}" dt="2024-06-24T08:06:46.132" v="2534" actId="478"/>
          <ac:picMkLst>
            <pc:docMk/>
            <pc:sldMk cId="709961529" sldId="415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6:43.526" v="2532" actId="478"/>
          <ac:picMkLst>
            <pc:docMk/>
            <pc:sldMk cId="709961529" sldId="415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6:50.149" v="2536"/>
          <ac:picMkLst>
            <pc:docMk/>
            <pc:sldMk cId="709961529" sldId="415"/>
            <ac:picMk id="20" creationId="{44ECD714-7B8C-2442-AD38-0AA9F73ECEEC}"/>
          </ac:picMkLst>
        </pc:picChg>
      </pc:sldChg>
      <pc:sldChg chg="addSp delSp modSp add mod">
        <pc:chgData name="Ziyan Han" userId="3a0290bb0867d812" providerId="LiveId" clId="{8D046DC2-696B-304E-B677-6DAD298906A7}" dt="2024-06-24T10:48:13.318" v="3956" actId="692"/>
        <pc:sldMkLst>
          <pc:docMk/>
          <pc:sldMk cId="3408088365" sldId="416"/>
        </pc:sldMkLst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2" creationId="{BF6AB0C3-8C2F-3C7A-A3F4-97667644F944}"/>
          </ac:spMkLst>
        </pc:spChg>
        <pc:spChg chg="add 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5:13.439" v="2637" actId="478"/>
          <ac:spMkLst>
            <pc:docMk/>
            <pc:sldMk cId="3408088365" sldId="416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8:07:21.354" v="2546" actId="1038"/>
          <ac:spMkLst>
            <pc:docMk/>
            <pc:sldMk cId="3408088365" sldId="416"/>
            <ac:spMk id="15" creationId="{EB425A33-C1FC-2C4B-AA0A-44F515E4BF06}"/>
          </ac:spMkLst>
        </pc:spChg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7:00.266" v="2538" actId="478"/>
          <ac:spMkLst>
            <pc:docMk/>
            <pc:sldMk cId="3408088365" sldId="416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13.318" v="3956" actId="692"/>
          <ac:spMkLst>
            <pc:docMk/>
            <pc:sldMk cId="3408088365" sldId="416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21" creationId="{09C3FB86-92BD-432F-B71B-3E289ABB6FBB}"/>
          </ac:spMkLst>
        </pc:spChg>
        <pc:spChg chg="mod">
          <ac:chgData name="Ziyan Han" userId="3a0290bb0867d812" providerId="LiveId" clId="{8D046DC2-696B-304E-B677-6DAD298906A7}" dt="2024-06-24T09:44:24.844" v="3784" actId="403"/>
          <ac:spMkLst>
            <pc:docMk/>
            <pc:sldMk cId="3408088365" sldId="416"/>
            <ac:spMk id="23" creationId="{BAA8AA1E-E08F-CB4F-928F-034CE707BF69}"/>
          </ac:spMkLst>
        </pc:spChg>
        <pc:grpChg chg="add del mod">
          <ac:chgData name="Ziyan Han" userId="3a0290bb0867d812" providerId="LiveId" clId="{8D046DC2-696B-304E-B677-6DAD298906A7}" dt="2024-06-24T08:07:35.031" v="2549" actId="478"/>
          <ac:grpSpMkLst>
            <pc:docMk/>
            <pc:sldMk cId="3408088365" sldId="416"/>
            <ac:grpSpMk id="12" creationId="{533248AB-C2A9-144F-81CC-33AA09B48707}"/>
          </ac:grpSpMkLst>
        </pc:grpChg>
        <pc:grpChg chg="add mod">
          <ac:chgData name="Ziyan Han" userId="3a0290bb0867d812" providerId="LiveId" clId="{8D046DC2-696B-304E-B677-6DAD298906A7}" dt="2024-06-24T08:07:35.458" v="2550"/>
          <ac:grpSpMkLst>
            <pc:docMk/>
            <pc:sldMk cId="3408088365" sldId="416"/>
            <ac:grpSpMk id="20" creationId="{4137BA69-392B-C74B-8921-19764673C3E4}"/>
          </ac:grpSpMkLst>
        </pc:grpChg>
        <pc:picChg chg="del">
          <ac:chgData name="Ziyan Han" userId="3a0290bb0867d812" providerId="LiveId" clId="{8D046DC2-696B-304E-B677-6DAD298906A7}" dt="2024-06-24T08:06:58.941" v="2537" actId="478"/>
          <ac:picMkLst>
            <pc:docMk/>
            <pc:sldMk cId="3408088365" sldId="416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7:00.734" v="2539" actId="478"/>
          <ac:picMkLst>
            <pc:docMk/>
            <pc:sldMk cId="3408088365" sldId="416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7:08.846" v="2541" actId="14100"/>
          <ac:picMkLst>
            <pc:docMk/>
            <pc:sldMk cId="3408088365" sldId="416"/>
            <ac:picMk id="13" creationId="{45703801-92DE-5A46-8840-1ACEB2CEB763}"/>
          </ac:picMkLst>
        </pc:picChg>
        <pc:picChg chg="mod">
          <ac:chgData name="Ziyan Han" userId="3a0290bb0867d812" providerId="LiveId" clId="{8D046DC2-696B-304E-B677-6DAD298906A7}" dt="2024-06-24T08:07:35.458" v="2550"/>
          <ac:picMkLst>
            <pc:docMk/>
            <pc:sldMk cId="3408088365" sldId="416"/>
            <ac:picMk id="22" creationId="{70E42C10-1F60-C943-9E0C-E1091B9CC76B}"/>
          </ac:picMkLst>
        </pc:picChg>
      </pc:sldChg>
      <pc:sldChg chg="addSp delSp modSp add mod">
        <pc:chgData name="Ziyan Han" userId="3a0290bb0867d812" providerId="LiveId" clId="{8D046DC2-696B-304E-B677-6DAD298906A7}" dt="2024-06-24T10:48:17.059" v="3958" actId="692"/>
        <pc:sldMkLst>
          <pc:docMk/>
          <pc:sldMk cId="4176569597" sldId="417"/>
        </pc:sldMkLst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2" creationId="{BF6AB0C3-8C2F-3C7A-A3F4-97667644F944}"/>
          </ac:spMkLst>
        </pc:spChg>
        <pc:spChg chg="mod">
          <ac:chgData name="Ziyan Han" userId="3a0290bb0867d812" providerId="LiveId" clId="{8D046DC2-696B-304E-B677-6DAD298906A7}" dt="2024-06-24T09:44:52.983" v="3802" actId="20577"/>
          <ac:spMkLst>
            <pc:docMk/>
            <pc:sldMk cId="4176569597" sldId="417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5:23.290" v="2638" actId="478"/>
          <ac:spMkLst>
            <pc:docMk/>
            <pc:sldMk cId="4176569597" sldId="417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4:40.534" v="3786" actId="403"/>
          <ac:spMkLst>
            <pc:docMk/>
            <pc:sldMk cId="4176569597" sldId="417"/>
            <ac:spMk id="15" creationId="{0E589597-0690-7548-9907-3F11EDBE9368}"/>
          </ac:spMkLst>
        </pc:spChg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8:04.197" v="2553" actId="478"/>
          <ac:spMkLst>
            <pc:docMk/>
            <pc:sldMk cId="4176569597" sldId="417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17.059" v="3958" actId="692"/>
          <ac:spMkLst>
            <pc:docMk/>
            <pc:sldMk cId="4176569597" sldId="417"/>
            <ac:spMk id="19" creationId="{185FE895-8026-7C8E-3269-B09795801DBA}"/>
          </ac:spMkLst>
        </pc:spChg>
        <pc:spChg chg="add del mod">
          <ac:chgData name="Ziyan Han" userId="3a0290bb0867d812" providerId="LiveId" clId="{8D046DC2-696B-304E-B677-6DAD298906A7}" dt="2024-06-24T08:15:35.727" v="2640"/>
          <ac:spMkLst>
            <pc:docMk/>
            <pc:sldMk cId="4176569597" sldId="417"/>
            <ac:spMk id="20" creationId="{AA8034C3-2A20-3A42-93CB-5E1C27EA3CF7}"/>
          </ac:spMkLst>
        </pc:spChg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08:08:06.352" v="2555"/>
          <ac:grpSpMkLst>
            <pc:docMk/>
            <pc:sldMk cId="4176569597" sldId="417"/>
            <ac:grpSpMk id="12" creationId="{E29095CD-52B0-084D-90A9-8E0444063838}"/>
          </ac:grpSpMkLst>
        </pc:grpChg>
        <pc:picChg chg="del">
          <ac:chgData name="Ziyan Han" userId="3a0290bb0867d812" providerId="LiveId" clId="{8D046DC2-696B-304E-B677-6DAD298906A7}" dt="2024-06-24T08:08:04.197" v="2553" actId="478"/>
          <ac:picMkLst>
            <pc:docMk/>
            <pc:sldMk cId="4176569597" sldId="417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8:05.938" v="2554" actId="478"/>
          <ac:picMkLst>
            <pc:docMk/>
            <pc:sldMk cId="4176569597" sldId="417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8:06.352" v="2555"/>
          <ac:picMkLst>
            <pc:docMk/>
            <pc:sldMk cId="4176569597" sldId="417"/>
            <ac:picMk id="13" creationId="{C61582A2-B7B9-7946-9755-DCAEFEFF6094}"/>
          </ac:picMkLst>
        </pc:picChg>
      </pc:sldChg>
      <pc:sldChg chg="addSp delSp modSp add mod">
        <pc:chgData name="Ziyan Han" userId="3a0290bb0867d812" providerId="LiveId" clId="{8D046DC2-696B-304E-B677-6DAD298906A7}" dt="2024-06-24T12:42:14.169" v="4146" actId="21"/>
        <pc:sldMkLst>
          <pc:docMk/>
          <pc:sldMk cId="2187565835" sldId="418"/>
        </pc:sldMkLst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2" creationId="{BF6AB0C3-8C2F-3C7A-A3F4-97667644F944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6:47.338" v="2653" actId="478"/>
          <ac:spMkLst>
            <pc:docMk/>
            <pc:sldMk cId="2187565835" sldId="418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5:08.391" v="3804" actId="403"/>
          <ac:spMkLst>
            <pc:docMk/>
            <pc:sldMk cId="2187565835" sldId="418"/>
            <ac:spMk id="15" creationId="{9F4ADD5F-2248-5B43-A018-AB2C6CA6946E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8:12.386" v="2556" actId="478"/>
          <ac:spMkLst>
            <pc:docMk/>
            <pc:sldMk cId="2187565835" sldId="418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21.960" v="3960" actId="692"/>
          <ac:spMkLst>
            <pc:docMk/>
            <pc:sldMk cId="2187565835" sldId="418"/>
            <ac:spMk id="19" creationId="{185FE895-8026-7C8E-3269-B09795801DBA}"/>
          </ac:spMkLst>
        </pc:spChg>
        <pc:spChg chg="add del mod">
          <ac:chgData name="Ziyan Han" userId="3a0290bb0867d812" providerId="LiveId" clId="{8D046DC2-696B-304E-B677-6DAD298906A7}" dt="2024-06-24T12:42:14.169" v="4146" actId="21"/>
          <ac:spMkLst>
            <pc:docMk/>
            <pc:sldMk cId="2187565835" sldId="418"/>
            <ac:spMk id="20" creationId="{BBFE4CA9-72C3-DF4F-99AA-37F976526C78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08:08:14.931" v="2559"/>
          <ac:grpSpMkLst>
            <pc:docMk/>
            <pc:sldMk cId="2187565835" sldId="418"/>
            <ac:grpSpMk id="12" creationId="{98E21528-B716-F547-AF63-F38AA03F73C4}"/>
          </ac:grpSpMkLst>
        </pc:grpChg>
        <pc:picChg chg="del">
          <ac:chgData name="Ziyan Han" userId="3a0290bb0867d812" providerId="LiveId" clId="{8D046DC2-696B-304E-B677-6DAD298906A7}" dt="2024-06-24T08:08:13.745" v="2557" actId="478"/>
          <ac:picMkLst>
            <pc:docMk/>
            <pc:sldMk cId="2187565835" sldId="418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8:14.007" v="2558" actId="478"/>
          <ac:picMkLst>
            <pc:docMk/>
            <pc:sldMk cId="2187565835" sldId="418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8:14.931" v="2559"/>
          <ac:picMkLst>
            <pc:docMk/>
            <pc:sldMk cId="2187565835" sldId="418"/>
            <ac:picMk id="13" creationId="{2237DAED-2B9C-934E-A707-D0899A626989}"/>
          </ac:picMkLst>
        </pc:picChg>
      </pc:sldChg>
      <pc:sldChg chg="modSp add del mod">
        <pc:chgData name="Ziyan Han" userId="3a0290bb0867d812" providerId="LiveId" clId="{8D046DC2-696B-304E-B677-6DAD298906A7}" dt="2024-06-24T08:15:54.431" v="2643" actId="2696"/>
        <pc:sldMkLst>
          <pc:docMk/>
          <pc:sldMk cId="2023842600" sldId="419"/>
        </pc:sldMkLst>
        <pc:spChg chg="mod">
          <ac:chgData name="Ziyan Han" userId="3a0290bb0867d812" providerId="LiveId" clId="{8D046DC2-696B-304E-B677-6DAD298906A7}" dt="2024-06-24T08:15:49.424" v="2642"/>
          <ac:spMkLst>
            <pc:docMk/>
            <pc:sldMk cId="2023842600" sldId="419"/>
            <ac:spMk id="11" creationId="{CA2F2548-A602-CC44-907B-499EBEA85AD7}"/>
          </ac:spMkLst>
        </pc:spChg>
      </pc:sldChg>
      <pc:sldChg chg="new del">
        <pc:chgData name="Ziyan Han" userId="3a0290bb0867d812" providerId="LiveId" clId="{8D046DC2-696B-304E-B677-6DAD298906A7}" dt="2024-06-24T08:17:21.606" v="2658" actId="2696"/>
        <pc:sldMkLst>
          <pc:docMk/>
          <pc:sldMk cId="2952069720" sldId="419"/>
        </pc:sldMkLst>
      </pc:sldChg>
      <pc:sldChg chg="addSp delSp modSp add mod modShow">
        <pc:chgData name="Ziyan Han" userId="3a0290bb0867d812" providerId="LiveId" clId="{8D046DC2-696B-304E-B677-6DAD298906A7}" dt="2024-06-24T12:54:41.145" v="4615" actId="729"/>
        <pc:sldMkLst>
          <pc:docMk/>
          <pc:sldMk cId="3928151627" sldId="419"/>
        </pc:sldMkLst>
        <pc:spChg chg="mod">
          <ac:chgData name="Ziyan Han" userId="3a0290bb0867d812" providerId="LiveId" clId="{8D046DC2-696B-304E-B677-6DAD298906A7}" dt="2024-06-24T12:42:47.930" v="4155" actId="14100"/>
          <ac:spMkLst>
            <pc:docMk/>
            <pc:sldMk cId="3928151627" sldId="419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42:43.503" v="4154" actId="14100"/>
          <ac:spMkLst>
            <pc:docMk/>
            <pc:sldMk cId="3928151627" sldId="419"/>
            <ac:spMk id="12" creationId="{47F518F2-E7E7-CADD-CE09-B2B78BD506F1}"/>
          </ac:spMkLst>
        </pc:spChg>
        <pc:spChg chg="add mod">
          <ac:chgData name="Ziyan Han" userId="3a0290bb0867d812" providerId="LiveId" clId="{8D046DC2-696B-304E-B677-6DAD298906A7}" dt="2024-06-24T12:48:48.156" v="4433" actId="1076"/>
          <ac:spMkLst>
            <pc:docMk/>
            <pc:sldMk cId="3928151627" sldId="419"/>
            <ac:spMk id="15" creationId="{750838B1-AACF-6D43-889E-338C80C11F8C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19" creationId="{185FE895-8026-7C8E-3269-B09795801DBA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21" creationId="{09C3FB86-92BD-432F-B71B-3E289ABB6FBB}"/>
          </ac:spMkLst>
        </pc:spChg>
        <pc:grpChg chg="del">
          <ac:chgData name="Ziyan Han" userId="3a0290bb0867d812" providerId="LiveId" clId="{8D046DC2-696B-304E-B677-6DAD298906A7}" dt="2024-06-24T12:42:17.394" v="4147" actId="478"/>
          <ac:grpSpMkLst>
            <pc:docMk/>
            <pc:sldMk cId="3928151627" sldId="419"/>
            <ac:grpSpMk id="5" creationId="{1D4307AF-15BF-6E46-AFFB-C96B041F331B}"/>
          </ac:grpSpMkLst>
        </pc:grpChg>
        <pc:grpChg chg="del mod">
          <ac:chgData name="Ziyan Han" userId="3a0290bb0867d812" providerId="LiveId" clId="{8D046DC2-696B-304E-B677-6DAD298906A7}" dt="2024-06-24T12:42:59.769" v="4156" actId="478"/>
          <ac:grpSpMkLst>
            <pc:docMk/>
            <pc:sldMk cId="3928151627" sldId="419"/>
            <ac:grpSpMk id="8" creationId="{02AD4560-9713-F841-B78D-8D4B626EB45D}"/>
          </ac:grpSpMkLst>
        </pc:grpChg>
        <pc:picChg chg="del">
          <ac:chgData name="Ziyan Han" userId="3a0290bb0867d812" providerId="LiveId" clId="{8D046DC2-696B-304E-B677-6DAD298906A7}" dt="2024-06-24T12:42:18.999" v="4148" actId="478"/>
          <ac:picMkLst>
            <pc:docMk/>
            <pc:sldMk cId="3928151627" sldId="419"/>
            <ac:picMk id="16" creationId="{CF63AF07-D8F2-B8CC-93D3-F238CA3046F4}"/>
          </ac:picMkLst>
        </pc:picChg>
      </pc:sldChg>
      <pc:sldChg chg="addSp delSp modSp add mod modShow">
        <pc:chgData name="Ziyan Han" userId="3a0290bb0867d812" providerId="LiveId" clId="{8D046DC2-696B-304E-B677-6DAD298906A7}" dt="2024-06-24T12:55:58.083" v="4626" actId="729"/>
        <pc:sldMkLst>
          <pc:docMk/>
          <pc:sldMk cId="2634384772" sldId="420"/>
        </pc:sldMkLst>
        <pc:spChg chg="mod">
          <ac:chgData name="Ziyan Han" userId="3a0290bb0867d812" providerId="LiveId" clId="{8D046DC2-696B-304E-B677-6DAD298906A7}" dt="2024-06-24T12:55:05.390" v="4618" actId="1076"/>
          <ac:spMkLst>
            <pc:docMk/>
            <pc:sldMk cId="2634384772" sldId="420"/>
            <ac:spMk id="9" creationId="{83F85A18-4AE4-2F62-1E46-5C48D0D30AF5}"/>
          </ac:spMkLst>
        </pc:spChg>
        <pc:spChg chg="add del">
          <ac:chgData name="Ziyan Han" userId="3a0290bb0867d812" providerId="LiveId" clId="{8D046DC2-696B-304E-B677-6DAD298906A7}" dt="2024-06-24T12:49:17.397" v="4449" actId="478"/>
          <ac:spMkLst>
            <pc:docMk/>
            <pc:sldMk cId="2634384772" sldId="420"/>
            <ac:spMk id="10" creationId="{B77CE5F0-B684-ADF6-5090-2A43A750B8D2}"/>
          </ac:spMkLst>
        </pc:spChg>
        <pc:spChg chg="mod">
          <ac:chgData name="Ziyan Han" userId="3a0290bb0867d812" providerId="LiveId" clId="{8D046DC2-696B-304E-B677-6DAD298906A7}" dt="2024-06-24T12:54:56.981" v="4616" actId="14100"/>
          <ac:spMkLst>
            <pc:docMk/>
            <pc:sldMk cId="2634384772" sldId="420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55:12.407" v="4620" actId="14100"/>
          <ac:spMkLst>
            <pc:docMk/>
            <pc:sldMk cId="2634384772" sldId="420"/>
            <ac:spMk id="12" creationId="{47F518F2-E7E7-CADD-CE09-B2B78BD506F1}"/>
          </ac:spMkLst>
        </pc:spChg>
        <pc:spChg chg="del">
          <ac:chgData name="Ziyan Han" userId="3a0290bb0867d812" providerId="LiveId" clId="{8D046DC2-696B-304E-B677-6DAD298906A7}" dt="2024-06-24T12:48:55.306" v="4437" actId="478"/>
          <ac:spMkLst>
            <pc:docMk/>
            <pc:sldMk cId="2634384772" sldId="420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12:48:55.306" v="4437" actId="478"/>
          <ac:spMkLst>
            <pc:docMk/>
            <pc:sldMk cId="2634384772" sldId="420"/>
            <ac:spMk id="19" creationId="{185FE895-8026-7C8E-3269-B09795801DBA}"/>
          </ac:spMkLst>
        </pc:spChg>
        <pc:spChg chg="add mod">
          <ac:chgData name="Ziyan Han" userId="3a0290bb0867d812" providerId="LiveId" clId="{8D046DC2-696B-304E-B677-6DAD298906A7}" dt="2024-06-24T12:53:06.097" v="4573" actId="1076"/>
          <ac:spMkLst>
            <pc:docMk/>
            <pc:sldMk cId="2634384772" sldId="420"/>
            <ac:spMk id="20" creationId="{5844C5A9-53A2-C044-8B65-002DA447B64F}"/>
          </ac:spMkLst>
        </pc:spChg>
        <pc:spChg chg="del">
          <ac:chgData name="Ziyan Han" userId="3a0290bb0867d812" providerId="LiveId" clId="{8D046DC2-696B-304E-B677-6DAD298906A7}" dt="2024-06-24T12:48:57.450" v="4438" actId="478"/>
          <ac:spMkLst>
            <pc:docMk/>
            <pc:sldMk cId="2634384772" sldId="420"/>
            <ac:spMk id="21" creationId="{09C3FB86-92BD-432F-B71B-3E289ABB6FBB}"/>
          </ac:spMkLst>
        </pc:spChg>
        <pc:grpChg chg="del">
          <ac:chgData name="Ziyan Han" userId="3a0290bb0867d812" providerId="LiveId" clId="{8D046DC2-696B-304E-B677-6DAD298906A7}" dt="2024-06-24T12:48:53.013" v="4435" actId="478"/>
          <ac:grpSpMkLst>
            <pc:docMk/>
            <pc:sldMk cId="2634384772" sldId="420"/>
            <ac:grpSpMk id="5" creationId="{1D4307AF-15BF-6E46-AFFB-C96B041F331B}"/>
          </ac:grpSpMkLst>
        </pc:grpChg>
        <pc:grpChg chg="mod">
          <ac:chgData name="Ziyan Han" userId="3a0290bb0867d812" providerId="LiveId" clId="{8D046DC2-696B-304E-B677-6DAD298906A7}" dt="2024-06-24T12:51:49.967" v="4481" actId="1076"/>
          <ac:grpSpMkLst>
            <pc:docMk/>
            <pc:sldMk cId="2634384772" sldId="420"/>
            <ac:grpSpMk id="8" creationId="{02AD4560-9713-F841-B78D-8D4B626EB45D}"/>
          </ac:grpSpMkLst>
        </pc:grpChg>
        <pc:picChg chg="del">
          <ac:chgData name="Ziyan Han" userId="3a0290bb0867d812" providerId="LiveId" clId="{8D046DC2-696B-304E-B677-6DAD298906A7}" dt="2024-06-24T12:48:54.150" v="4436" actId="478"/>
          <ac:picMkLst>
            <pc:docMk/>
            <pc:sldMk cId="2634384772" sldId="420"/>
            <ac:picMk id="16" creationId="{CF63AF07-D8F2-B8CC-93D3-F238CA3046F4}"/>
          </ac:picMkLst>
        </pc:picChg>
      </pc:sldChg>
      <pc:sldChg chg="addSp modSp add mod">
        <pc:chgData name="Ziyan Han" userId="3a0290bb0867d812" providerId="LiveId" clId="{8D046DC2-696B-304E-B677-6DAD298906A7}" dt="2024-06-25T08:05:29.468" v="4918" actId="2711"/>
        <pc:sldMkLst>
          <pc:docMk/>
          <pc:sldMk cId="1019212808" sldId="421"/>
        </pc:sldMkLst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1" creationId="{4D516516-40A9-996F-827D-90AA05B6FBFB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2" creationId="{CAFFCD32-C98D-4A8B-862F-F3D7BF86C538}"/>
          </ac:spMkLst>
        </pc:spChg>
        <pc:spChg chg="add 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3" creationId="{2E526F1F-0762-EE43-9C43-A611188AC72F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6" creationId="{73CE679C-7C19-1440-852D-D02202223F69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7" creationId="{3DADF716-662F-D149-B687-1169EA60362B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8" creationId="{F5271B2F-CC1A-704F-B36F-77A1A5B0EA77}"/>
          </ac:spMkLst>
        </pc:spChg>
      </pc:sldChg>
      <pc:sldChg chg="addSp delSp modSp new mod modAnim">
        <pc:chgData name="Ziyan Han" userId="3a0290bb0867d812" providerId="LiveId" clId="{8D046DC2-696B-304E-B677-6DAD298906A7}" dt="2024-06-25T13:30:21.220" v="7439" actId="1076"/>
        <pc:sldMkLst>
          <pc:docMk/>
          <pc:sldMk cId="4259530386" sldId="422"/>
        </pc:sldMkLst>
        <pc:spChg chg="mod">
          <ac:chgData name="Ziyan Han" userId="3a0290bb0867d812" providerId="LiveId" clId="{8D046DC2-696B-304E-B677-6DAD298906A7}" dt="2024-06-25T12:49:54.754" v="6608" actId="20577"/>
          <ac:spMkLst>
            <pc:docMk/>
            <pc:sldMk cId="4259530386" sldId="422"/>
            <ac:spMk id="2" creationId="{2160D672-23B4-C24E-B589-DDDF6A839992}"/>
          </ac:spMkLst>
        </pc:spChg>
        <pc:spChg chg="del">
          <ac:chgData name="Ziyan Han" userId="3a0290bb0867d812" providerId="LiveId" clId="{8D046DC2-696B-304E-B677-6DAD298906A7}" dt="2024-06-25T08:02:35.722" v="4864" actId="478"/>
          <ac:spMkLst>
            <pc:docMk/>
            <pc:sldMk cId="4259530386" sldId="422"/>
            <ac:spMk id="3" creationId="{B9C2DE2E-F45D-314F-AA4F-9397C22D5CCC}"/>
          </ac:spMkLst>
        </pc:spChg>
        <pc:spChg chg="del mod">
          <ac:chgData name="Ziyan Han" userId="3a0290bb0867d812" providerId="LiveId" clId="{8D046DC2-696B-304E-B677-6DAD298906A7}" dt="2024-06-25T08:02:52.210" v="4868" actId="478"/>
          <ac:spMkLst>
            <pc:docMk/>
            <pc:sldMk cId="4259530386" sldId="422"/>
            <ac:spMk id="5" creationId="{8A52F625-197A-1A49-BA90-B4775A1E7E0A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6" creationId="{8EF54D71-F0E3-3D47-846A-3D4542AACD93}"/>
          </ac:spMkLst>
        </pc:spChg>
        <pc:spChg chg="mod topLvl">
          <ac:chgData name="Ziyan Han" userId="3a0290bb0867d812" providerId="LiveId" clId="{8D046DC2-696B-304E-B677-6DAD298906A7}" dt="2024-06-25T13:14:21.423" v="7146" actId="207"/>
          <ac:spMkLst>
            <pc:docMk/>
            <pc:sldMk cId="4259530386" sldId="422"/>
            <ac:spMk id="7" creationId="{A57747EB-6664-6C43-A682-3BE3963576A4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8" creationId="{8FEBC69D-77A5-B746-8402-9AB759EA29D2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9" creationId="{FE735582-E118-6446-9C4F-BA848784FBFC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0" creationId="{EDCD539F-390A-6549-98D9-B8789281C506}"/>
          </ac:spMkLst>
        </pc:spChg>
        <pc:spChg chg="del mod topLvl">
          <ac:chgData name="Ziyan Han" userId="3a0290bb0867d812" providerId="LiveId" clId="{8D046DC2-696B-304E-B677-6DAD298906A7}" dt="2024-06-25T13:00:30.517" v="6840" actId="478"/>
          <ac:spMkLst>
            <pc:docMk/>
            <pc:sldMk cId="4259530386" sldId="422"/>
            <ac:spMk id="11" creationId="{BC212E25-258F-EA49-8D0B-BDBDA51EA5D7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2" creationId="{784F994F-9223-144D-B971-75DC1D2DC7F7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3" creationId="{5136A68F-A0C9-0F40-BB10-66A7021C4EC9}"/>
          </ac:spMkLst>
        </pc:spChg>
        <pc:spChg chg="del mod topLvl">
          <ac:chgData name="Ziyan Han" userId="3a0290bb0867d812" providerId="LiveId" clId="{8D046DC2-696B-304E-B677-6DAD298906A7}" dt="2024-06-25T13:01:11.771" v="6859" actId="478"/>
          <ac:spMkLst>
            <pc:docMk/>
            <pc:sldMk cId="4259530386" sldId="422"/>
            <ac:spMk id="14" creationId="{A4955CC7-2F6D-7046-AC39-7D6CA99BD37C}"/>
          </ac:spMkLst>
        </pc:spChg>
        <pc:spChg chg="del mod topLvl">
          <ac:chgData name="Ziyan Han" userId="3a0290bb0867d812" providerId="LiveId" clId="{8D046DC2-696B-304E-B677-6DAD298906A7}" dt="2024-06-25T13:01:17.700" v="6864" actId="478"/>
          <ac:spMkLst>
            <pc:docMk/>
            <pc:sldMk cId="4259530386" sldId="422"/>
            <ac:spMk id="15" creationId="{F979E18B-AF13-464F-9D1B-FACFEDEE87EC}"/>
          </ac:spMkLst>
        </pc:spChg>
        <pc:spChg chg="mod topLvl">
          <ac:chgData name="Ziyan Han" userId="3a0290bb0867d812" providerId="LiveId" clId="{8D046DC2-696B-304E-B677-6DAD298906A7}" dt="2024-06-25T13:30:15.314" v="7438" actId="1076"/>
          <ac:spMkLst>
            <pc:docMk/>
            <pc:sldMk cId="4259530386" sldId="422"/>
            <ac:spMk id="16" creationId="{FAA06418-B4F7-904F-BF3A-C3072530C7CF}"/>
          </ac:spMkLst>
        </pc:spChg>
        <pc:spChg chg="del mod topLvl">
          <ac:chgData name="Ziyan Han" userId="3a0290bb0867d812" providerId="LiveId" clId="{8D046DC2-696B-304E-B677-6DAD298906A7}" dt="2024-06-25T13:02:25.056" v="6886" actId="478"/>
          <ac:spMkLst>
            <pc:docMk/>
            <pc:sldMk cId="4259530386" sldId="422"/>
            <ac:spMk id="17" creationId="{4B241DEA-EC03-DA48-BD3B-93CE434E5B2D}"/>
          </ac:spMkLst>
        </pc:spChg>
        <pc:spChg chg="mod topLvl">
          <ac:chgData name="Ziyan Han" userId="3a0290bb0867d812" providerId="LiveId" clId="{8D046DC2-696B-304E-B677-6DAD298906A7}" dt="2024-06-25T13:30:07.078" v="7437" actId="1076"/>
          <ac:spMkLst>
            <pc:docMk/>
            <pc:sldMk cId="4259530386" sldId="422"/>
            <ac:spMk id="18" creationId="{3D68400B-7B4B-9E4E-A395-0861DABC7EBA}"/>
          </ac:spMkLst>
        </pc:spChg>
        <pc:spChg chg="del mod topLvl">
          <ac:chgData name="Ziyan Han" userId="3a0290bb0867d812" providerId="LiveId" clId="{8D046DC2-696B-304E-B677-6DAD298906A7}" dt="2024-06-25T13:02:40.093" v="6893" actId="478"/>
          <ac:spMkLst>
            <pc:docMk/>
            <pc:sldMk cId="4259530386" sldId="422"/>
            <ac:spMk id="19" creationId="{059096DC-C905-BF4D-932A-73551EB50274}"/>
          </ac:spMkLst>
        </pc:spChg>
        <pc:spChg chg="del mod topLvl">
          <ac:chgData name="Ziyan Han" userId="3a0290bb0867d812" providerId="LiveId" clId="{8D046DC2-696B-304E-B677-6DAD298906A7}" dt="2024-06-25T13:01:55.595" v="6880" actId="478"/>
          <ac:spMkLst>
            <pc:docMk/>
            <pc:sldMk cId="4259530386" sldId="422"/>
            <ac:spMk id="44" creationId="{0076FC1F-C4C2-1141-9167-37B844ADC112}"/>
          </ac:spMkLst>
        </pc:spChg>
        <pc:spChg chg="add del mod">
          <ac:chgData name="Ziyan Han" userId="3a0290bb0867d812" providerId="LiveId" clId="{8D046DC2-696B-304E-B677-6DAD298906A7}" dt="2024-06-25T13:19:21.717" v="7311" actId="478"/>
          <ac:spMkLst>
            <pc:docMk/>
            <pc:sldMk cId="4259530386" sldId="422"/>
            <ac:spMk id="53" creationId="{816BFB0E-CDDC-3544-BE8E-10941A7A4962}"/>
          </ac:spMkLst>
        </pc:spChg>
        <pc:spChg chg="add del mod">
          <ac:chgData name="Ziyan Han" userId="3a0290bb0867d812" providerId="LiveId" clId="{8D046DC2-696B-304E-B677-6DAD298906A7}" dt="2024-06-25T13:17:50.279" v="7293"/>
          <ac:spMkLst>
            <pc:docMk/>
            <pc:sldMk cId="4259530386" sldId="422"/>
            <ac:spMk id="54" creationId="{7DF93669-B38F-804D-91D1-057FB126D03F}"/>
          </ac:spMkLst>
        </pc:spChg>
        <pc:spChg chg="add mod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55" creationId="{0C6D4887-8A2C-9648-9628-EA62693D6636}"/>
          </ac:spMkLst>
        </pc:spChg>
        <pc:spChg chg="add mod">
          <ac:chgData name="Ziyan Han" userId="3a0290bb0867d812" providerId="LiveId" clId="{8D046DC2-696B-304E-B677-6DAD298906A7}" dt="2024-06-25T13:30:21.220" v="7439" actId="1076"/>
          <ac:spMkLst>
            <pc:docMk/>
            <pc:sldMk cId="4259530386" sldId="422"/>
            <ac:spMk id="144" creationId="{99D89ED4-F2E3-064C-99DF-F6874CB46BEF}"/>
          </ac:spMkLst>
        </pc:spChg>
        <pc:spChg chg="add mod">
          <ac:chgData name="Ziyan Han" userId="3a0290bb0867d812" providerId="LiveId" clId="{8D046DC2-696B-304E-B677-6DAD298906A7}" dt="2024-06-25T13:29:57.107" v="7436" actId="1037"/>
          <ac:spMkLst>
            <pc:docMk/>
            <pc:sldMk cId="4259530386" sldId="422"/>
            <ac:spMk id="168" creationId="{AB493FE4-4703-4A48-8BA4-AC5692AAF1AC}"/>
          </ac:spMkLst>
        </pc:spChg>
        <pc:spChg chg="add mod">
          <ac:chgData name="Ziyan Han" userId="3a0290bb0867d812" providerId="LiveId" clId="{8D046DC2-696B-304E-B677-6DAD298906A7}" dt="2024-06-25T13:25:27.665" v="7408" actId="1076"/>
          <ac:spMkLst>
            <pc:docMk/>
            <pc:sldMk cId="4259530386" sldId="422"/>
            <ac:spMk id="169" creationId="{29AC7E58-14AD-F04F-B5A9-4DBE3712D963}"/>
          </ac:spMkLst>
        </pc:spChg>
        <pc:spChg chg="add mod">
          <ac:chgData name="Ziyan Han" userId="3a0290bb0867d812" providerId="LiveId" clId="{8D046DC2-696B-304E-B677-6DAD298906A7}" dt="2024-06-25T13:25:22.385" v="7407" actId="1076"/>
          <ac:spMkLst>
            <pc:docMk/>
            <pc:sldMk cId="4259530386" sldId="422"/>
            <ac:spMk id="170" creationId="{937F757E-25BB-C249-A92A-9216D120D719}"/>
          </ac:spMkLst>
        </pc:spChg>
        <pc:spChg chg="add mod">
          <ac:chgData name="Ziyan Han" userId="3a0290bb0867d812" providerId="LiveId" clId="{8D046DC2-696B-304E-B677-6DAD298906A7}" dt="2024-06-25T13:25:33.774" v="7410" actId="1076"/>
          <ac:spMkLst>
            <pc:docMk/>
            <pc:sldMk cId="4259530386" sldId="422"/>
            <ac:spMk id="171" creationId="{A512A8DA-A5BB-594E-B5E5-09DA1A9AC080}"/>
          </ac:spMkLst>
        </pc:spChg>
        <pc:spChg chg="add del mod">
          <ac:chgData name="Ziyan Han" userId="3a0290bb0867d812" providerId="LiveId" clId="{8D046DC2-696B-304E-B677-6DAD298906A7}" dt="2024-06-25T13:22:44.565" v="7355" actId="478"/>
          <ac:spMkLst>
            <pc:docMk/>
            <pc:sldMk cId="4259530386" sldId="422"/>
            <ac:spMk id="172" creationId="{DDC5FDA1-D38A-FD48-B04D-CB9F221B661E}"/>
          </ac:spMkLst>
        </pc:spChg>
        <pc:spChg chg="add mod">
          <ac:chgData name="Ziyan Han" userId="3a0290bb0867d812" providerId="LiveId" clId="{8D046DC2-696B-304E-B677-6DAD298906A7}" dt="2024-06-25T13:26:54.691" v="7424" actId="1076"/>
          <ac:spMkLst>
            <pc:docMk/>
            <pc:sldMk cId="4259530386" sldId="422"/>
            <ac:spMk id="198" creationId="{C6A29C45-FCB9-2845-8714-A0A3FCC1B058}"/>
          </ac:spMkLst>
        </pc:spChg>
        <pc:grpChg chg="add del mod">
          <ac:chgData name="Ziyan Han" userId="3a0290bb0867d812" providerId="LiveId" clId="{8D046DC2-696B-304E-B677-6DAD298906A7}" dt="2024-06-25T12:55:37.904" v="6676" actId="165"/>
          <ac:grpSpMkLst>
            <pc:docMk/>
            <pc:sldMk cId="4259530386" sldId="422"/>
            <ac:grpSpMk id="4" creationId="{7AA6C072-9E38-2E4C-8884-A8E65F1E0287}"/>
          </ac:grpSpMkLst>
        </pc:grpChg>
        <pc:grpChg chg="add mod">
          <ac:chgData name="Ziyan Han" userId="3a0290bb0867d812" providerId="LiveId" clId="{8D046DC2-696B-304E-B677-6DAD298906A7}" dt="2024-06-25T13:08:12.283" v="6976" actId="164"/>
          <ac:grpSpMkLst>
            <pc:docMk/>
            <pc:sldMk cId="4259530386" sldId="422"/>
            <ac:grpSpMk id="143" creationId="{238AA0B3-7797-BB4C-A70E-A0CDE22ABCBB}"/>
          </ac:grpSpMkLst>
        </pc:grpChg>
        <pc:grpChg chg="add mod">
          <ac:chgData name="Ziyan Han" userId="3a0290bb0867d812" providerId="LiveId" clId="{8D046DC2-696B-304E-B677-6DAD298906A7}" dt="2024-06-25T13:09:34.530" v="7006" actId="164"/>
          <ac:grpSpMkLst>
            <pc:docMk/>
            <pc:sldMk cId="4259530386" sldId="422"/>
            <ac:grpSpMk id="149" creationId="{419E09B7-7898-A849-B419-C30C6BC35C2D}"/>
          </ac:grpSpMkLst>
        </pc:grpChg>
        <pc:grpChg chg="add mod">
          <ac:chgData name="Ziyan Han" userId="3a0290bb0867d812" providerId="LiveId" clId="{8D046DC2-696B-304E-B677-6DAD298906A7}" dt="2024-06-25T13:24:08.657" v="7388" actId="164"/>
          <ac:grpSpMkLst>
            <pc:docMk/>
            <pc:sldMk cId="4259530386" sldId="422"/>
            <ac:grpSpMk id="163" creationId="{46FC3620-FF9E-204E-9A2B-74DAE96990B7}"/>
          </ac:grpSpMkLst>
        </pc:grpChg>
        <pc:grpChg chg="add mod">
          <ac:chgData name="Ziyan Han" userId="3a0290bb0867d812" providerId="LiveId" clId="{8D046DC2-696B-304E-B677-6DAD298906A7}" dt="2024-06-25T13:26:10.272" v="7417" actId="164"/>
          <ac:grpSpMkLst>
            <pc:docMk/>
            <pc:sldMk cId="4259530386" sldId="422"/>
            <ac:grpSpMk id="197" creationId="{3FA8BABC-6F78-EB4A-855F-2B18A14FAC16}"/>
          </ac:grpSpMkLst>
        </pc:grpChg>
        <pc:grpChg chg="add mod">
          <ac:chgData name="Ziyan Han" userId="3a0290bb0867d812" providerId="LiveId" clId="{8D046DC2-696B-304E-B677-6DAD298906A7}" dt="2024-06-25T13:26:16.852" v="7418" actId="1076"/>
          <ac:grpSpMkLst>
            <pc:docMk/>
            <pc:sldMk cId="4259530386" sldId="422"/>
            <ac:grpSpMk id="212" creationId="{61224AE6-AB0E-974A-8E7A-590909F4FFED}"/>
          </ac:grpSpMkLst>
        </pc:grp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0" creationId="{F15394E8-658B-6F4D-BEF8-475FA6DF3ADD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1" creationId="{6B6E80D4-C97C-9547-A99F-051761ADD6F6}"/>
          </ac:cxnSpMkLst>
        </pc:cxnChg>
        <pc:cxnChg chg="del mod topLvl">
          <ac:chgData name="Ziyan Han" userId="3a0290bb0867d812" providerId="LiveId" clId="{8D046DC2-696B-304E-B677-6DAD298906A7}" dt="2024-06-25T13:00:31.941" v="6841" actId="478"/>
          <ac:cxnSpMkLst>
            <pc:docMk/>
            <pc:sldMk cId="4259530386" sldId="422"/>
            <ac:cxnSpMk id="22" creationId="{4EC47843-D21D-3F45-B159-6D8BB94ABD5A}"/>
          </ac:cxnSpMkLst>
        </pc:cxnChg>
        <pc:cxnChg chg="del mod topLvl">
          <ac:chgData name="Ziyan Han" userId="3a0290bb0867d812" providerId="LiveId" clId="{8D046DC2-696B-304E-B677-6DAD298906A7}" dt="2024-06-25T13:00:32.806" v="6842" actId="478"/>
          <ac:cxnSpMkLst>
            <pc:docMk/>
            <pc:sldMk cId="4259530386" sldId="422"/>
            <ac:cxnSpMk id="23" creationId="{A104DFC2-4BEE-9B47-9C42-E369716F2DDF}"/>
          </ac:cxnSpMkLst>
        </pc:cxnChg>
        <pc:cxnChg chg="add del 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4" creationId="{8D038581-8ED6-414B-8463-4068AC2D67B5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5" creationId="{19175BB7-B8C0-6147-8B8D-A1DC78DC1119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6" creationId="{AA734CBF-4D39-B241-9A21-38F698890083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7" creationId="{F61B4F47-F912-4D4E-AB8A-3C8AE2C20F11}"/>
          </ac:cxnSpMkLst>
        </pc:cxnChg>
        <pc:cxnChg chg="del mod topLvl">
          <ac:chgData name="Ziyan Han" userId="3a0290bb0867d812" providerId="LiveId" clId="{8D046DC2-696B-304E-B677-6DAD298906A7}" dt="2024-06-25T13:01:14.046" v="6861" actId="478"/>
          <ac:cxnSpMkLst>
            <pc:docMk/>
            <pc:sldMk cId="4259530386" sldId="422"/>
            <ac:cxnSpMk id="28" creationId="{5F386727-72FA-9A40-AEC9-1F3F649FDC58}"/>
          </ac:cxnSpMkLst>
        </pc:cxnChg>
        <pc:cxnChg chg="del mod topLvl">
          <ac:chgData name="Ziyan Han" userId="3a0290bb0867d812" providerId="LiveId" clId="{8D046DC2-696B-304E-B677-6DAD298906A7}" dt="2024-06-25T13:01:12.599" v="6860" actId="478"/>
          <ac:cxnSpMkLst>
            <pc:docMk/>
            <pc:sldMk cId="4259530386" sldId="422"/>
            <ac:cxnSpMk id="29" creationId="{EFF1FD6A-B0C7-5640-B480-4A40913BA693}"/>
          </ac:cxnSpMkLst>
        </pc:cxnChg>
        <pc:cxnChg chg="del mod topLvl">
          <ac:chgData name="Ziyan Han" userId="3a0290bb0867d812" providerId="LiveId" clId="{8D046DC2-696B-304E-B677-6DAD298906A7}" dt="2024-06-25T13:01:15.096" v="6862" actId="478"/>
          <ac:cxnSpMkLst>
            <pc:docMk/>
            <pc:sldMk cId="4259530386" sldId="422"/>
            <ac:cxnSpMk id="30" creationId="{C59FF64F-FC15-0048-96C1-BFF0AB68A02C}"/>
          </ac:cxnSpMkLst>
        </pc:cxnChg>
        <pc:cxnChg chg="del mod topLvl">
          <ac:chgData name="Ziyan Han" userId="3a0290bb0867d812" providerId="LiveId" clId="{8D046DC2-696B-304E-B677-6DAD298906A7}" dt="2024-06-25T13:01:16.159" v="6863" actId="478"/>
          <ac:cxnSpMkLst>
            <pc:docMk/>
            <pc:sldMk cId="4259530386" sldId="422"/>
            <ac:cxnSpMk id="31" creationId="{8C23F7F7-EA0D-094D-9371-8653990053D0}"/>
          </ac:cxnSpMkLst>
        </pc:cxnChg>
        <pc:cxnChg chg="mod topLvl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32" creationId="{F0F3FE03-5771-7049-912E-6F1091F2D3BF}"/>
          </ac:cxnSpMkLst>
        </pc:cxnChg>
        <pc:cxnChg chg="del mod topLvl">
          <ac:chgData name="Ziyan Han" userId="3a0290bb0867d812" providerId="LiveId" clId="{8D046DC2-696B-304E-B677-6DAD298906A7}" dt="2024-06-25T13:02:15.955" v="6885" actId="478"/>
          <ac:cxnSpMkLst>
            <pc:docMk/>
            <pc:sldMk cId="4259530386" sldId="422"/>
            <ac:cxnSpMk id="33" creationId="{A4505997-43DE-A849-9B0F-9B5FB69B6F95}"/>
          </ac:cxnSpMkLst>
        </pc:cxnChg>
        <pc:cxnChg chg="mod topLvl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34" creationId="{6F20A4FE-9A01-8245-8B7E-3AF3CA582730}"/>
          </ac:cxnSpMkLst>
        </pc:cxnChg>
        <pc:cxnChg chg="del mod topLvl">
          <ac:chgData name="Ziyan Han" userId="3a0290bb0867d812" providerId="LiveId" clId="{8D046DC2-696B-304E-B677-6DAD298906A7}" dt="2024-06-25T13:02:26.247" v="6887" actId="478"/>
          <ac:cxnSpMkLst>
            <pc:docMk/>
            <pc:sldMk cId="4259530386" sldId="422"/>
            <ac:cxnSpMk id="35" creationId="{4DBB9F2F-B96E-C846-8AB4-0036308BB3F3}"/>
          </ac:cxnSpMkLst>
        </pc:cxnChg>
        <pc:cxnChg chg="del mod topLvl">
          <ac:chgData name="Ziyan Han" userId="3a0290bb0867d812" providerId="LiveId" clId="{8D046DC2-696B-304E-B677-6DAD298906A7}" dt="2024-06-25T13:02:27.397" v="6888" actId="478"/>
          <ac:cxnSpMkLst>
            <pc:docMk/>
            <pc:sldMk cId="4259530386" sldId="422"/>
            <ac:cxnSpMk id="36" creationId="{8F25BADC-EB1D-FB40-B84F-BCE45383D077}"/>
          </ac:cxnSpMkLst>
        </pc:cxnChg>
        <pc:cxnChg chg="del mod topLvl">
          <ac:chgData name="Ziyan Han" userId="3a0290bb0867d812" providerId="LiveId" clId="{8D046DC2-696B-304E-B677-6DAD298906A7}" dt="2024-06-25T13:02:27.918" v="6889" actId="478"/>
          <ac:cxnSpMkLst>
            <pc:docMk/>
            <pc:sldMk cId="4259530386" sldId="422"/>
            <ac:cxnSpMk id="37" creationId="{EA953ADB-3DFE-9042-A2A4-B2973FFA0554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38" creationId="{6655B832-B5CE-0F44-82A4-1FCDA2AB2023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39" creationId="{5731F5C4-6EAD-BF4B-AA2E-47DE6C8D9A5E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40" creationId="{14F1E98F-004E-354C-9876-2088F82417C4}"/>
          </ac:cxnSpMkLst>
        </pc:cxnChg>
        <pc:cxnChg chg="del mod topLvl">
          <ac:chgData name="Ziyan Han" userId="3a0290bb0867d812" providerId="LiveId" clId="{8D046DC2-696B-304E-B677-6DAD298906A7}" dt="2024-06-25T13:02:34.718" v="6891" actId="478"/>
          <ac:cxnSpMkLst>
            <pc:docMk/>
            <pc:sldMk cId="4259530386" sldId="422"/>
            <ac:cxnSpMk id="41" creationId="{D00C9CF7-6796-BF49-8BD8-183FE08E5027}"/>
          </ac:cxnSpMkLst>
        </pc:cxnChg>
        <pc:cxnChg chg="del mod topLvl">
          <ac:chgData name="Ziyan Han" userId="3a0290bb0867d812" providerId="LiveId" clId="{8D046DC2-696B-304E-B677-6DAD298906A7}" dt="2024-06-25T13:02:32.109" v="6890" actId="478"/>
          <ac:cxnSpMkLst>
            <pc:docMk/>
            <pc:sldMk cId="4259530386" sldId="422"/>
            <ac:cxnSpMk id="42" creationId="{E6C87397-0CF9-4D47-86D9-3CAFEF6EAF1E}"/>
          </ac:cxnSpMkLst>
        </pc:cxnChg>
        <pc:cxnChg chg="del mod topLvl">
          <ac:chgData name="Ziyan Han" userId="3a0290bb0867d812" providerId="LiveId" clId="{8D046DC2-696B-304E-B677-6DAD298906A7}" dt="2024-06-25T13:02:39.123" v="6892" actId="478"/>
          <ac:cxnSpMkLst>
            <pc:docMk/>
            <pc:sldMk cId="4259530386" sldId="422"/>
            <ac:cxnSpMk id="43" creationId="{B7352566-E5D6-5F42-A34A-C5A0CA78FF6C}"/>
          </ac:cxnSpMkLst>
        </pc:cxnChg>
        <pc:cxnChg chg="del mod topLvl">
          <ac:chgData name="Ziyan Han" userId="3a0290bb0867d812" providerId="LiveId" clId="{8D046DC2-696B-304E-B677-6DAD298906A7}" dt="2024-06-25T13:01:56.536" v="6881" actId="478"/>
          <ac:cxnSpMkLst>
            <pc:docMk/>
            <pc:sldMk cId="4259530386" sldId="422"/>
            <ac:cxnSpMk id="45" creationId="{41664FCC-98A0-424F-92AB-415075C251AF}"/>
          </ac:cxnSpMkLst>
        </pc:cxnChg>
        <pc:cxnChg chg="del mod topLvl">
          <ac:chgData name="Ziyan Han" userId="3a0290bb0867d812" providerId="LiveId" clId="{8D046DC2-696B-304E-B677-6DAD298906A7}" dt="2024-06-25T13:01:57.039" v="6882" actId="478"/>
          <ac:cxnSpMkLst>
            <pc:docMk/>
            <pc:sldMk cId="4259530386" sldId="422"/>
            <ac:cxnSpMk id="46" creationId="{D066EF09-120A-7240-900D-2D928A5CCA6F}"/>
          </ac:cxnSpMkLst>
        </pc:cxnChg>
        <pc:cxnChg chg="del mod topLvl">
          <ac:chgData name="Ziyan Han" userId="3a0290bb0867d812" providerId="LiveId" clId="{8D046DC2-696B-304E-B677-6DAD298906A7}" dt="2024-06-25T13:01:57.767" v="6883" actId="478"/>
          <ac:cxnSpMkLst>
            <pc:docMk/>
            <pc:sldMk cId="4259530386" sldId="422"/>
            <ac:cxnSpMk id="47" creationId="{478AF9D6-2222-9641-9FC2-74BC5B8975DD}"/>
          </ac:cxnSpMkLst>
        </pc:cxnChg>
        <pc:cxnChg chg="del mod topLvl">
          <ac:chgData name="Ziyan Han" userId="3a0290bb0867d812" providerId="LiveId" clId="{8D046DC2-696B-304E-B677-6DAD298906A7}" dt="2024-06-25T13:01:58.131" v="6884" actId="478"/>
          <ac:cxnSpMkLst>
            <pc:docMk/>
            <pc:sldMk cId="4259530386" sldId="422"/>
            <ac:cxnSpMk id="48" creationId="{0796DBF5-7A25-D248-B87D-BDF65CE3F707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2" creationId="{662F6BC9-7FCE-984D-BD82-D833C2C129B4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5" creationId="{33B63E84-EBFF-2345-A55C-F521E0FDF84A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8" creationId="{9ED7157C-D626-5245-8CED-CDA9A0B06323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71" creationId="{7ED76B79-0C27-8247-B350-3E36785D160A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36" creationId="{FF770E3C-4DAB-2440-9FFC-74DA91A46EF1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0" creationId="{4D20746A-FE35-B34F-AC1D-ABF4D0D9C89D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5" creationId="{5D439DA4-8048-5E4D-B73E-21132351A07A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8" creationId="{D3F19219-FAF7-B847-BDD7-A1D175C947B3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73" creationId="{EC16C37A-6011-D441-AFC3-0686C0B667A5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76" creationId="{B73D4EAA-E713-2F4B-B721-1405AAB48482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79" creationId="{75275D3D-D3D9-6944-9DCD-EBFCCCEDF1FD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82" creationId="{449A4972-ABCF-534A-B494-A96CCFD36738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85" creationId="{11F1AAAB-BF00-8E42-A74B-CFAF42D707FD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88" creationId="{14A3E730-0A88-824E-9636-2AC6EB960353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92" creationId="{11D8AE11-FBFB-AD47-853F-AABD9ABD1FEE}"/>
          </ac:cxnSpMkLst>
        </pc:cxnChg>
        <pc:cxnChg chg="add del mod">
          <ac:chgData name="Ziyan Han" userId="3a0290bb0867d812" providerId="LiveId" clId="{8D046DC2-696B-304E-B677-6DAD298906A7}" dt="2024-06-25T13:24:00.705" v="7387" actId="478"/>
          <ac:cxnSpMkLst>
            <pc:docMk/>
            <pc:sldMk cId="4259530386" sldId="422"/>
            <ac:cxnSpMk id="195" creationId="{D180517A-9E07-9A47-967D-C94BADE6A98D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206" creationId="{668AFE13-2D65-D14D-82AB-E814B94B6480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209" creationId="{68639BE8-F279-9145-BE8E-D08A8E86474D}"/>
          </ac:cxnSpMkLst>
        </pc:cxnChg>
      </pc:sldChg>
      <pc:sldChg chg="addSp delSp modSp add mod">
        <pc:chgData name="Ziyan Han" userId="3a0290bb0867d812" providerId="LiveId" clId="{8D046DC2-696B-304E-B677-6DAD298906A7}" dt="2024-06-29T08:48:18.237" v="7474" actId="21"/>
        <pc:sldMkLst>
          <pc:docMk/>
          <pc:sldMk cId="11117337" sldId="423"/>
        </pc:sldMkLst>
        <pc:spChg chg="del">
          <ac:chgData name="Ziyan Han" userId="3a0290bb0867d812" providerId="LiveId" clId="{8D046DC2-696B-304E-B677-6DAD298906A7}" dt="2024-06-25T09:17:07.716" v="5145" actId="478"/>
          <ac:spMkLst>
            <pc:docMk/>
            <pc:sldMk cId="11117337" sldId="423"/>
            <ac:spMk id="3" creationId="{A9B371F7-20A8-EB49-18F0-F078FB8133AE}"/>
          </ac:spMkLst>
        </pc:spChg>
        <pc:spChg chg="add del mod">
          <ac:chgData name="Ziyan Han" userId="3a0290bb0867d812" providerId="LiveId" clId="{8D046DC2-696B-304E-B677-6DAD298906A7}" dt="2024-06-25T09:17:10.051" v="5146" actId="478"/>
          <ac:spMkLst>
            <pc:docMk/>
            <pc:sldMk cId="11117337" sldId="423"/>
            <ac:spMk id="6" creationId="{2E781735-9FD5-564C-8C58-D3B719620C50}"/>
          </ac:spMkLst>
        </pc:spChg>
        <pc:spChg chg="del">
          <ac:chgData name="Ziyan Han" userId="3a0290bb0867d812" providerId="LiveId" clId="{8D046DC2-696B-304E-B677-6DAD298906A7}" dt="2024-06-25T09:17:05.458" v="5143" actId="478"/>
          <ac:spMkLst>
            <pc:docMk/>
            <pc:sldMk cId="11117337" sldId="423"/>
            <ac:spMk id="10" creationId="{CF767129-0163-2F2E-F6F5-C930F756482C}"/>
          </ac:spMkLst>
        </pc:spChg>
        <pc:spChg chg="mod">
          <ac:chgData name="Ziyan Han" userId="3a0290bb0867d812" providerId="LiveId" clId="{8D046DC2-696B-304E-B677-6DAD298906A7}" dt="2024-06-25T10:17:47.049" v="5876" actId="20577"/>
          <ac:spMkLst>
            <pc:docMk/>
            <pc:sldMk cId="11117337" sldId="423"/>
            <ac:spMk id="12" creationId="{54A00119-E2DB-6400-7B89-5583225F6B5D}"/>
          </ac:spMkLst>
        </pc:spChg>
        <pc:spChg chg="mod">
          <ac:chgData name="Ziyan Han" userId="3a0290bb0867d812" providerId="LiveId" clId="{8D046DC2-696B-304E-B677-6DAD298906A7}" dt="2024-06-25T12:43:28.859" v="6587" actId="1035"/>
          <ac:spMkLst>
            <pc:docMk/>
            <pc:sldMk cId="11117337" sldId="423"/>
            <ac:spMk id="16" creationId="{03B69C85-D629-4206-8613-B729CEC0EB29}"/>
          </ac:spMkLst>
        </pc:spChg>
        <pc:spChg chg="add mod">
          <ac:chgData name="Ziyan Han" userId="3a0290bb0867d812" providerId="LiveId" clId="{8D046DC2-696B-304E-B677-6DAD298906A7}" dt="2024-06-25T10:31:14.796" v="5955" actId="14100"/>
          <ac:spMkLst>
            <pc:docMk/>
            <pc:sldMk cId="11117337" sldId="423"/>
            <ac:spMk id="24" creationId="{8B10BBA2-6C6E-0143-B3DC-BCE49817FC00}"/>
          </ac:spMkLst>
        </pc:spChg>
        <pc:spChg chg="mod">
          <ac:chgData name="Ziyan Han" userId="3a0290bb0867d812" providerId="LiveId" clId="{8D046DC2-696B-304E-B677-6DAD298906A7}" dt="2024-06-25T12:04:36.819" v="5981" actId="20577"/>
          <ac:spMkLst>
            <pc:docMk/>
            <pc:sldMk cId="11117337" sldId="423"/>
            <ac:spMk id="26" creationId="{99386BAA-AA1F-4B3C-8708-862DD466284D}"/>
          </ac:spMkLst>
        </pc:spChg>
        <pc:spChg chg="mod">
          <ac:chgData name="Ziyan Han" userId="3a0290bb0867d812" providerId="LiveId" clId="{8D046DC2-696B-304E-B677-6DAD298906A7}" dt="2024-06-25T12:43:24.980" v="6585" actId="1038"/>
          <ac:spMkLst>
            <pc:docMk/>
            <pc:sldMk cId="11117337" sldId="423"/>
            <ac:spMk id="32" creationId="{7C78B79A-09E1-4D9D-8B79-9629D042713F}"/>
          </ac:spMkLst>
        </pc:spChg>
        <pc:spChg chg="add del mod">
          <ac:chgData name="Ziyan Han" userId="3a0290bb0867d812" providerId="LiveId" clId="{8D046DC2-696B-304E-B677-6DAD298906A7}" dt="2024-06-26T06:09:40.127" v="7444" actId="478"/>
          <ac:spMkLst>
            <pc:docMk/>
            <pc:sldMk cId="11117337" sldId="423"/>
            <ac:spMk id="33" creationId="{D5681470-C2EE-3D48-9179-E7101218FEF0}"/>
          </ac:spMkLst>
        </pc:spChg>
        <pc:spChg chg="mod">
          <ac:chgData name="Ziyan Han" userId="3a0290bb0867d812" providerId="LiveId" clId="{8D046DC2-696B-304E-B677-6DAD298906A7}" dt="2024-06-29T08:48:18.237" v="7474" actId="21"/>
          <ac:spMkLst>
            <pc:docMk/>
            <pc:sldMk cId="11117337" sldId="423"/>
            <ac:spMk id="36" creationId="{A1128D1C-A09E-97C2-20AC-3F752D2BF378}"/>
          </ac:spMkLst>
        </pc:spChg>
        <pc:spChg chg="add del mod">
          <ac:chgData name="Ziyan Han" userId="3a0290bb0867d812" providerId="LiveId" clId="{8D046DC2-696B-304E-B677-6DAD298906A7}" dt="2024-06-25T10:26:39.440" v="5931" actId="478"/>
          <ac:spMkLst>
            <pc:docMk/>
            <pc:sldMk cId="11117337" sldId="423"/>
            <ac:spMk id="38" creationId="{4250E7AC-BA2E-0F4E-A3D6-F74F0551559C}"/>
          </ac:spMkLst>
        </pc:spChg>
        <pc:spChg chg="del">
          <ac:chgData name="Ziyan Han" userId="3a0290bb0867d812" providerId="LiveId" clId="{8D046DC2-696B-304E-B677-6DAD298906A7}" dt="2024-06-25T09:17:02.120" v="5141" actId="478"/>
          <ac:spMkLst>
            <pc:docMk/>
            <pc:sldMk cId="11117337" sldId="423"/>
            <ac:spMk id="40" creationId="{DCDB1ED2-DBCA-5C40-BC10-E5F5E720BF33}"/>
          </ac:spMkLst>
        </pc:spChg>
        <pc:grpChg chg="del">
          <ac:chgData name="Ziyan Han" userId="3a0290bb0867d812" providerId="LiveId" clId="{8D046DC2-696B-304E-B677-6DAD298906A7}" dt="2024-06-25T09:17:05.823" v="5144" actId="478"/>
          <ac:grpSpMkLst>
            <pc:docMk/>
            <pc:sldMk cId="11117337" sldId="423"/>
            <ac:grpSpMk id="8" creationId="{4AC50A04-0F1C-954C-8AE5-F6478A1597F8}"/>
          </ac:grpSpMkLst>
        </pc:grpChg>
        <pc:grpChg chg="mod">
          <ac:chgData name="Ziyan Han" userId="3a0290bb0867d812" providerId="LiveId" clId="{8D046DC2-696B-304E-B677-6DAD298906A7}" dt="2024-06-25T09:18:37.541" v="5172" actId="14100"/>
          <ac:grpSpMkLst>
            <pc:docMk/>
            <pc:sldMk cId="11117337" sldId="423"/>
            <ac:grpSpMk id="18" creationId="{236A5070-36C9-6A40-9383-963B0F614207}"/>
          </ac:grpSpMkLst>
        </pc:grpChg>
        <pc:grpChg chg="mod">
          <ac:chgData name="Ziyan Han" userId="3a0290bb0867d812" providerId="LiveId" clId="{8D046DC2-696B-304E-B677-6DAD298906A7}" dt="2024-06-25T09:17:53.604" v="5160" actId="1076"/>
          <ac:grpSpMkLst>
            <pc:docMk/>
            <pc:sldMk cId="11117337" sldId="423"/>
            <ac:grpSpMk id="22" creationId="{AA33958E-8B18-B249-9B65-E86EDF58DF43}"/>
          </ac:grpSpMkLst>
        </pc:grpChg>
        <pc:grpChg chg="del">
          <ac:chgData name="Ziyan Han" userId="3a0290bb0867d812" providerId="LiveId" clId="{8D046DC2-696B-304E-B677-6DAD298906A7}" dt="2024-06-25T09:17:04.476" v="5142" actId="478"/>
          <ac:grpSpMkLst>
            <pc:docMk/>
            <pc:sldMk cId="11117337" sldId="423"/>
            <ac:grpSpMk id="28" creationId="{CCE88745-0200-AF48-A82E-A920805DB1F1}"/>
          </ac:grpSpMkLst>
        </pc:grpChg>
        <pc:picChg chg="del">
          <ac:chgData name="Ziyan Han" userId="3a0290bb0867d812" providerId="LiveId" clId="{8D046DC2-696B-304E-B677-6DAD298906A7}" dt="2024-06-25T09:17:00.669" v="5140" actId="478"/>
          <ac:picMkLst>
            <pc:docMk/>
            <pc:sldMk cId="11117337" sldId="423"/>
            <ac:picMk id="5" creationId="{EF860848-8470-A907-4ABD-18EED8579F24}"/>
          </ac:picMkLst>
        </pc:picChg>
      </pc:sldChg>
      <pc:sldChg chg="modSp add mod">
        <pc:chgData name="Ziyan Han" userId="3a0290bb0867d812" providerId="LiveId" clId="{8D046DC2-696B-304E-B677-6DAD298906A7}" dt="2024-06-29T08:33:19.365" v="7470" actId="1076"/>
        <pc:sldMkLst>
          <pc:docMk/>
          <pc:sldMk cId="2694086548" sldId="424"/>
        </pc:sldMkLst>
        <pc:spChg chg="mod">
          <ac:chgData name="Ziyan Han" userId="3a0290bb0867d812" providerId="LiveId" clId="{8D046DC2-696B-304E-B677-6DAD298906A7}" dt="2024-06-29T08:33:19.365" v="7470" actId="1076"/>
          <ac:spMkLst>
            <pc:docMk/>
            <pc:sldMk cId="2694086548" sldId="424"/>
            <ac:spMk id="17" creationId="{F06422A7-CA71-4140-B97C-3D2957F833D3}"/>
          </ac:spMkLst>
        </pc:spChg>
        <pc:spChg chg="mod">
          <ac:chgData name="Ziyan Han" userId="3a0290bb0867d812" providerId="LiveId" clId="{8D046DC2-696B-304E-B677-6DAD298906A7}" dt="2024-06-25T12:04:33.974" v="5980" actId="20577"/>
          <ac:spMkLst>
            <pc:docMk/>
            <pc:sldMk cId="2694086548" sldId="424"/>
            <ac:spMk id="26" creationId="{99386BAA-AA1F-4B3C-8708-862DD466284D}"/>
          </ac:spMkLst>
        </pc:spChg>
      </pc:sldChg>
      <pc:sldChg chg="new del ord">
        <pc:chgData name="Ziyan Han" userId="3a0290bb0867d812" providerId="LiveId" clId="{8D046DC2-696B-304E-B677-6DAD298906A7}" dt="2024-06-25T13:36:59.527" v="7442" actId="2696"/>
        <pc:sldMkLst>
          <pc:docMk/>
          <pc:sldMk cId="197100487" sldId="425"/>
        </pc:sldMkLst>
      </pc:sldChg>
    </pc:docChg>
  </pc:docChgLst>
  <pc:docChgLst>
    <pc:chgData name="Ziyan Han" userId="3a0290bb0867d812" providerId="LiveId" clId="{54439120-5D07-494C-A5FC-5541CDCBFB30}"/>
    <pc:docChg chg="undo custSel addSld delSld modSld sldOrd">
      <pc:chgData name="Ziyan Han" userId="3a0290bb0867d812" providerId="LiveId" clId="{54439120-5D07-494C-A5FC-5541CDCBFB30}" dt="2024-06-11T16:50:25.586" v="19215"/>
      <pc:docMkLst>
        <pc:docMk/>
      </pc:docMkLst>
      <pc:sldChg chg="addSp modSp new mod modNotesTx">
        <pc:chgData name="Ziyan Han" userId="3a0290bb0867d812" providerId="LiveId" clId="{54439120-5D07-494C-A5FC-5541CDCBFB30}" dt="2024-06-06T08:14:21.547" v="6846" actId="20577"/>
        <pc:sldMkLst>
          <pc:docMk/>
          <pc:sldMk cId="2996653018" sldId="256"/>
        </pc:sldMkLst>
        <pc:spChg chg="mod">
          <ac:chgData name="Ziyan Han" userId="3a0290bb0867d812" providerId="LiveId" clId="{54439120-5D07-494C-A5FC-5541CDCBFB30}" dt="2024-06-03T13:55:23.751" v="2806" actId="255"/>
          <ac:spMkLst>
            <pc:docMk/>
            <pc:sldMk cId="2996653018" sldId="256"/>
            <ac:spMk id="2" creationId="{5EF22C1D-FF60-6E46-B134-ECE0624A60AF}"/>
          </ac:spMkLst>
        </pc:spChg>
        <pc:spChg chg="mod">
          <ac:chgData name="Ziyan Han" userId="3a0290bb0867d812" providerId="LiveId" clId="{54439120-5D07-494C-A5FC-5541CDCBFB30}" dt="2024-06-02T09:57:24.761" v="127" actId="2711"/>
          <ac:spMkLst>
            <pc:docMk/>
            <pc:sldMk cId="2996653018" sldId="256"/>
            <ac:spMk id="3" creationId="{93555C7E-F999-9445-AD2E-653B9F4899EF}"/>
          </ac:spMkLst>
        </pc:spChg>
        <pc:grpChg chg="add mod">
          <ac:chgData name="Ziyan Han" userId="3a0290bb0867d812" providerId="LiveId" clId="{54439120-5D07-494C-A5FC-5541CDCBFB30}" dt="2024-06-02T09:53:52.410" v="123" actId="1076"/>
          <ac:grpSpMkLst>
            <pc:docMk/>
            <pc:sldMk cId="2996653018" sldId="256"/>
            <ac:grpSpMk id="8" creationId="{CED3BF44-00F7-1749-848D-8C695162E723}"/>
          </ac:grpSpMkLst>
        </pc:grp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4" creationId="{C6C2FCBC-E727-314E-BC51-9DD40CDB0225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5" creationId="{91104AB2-D664-7B48-A49E-386248EC8E0A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6" creationId="{1550411E-E239-1746-A275-5028C015F0E1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7" creationId="{525AFEF2-1719-364E-BC1C-C77E694FF6A3}"/>
          </ac:picMkLst>
        </pc:picChg>
      </pc:sldChg>
      <pc:sldChg chg="addSp modSp new del mod modAnim">
        <pc:chgData name="Ziyan Han" userId="3a0290bb0867d812" providerId="LiveId" clId="{54439120-5D07-494C-A5FC-5541CDCBFB30}" dt="2024-06-04T08:11:02.612" v="5182" actId="2696"/>
        <pc:sldMkLst>
          <pc:docMk/>
          <pc:sldMk cId="656196344" sldId="257"/>
        </pc:sldMkLst>
        <pc:spChg chg="mod">
          <ac:chgData name="Ziyan Han" userId="3a0290bb0867d812" providerId="LiveId" clId="{54439120-5D07-494C-A5FC-5541CDCBFB30}" dt="2024-06-03T15:20:04.185" v="4249" actId="113"/>
          <ac:spMkLst>
            <pc:docMk/>
            <pc:sldMk cId="656196344" sldId="257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3T15:23:12.004" v="4284" actId="14100"/>
          <ac:spMkLst>
            <pc:docMk/>
            <pc:sldMk cId="656196344" sldId="257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3T15:31:36.451" v="4377"/>
          <ac:spMkLst>
            <pc:docMk/>
            <pc:sldMk cId="656196344" sldId="257"/>
            <ac:spMk id="6" creationId="{1DA11D84-0C51-054F-BADB-B38E265093C4}"/>
          </ac:spMkLst>
        </pc:spChg>
        <pc:grpChg chg="add mod">
          <ac:chgData name="Ziyan Han" userId="3a0290bb0867d812" providerId="LiveId" clId="{54439120-5D07-494C-A5FC-5541CDCBFB30}" dt="2024-06-03T15:31:42.480" v="4380" actId="14100"/>
          <ac:grpSpMkLst>
            <pc:docMk/>
            <pc:sldMk cId="656196344" sldId="257"/>
            <ac:grpSpMk id="4" creationId="{5F0E444C-7B3F-DA42-B09D-3E9E094CC57F}"/>
          </ac:grpSpMkLst>
        </pc:grpChg>
        <pc:picChg chg="mod">
          <ac:chgData name="Ziyan Han" userId="3a0290bb0867d812" providerId="LiveId" clId="{54439120-5D07-494C-A5FC-5541CDCBFB30}" dt="2024-06-03T15:31:36.451" v="4377"/>
          <ac:picMkLst>
            <pc:docMk/>
            <pc:sldMk cId="656196344" sldId="257"/>
            <ac:picMk id="5" creationId="{54C5FC17-06F9-0346-A44A-4B73BC19147B}"/>
          </ac:picMkLst>
        </pc:picChg>
      </pc:sldChg>
      <pc:sldChg chg="addSp delSp modSp new del mod ord modAnim modNotesTx">
        <pc:chgData name="Ziyan Han" userId="3a0290bb0867d812" providerId="LiveId" clId="{54439120-5D07-494C-A5FC-5541CDCBFB30}" dt="2024-06-06T09:46:43.797" v="12964" actId="2696"/>
        <pc:sldMkLst>
          <pc:docMk/>
          <pc:sldMk cId="3004960651" sldId="258"/>
        </pc:sldMkLst>
        <pc:spChg chg="mod">
          <ac:chgData name="Ziyan Han" userId="3a0290bb0867d812" providerId="LiveId" clId="{54439120-5D07-494C-A5FC-5541CDCBFB30}" dt="2024-06-03T15:19:18.039" v="4236" actId="113"/>
          <ac:spMkLst>
            <pc:docMk/>
            <pc:sldMk cId="3004960651" sldId="258"/>
            <ac:spMk id="2" creationId="{4D2D1BF2-617D-754C-A2F5-413DB96094A1}"/>
          </ac:spMkLst>
        </pc:spChg>
        <pc:spChg chg="mod">
          <ac:chgData name="Ziyan Han" userId="3a0290bb0867d812" providerId="LiveId" clId="{54439120-5D07-494C-A5FC-5541CDCBFB30}" dt="2024-06-02T13:11:11.637" v="1502" actId="1076"/>
          <ac:spMkLst>
            <pc:docMk/>
            <pc:sldMk cId="3004960651" sldId="258"/>
            <ac:spMk id="3" creationId="{007C3E02-E725-E94B-9CAF-D67393AB82CD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4" creationId="{B35E8D2A-3DC3-414A-A656-59351239A62C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6" creationId="{F9BFC35C-0EF2-6440-A62D-FAB2AB0688F7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7" creationId="{5B669F7B-74CC-D948-850C-9E162031A81B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8" creationId="{FD799466-B38D-5A4C-A24D-0DBE414BC604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9" creationId="{7DA2F7A4-F9BE-0642-808B-500032B984BF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0" creationId="{1D9AE04F-C263-F442-A9C8-81B979FB3039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1" creationId="{E396F6AA-8CB6-B440-AE28-6B21E9E3CDC2}"/>
          </ac:spMkLst>
        </pc:spChg>
        <pc:spChg chg="add mod">
          <ac:chgData name="Ziyan Han" userId="3a0290bb0867d812" providerId="LiveId" clId="{54439120-5D07-494C-A5FC-5541CDCBFB30}" dt="2024-06-06T09:46:20.100" v="12960" actId="20577"/>
          <ac:spMkLst>
            <pc:docMk/>
            <pc:sldMk cId="3004960651" sldId="258"/>
            <ac:spMk id="12" creationId="{57D12295-35B4-FC44-ADEF-B0447D6429A8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13" creationId="{87626DCB-FEAD-C24A-A1C7-D830A896EF5F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14" creationId="{0DDFF8A6-FBFF-B949-895E-C2E089BE94C7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5" creationId="{DA534E3F-9D88-BE4F-9A1A-19865EE0B2F3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6" creationId="{98C6676B-EB02-C940-9E34-1A8A9D07723F}"/>
          </ac:spMkLst>
        </pc:spChg>
        <pc:spChg chg="add del mod">
          <ac:chgData name="Ziyan Han" userId="3a0290bb0867d812" providerId="LiveId" clId="{54439120-5D07-494C-A5FC-5541CDCBFB30}" dt="2024-06-02T12:19:52.461" v="390"/>
          <ac:spMkLst>
            <pc:docMk/>
            <pc:sldMk cId="3004960651" sldId="258"/>
            <ac:spMk id="18" creationId="{E2725CAB-95FA-5A46-823B-04B9A429E69E}"/>
          </ac:spMkLst>
        </pc:spChg>
        <pc:spChg chg="add mod">
          <ac:chgData name="Ziyan Han" userId="3a0290bb0867d812" providerId="LiveId" clId="{54439120-5D07-494C-A5FC-5541CDCBFB30}" dt="2024-06-06T09:45:38.278" v="12904" actId="207"/>
          <ac:spMkLst>
            <pc:docMk/>
            <pc:sldMk cId="3004960651" sldId="258"/>
            <ac:spMk id="19" creationId="{17F4AFE8-22E7-7747-B5B1-000F98C58124}"/>
          </ac:spMkLst>
        </pc:spChg>
        <pc:spChg chg="add del mod">
          <ac:chgData name="Ziyan Han" userId="3a0290bb0867d812" providerId="LiveId" clId="{54439120-5D07-494C-A5FC-5541CDCBFB30}" dt="2024-06-06T09:45:07.933" v="12897" actId="478"/>
          <ac:spMkLst>
            <pc:docMk/>
            <pc:sldMk cId="3004960651" sldId="258"/>
            <ac:spMk id="20" creationId="{5AA68300-98AF-CC44-BE0F-3945C6C80590}"/>
          </ac:spMkLst>
        </pc:spChg>
        <pc:spChg chg="add del mod">
          <ac:chgData name="Ziyan Han" userId="3a0290bb0867d812" providerId="LiveId" clId="{54439120-5D07-494C-A5FC-5541CDCBFB30}" dt="2024-06-06T09:45:09.943" v="12898" actId="478"/>
          <ac:spMkLst>
            <pc:docMk/>
            <pc:sldMk cId="3004960651" sldId="258"/>
            <ac:spMk id="21" creationId="{F16183A0-28D5-1C4D-87E0-BAA9301D8516}"/>
          </ac:spMkLst>
        </pc:spChg>
        <pc:spChg chg="add del mod">
          <ac:chgData name="Ziyan Han" userId="3a0290bb0867d812" providerId="LiveId" clId="{54439120-5D07-494C-A5FC-5541CDCBFB30}" dt="2024-06-06T09:45:11.866" v="12900" actId="478"/>
          <ac:spMkLst>
            <pc:docMk/>
            <pc:sldMk cId="3004960651" sldId="258"/>
            <ac:spMk id="22" creationId="{AE17497D-516E-264B-A9B7-79DFFC0D19D1}"/>
          </ac:spMkLst>
        </pc:spChg>
        <pc:spChg chg="add del mod">
          <ac:chgData name="Ziyan Han" userId="3a0290bb0867d812" providerId="LiveId" clId="{54439120-5D07-494C-A5FC-5541CDCBFB30}" dt="2024-06-06T09:45:10.867" v="12899" actId="478"/>
          <ac:spMkLst>
            <pc:docMk/>
            <pc:sldMk cId="3004960651" sldId="258"/>
            <ac:spMk id="23" creationId="{CBCA9171-BB0D-9C45-8998-F0D5273501F1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4" creationId="{11632A49-8F02-4346-BC29-A353DE02D104}"/>
          </ac:spMkLst>
        </pc:spChg>
        <pc:spChg chg="add del mod">
          <ac:chgData name="Ziyan Han" userId="3a0290bb0867d812" providerId="LiveId" clId="{54439120-5D07-494C-A5FC-5541CDCBFB30}" dt="2024-06-02T13:14:24.377" v="1543" actId="478"/>
          <ac:spMkLst>
            <pc:docMk/>
            <pc:sldMk cId="3004960651" sldId="258"/>
            <ac:spMk id="25" creationId="{C5983F69-5A71-5B4E-BD50-376C6C13AA75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6" creationId="{C53E5C62-2567-A740-8E5F-CC8E78D87730}"/>
          </ac:spMkLst>
        </pc:spChg>
        <pc:spChg chg="add del mod">
          <ac:chgData name="Ziyan Han" userId="3a0290bb0867d812" providerId="LiveId" clId="{54439120-5D07-494C-A5FC-5541CDCBFB30}" dt="2024-06-02T12:29:22.019" v="637" actId="478"/>
          <ac:spMkLst>
            <pc:docMk/>
            <pc:sldMk cId="3004960651" sldId="258"/>
            <ac:spMk id="27" creationId="{3C982404-F373-6848-A4B2-E6829BD8E99B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8" creationId="{A87ADCD0-C28C-7B47-B842-34A94F78F573}"/>
          </ac:spMkLst>
        </pc:spChg>
        <pc:grpChg chg="add del mod">
          <ac:chgData name="Ziyan Han" userId="3a0290bb0867d812" providerId="LiveId" clId="{54439120-5D07-494C-A5FC-5541CDCBFB30}" dt="2024-06-02T10:12:57.272" v="208"/>
          <ac:grpSpMkLst>
            <pc:docMk/>
            <pc:sldMk cId="3004960651" sldId="258"/>
            <ac:grpSpMk id="5" creationId="{F4B9EAA3-C16D-D748-88D8-A594722182D4}"/>
          </ac:grpSpMkLst>
        </pc:grpChg>
        <pc:grpChg chg="add del mod">
          <ac:chgData name="Ziyan Han" userId="3a0290bb0867d812" providerId="LiveId" clId="{54439120-5D07-494C-A5FC-5541CDCBFB30}" dt="2024-06-02T10:12:57.272" v="208"/>
          <ac:grpSpMkLst>
            <pc:docMk/>
            <pc:sldMk cId="3004960651" sldId="258"/>
            <ac:grpSpMk id="12" creationId="{735FCF8E-727D-9640-BAE4-BF8CE1F5FC18}"/>
          </ac:grpSpMkLst>
        </pc:grpChg>
      </pc:sldChg>
      <pc:sldChg chg="addSp modSp new mod ord modShow modNotesTx">
        <pc:chgData name="Ziyan Han" userId="3a0290bb0867d812" providerId="LiveId" clId="{54439120-5D07-494C-A5FC-5541CDCBFB30}" dt="2024-06-11T02:23:33.195" v="18676" actId="729"/>
        <pc:sldMkLst>
          <pc:docMk/>
          <pc:sldMk cId="930181704" sldId="259"/>
        </pc:sldMkLst>
        <pc:spChg chg="mod">
          <ac:chgData name="Ziyan Han" userId="3a0290bb0867d812" providerId="LiveId" clId="{54439120-5D07-494C-A5FC-5541CDCBFB30}" dt="2024-06-03T15:19:45.663" v="4243" actId="113"/>
          <ac:spMkLst>
            <pc:docMk/>
            <pc:sldMk cId="930181704" sldId="259"/>
            <ac:spMk id="2" creationId="{A8A5B1AF-3D1F-D247-ABE0-90B843D46280}"/>
          </ac:spMkLst>
        </pc:spChg>
        <pc:spChg chg="mod">
          <ac:chgData name="Ziyan Han" userId="3a0290bb0867d812" providerId="LiveId" clId="{54439120-5D07-494C-A5FC-5541CDCBFB30}" dt="2024-06-03T14:26:51.465" v="3432" actId="1076"/>
          <ac:spMkLst>
            <pc:docMk/>
            <pc:sldMk cId="930181704" sldId="259"/>
            <ac:spMk id="3" creationId="{732F10D9-2610-8944-B28A-89C9639D8541}"/>
          </ac:spMkLst>
        </pc:spChg>
        <pc:spChg chg="add mod">
          <ac:chgData name="Ziyan Han" userId="3a0290bb0867d812" providerId="LiveId" clId="{54439120-5D07-494C-A5FC-5541CDCBFB30}" dt="2024-06-03T14:27:25.017" v="3435" actId="1035"/>
          <ac:spMkLst>
            <pc:docMk/>
            <pc:sldMk cId="930181704" sldId="259"/>
            <ac:spMk id="4" creationId="{56C6BCF8-9967-1742-9385-3082425583B8}"/>
          </ac:spMkLst>
        </pc:spChg>
        <pc:spChg chg="add mod">
          <ac:chgData name="Ziyan Han" userId="3a0290bb0867d812" providerId="LiveId" clId="{54439120-5D07-494C-A5FC-5541CDCBFB30}" dt="2024-06-03T14:26:37.619" v="3424" actId="1076"/>
          <ac:spMkLst>
            <pc:docMk/>
            <pc:sldMk cId="930181704" sldId="259"/>
            <ac:spMk id="5" creationId="{263AA5AC-83EF-CC49-99BF-033A1C964CF5}"/>
          </ac:spMkLst>
        </pc:spChg>
      </pc:sldChg>
      <pc:sldChg chg="add modNotesTx">
        <pc:chgData name="Ziyan Han" userId="3a0290bb0867d812" providerId="LiveId" clId="{54439120-5D07-494C-A5FC-5541CDCBFB30}" dt="2024-06-08T05:15:45.498" v="17583" actId="20577"/>
        <pc:sldMkLst>
          <pc:docMk/>
          <pc:sldMk cId="778293876" sldId="260"/>
        </pc:sldMkLst>
      </pc:sldChg>
      <pc:sldChg chg="addSp delSp modSp add del mod ord modNotesTx">
        <pc:chgData name="Ziyan Han" userId="3a0290bb0867d812" providerId="LiveId" clId="{54439120-5D07-494C-A5FC-5541CDCBFB30}" dt="2024-06-08T05:00:08.935" v="16532" actId="2696"/>
        <pc:sldMkLst>
          <pc:docMk/>
          <pc:sldMk cId="1380179909" sldId="260"/>
        </pc:sldMkLst>
        <pc:spChg chg="mod">
          <ac:chgData name="Ziyan Han" userId="3a0290bb0867d812" providerId="LiveId" clId="{54439120-5D07-494C-A5FC-5541CDCBFB30}" dt="2024-06-03T15:19:55.707" v="4246" actId="113"/>
          <ac:spMkLst>
            <pc:docMk/>
            <pc:sldMk cId="1380179909" sldId="260"/>
            <ac:spMk id="2" creationId="{0CDCDEFA-2B89-D943-93E8-A7F11E4A84AC}"/>
          </ac:spMkLst>
        </pc:spChg>
        <pc:spChg chg="del">
          <ac:chgData name="Ziyan Han" userId="3a0290bb0867d812" providerId="LiveId" clId="{54439120-5D07-494C-A5FC-5541CDCBFB30}" dt="2024-06-02T13:22:46.849" v="1590" actId="478"/>
          <ac:spMkLst>
            <pc:docMk/>
            <pc:sldMk cId="1380179909" sldId="260"/>
            <ac:spMk id="3" creationId="{39DB978E-417C-A443-B65F-6F88EE96169C}"/>
          </ac:spMkLst>
        </pc:spChg>
        <pc:spChg chg="add mod">
          <ac:chgData name="Ziyan Han" userId="3a0290bb0867d812" providerId="LiveId" clId="{54439120-5D07-494C-A5FC-5541CDCBFB30}" dt="2024-06-04T08:47:46.880" v="5669" actId="1076"/>
          <ac:spMkLst>
            <pc:docMk/>
            <pc:sldMk cId="1380179909" sldId="260"/>
            <ac:spMk id="3" creationId="{5082F02B-B806-244F-9A2F-51F2EF1F48F6}"/>
          </ac:spMkLst>
        </pc:spChg>
        <pc:spChg chg="add del mod">
          <ac:chgData name="Ziyan Han" userId="3a0290bb0867d812" providerId="LiveId" clId="{54439120-5D07-494C-A5FC-5541CDCBFB30}" dt="2024-06-02T11:58:55.200" v="211" actId="478"/>
          <ac:spMkLst>
            <pc:docMk/>
            <pc:sldMk cId="1380179909" sldId="260"/>
            <ac:spMk id="5" creationId="{D055B239-53BC-3249-882B-8F1CCE71E713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8" creationId="{045A369C-3EDB-B644-BE65-9F1F1E06404E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9" creationId="{D8B8CE8A-8FFD-5745-974B-0749A76D502E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10" creationId="{E760B81E-6C66-5E43-87C8-033D6FCB908A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3" creationId="{F1314D08-A575-D84C-95CE-D92BA0D86D02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4" creationId="{69F1043D-1478-D940-A2F5-7C649F86A1CB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5" creationId="{6E62A373-3877-3A4F-9F64-549E8F9D31EC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7" creationId="{53F7C23A-F4A5-994C-8B5A-A90F8A4E14B9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8" creationId="{C64EE8EE-43D3-1D43-A008-8E50DED1343C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9" creationId="{103A47A7-63F0-1849-8CF3-65F644B0FA09}"/>
          </ac:spMkLst>
        </pc:spChg>
        <pc:grpChg chg="add del mod">
          <ac:chgData name="Ziyan Han" userId="3a0290bb0867d812" providerId="LiveId" clId="{54439120-5D07-494C-A5FC-5541CDCBFB30}" dt="2024-06-02T11:59:20.350" v="217"/>
          <ac:grpSpMkLst>
            <pc:docMk/>
            <pc:sldMk cId="1380179909" sldId="260"/>
            <ac:grpSpMk id="6" creationId="{155D0F49-23A7-3641-A901-F982DB1B0AF5}"/>
          </ac:grpSpMkLst>
        </pc:grpChg>
        <pc:grpChg chg="add del mod">
          <ac:chgData name="Ziyan Han" userId="3a0290bb0867d812" providerId="LiveId" clId="{54439120-5D07-494C-A5FC-5541CDCBFB30}" dt="2024-06-02T11:59:53.563" v="224" actId="478"/>
          <ac:grpSpMkLst>
            <pc:docMk/>
            <pc:sldMk cId="1380179909" sldId="260"/>
            <ac:grpSpMk id="11" creationId="{85836D3B-5B41-A746-87FE-28C382772283}"/>
          </ac:grpSpMkLst>
        </pc:grpChg>
        <pc:grpChg chg="add mod">
          <ac:chgData name="Ziyan Han" userId="3a0290bb0867d812" providerId="LiveId" clId="{54439120-5D07-494C-A5FC-5541CDCBFB30}" dt="2024-06-04T08:47:04.276" v="5660" actId="1076"/>
          <ac:grpSpMkLst>
            <pc:docMk/>
            <pc:sldMk cId="1380179909" sldId="260"/>
            <ac:grpSpMk id="20" creationId="{BDC536B9-2FFB-374C-80B8-D834D776D8CA}"/>
          </ac:grpSpMkLst>
        </pc:grpChg>
        <pc:graphicFrameChg chg="add del mod">
          <ac:chgData name="Ziyan Han" userId="3a0290bb0867d812" providerId="LiveId" clId="{54439120-5D07-494C-A5FC-5541CDCBFB30}" dt="2024-06-02T11:58:55.200" v="211" actId="478"/>
          <ac:graphicFrameMkLst>
            <pc:docMk/>
            <pc:sldMk cId="1380179909" sldId="260"/>
            <ac:graphicFrameMk id="4" creationId="{BF73AB4E-5729-5448-B350-256240C92A0E}"/>
          </ac:graphicFrameMkLst>
        </pc:graphicFrameChg>
        <pc:graphicFrameChg chg="mod">
          <ac:chgData name="Ziyan Han" userId="3a0290bb0867d812" providerId="LiveId" clId="{54439120-5D07-494C-A5FC-5541CDCBFB30}" dt="2024-06-02T11:59:03.617" v="212"/>
          <ac:graphicFrameMkLst>
            <pc:docMk/>
            <pc:sldMk cId="1380179909" sldId="260"/>
            <ac:graphicFrameMk id="7" creationId="{9B138113-A5E4-7C44-82BE-63CDEE885D45}"/>
          </ac:graphicFrameMkLst>
        </pc:graphicFrameChg>
        <pc:graphicFrameChg chg="mod">
          <ac:chgData name="Ziyan Han" userId="3a0290bb0867d812" providerId="LiveId" clId="{54439120-5D07-494C-A5FC-5541CDCBFB30}" dt="2024-06-02T11:59:24.274" v="218"/>
          <ac:graphicFrameMkLst>
            <pc:docMk/>
            <pc:sldMk cId="1380179909" sldId="260"/>
            <ac:graphicFrameMk id="12" creationId="{C753A415-77D7-2A40-BAA6-2DE5B6C79A07}"/>
          </ac:graphicFrameMkLst>
        </pc:graphicFrameChg>
        <pc:graphicFrameChg chg="add mod modGraphic">
          <ac:chgData name="Ziyan Han" userId="3a0290bb0867d812" providerId="LiveId" clId="{54439120-5D07-494C-A5FC-5541CDCBFB30}" dt="2024-06-04T08:24:55.794" v="5273" actId="14734"/>
          <ac:graphicFrameMkLst>
            <pc:docMk/>
            <pc:sldMk cId="1380179909" sldId="260"/>
            <ac:graphicFrameMk id="16" creationId="{10DCF8A9-8884-364A-9FE0-E92EE3146A35}"/>
          </ac:graphicFrameMkLst>
        </pc:graphicFrameChg>
      </pc:sldChg>
      <pc:sldChg chg="addSp delSp modSp new mod modShow modNotesTx">
        <pc:chgData name="Ziyan Han" userId="3a0290bb0867d812" providerId="LiveId" clId="{54439120-5D07-494C-A5FC-5541CDCBFB30}" dt="2024-06-11T01:01:44.761" v="17853" actId="729"/>
        <pc:sldMkLst>
          <pc:docMk/>
          <pc:sldMk cId="996326243" sldId="261"/>
        </pc:sldMkLst>
        <pc:spChg chg="mod">
          <ac:chgData name="Ziyan Han" userId="3a0290bb0867d812" providerId="LiveId" clId="{54439120-5D07-494C-A5FC-5541CDCBFB30}" dt="2024-06-03T15:19:11.158" v="4235" actId="113"/>
          <ac:spMkLst>
            <pc:docMk/>
            <pc:sldMk cId="996326243" sldId="261"/>
            <ac:spMk id="2" creationId="{BA9A4FE5-CF77-F04F-B7A2-A2246E1548FF}"/>
          </ac:spMkLst>
        </pc:spChg>
        <pc:spChg chg="del">
          <ac:chgData name="Ziyan Han" userId="3a0290bb0867d812" providerId="LiveId" clId="{54439120-5D07-494C-A5FC-5541CDCBFB30}" dt="2024-06-02T12:20:16.865" v="393" actId="478"/>
          <ac:spMkLst>
            <pc:docMk/>
            <pc:sldMk cId="996326243" sldId="261"/>
            <ac:spMk id="3" creationId="{BE276D83-BC0F-7F46-A27A-C6B6658128FF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" creationId="{D7E48E61-9E8A-6446-A808-4354DEB628E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6" creationId="{1CC565DD-3285-344D-B7EF-4624145C90BA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7" creationId="{67F71050-C949-9342-BE1C-BF03AF49F05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8" creationId="{E601C5CD-7A00-3D4F-B065-E206AC93D86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9" creationId="{13291CDF-7875-B444-ABC2-9B49C060686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0" creationId="{3AB8136D-959B-E043-8748-3A6956E06C2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1" creationId="{1F5339BC-4B8A-2540-BF5F-32D46A6D5C7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2" creationId="{1646D397-C5C3-664F-9674-2483CA925F4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3" creationId="{5382E006-259A-5041-B915-8DED1D4306E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4" creationId="{2B6461C0-B8B9-6441-9C9F-518F66F8E25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5" creationId="{F52C504F-D8A5-6C40-9EA4-6C9A486E592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6" creationId="{91254B43-8713-CD47-B46C-32EBE4B7E597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7" creationId="{670824B0-360C-8649-B4DA-41F0C1921BB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8" creationId="{E3E919DD-F082-224E-8CD7-CD8A5EC63B1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9" creationId="{AAD78F7B-E500-804D-AAAC-126766C9DB23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0" creationId="{E1005305-95F0-2549-A824-32A307E53B7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1" creationId="{34D02895-5C7B-9247-A29E-6DFAF86945F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2" creationId="{CB387DB0-F7D7-DC4F-8926-BBD94A6D06E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3" creationId="{AE985EDE-2EAD-294F-A188-C3C999A8DFA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4" creationId="{688DFE5C-9DAC-1046-ACC8-C1FF96339C08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5" creationId="{6BD44C0C-96B6-4C45-B179-2A67C9EB78A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6" creationId="{06413117-FD4D-9742-91DB-ED15B8647EDA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7" creationId="{4143093C-DF1C-794B-9263-4FEB6E4F82C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8" creationId="{1E37C049-80A2-234E-80A0-AF854CCF9AF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9" creationId="{DF9E3008-C4D1-8B43-80B0-9EFEF1530BD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0" creationId="{32A4E62B-B782-2F45-B7ED-41883BD401C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1" creationId="{875B9D05-C915-7545-B52C-CFC4CDB406D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2" creationId="{04EF9452-19BE-9240-B137-6BDB0A8864EF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3" creationId="{966C69EB-1D63-A74C-B263-05AACEF84C1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4" creationId="{4A389B39-A2EF-6D41-A84D-0D6ADD66F174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5" creationId="{294A191B-2B6C-124B-B0A2-8DC8CD463D4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6" creationId="{F8C54612-5935-AB4C-A240-BC8216027F5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7" creationId="{FDCB0600-5ACE-F544-8982-217BD92643A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8" creationId="{F64D5E64-007A-B241-9F20-7E9855A6B5B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9" creationId="{F4C4365C-EAB9-954B-9E86-8A5C6B76CEF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0" creationId="{B85B30E2-1BDA-F34B-B032-03252CD89B8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1" creationId="{9763210C-D848-8F49-B452-DEC64591EA0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2" creationId="{FE017850-7B0F-5A40-8383-C6B6306ECF6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3" creationId="{60328AC8-4343-E849-8F9E-BEB55F8FA3A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4" creationId="{B85B9313-5126-6949-81B6-BA40032E485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5" creationId="{2EEE843A-8E96-6447-9D90-18B9913DEB8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6" creationId="{27888169-5F76-7447-A67D-44FDA4B0D47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7" creationId="{8FE520E9-B031-644E-8ED0-2888802DD34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8" creationId="{1198CA9E-5F07-3842-95D7-4792BB994668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9" creationId="{35BFC5CA-C958-AC45-8BF7-AA05574A2A4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0" creationId="{1C02C1F2-2D33-FD48-8E4E-2B0A8E386C2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1" creationId="{848BDF3D-7D15-7B42-A279-0C215651F9D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2" creationId="{C9E1BFC9-3143-EC46-AF07-4680E2EA74E3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3" creationId="{CA513F8D-B2E3-7242-BDDE-29BADD4592C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4" creationId="{68E51C5B-D988-1043-A0E5-46647D3784D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5" creationId="{CF166067-0C8C-D04F-ACC9-70C4D26F749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6" creationId="{633B4146-B065-564E-84C0-AF566B8C5CC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7" creationId="{A5B5F060-F85E-0C48-ACF2-0A2F05942581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59" creationId="{30834DDD-DB18-E548-8B23-2B1C5A10838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0" creationId="{A88EB699-D003-2F45-A904-54674DE06E75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1" creationId="{7927B4BA-8AE8-6F4C-B0AA-CFA63522286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2" creationId="{FF4EF2E3-9E6C-6047-B7C9-E0F959488F7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3" creationId="{5B2FB9A3-7723-C943-B323-10495916AEE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4" creationId="{0DA51D5C-EE6A-DC42-B5DB-45DFD0554A9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5" creationId="{6079C450-A1DC-D845-A0D9-D82D889FF76D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6" creationId="{0C6CCC34-87F4-9244-A3D7-DA0790461EE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7" creationId="{8D2B9285-9903-9049-AC13-CAA709F26020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8" creationId="{90EF5D33-172D-A843-B9C7-A8AEA86563D2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9" creationId="{40A48086-D392-724E-9946-585A37E6CB09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0" creationId="{0C224324-E972-0649-A6D5-AA970A10AD7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1" creationId="{8A1DC729-FE62-014F-B5F9-D2E87CF9A47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2" creationId="{3271ACFE-F523-004A-BAD0-6FA52032F14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3" creationId="{938E530F-7D60-7145-A275-88E463A2BA3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4" creationId="{7474DE94-3E64-534C-8D99-CAED7EBB1C5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5" creationId="{865CA485-5B93-8948-9F90-12A650CBDD71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6" creationId="{4A24392A-EE4C-924A-B7D2-3ACEDF4CE94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7" creationId="{8F1DD1CC-8FAC-3441-B689-8102CA431B8A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8" creationId="{F680020E-59E2-4C4E-BFF5-CD4A7FA24FB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9" creationId="{20707E95-60E2-6D4D-A73A-06207D07CD70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0" creationId="{4698ECF5-5EB1-0E4B-8BD7-E1E08D35B84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1" creationId="{54201D58-0F7F-A140-A149-64B2B60C6A3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2" creationId="{EF2D217E-22E0-0C4E-A203-28DFD39153CA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3" creationId="{653EB82B-AA10-8F4A-B9B2-05F2AB2F2EF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4" creationId="{12B0CB8B-3E08-BB42-A31E-8E4F2B7F935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5" creationId="{5C93A05B-59FF-B740-9C4F-98F4476BE0E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6" creationId="{7991C8C3-D95C-F541-BBFD-9B7A6301926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7" creationId="{269BB943-8BD9-0F46-9E40-9EC08947C5A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8" creationId="{D90CA856-C5A3-B644-9B9B-D71FECD3AFC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9" creationId="{8AABE382-CE1C-D149-92D2-2A4787CA77C2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0" creationId="{BBFCBEBD-92A7-7B45-BBD8-895DF30CF39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1" creationId="{9C62F61B-954F-7645-A4C5-38891858C78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2" creationId="{ECFB81F3-88F8-294A-BFB4-23C9D0C1F93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3" creationId="{622413A7-E5B8-804F-8208-675785DAF48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4" creationId="{E6BD4D46-0E98-5645-A5BB-3B8C0EF3C5B6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5" creationId="{E44A8482-C616-E647-AB7B-DF89EA9E172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6" creationId="{09DD0238-8BCC-6741-B0F4-10050275CE46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7" creationId="{C7F2E1F1-5917-384C-A985-195FAD4F415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8" creationId="{CD8C926A-79FD-ED41-85C2-28F0748610E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9" creationId="{25BACDF9-854A-D84A-9D88-521E1DA9919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0" creationId="{3E59F84B-B466-D043-91D8-E9352FE90ED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1" creationId="{F761AF3E-3A93-1F46-95EA-0E33D77CFA75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2" creationId="{D8FACE05-F3E8-CF4A-BD0C-9F99ECD2AD8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3" creationId="{AF50B2F8-94F6-C742-8544-04E7484A328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4" creationId="{050566FC-5787-5649-A1BC-8935AFFB247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5" creationId="{F9F87EB2-8927-5E43-B71E-67EC965DF0C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6" creationId="{FF650738-C712-864F-AA78-ED9B54928C2D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7" creationId="{AAB0795C-8A18-BD4B-8749-095221EB5AF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8" creationId="{541C6570-EAD0-E540-869D-687AAF90818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9" creationId="{49799C1C-EE7F-CB49-8DA0-FDBD2F408EA9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10" creationId="{9C4038F0-48CD-0645-8D07-8505A14761E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11" creationId="{E2469A68-3706-674E-BC6F-4298B65BBEE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2" creationId="{5996E66D-5ADF-FA4B-BDD3-B6FEEC935DD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3" creationId="{AFBFF957-DF46-C94F-9244-409BF8905BC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4" creationId="{C95EA396-28FA-1143-B23F-D67FF6FFC21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5" creationId="{A7B6D716-323B-D34B-90B4-3E96AAAE162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6" creationId="{2334330C-30CD-5349-9194-5C8DEA7942D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7" creationId="{1A3AC296-CC76-CC43-85C9-10723F8C20D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8" creationId="{C7BF6AD4-4B53-0749-9629-BE7C8ED1BEE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9" creationId="{C2413187-9F8C-1C4C-92FB-A5733DEE09D4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0" creationId="{15F702D9-00C7-DD44-9474-43B25462D1E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1" creationId="{D01E9B04-7AEB-0C47-9132-8CA921B3235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2" creationId="{03A28A54-C977-B943-8B36-6778ECD5CFE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3" creationId="{551A390C-3D8A-BE4B-8F92-A9AD9F863549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4" creationId="{00E34C97-BBE1-A044-B53C-9E1A0B96C32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5" creationId="{3CEF89B6-3E28-9B4E-9806-CE0E1611A63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6" creationId="{5D2B2485-3458-C742-94CA-61742D9E25B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7" creationId="{DFE486E3-3CEE-AF43-84C0-F9D4758AFB0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8" creationId="{D9668B12-C327-2547-AB12-324BF4652DF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9" creationId="{2608802E-B28F-5447-9D9B-8F3FD00A62F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0" creationId="{4EA10983-C670-534B-8663-A555D401A34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1" creationId="{6C54C089-DE7C-6A49-8490-CE0ECB694C7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2" creationId="{0AF40339-D954-BE4B-AC41-A4B02F10421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3" creationId="{98D263F1-6BBA-4A44-AB08-D53C3CC84076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4" creationId="{79290B3D-080E-F044-93A2-4F73498314D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5" creationId="{AC6199D5-1273-FA4A-8081-195F50F5528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6" creationId="{FDEE674D-FDAF-6749-A8CF-17D9114A288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7" creationId="{E1FE8B5B-BBB6-174C-9A5F-C3C7EBD222A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8" creationId="{693E07B2-1B5B-1645-A3EC-3B2E1E53886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9" creationId="{79C262C9-8050-F344-ACA9-324BD69E7AC9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0" creationId="{BB90C797-2B19-1A43-9C37-AEAD0EAA7E6A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1" creationId="{4709A4F6-7142-ED41-B5F7-6A57E6791C2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2" creationId="{EDF1700D-BC7A-6743-8AE7-07A5C8E95F8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3" creationId="{FFB2ADB7-D1CE-9C43-8879-3517A158304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4" creationId="{936FB11F-A986-254F-8EE6-AB3CA87F4E2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5" creationId="{2A3BA714-2972-1F49-A06F-6C848F52B48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6" creationId="{E1EC80DB-3C50-FA4C-A08E-4BC79F31927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7" creationId="{0FAA4102-69B7-9347-9B66-AA143DA134F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8" creationId="{3EA79458-8FCE-0645-816D-3DA5D813448A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9" creationId="{35785BD1-7D81-9D41-886A-DBDDEC02DA3C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0" creationId="{D9851673-D005-3E45-9377-F61AF71F2D5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1" creationId="{250718ED-CC00-7B4C-8641-0E3B85A0B70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2" creationId="{EA01D95C-5652-EF42-9607-2DFC677DD14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3" creationId="{033D381B-7EEA-4745-985F-E234192DB85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4" creationId="{407FD347-50FA-E04F-AF14-0976E148FC2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5" creationId="{52BDC406-1184-684E-A82B-322F363199A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6" creationId="{1FD0378C-201F-DB4A-A53C-A4368F3DD4B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7" creationId="{AE62D04B-A943-5641-A432-BB1DCC66755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8" creationId="{6C3E7E34-063F-8D40-A0C7-C3E51F06563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9" creationId="{BEA971C0-D7E3-F444-BDC2-ECE5F40E2A4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0" creationId="{8E59B988-F775-374C-9233-4B30490ACE0C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1" creationId="{7DDAD9F0-5EB5-B442-8761-6C53F8D5A49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2" creationId="{372829D8-E29E-A045-8C8F-1008118EB7A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3" creationId="{916A2A9A-5A59-7044-8755-52E034B3317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4" creationId="{37ECF6D9-F9CB-3C4F-90E1-5DB0B45E026D}"/>
          </ac:spMkLst>
        </pc:spChg>
        <pc:spChg chg="add mod">
          <ac:chgData name="Ziyan Han" userId="3a0290bb0867d812" providerId="LiveId" clId="{54439120-5D07-494C-A5FC-5541CDCBFB30}" dt="2024-06-04T06:52:56.969" v="4913" actId="1076"/>
          <ac:spMkLst>
            <pc:docMk/>
            <pc:sldMk cId="996326243" sldId="261"/>
            <ac:spMk id="167" creationId="{D8B82C56-AD15-EB42-B7D3-7DC833C9D026}"/>
          </ac:spMkLst>
        </pc:spChg>
        <pc:grpChg chg="add del mod">
          <ac:chgData name="Ziyan Han" userId="3a0290bb0867d812" providerId="LiveId" clId="{54439120-5D07-494C-A5FC-5541CDCBFB30}" dt="2024-06-02T12:20:40.426" v="401" actId="21"/>
          <ac:grpSpMkLst>
            <pc:docMk/>
            <pc:sldMk cId="996326243" sldId="261"/>
            <ac:grpSpMk id="4" creationId="{43EEEA5D-A90B-844B-835F-18BE5CF33AF6}"/>
          </ac:grpSpMkLst>
        </pc:grpChg>
        <pc:grpChg chg="add del mod">
          <ac:chgData name="Ziyan Han" userId="3a0290bb0867d812" providerId="LiveId" clId="{54439120-5D07-494C-A5FC-5541CDCBFB30}" dt="2024-06-02T12:20:39.386" v="400"/>
          <ac:grpSpMkLst>
            <pc:docMk/>
            <pc:sldMk cId="996326243" sldId="261"/>
            <ac:grpSpMk id="58" creationId="{87A32007-D145-224E-B826-F6BFCC7709AF}"/>
          </ac:grpSpMkLst>
        </pc:grpChg>
        <pc:grpChg chg="add mod">
          <ac:chgData name="Ziyan Han" userId="3a0290bb0867d812" providerId="LiveId" clId="{54439120-5D07-494C-A5FC-5541CDCBFB30}" dt="2024-06-03T08:33:55.056" v="2279" actId="1035"/>
          <ac:grpSpMkLst>
            <pc:docMk/>
            <pc:sldMk cId="996326243" sldId="261"/>
            <ac:grpSpMk id="165" creationId="{6EF334CB-8F3F-264F-B707-113C65A85A9F}"/>
          </ac:grpSpMkLst>
        </pc:grpChg>
      </pc:sldChg>
      <pc:sldChg chg="addSp delSp modSp add del mod">
        <pc:chgData name="Ziyan Han" userId="3a0290bb0867d812" providerId="LiveId" clId="{54439120-5D07-494C-A5FC-5541CDCBFB30}" dt="2024-06-02T12:15:35.341" v="287" actId="2696"/>
        <pc:sldMkLst>
          <pc:docMk/>
          <pc:sldMk cId="2043267285" sldId="261"/>
        </pc:sldMkLst>
        <pc:spChg chg="mod">
          <ac:chgData name="Ziyan Han" userId="3a0290bb0867d812" providerId="LiveId" clId="{54439120-5D07-494C-A5FC-5541CDCBFB30}" dt="2024-06-02T12:15:17.924" v="284" actId="1076"/>
          <ac:spMkLst>
            <pc:docMk/>
            <pc:sldMk cId="2043267285" sldId="261"/>
            <ac:spMk id="2" creationId="{4D2D1BF2-617D-754C-A2F5-413DB96094A1}"/>
          </ac:spMkLst>
        </pc:spChg>
        <pc:spChg chg="add del mod">
          <ac:chgData name="Ziyan Han" userId="3a0290bb0867d812" providerId="LiveId" clId="{54439120-5D07-494C-A5FC-5541CDCBFB30}" dt="2024-06-02T12:05:27.961" v="273" actId="478"/>
          <ac:spMkLst>
            <pc:docMk/>
            <pc:sldMk cId="2043267285" sldId="261"/>
            <ac:spMk id="4" creationId="{ECA95B6E-02E5-4248-9EB3-E63909697275}"/>
          </ac:spMkLst>
        </pc:spChg>
      </pc:sldChg>
      <pc:sldChg chg="addSp delSp modSp new mod modNotesTx">
        <pc:chgData name="Ziyan Han" userId="3a0290bb0867d812" providerId="LiveId" clId="{54439120-5D07-494C-A5FC-5541CDCBFB30}" dt="2024-06-11T03:32:51.051" v="19064" actId="1076"/>
        <pc:sldMkLst>
          <pc:docMk/>
          <pc:sldMk cId="2620094549" sldId="262"/>
        </pc:sldMkLst>
        <pc:spChg chg="mod">
          <ac:chgData name="Ziyan Han" userId="3a0290bb0867d812" providerId="LiveId" clId="{54439120-5D07-494C-A5FC-5541CDCBFB30}" dt="2024-06-03T15:18:59.848" v="4231" actId="113"/>
          <ac:spMkLst>
            <pc:docMk/>
            <pc:sldMk cId="2620094549" sldId="262"/>
            <ac:spMk id="2" creationId="{25612DB7-6198-BF42-992C-D4C5E89A3E87}"/>
          </ac:spMkLst>
        </pc:spChg>
        <pc:spChg chg="add del">
          <ac:chgData name="Ziyan Han" userId="3a0290bb0867d812" providerId="LiveId" clId="{54439120-5D07-494C-A5FC-5541CDCBFB30}" dt="2024-06-02T13:24:05.654" v="1600" actId="478"/>
          <ac:spMkLst>
            <pc:docMk/>
            <pc:sldMk cId="2620094549" sldId="262"/>
            <ac:spMk id="3" creationId="{C87AA027-3157-F54D-A969-E35FFC82C44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9" creationId="{1130579F-9884-8644-83DF-0F47BBDDF63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0" creationId="{A3929FF1-5039-8D4B-AD51-95CAE2FF404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1" creationId="{E8D24635-DCF7-A24C-A0AA-236B78EC517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2" creationId="{514E85FD-B229-384B-B953-DA570DD2E88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3" creationId="{A6EC9489-E013-1B42-BCD4-8462163E980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4" creationId="{3F47F37B-9A72-C44A-890C-4F755C837CF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5" creationId="{39122974-A49A-EE46-813B-A2CE0100627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6" creationId="{C526160C-EA91-D44B-A60A-9EE6CE04EA8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7" creationId="{1F074FD9-AD5E-3041-A457-EEC66C9AF7E2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0" creationId="{C836499C-8791-0747-8484-CA0CD7DD9D8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1" creationId="{1BB19B29-9B2A-9D4E-B67D-BBF313D7112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2" creationId="{132FCC87-E180-FE47-A60F-336A1551E867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3" creationId="{407E6242-A7C1-DB49-B654-A3089AA5C5B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4" creationId="{2B15CCC1-106B-D446-8A47-6CC8012CE9D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5" creationId="{5D72910C-C68E-3441-9721-603262C1179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6" creationId="{D88A8DA8-0154-124F-B16A-394284EC793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7" creationId="{B04C2399-048F-C447-B08A-E266BD2243B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8" creationId="{0AB16C3B-9D69-8447-963A-AB59D1FD087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9" creationId="{09BDD1B1-2D20-6F4A-B846-F844500DD0A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0" creationId="{2FD30871-7732-B640-9AB5-F9C81E05354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1" creationId="{B7D7C741-7E91-E049-B8A3-BA4AE6CEACC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2" creationId="{AF189F18-0B35-DD48-B6E9-3BA13C1A468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3" creationId="{F020D553-962F-6740-B425-9E73B4C851A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7" creationId="{C11896EC-1131-9042-9CC5-E5C48E9B6DD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8" creationId="{4D54ACE4-262D-9841-8AB0-FA5D6646C78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9" creationId="{968EF851-0711-514E-8B77-0733B46F4A4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0" creationId="{2C0C0445-A23B-6B4D-BBA3-826B3B09EB8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1" creationId="{EFBFD22D-2B31-6042-8C6B-D4E7163F9FF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2" creationId="{459433AC-8E26-E646-B803-2BE613F3B93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3" creationId="{611D8F0A-BAFF-9B42-A3A2-7D4C7A4BD73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4" creationId="{7F6155BC-71A5-7A4B-82E2-559ACB0CEEA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5" creationId="{580E53B3-203E-824A-B214-99D0B756024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6" creationId="{AE4B1517-2C60-6745-BB51-863AF5FCF9A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7" creationId="{0FE1CF0F-BC29-2E46-A9F5-D4BDE221E11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8" creationId="{3C8FDA7F-C0C7-F84C-A99C-1381E6F59E7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9" creationId="{417B2882-7E33-4544-9E0A-441468B5B75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0" creationId="{CFA7039C-3027-D04B-8A31-9FD98929B929}"/>
          </ac:spMkLst>
        </pc:spChg>
        <pc:spChg chg="add mod">
          <ac:chgData name="Ziyan Han" userId="3a0290bb0867d812" providerId="LiveId" clId="{54439120-5D07-494C-A5FC-5541CDCBFB30}" dt="2024-06-11T03:32:51.051" v="19064" actId="1076"/>
          <ac:spMkLst>
            <pc:docMk/>
            <pc:sldMk cId="2620094549" sldId="262"/>
            <ac:spMk id="51" creationId="{F760B6B8-FA13-A141-AC11-8EBFEB4ECAAE}"/>
          </ac:spMkLst>
        </pc:spChg>
        <pc:spChg chg="add mod">
          <ac:chgData name="Ziyan Han" userId="3a0290bb0867d812" providerId="LiveId" clId="{54439120-5D07-494C-A5FC-5541CDCBFB30}" dt="2024-06-11T03:32:41.901" v="19063" actId="1076"/>
          <ac:spMkLst>
            <pc:docMk/>
            <pc:sldMk cId="2620094549" sldId="262"/>
            <ac:spMk id="52" creationId="{041F5EB1-9090-394B-A0D5-DDC4EC35C87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3" creationId="{55C868BE-D76C-7A4A-BF24-65525D381CE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4" creationId="{7944D704-34DE-BB42-97DC-5A96DF12237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5" creationId="{2D94E6BC-E065-1A4F-B9F3-7229DAAA2E7F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6" creationId="{761BBC9B-6583-DC4C-979D-A3165992388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7" creationId="{AF48CAED-09A6-1942-A397-E46F575F4A8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8" creationId="{3A261E26-56CF-1643-91C5-FF5FCBAA764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9" creationId="{0C69540D-F837-4647-B54D-2C1BF389655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0" creationId="{D9ACF2F8-F219-E34A-B6D8-B6C96E173A6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1" creationId="{48838735-1947-D646-A623-FC43F69D083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2" creationId="{B2924FB7-1A0E-6A46-A65E-58EFBE85669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3" creationId="{F46C9374-BAFF-444E-9DF3-C704EC37DB3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4" creationId="{40CBAA20-2C45-8241-BFB6-1567CA77870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5" creationId="{F99AA785-8E81-B84F-BCA2-DC8FFD1F147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8" creationId="{C28FFBF3-C65D-2C4A-844F-4ECBAEE04B3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9" creationId="{C8000E69-E5FF-0046-A7B4-FC5FDC3D773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0" creationId="{6FAC5350-DD9E-2F4C-AEDC-DAF230728B4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2" creationId="{7FB20445-C790-1D4D-90C0-4FDD0F33A60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3" creationId="{871997F0-DF16-EE49-8736-9B229AB18B06}"/>
          </ac:spMkLst>
        </pc:spChg>
        <pc:spChg chg="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6" creationId="{F2DB714C-0EFB-D549-8543-6C06BFDB26F1}"/>
          </ac:spMkLst>
        </pc:spChg>
        <pc:spChg chg="del mod">
          <ac:chgData name="Ziyan Han" userId="3a0290bb0867d812" providerId="LiveId" clId="{54439120-5D07-494C-A5FC-5541CDCBFB30}" dt="2024-06-02T13:41:38.957" v="1833" actId="478"/>
          <ac:spMkLst>
            <pc:docMk/>
            <pc:sldMk cId="2620094549" sldId="262"/>
            <ac:spMk id="77" creationId="{6586AE64-3990-D442-9EC3-597D2E9DD14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8" creationId="{A001A986-DB60-7A4A-9098-535D141A3C3B}"/>
          </ac:spMkLst>
        </pc:spChg>
        <pc:spChg chg="add mod">
          <ac:chgData name="Ziyan Han" userId="3a0290bb0867d812" providerId="LiveId" clId="{54439120-5D07-494C-A5FC-5541CDCBFB30}" dt="2024-06-05T08:17:16.627" v="6664" actId="20577"/>
          <ac:spMkLst>
            <pc:docMk/>
            <pc:sldMk cId="2620094549" sldId="262"/>
            <ac:spMk id="82" creationId="{BA7FCE1A-9AA7-274E-868F-BBA20A0C911B}"/>
          </ac:spMkLst>
        </pc:spChg>
        <pc:spChg chg="add del mod">
          <ac:chgData name="Ziyan Han" userId="3a0290bb0867d812" providerId="LiveId" clId="{54439120-5D07-494C-A5FC-5541CDCBFB30}" dt="2024-06-02T13:38:44.777" v="1789" actId="478"/>
          <ac:spMkLst>
            <pc:docMk/>
            <pc:sldMk cId="2620094549" sldId="262"/>
            <ac:spMk id="89" creationId="{BD24BB7F-A87F-AE4E-9B36-A1994A65B5AF}"/>
          </ac:spMkLst>
        </pc:spChg>
        <pc:grpChg chg="add mod">
          <ac:chgData name="Ziyan Han" userId="3a0290bb0867d812" providerId="LiveId" clId="{54439120-5D07-494C-A5FC-5541CDCBFB30}" dt="2024-06-11T03:32:07.486" v="19039" actId="20577"/>
          <ac:grpSpMkLst>
            <pc:docMk/>
            <pc:sldMk cId="2620094549" sldId="262"/>
            <ac:grpSpMk id="74" creationId="{AF987533-9254-4D46-A772-48281D5576BA}"/>
          </ac:grpSpMkLst>
        </pc:grpChg>
        <pc:grpChg chg="add mod">
          <ac:chgData name="Ziyan Han" userId="3a0290bb0867d812" providerId="LiveId" clId="{54439120-5D07-494C-A5FC-5541CDCBFB30}" dt="2024-06-11T03:32:07.486" v="19039" actId="20577"/>
          <ac:grpSpMkLst>
            <pc:docMk/>
            <pc:sldMk cId="2620094549" sldId="262"/>
            <ac:grpSpMk id="79" creationId="{EE7F7107-86E3-DE42-B746-486E2984CB0A}"/>
          </ac:grpSpMkLst>
        </pc:grpChg>
        <pc:graphicFrameChg chg="add mod modGraphic">
          <ac:chgData name="Ziyan Han" userId="3a0290bb0867d812" providerId="LiveId" clId="{54439120-5D07-494C-A5FC-5541CDCBFB30}" dt="2024-06-11T03:32:07.486" v="19039" actId="20577"/>
          <ac:graphicFrameMkLst>
            <pc:docMk/>
            <pc:sldMk cId="2620094549" sldId="262"/>
            <ac:graphicFrameMk id="71" creationId="{B7F01A4F-D2A3-DA4C-81E4-0834DAD7E924}"/>
          </ac:graphicFrameMkLst>
        </pc:graphicFrame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4" creationId="{ACB40308-A1BF-344B-BC6D-2A586013C2A5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5" creationId="{9C509314-B61A-E345-9971-7F34DDD222A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" creationId="{E5666D40-6366-D441-ADC8-5EF41319375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7" creationId="{74FC55B5-BC7A-8041-990C-70B3A660F283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8" creationId="{2C397CA3-CFDC-4649-9B07-15858DF6DEE6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18" creationId="{D487CECD-B2D2-224A-9791-1EBAF6F97C99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19" creationId="{3F5BE866-EC7B-0A4A-AFD6-F82838A53E45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4" creationId="{FFAFD270-D25D-BD41-ABC3-DE8502F426EB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5" creationId="{4F19C97E-19D8-EA45-B7BE-039737B0E2D6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6" creationId="{1571B1B1-087F-504F-8A91-F7E8EEFCE214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6" creationId="{B7EB88FE-F787-CD4E-961A-EAC4F91542B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7" creationId="{DE8B10B8-3396-3D4C-925A-E55C976E2FED}"/>
          </ac:cxnSpMkLst>
        </pc:cxnChg>
        <pc:cxnChg chg="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75" creationId="{3C78BBF6-1699-BB4B-B127-053D4FD56F32}"/>
          </ac:cxnSpMkLst>
        </pc:cxnChg>
      </pc:sldChg>
      <pc:sldChg chg="addSp delSp modSp add mod modNotesTx">
        <pc:chgData name="Ziyan Han" userId="3a0290bb0867d812" providerId="LiveId" clId="{54439120-5D07-494C-A5FC-5541CDCBFB30}" dt="2024-06-06T09:37:22.008" v="12384" actId="20577"/>
        <pc:sldMkLst>
          <pc:docMk/>
          <pc:sldMk cId="638521009" sldId="263"/>
        </pc:sldMkLst>
        <pc:spChg chg="mod">
          <ac:chgData name="Ziyan Han" userId="3a0290bb0867d812" providerId="LiveId" clId="{54439120-5D07-494C-A5FC-5541CDCBFB30}" dt="2024-06-03T15:19:37.855" v="4241" actId="14100"/>
          <ac:spMkLst>
            <pc:docMk/>
            <pc:sldMk cId="638521009" sldId="263"/>
            <ac:spMk id="2" creationId="{4D2D1BF2-617D-754C-A2F5-413DB96094A1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3" creationId="{007C3E02-E725-E94B-9CAF-D67393AB82CD}"/>
          </ac:spMkLst>
        </pc:spChg>
        <pc:spChg chg="add 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13" creationId="{F17E8048-DBCB-AD40-A031-2230417176C9}"/>
          </ac:spMkLst>
        </pc:spChg>
        <pc:spChg chg="add 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14" creationId="{DD535912-365C-E847-B5AC-C90B4C86BAFB}"/>
          </ac:spMkLst>
        </pc:spChg>
        <pc:spChg chg="add mod">
          <ac:chgData name="Ziyan Han" userId="3a0290bb0867d812" providerId="LiveId" clId="{54439120-5D07-494C-A5FC-5541CDCBFB30}" dt="2024-06-02T13:18:13.733" v="1579" actId="20577"/>
          <ac:spMkLst>
            <pc:docMk/>
            <pc:sldMk cId="638521009" sldId="263"/>
            <ac:spMk id="15" creationId="{047CFF0E-F03D-A44D-BA2D-129F57CBC268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19" creationId="{17F4AFE8-22E7-7747-B5B1-000F98C58124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0" creationId="{5AA68300-98AF-CC44-BE0F-3945C6C80590}"/>
          </ac:spMkLst>
        </pc:spChg>
        <pc:spChg chg="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21" creationId="{F16183A0-28D5-1C4D-87E0-BAA9301D8516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2" creationId="{AE17497D-516E-264B-A9B7-79DFFC0D19D1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3" creationId="{CBCA9171-BB0D-9C45-8998-F0D5273501F1}"/>
          </ac:spMkLst>
        </pc:spChg>
        <pc:spChg chg="del">
          <ac:chgData name="Ziyan Han" userId="3a0290bb0867d812" providerId="LiveId" clId="{54439120-5D07-494C-A5FC-5541CDCBFB30}" dt="2024-06-02T12:33:26.268" v="795" actId="478"/>
          <ac:spMkLst>
            <pc:docMk/>
            <pc:sldMk cId="638521009" sldId="263"/>
            <ac:spMk id="24" creationId="{11632A49-8F02-4346-BC29-A353DE02D104}"/>
          </ac:spMkLst>
        </pc:spChg>
        <pc:spChg chg="del">
          <ac:chgData name="Ziyan Han" userId="3a0290bb0867d812" providerId="LiveId" clId="{54439120-5D07-494C-A5FC-5541CDCBFB30}" dt="2024-06-02T12:33:27.606" v="796" actId="478"/>
          <ac:spMkLst>
            <pc:docMk/>
            <pc:sldMk cId="638521009" sldId="263"/>
            <ac:spMk id="25" creationId="{C5983F69-5A71-5B4E-BD50-376C6C13AA75}"/>
          </ac:spMkLst>
        </pc:spChg>
        <pc:spChg chg="del">
          <ac:chgData name="Ziyan Han" userId="3a0290bb0867d812" providerId="LiveId" clId="{54439120-5D07-494C-A5FC-5541CDCBFB30}" dt="2024-06-02T12:33:28.535" v="797" actId="478"/>
          <ac:spMkLst>
            <pc:docMk/>
            <pc:sldMk cId="638521009" sldId="263"/>
            <ac:spMk id="26" creationId="{C53E5C62-2567-A740-8E5F-CC8E78D87730}"/>
          </ac:spMkLst>
        </pc:spChg>
        <pc:spChg chg="mod">
          <ac:chgData name="Ziyan Han" userId="3a0290bb0867d812" providerId="LiveId" clId="{54439120-5D07-494C-A5FC-5541CDCBFB30}" dt="2024-06-02T12:42:07.641" v="1190" actId="207"/>
          <ac:spMkLst>
            <pc:docMk/>
            <pc:sldMk cId="638521009" sldId="263"/>
            <ac:spMk id="27" creationId="{3C982404-F373-6848-A4B2-E6829BD8E99B}"/>
          </ac:spMkLst>
        </pc:spChg>
      </pc:sldChg>
      <pc:sldChg chg="addSp delSp modSp new mod modNotesTx">
        <pc:chgData name="Ziyan Han" userId="3a0290bb0867d812" providerId="LiveId" clId="{54439120-5D07-494C-A5FC-5541CDCBFB30}" dt="2024-06-07T15:26:12.709" v="15515" actId="20577"/>
        <pc:sldMkLst>
          <pc:docMk/>
          <pc:sldMk cId="3332853177" sldId="264"/>
        </pc:sldMkLst>
        <pc:spChg chg="mod">
          <ac:chgData name="Ziyan Han" userId="3a0290bb0867d812" providerId="LiveId" clId="{54439120-5D07-494C-A5FC-5541CDCBFB30}" dt="2024-06-04T06:35:12.877" v="4682" actId="20577"/>
          <ac:spMkLst>
            <pc:docMk/>
            <pc:sldMk cId="3332853177" sldId="264"/>
            <ac:spMk id="2" creationId="{438BD86D-B427-2A4D-B179-DF20AF88893A}"/>
          </ac:spMkLst>
        </pc:spChg>
        <pc:spChg chg="del">
          <ac:chgData name="Ziyan Han" userId="3a0290bb0867d812" providerId="LiveId" clId="{54439120-5D07-494C-A5FC-5541CDCBFB30}" dt="2024-06-02T13:45:29.991" v="1908" actId="478"/>
          <ac:spMkLst>
            <pc:docMk/>
            <pc:sldMk cId="3332853177" sldId="264"/>
            <ac:spMk id="3" creationId="{7074A397-482E-2F4F-854A-C4A36695CD22}"/>
          </ac:spMkLst>
        </pc:spChg>
        <pc:spChg chg="add del mod">
          <ac:chgData name="Ziyan Han" userId="3a0290bb0867d812" providerId="LiveId" clId="{54439120-5D07-494C-A5FC-5541CDCBFB30}" dt="2024-06-02T14:00:10.008" v="2098" actId="478"/>
          <ac:spMkLst>
            <pc:docMk/>
            <pc:sldMk cId="3332853177" sldId="264"/>
            <ac:spMk id="7" creationId="{F053E80B-6B0B-CD45-A50F-7D186A1A34BB}"/>
          </ac:spMkLst>
        </pc:spChg>
        <pc:spChg chg="add mod">
          <ac:chgData name="Ziyan Han" userId="3a0290bb0867d812" providerId="LiveId" clId="{54439120-5D07-494C-A5FC-5541CDCBFB30}" dt="2024-06-03T14:54:02.870" v="3726" actId="1076"/>
          <ac:spMkLst>
            <pc:docMk/>
            <pc:sldMk cId="3332853177" sldId="264"/>
            <ac:spMk id="9" creationId="{DFEAA685-7FC3-7740-AD62-C9EE4778F54E}"/>
          </ac:spMkLst>
        </pc:spChg>
        <pc:picChg chg="add mod">
          <ac:chgData name="Ziyan Han" userId="3a0290bb0867d812" providerId="LiveId" clId="{54439120-5D07-494C-A5FC-5541CDCBFB30}" dt="2024-06-03T14:53:58.879" v="3725" actId="1076"/>
          <ac:picMkLst>
            <pc:docMk/>
            <pc:sldMk cId="3332853177" sldId="264"/>
            <ac:picMk id="4" creationId="{6951CDAC-4143-9846-82BC-96AD5ED73C46}"/>
          </ac:picMkLst>
        </pc:picChg>
        <pc:picChg chg="add del mod">
          <ac:chgData name="Ziyan Han" userId="3a0290bb0867d812" providerId="LiveId" clId="{54439120-5D07-494C-A5FC-5541CDCBFB30}" dt="2024-06-03T14:48:02.775" v="3630" actId="478"/>
          <ac:picMkLst>
            <pc:docMk/>
            <pc:sldMk cId="3332853177" sldId="264"/>
            <ac:picMk id="5" creationId="{C607C937-BB2D-2E4F-9ED7-674CDECCA436}"/>
          </ac:picMkLst>
        </pc:picChg>
      </pc:sldChg>
      <pc:sldChg chg="addSp delSp modSp add mod modNotesTx">
        <pc:chgData name="Ziyan Han" userId="3a0290bb0867d812" providerId="LiveId" clId="{54439120-5D07-494C-A5FC-5541CDCBFB30}" dt="2024-06-08T05:46:38.956" v="17832" actId="20577"/>
        <pc:sldMkLst>
          <pc:docMk/>
          <pc:sldMk cId="587379261" sldId="265"/>
        </pc:sldMkLst>
        <pc:spChg chg="mod">
          <ac:chgData name="Ziyan Han" userId="3a0290bb0867d812" providerId="LiveId" clId="{54439120-5D07-494C-A5FC-5541CDCBFB30}" dt="2024-06-04T06:35:47.359" v="4716" actId="20577"/>
          <ac:spMkLst>
            <pc:docMk/>
            <pc:sldMk cId="587379261" sldId="265"/>
            <ac:spMk id="2" creationId="{438BD86D-B427-2A4D-B179-DF20AF88893A}"/>
          </ac:spMkLst>
        </pc:spChg>
        <pc:spChg chg="add del mod">
          <ac:chgData name="Ziyan Han" userId="3a0290bb0867d812" providerId="LiveId" clId="{54439120-5D07-494C-A5FC-5541CDCBFB30}" dt="2024-06-04T06:23:34.637" v="4441" actId="478"/>
          <ac:spMkLst>
            <pc:docMk/>
            <pc:sldMk cId="587379261" sldId="265"/>
            <ac:spMk id="7" creationId="{B64A18B5-C7C9-DA40-B714-2248CB6B3AD2}"/>
          </ac:spMkLst>
        </pc:spChg>
        <pc:spChg chg="add mod">
          <ac:chgData name="Ziyan Han" userId="3a0290bb0867d812" providerId="LiveId" clId="{54439120-5D07-494C-A5FC-5541CDCBFB30}" dt="2024-06-04T06:48:55.465" v="4886" actId="14100"/>
          <ac:spMkLst>
            <pc:docMk/>
            <pc:sldMk cId="587379261" sldId="265"/>
            <ac:spMk id="9" creationId="{9D5CE9A9-7AA6-0B46-8CAF-72B94207DB14}"/>
          </ac:spMkLst>
        </pc:spChg>
        <pc:spChg chg="add mod">
          <ac:chgData name="Ziyan Han" userId="3a0290bb0867d812" providerId="LiveId" clId="{54439120-5D07-494C-A5FC-5541CDCBFB30}" dt="2024-06-04T06:49:05.043" v="4888" actId="14100"/>
          <ac:spMkLst>
            <pc:docMk/>
            <pc:sldMk cId="587379261" sldId="265"/>
            <ac:spMk id="10" creationId="{6400356D-E741-624A-A198-F5549578F53B}"/>
          </ac:spMkLst>
        </pc:spChg>
        <pc:spChg chg="add del">
          <ac:chgData name="Ziyan Han" userId="3a0290bb0867d812" providerId="LiveId" clId="{54439120-5D07-494C-A5FC-5541CDCBFB30}" dt="2024-06-04T08:53:50.526" v="5687" actId="22"/>
          <ac:spMkLst>
            <pc:docMk/>
            <pc:sldMk cId="587379261" sldId="265"/>
            <ac:spMk id="11" creationId="{42D5A9D9-79AE-9143-83E9-711BDF7C10A6}"/>
          </ac:spMkLst>
        </pc:spChg>
        <pc:picChg chg="add mod">
          <ac:chgData name="Ziyan Han" userId="3a0290bb0867d812" providerId="LiveId" clId="{54439120-5D07-494C-A5FC-5541CDCBFB30}" dt="2024-06-04T06:25:18.417" v="4460" actId="14100"/>
          <ac:picMkLst>
            <pc:docMk/>
            <pc:sldMk cId="587379261" sldId="265"/>
            <ac:picMk id="3" creationId="{693BCF93-1A2F-5E4E-8D1D-817A877D6545}"/>
          </ac:picMkLst>
        </pc:picChg>
        <pc:picChg chg="del">
          <ac:chgData name="Ziyan Han" userId="3a0290bb0867d812" providerId="LiveId" clId="{54439120-5D07-494C-A5FC-5541CDCBFB30}" dt="2024-06-02T13:46:33.451" v="1921" actId="478"/>
          <ac:picMkLst>
            <pc:docMk/>
            <pc:sldMk cId="587379261" sldId="265"/>
            <ac:picMk id="4" creationId="{6951CDAC-4143-9846-82BC-96AD5ED73C46}"/>
          </ac:picMkLst>
        </pc:picChg>
        <pc:picChg chg="del">
          <ac:chgData name="Ziyan Han" userId="3a0290bb0867d812" providerId="LiveId" clId="{54439120-5D07-494C-A5FC-5541CDCBFB30}" dt="2024-06-02T13:46:33.044" v="1920" actId="478"/>
          <ac:picMkLst>
            <pc:docMk/>
            <pc:sldMk cId="587379261" sldId="265"/>
            <ac:picMk id="5" creationId="{C607C937-BB2D-2E4F-9ED7-674CDECCA436}"/>
          </ac:picMkLst>
        </pc:picChg>
        <pc:picChg chg="add mod">
          <ac:chgData name="Ziyan Han" userId="3a0290bb0867d812" providerId="LiveId" clId="{54439120-5D07-494C-A5FC-5541CDCBFB30}" dt="2024-06-03T15:33:46.207" v="4402" actId="1076"/>
          <ac:picMkLst>
            <pc:docMk/>
            <pc:sldMk cId="587379261" sldId="265"/>
            <ac:picMk id="6" creationId="{0245E39E-76B7-8044-9BA0-F04B18F4E0FB}"/>
          </ac:picMkLst>
        </pc:picChg>
        <pc:picChg chg="add del mod">
          <ac:chgData name="Ziyan Han" userId="3a0290bb0867d812" providerId="LiveId" clId="{54439120-5D07-494C-A5FC-5541CDCBFB30}" dt="2024-06-02T14:03:10.954" v="2132" actId="478"/>
          <ac:picMkLst>
            <pc:docMk/>
            <pc:sldMk cId="587379261" sldId="265"/>
            <ac:picMk id="7" creationId="{82EA2D71-0F5F-6248-B3E0-4499B6BDD0BE}"/>
          </ac:picMkLst>
        </pc:picChg>
        <pc:picChg chg="add mod">
          <ac:chgData name="Ziyan Han" userId="3a0290bb0867d812" providerId="LiveId" clId="{54439120-5D07-494C-A5FC-5541CDCBFB30}" dt="2024-06-03T15:32:47.810" v="4381" actId="1076"/>
          <ac:picMkLst>
            <pc:docMk/>
            <pc:sldMk cId="587379261" sldId="265"/>
            <ac:picMk id="8" creationId="{A4E87172-75AC-F94C-BA38-7D4FBE8104F3}"/>
          </ac:picMkLst>
        </pc:picChg>
      </pc:sldChg>
      <pc:sldChg chg="addSp delSp modSp add mod modNotesTx">
        <pc:chgData name="Ziyan Han" userId="3a0290bb0867d812" providerId="LiveId" clId="{54439120-5D07-494C-A5FC-5541CDCBFB30}" dt="2024-06-07T15:27:42.665" v="15563" actId="20577"/>
        <pc:sldMkLst>
          <pc:docMk/>
          <pc:sldMk cId="3994869401" sldId="266"/>
        </pc:sldMkLst>
        <pc:spChg chg="mod">
          <ac:chgData name="Ziyan Han" userId="3a0290bb0867d812" providerId="LiveId" clId="{54439120-5D07-494C-A5FC-5541CDCBFB30}" dt="2024-06-04T06:35:45.311" v="4715" actId="20577"/>
          <ac:spMkLst>
            <pc:docMk/>
            <pc:sldMk cId="3994869401" sldId="266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6:41:58.970" v="4865" actId="14100"/>
          <ac:spMkLst>
            <pc:docMk/>
            <pc:sldMk cId="3994869401" sldId="266"/>
            <ac:spMk id="7" creationId="{7BB72904-8C60-1E45-B800-0A2E72E474D0}"/>
          </ac:spMkLst>
        </pc:spChg>
        <pc:spChg chg="add mod">
          <ac:chgData name="Ziyan Han" userId="3a0290bb0867d812" providerId="LiveId" clId="{54439120-5D07-494C-A5FC-5541CDCBFB30}" dt="2024-06-04T06:41:54.350" v="4864" actId="14100"/>
          <ac:spMkLst>
            <pc:docMk/>
            <pc:sldMk cId="3994869401" sldId="266"/>
            <ac:spMk id="9" creationId="{AF05E925-8E92-8B48-B5E9-1D1244785153}"/>
          </ac:spMkLst>
        </pc:spChg>
        <pc:picChg chg="del">
          <ac:chgData name="Ziyan Han" userId="3a0290bb0867d812" providerId="LiveId" clId="{54439120-5D07-494C-A5FC-5541CDCBFB30}" dt="2024-06-02T13:52:06.471" v="1969" actId="478"/>
          <ac:picMkLst>
            <pc:docMk/>
            <pc:sldMk cId="3994869401" sldId="266"/>
            <ac:picMk id="3" creationId="{693BCF93-1A2F-5E4E-8D1D-817A877D6545}"/>
          </ac:picMkLst>
        </pc:picChg>
        <pc:picChg chg="add mod modCrop">
          <ac:chgData name="Ziyan Han" userId="3a0290bb0867d812" providerId="LiveId" clId="{54439120-5D07-494C-A5FC-5541CDCBFB30}" dt="2024-06-04T06:27:44.762" v="4480" actId="1076"/>
          <ac:picMkLst>
            <pc:docMk/>
            <pc:sldMk cId="3994869401" sldId="266"/>
            <ac:picMk id="4" creationId="{19DB1DDD-E0BE-6940-B80F-91DE5F93D606}"/>
          </ac:picMkLst>
        </pc:picChg>
        <pc:picChg chg="add del">
          <ac:chgData name="Ziyan Han" userId="3a0290bb0867d812" providerId="LiveId" clId="{54439120-5D07-494C-A5FC-5541CDCBFB30}" dt="2024-06-02T13:54:39.375" v="1977" actId="478"/>
          <ac:picMkLst>
            <pc:docMk/>
            <pc:sldMk cId="3994869401" sldId="266"/>
            <ac:picMk id="5" creationId="{13192CCF-0C86-E14A-8D99-D98BA70AD582}"/>
          </ac:picMkLst>
        </pc:picChg>
        <pc:picChg chg="add mod">
          <ac:chgData name="Ziyan Han" userId="3a0290bb0867d812" providerId="LiveId" clId="{54439120-5D07-494C-A5FC-5541CDCBFB30}" dt="2024-06-03T15:32:51.142" v="4383"/>
          <ac:picMkLst>
            <pc:docMk/>
            <pc:sldMk cId="3994869401" sldId="266"/>
            <ac:picMk id="5" creationId="{4B1EB539-9B82-B94A-9F31-6115A70A9054}"/>
          </ac:picMkLst>
        </pc:picChg>
        <pc:picChg chg="del">
          <ac:chgData name="Ziyan Han" userId="3a0290bb0867d812" providerId="LiveId" clId="{54439120-5D07-494C-A5FC-5541CDCBFB30}" dt="2024-06-02T13:52:06.876" v="1970" actId="478"/>
          <ac:picMkLst>
            <pc:docMk/>
            <pc:sldMk cId="3994869401" sldId="266"/>
            <ac:picMk id="6" creationId="{0245E39E-76B7-8044-9BA0-F04B18F4E0FB}"/>
          </ac:picMkLst>
        </pc:picChg>
        <pc:picChg chg="add mod modCrop">
          <ac:chgData name="Ziyan Han" userId="3a0290bb0867d812" providerId="LiveId" clId="{54439120-5D07-494C-A5FC-5541CDCBFB30}" dt="2024-06-04T06:27:49.617" v="4482" actId="14100"/>
          <ac:picMkLst>
            <pc:docMk/>
            <pc:sldMk cId="3994869401" sldId="266"/>
            <ac:picMk id="6" creationId="{34FF5EAB-D922-BC47-B7E1-4FF5287F2149}"/>
          </ac:picMkLst>
        </pc:picChg>
        <pc:picChg chg="del">
          <ac:chgData name="Ziyan Han" userId="3a0290bb0867d812" providerId="LiveId" clId="{54439120-5D07-494C-A5FC-5541CDCBFB30}" dt="2024-06-02T14:03:07.342" v="2130" actId="478"/>
          <ac:picMkLst>
            <pc:docMk/>
            <pc:sldMk cId="3994869401" sldId="266"/>
            <ac:picMk id="7" creationId="{82EA2D71-0F5F-6248-B3E0-4499B6BDD0BE}"/>
          </ac:picMkLst>
        </pc:picChg>
        <pc:picChg chg="add del mod">
          <ac:chgData name="Ziyan Han" userId="3a0290bb0867d812" providerId="LiveId" clId="{54439120-5D07-494C-A5FC-5541CDCBFB30}" dt="2024-06-03T15:32:50.964" v="4382" actId="478"/>
          <ac:picMkLst>
            <pc:docMk/>
            <pc:sldMk cId="3994869401" sldId="266"/>
            <ac:picMk id="8" creationId="{D9759F0C-5295-1B40-994A-45971A67CE14}"/>
          </ac:picMkLst>
        </pc:picChg>
      </pc:sldChg>
      <pc:sldChg chg="addSp delSp modSp add mod modNotesTx">
        <pc:chgData name="Ziyan Han" userId="3a0290bb0867d812" providerId="LiveId" clId="{54439120-5D07-494C-A5FC-5541CDCBFB30}" dt="2024-06-06T10:06:11.671" v="14397" actId="313"/>
        <pc:sldMkLst>
          <pc:docMk/>
          <pc:sldMk cId="3361629208" sldId="267"/>
        </pc:sldMkLst>
        <pc:spChg chg="mod">
          <ac:chgData name="Ziyan Han" userId="3a0290bb0867d812" providerId="LiveId" clId="{54439120-5D07-494C-A5FC-5541CDCBFB30}" dt="2024-06-04T06:35:32.262" v="4712" actId="20577"/>
          <ac:spMkLst>
            <pc:docMk/>
            <pc:sldMk cId="3361629208" sldId="267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6:50:14.916" v="4906" actId="12"/>
          <ac:spMkLst>
            <pc:docMk/>
            <pc:sldMk cId="3361629208" sldId="267"/>
            <ac:spMk id="8" creationId="{EA63FCFD-7134-1C47-94C9-8EB1FC75673D}"/>
          </ac:spMkLst>
        </pc:spChg>
        <pc:picChg chg="add mod">
          <ac:chgData name="Ziyan Han" userId="3a0290bb0867d812" providerId="LiveId" clId="{54439120-5D07-494C-A5FC-5541CDCBFB30}" dt="2024-06-04T06:50:33.431" v="4908" actId="1076"/>
          <ac:picMkLst>
            <pc:docMk/>
            <pc:sldMk cId="3361629208" sldId="267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2T13:54:43.705" v="1979" actId="478"/>
          <ac:picMkLst>
            <pc:docMk/>
            <pc:sldMk cId="3361629208" sldId="267"/>
            <ac:picMk id="4" creationId="{19DB1DDD-E0BE-6940-B80F-91DE5F93D606}"/>
          </ac:picMkLst>
        </pc:picChg>
        <pc:picChg chg="del mod">
          <ac:chgData name="Ziyan Han" userId="3a0290bb0867d812" providerId="LiveId" clId="{54439120-5D07-494C-A5FC-5541CDCBFB30}" dt="2024-06-04T06:36:08.768" v="4717" actId="478"/>
          <ac:picMkLst>
            <pc:docMk/>
            <pc:sldMk cId="3361629208" sldId="267"/>
            <ac:picMk id="5" creationId="{13192CCF-0C86-E14A-8D99-D98BA70AD582}"/>
          </ac:picMkLst>
        </pc:picChg>
        <pc:picChg chg="add mod">
          <ac:chgData name="Ziyan Han" userId="3a0290bb0867d812" providerId="LiveId" clId="{54439120-5D07-494C-A5FC-5541CDCBFB30}" dt="2024-06-03T15:32:53.905" v="4385"/>
          <ac:picMkLst>
            <pc:docMk/>
            <pc:sldMk cId="3361629208" sldId="267"/>
            <ac:picMk id="6" creationId="{AB67C31B-31D4-9E49-83F6-2C7F20A214DB}"/>
          </ac:picMkLst>
        </pc:picChg>
        <pc:picChg chg="del mod">
          <ac:chgData name="Ziyan Han" userId="3a0290bb0867d812" providerId="LiveId" clId="{54439120-5D07-494C-A5FC-5541CDCBFB30}" dt="2024-06-03T15:32:53.631" v="4384" actId="478"/>
          <ac:picMkLst>
            <pc:docMk/>
            <pc:sldMk cId="3361629208" sldId="267"/>
            <ac:picMk id="7" creationId="{82EA2D71-0F5F-6248-B3E0-4499B6BDD0BE}"/>
          </ac:picMkLst>
        </pc:picChg>
      </pc:sldChg>
      <pc:sldChg chg="modSp new mod modShow">
        <pc:chgData name="Ziyan Han" userId="3a0290bb0867d812" providerId="LiveId" clId="{54439120-5D07-494C-A5FC-5541CDCBFB30}" dt="2024-06-04T13:27:20.521" v="6551" actId="729"/>
        <pc:sldMkLst>
          <pc:docMk/>
          <pc:sldMk cId="3683323451" sldId="268"/>
        </pc:sldMkLst>
        <pc:spChg chg="mod">
          <ac:chgData name="Ziyan Han" userId="3a0290bb0867d812" providerId="LiveId" clId="{54439120-5D07-494C-A5FC-5541CDCBFB30}" dt="2024-06-04T13:24:06.733" v="6534" actId="20577"/>
          <ac:spMkLst>
            <pc:docMk/>
            <pc:sldMk cId="3683323451" sldId="268"/>
            <ac:spMk id="2" creationId="{155794A6-8273-4A42-8AF0-EF95AAC3D97A}"/>
          </ac:spMkLst>
        </pc:spChg>
        <pc:spChg chg="mod">
          <ac:chgData name="Ziyan Han" userId="3a0290bb0867d812" providerId="LiveId" clId="{54439120-5D07-494C-A5FC-5541CDCBFB30}" dt="2024-06-04T13:22:38.812" v="6525" actId="1076"/>
          <ac:spMkLst>
            <pc:docMk/>
            <pc:sldMk cId="3683323451" sldId="268"/>
            <ac:spMk id="3" creationId="{FE604D3B-B329-BA4C-9B9F-C0950F99CA85}"/>
          </ac:spMkLst>
        </pc:spChg>
      </pc:sldChg>
      <pc:sldChg chg="addSp delSp modSp add mod modNotesTx">
        <pc:chgData name="Ziyan Han" userId="3a0290bb0867d812" providerId="LiveId" clId="{54439120-5D07-494C-A5FC-5541CDCBFB30}" dt="2024-06-11T02:39:39.034" v="19019" actId="207"/>
        <pc:sldMkLst>
          <pc:docMk/>
          <pc:sldMk cId="703310619" sldId="269"/>
        </pc:sldMkLst>
        <pc:spChg chg="mod">
          <ac:chgData name="Ziyan Han" userId="3a0290bb0867d812" providerId="LiveId" clId="{54439120-5D07-494C-A5FC-5541CDCBFB30}" dt="2024-06-03T15:17:36.502" v="4216" actId="113"/>
          <ac:spMkLst>
            <pc:docMk/>
            <pc:sldMk cId="703310619" sldId="269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11T02:39:39.034" v="19019" actId="207"/>
          <ac:spMkLst>
            <pc:docMk/>
            <pc:sldMk cId="703310619" sldId="269"/>
            <ac:spMk id="4" creationId="{74E98D5D-3E31-E648-9F46-BD0D26B00AEF}"/>
          </ac:spMkLst>
        </pc:spChg>
        <pc:picChg chg="del">
          <ac:chgData name="Ziyan Han" userId="3a0290bb0867d812" providerId="LiveId" clId="{54439120-5D07-494C-A5FC-5541CDCBFB30}" dt="2024-06-02T14:02:43.910" v="2127" actId="478"/>
          <ac:picMkLst>
            <pc:docMk/>
            <pc:sldMk cId="703310619" sldId="269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2T14:02:43.360" v="2126" actId="478"/>
          <ac:picMkLst>
            <pc:docMk/>
            <pc:sldMk cId="703310619" sldId="269"/>
            <ac:picMk id="5" creationId="{13192CCF-0C86-E14A-8D99-D98BA70AD582}"/>
          </ac:picMkLst>
        </pc:picChg>
        <pc:picChg chg="del">
          <ac:chgData name="Ziyan Han" userId="3a0290bb0867d812" providerId="LiveId" clId="{54439120-5D07-494C-A5FC-5541CDCBFB30}" dt="2024-06-02T14:02:42.491" v="2125" actId="478"/>
          <ac:picMkLst>
            <pc:docMk/>
            <pc:sldMk cId="703310619" sldId="269"/>
            <ac:picMk id="7" creationId="{82EA2D71-0F5F-6248-B3E0-4499B6BDD0BE}"/>
          </ac:picMkLst>
        </pc:picChg>
      </pc:sldChg>
      <pc:sldChg chg="modSp add mod modShow modNotesTx">
        <pc:chgData name="Ziyan Han" userId="3a0290bb0867d812" providerId="LiveId" clId="{54439120-5D07-494C-A5FC-5541CDCBFB30}" dt="2024-06-11T02:24:03.655" v="18682" actId="729"/>
        <pc:sldMkLst>
          <pc:docMk/>
          <pc:sldMk cId="3279340573" sldId="270"/>
        </pc:sldMkLst>
        <pc:spChg chg="mod">
          <ac:chgData name="Ziyan Han" userId="3a0290bb0867d812" providerId="LiveId" clId="{54439120-5D07-494C-A5FC-5541CDCBFB30}" dt="2024-06-03T15:19:43.359" v="4242" actId="113"/>
          <ac:spMkLst>
            <pc:docMk/>
            <pc:sldMk cId="3279340573" sldId="270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3T14:38:27.250" v="3529" actId="6549"/>
          <ac:spMkLst>
            <pc:docMk/>
            <pc:sldMk cId="3279340573" sldId="270"/>
            <ac:spMk id="3" creationId="{39DB978E-417C-A443-B65F-6F88EE96169C}"/>
          </ac:spMkLst>
        </pc:spChg>
      </pc:sldChg>
      <pc:sldChg chg="addSp modSp add del mod modNotesTx">
        <pc:chgData name="Ziyan Han" userId="3a0290bb0867d812" providerId="LiveId" clId="{54439120-5D07-494C-A5FC-5541CDCBFB30}" dt="2024-06-11T02:19:23.499" v="18590" actId="2696"/>
        <pc:sldMkLst>
          <pc:docMk/>
          <pc:sldMk cId="3270354041" sldId="271"/>
        </pc:sldMkLst>
        <pc:spChg chg="mod">
          <ac:chgData name="Ziyan Han" userId="3a0290bb0867d812" providerId="LiveId" clId="{54439120-5D07-494C-A5FC-5541CDCBFB30}" dt="2024-06-04T12:56:32.655" v="6298"/>
          <ac:spMkLst>
            <pc:docMk/>
            <pc:sldMk cId="3270354041" sldId="271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10T21:11:10.834" v="17850" actId="20577"/>
          <ac:spMkLst>
            <pc:docMk/>
            <pc:sldMk cId="3270354041" sldId="271"/>
            <ac:spMk id="3" creationId="{39DB978E-417C-A443-B65F-6F88EE96169C}"/>
          </ac:spMkLst>
        </pc:spChg>
        <pc:spChg chg="add mod">
          <ac:chgData name="Ziyan Han" userId="3a0290bb0867d812" providerId="LiveId" clId="{54439120-5D07-494C-A5FC-5541CDCBFB30}" dt="2024-06-04T08:32:09.389" v="5416" actId="207"/>
          <ac:spMkLst>
            <pc:docMk/>
            <pc:sldMk cId="3270354041" sldId="271"/>
            <ac:spMk id="5" creationId="{40D23C41-A741-7B40-87EE-55DB37A0CE66}"/>
          </ac:spMkLst>
        </pc:spChg>
      </pc:sldChg>
      <pc:sldChg chg="addSp delSp modSp add mod ord modShow modNotesTx">
        <pc:chgData name="Ziyan Han" userId="3a0290bb0867d812" providerId="LiveId" clId="{54439120-5D07-494C-A5FC-5541CDCBFB30}" dt="2024-06-11T02:15:02.990" v="18544" actId="20578"/>
        <pc:sldMkLst>
          <pc:docMk/>
          <pc:sldMk cId="3202865570" sldId="272"/>
        </pc:sldMkLst>
        <pc:spChg chg="mod">
          <ac:chgData name="Ziyan Han" userId="3a0290bb0867d812" providerId="LiveId" clId="{54439120-5D07-494C-A5FC-5541CDCBFB30}" dt="2024-06-04T08:32:58.734" v="5422"/>
          <ac:spMkLst>
            <pc:docMk/>
            <pc:sldMk cId="3202865570" sldId="272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11T02:14:32.050" v="18538" actId="20577"/>
          <ac:spMkLst>
            <pc:docMk/>
            <pc:sldMk cId="3202865570" sldId="272"/>
            <ac:spMk id="3" creationId="{39DB978E-417C-A443-B65F-6F88EE96169C}"/>
          </ac:spMkLst>
        </pc:spChg>
        <pc:spChg chg="add del mod">
          <ac:chgData name="Ziyan Han" userId="3a0290bb0867d812" providerId="LiveId" clId="{54439120-5D07-494C-A5FC-5541CDCBFB30}" dt="2024-06-04T08:32:49.927" v="5420" actId="478"/>
          <ac:spMkLst>
            <pc:docMk/>
            <pc:sldMk cId="3202865570" sldId="272"/>
            <ac:spMk id="5" creationId="{D78FE4F3-6396-E74F-A97D-2A3C3C0AEBD5}"/>
          </ac:spMkLst>
        </pc:spChg>
        <pc:spChg chg="add del mod">
          <ac:chgData name="Ziyan Han" userId="3a0290bb0867d812" providerId="LiveId" clId="{54439120-5D07-494C-A5FC-5541CDCBFB30}" dt="2024-06-06T08:29:53.169" v="7536"/>
          <ac:spMkLst>
            <pc:docMk/>
            <pc:sldMk cId="3202865570" sldId="272"/>
            <ac:spMk id="6" creationId="{E0869CA4-03B0-4640-9EA3-0242B74650B4}"/>
          </ac:spMkLst>
        </pc:spChg>
      </pc:sldChg>
      <pc:sldChg chg="modSp add del mod modNotesTx">
        <pc:chgData name="Ziyan Han" userId="3a0290bb0867d812" providerId="LiveId" clId="{54439120-5D07-494C-A5FC-5541CDCBFB30}" dt="2024-06-08T05:00:09.196" v="16534" actId="2696"/>
        <pc:sldMkLst>
          <pc:docMk/>
          <pc:sldMk cId="2973830675" sldId="273"/>
        </pc:sldMkLst>
        <pc:spChg chg="mod">
          <ac:chgData name="Ziyan Han" userId="3a0290bb0867d812" providerId="LiveId" clId="{54439120-5D07-494C-A5FC-5541CDCBFB30}" dt="2024-06-03T15:19:53.933" v="4245" actId="113"/>
          <ac:spMkLst>
            <pc:docMk/>
            <pc:sldMk cId="2973830675" sldId="273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08:46:38.984" v="5655" actId="1038"/>
          <ac:spMkLst>
            <pc:docMk/>
            <pc:sldMk cId="2973830675" sldId="273"/>
            <ac:spMk id="3" creationId="{5082F02B-B806-244F-9A2F-51F2EF1F48F6}"/>
          </ac:spMkLst>
        </pc:spChg>
      </pc:sldChg>
      <pc:sldChg chg="add mod modShow">
        <pc:chgData name="Ziyan Han" userId="3a0290bb0867d812" providerId="LiveId" clId="{54439120-5D07-494C-A5FC-5541CDCBFB30}" dt="2024-06-08T05:09:59.775" v="17508" actId="729"/>
        <pc:sldMkLst>
          <pc:docMk/>
          <pc:sldMk cId="4225968066" sldId="273"/>
        </pc:sldMkLst>
      </pc:sldChg>
      <pc:sldChg chg="add mod modShow">
        <pc:chgData name="Ziyan Han" userId="3a0290bb0867d812" providerId="LiveId" clId="{54439120-5D07-494C-A5FC-5541CDCBFB30}" dt="2024-06-08T05:12:56.822" v="17516" actId="729"/>
        <pc:sldMkLst>
          <pc:docMk/>
          <pc:sldMk cId="2510305193" sldId="274"/>
        </pc:sldMkLst>
      </pc:sldChg>
      <pc:sldChg chg="modSp add del mod modNotesTx">
        <pc:chgData name="Ziyan Han" userId="3a0290bb0867d812" providerId="LiveId" clId="{54439120-5D07-494C-A5FC-5541CDCBFB30}" dt="2024-06-08T05:00:09.075" v="16533" actId="2696"/>
        <pc:sldMkLst>
          <pc:docMk/>
          <pc:sldMk cId="2660505934" sldId="274"/>
        </pc:sldMkLst>
        <pc:spChg chg="mod">
          <ac:chgData name="Ziyan Han" userId="3a0290bb0867d812" providerId="LiveId" clId="{54439120-5D07-494C-A5FC-5541CDCBFB30}" dt="2024-06-03T15:19:48.956" v="4244" actId="113"/>
          <ac:spMkLst>
            <pc:docMk/>
            <pc:sldMk cId="2660505934" sldId="274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6T09:11:33.871" v="9790" actId="20577"/>
          <ac:spMkLst>
            <pc:docMk/>
            <pc:sldMk cId="2660505934" sldId="274"/>
            <ac:spMk id="3" creationId="{5082F02B-B806-244F-9A2F-51F2EF1F48F6}"/>
          </ac:spMkLst>
        </pc:spChg>
      </pc:sldChg>
      <pc:sldChg chg="modSp add del mod">
        <pc:chgData name="Ziyan Han" userId="3a0290bb0867d812" providerId="LiveId" clId="{54439120-5D07-494C-A5FC-5541CDCBFB30}" dt="2024-06-03T14:56:52.878" v="3748" actId="2696"/>
        <pc:sldMkLst>
          <pc:docMk/>
          <pc:sldMk cId="615729208" sldId="275"/>
        </pc:sldMkLst>
        <pc:picChg chg="mod">
          <ac:chgData name="Ziyan Han" userId="3a0290bb0867d812" providerId="LiveId" clId="{54439120-5D07-494C-A5FC-5541CDCBFB30}" dt="2024-06-03T14:54:38.184" v="3732" actId="1076"/>
          <ac:picMkLst>
            <pc:docMk/>
            <pc:sldMk cId="615729208" sldId="275"/>
            <ac:picMk id="5" creationId="{C607C937-BB2D-2E4F-9ED7-674CDECCA436}"/>
          </ac:picMkLst>
        </pc:picChg>
      </pc:sldChg>
      <pc:sldChg chg="delSp modSp add del mod">
        <pc:chgData name="Ziyan Han" userId="3a0290bb0867d812" providerId="LiveId" clId="{54439120-5D07-494C-A5FC-5541CDCBFB30}" dt="2024-06-03T14:54:29.597" v="3730" actId="2696"/>
        <pc:sldMkLst>
          <pc:docMk/>
          <pc:sldMk cId="1106918292" sldId="275"/>
        </pc:sldMkLst>
        <pc:spChg chg="del">
          <ac:chgData name="Ziyan Han" userId="3a0290bb0867d812" providerId="LiveId" clId="{54439120-5D07-494C-A5FC-5541CDCBFB30}" dt="2024-06-03T14:54:10.821" v="3727" actId="478"/>
          <ac:spMkLst>
            <pc:docMk/>
            <pc:sldMk cId="1106918292" sldId="275"/>
            <ac:spMk id="9" creationId="{DFEAA685-7FC3-7740-AD62-C9EE4778F54E}"/>
          </ac:spMkLst>
        </pc:spChg>
        <pc:picChg chg="del">
          <ac:chgData name="Ziyan Han" userId="3a0290bb0867d812" providerId="LiveId" clId="{54439120-5D07-494C-A5FC-5541CDCBFB30}" dt="2024-06-03T14:54:11.820" v="3728" actId="478"/>
          <ac:picMkLst>
            <pc:docMk/>
            <pc:sldMk cId="1106918292" sldId="275"/>
            <ac:picMk id="4" creationId="{6951CDAC-4143-9846-82BC-96AD5ED73C46}"/>
          </ac:picMkLst>
        </pc:picChg>
        <pc:picChg chg="mod">
          <ac:chgData name="Ziyan Han" userId="3a0290bb0867d812" providerId="LiveId" clId="{54439120-5D07-494C-A5FC-5541CDCBFB30}" dt="2024-06-03T14:54:14.571" v="3729" actId="1076"/>
          <ac:picMkLst>
            <pc:docMk/>
            <pc:sldMk cId="1106918292" sldId="275"/>
            <ac:picMk id="5" creationId="{C607C937-BB2D-2E4F-9ED7-674CDECCA436}"/>
          </ac:picMkLst>
        </pc:picChg>
      </pc:sldChg>
      <pc:sldChg chg="add del">
        <pc:chgData name="Ziyan Han" userId="3a0290bb0867d812" providerId="LiveId" clId="{54439120-5D07-494C-A5FC-5541CDCBFB30}" dt="2024-06-03T14:33:10.905" v="3462" actId="2696"/>
        <pc:sldMkLst>
          <pc:docMk/>
          <pc:sldMk cId="3208840193" sldId="275"/>
        </pc:sldMkLst>
      </pc:sldChg>
      <pc:sldChg chg="addSp delSp modSp add mod">
        <pc:chgData name="Ziyan Han" userId="3a0290bb0867d812" providerId="LiveId" clId="{54439120-5D07-494C-A5FC-5541CDCBFB30}" dt="2024-06-03T15:18:32.752" v="4223" actId="113"/>
        <pc:sldMkLst>
          <pc:docMk/>
          <pc:sldMk cId="3698210637" sldId="276"/>
        </pc:sldMkLst>
        <pc:spChg chg="mod">
          <ac:chgData name="Ziyan Han" userId="3a0290bb0867d812" providerId="LiveId" clId="{54439120-5D07-494C-A5FC-5541CDCBFB30}" dt="2024-06-03T15:18:32.752" v="4223" actId="113"/>
          <ac:spMkLst>
            <pc:docMk/>
            <pc:sldMk cId="3698210637" sldId="276"/>
            <ac:spMk id="2" creationId="{438BD86D-B427-2A4D-B179-DF20AF88893A}"/>
          </ac:spMkLst>
        </pc:spChg>
        <pc:picChg chg="add del">
          <ac:chgData name="Ziyan Han" userId="3a0290bb0867d812" providerId="LiveId" clId="{54439120-5D07-494C-A5FC-5541CDCBFB30}" dt="2024-06-03T14:56:20.326" v="3744" actId="478"/>
          <ac:picMkLst>
            <pc:docMk/>
            <pc:sldMk cId="3698210637" sldId="276"/>
            <ac:picMk id="3" creationId="{1D614B65-1E8D-5F4B-8720-F05A05BCE246}"/>
          </ac:picMkLst>
        </pc:picChg>
        <pc:picChg chg="mod">
          <ac:chgData name="Ziyan Han" userId="3a0290bb0867d812" providerId="LiveId" clId="{54439120-5D07-494C-A5FC-5541CDCBFB30}" dt="2024-06-03T14:56:49.171" v="3747" actId="1076"/>
          <ac:picMkLst>
            <pc:docMk/>
            <pc:sldMk cId="3698210637" sldId="276"/>
            <ac:picMk id="5" creationId="{C607C937-BB2D-2E4F-9ED7-674CDECCA436}"/>
          </ac:picMkLst>
        </pc:picChg>
      </pc:sldChg>
      <pc:sldChg chg="addSp delSp modSp add mod">
        <pc:chgData name="Ziyan Han" userId="3a0290bb0867d812" providerId="LiveId" clId="{54439120-5D07-494C-A5FC-5541CDCBFB30}" dt="2024-06-03T15:26:35.086" v="4318" actId="732"/>
        <pc:sldMkLst>
          <pc:docMk/>
          <pc:sldMk cId="2754961185" sldId="277"/>
        </pc:sldMkLst>
        <pc:spChg chg="del">
          <ac:chgData name="Ziyan Han" userId="3a0290bb0867d812" providerId="LiveId" clId="{54439120-5D07-494C-A5FC-5541CDCBFB30}" dt="2024-06-03T14:55:46.188" v="3737" actId="478"/>
          <ac:spMkLst>
            <pc:docMk/>
            <pc:sldMk cId="2754961185" sldId="277"/>
            <ac:spMk id="2" creationId="{438BD86D-B427-2A4D-B179-DF20AF88893A}"/>
          </ac:spMkLst>
        </pc:spChg>
        <pc:spChg chg="add del mod">
          <ac:chgData name="Ziyan Han" userId="3a0290bb0867d812" providerId="LiveId" clId="{54439120-5D07-494C-A5FC-5541CDCBFB30}" dt="2024-06-03T14:55:47.982" v="3738" actId="478"/>
          <ac:spMkLst>
            <pc:docMk/>
            <pc:sldMk cId="2754961185" sldId="277"/>
            <ac:spMk id="6" creationId="{16B3823B-D760-4143-91BB-2DA1E6D6D636}"/>
          </ac:spMkLst>
        </pc:spChg>
        <pc:spChg chg="add mod">
          <ac:chgData name="Ziyan Han" userId="3a0290bb0867d812" providerId="LiveId" clId="{54439120-5D07-494C-A5FC-5541CDCBFB30}" dt="2024-06-03T15:18:35.247" v="4224" actId="113"/>
          <ac:spMkLst>
            <pc:docMk/>
            <pc:sldMk cId="2754961185" sldId="277"/>
            <ac:spMk id="7" creationId="{62D023CE-FF10-C442-B261-5FC488DCDCE7}"/>
          </ac:spMkLst>
        </pc:spChg>
        <pc:picChg chg="del mod modCrop">
          <ac:chgData name="Ziyan Han" userId="3a0290bb0867d812" providerId="LiveId" clId="{54439120-5D07-494C-A5FC-5541CDCBFB30}" dt="2024-06-03T15:25:34.893" v="4286" actId="478"/>
          <ac:picMkLst>
            <pc:docMk/>
            <pc:sldMk cId="2754961185" sldId="277"/>
            <ac:picMk id="3" creationId="{1D614B65-1E8D-5F4B-8720-F05A05BCE246}"/>
          </ac:picMkLst>
        </pc:picChg>
        <pc:picChg chg="del">
          <ac:chgData name="Ziyan Han" userId="3a0290bb0867d812" providerId="LiveId" clId="{54439120-5D07-494C-A5FC-5541CDCBFB30}" dt="2024-06-03T14:55:44.031" v="3736" actId="478"/>
          <ac:picMkLst>
            <pc:docMk/>
            <pc:sldMk cId="2754961185" sldId="277"/>
            <ac:picMk id="5" creationId="{C607C937-BB2D-2E4F-9ED7-674CDECCA436}"/>
          </ac:picMkLst>
        </pc:picChg>
        <pc:picChg chg="add mod">
          <ac:chgData name="Ziyan Han" userId="3a0290bb0867d812" providerId="LiveId" clId="{54439120-5D07-494C-A5FC-5541CDCBFB30}" dt="2024-06-03T15:26:26.250" v="4317" actId="1035"/>
          <ac:picMkLst>
            <pc:docMk/>
            <pc:sldMk cId="2754961185" sldId="277"/>
            <ac:picMk id="8" creationId="{AC8ECF0C-9E9E-0449-BE20-F95EDA2407FB}"/>
          </ac:picMkLst>
        </pc:picChg>
        <pc:picChg chg="add mod modCrop">
          <ac:chgData name="Ziyan Han" userId="3a0290bb0867d812" providerId="LiveId" clId="{54439120-5D07-494C-A5FC-5541CDCBFB30}" dt="2024-06-03T15:26:35.086" v="4318" actId="732"/>
          <ac:picMkLst>
            <pc:docMk/>
            <pc:sldMk cId="2754961185" sldId="277"/>
            <ac:picMk id="9" creationId="{EB324335-9FA5-FF49-8F79-6D303CC513EA}"/>
          </ac:picMkLst>
        </pc:picChg>
      </pc:sldChg>
      <pc:sldChg chg="addSp delSp modSp add mod modShow modNotesTx">
        <pc:chgData name="Ziyan Han" userId="3a0290bb0867d812" providerId="LiveId" clId="{54439120-5D07-494C-A5FC-5541CDCBFB30}" dt="2024-06-07T15:30:24.618" v="15661" actId="729"/>
        <pc:sldMkLst>
          <pc:docMk/>
          <pc:sldMk cId="1079308313" sldId="278"/>
        </pc:sldMkLst>
        <pc:spChg chg="mod">
          <ac:chgData name="Ziyan Han" userId="3a0290bb0867d812" providerId="LiveId" clId="{54439120-5D07-494C-A5FC-5541CDCBFB30}" dt="2024-06-03T15:18:15.186" v="4220" actId="113"/>
          <ac:spMkLst>
            <pc:docMk/>
            <pc:sldMk cId="1079308313" sldId="278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9:01:30.238" v="5781" actId="20577"/>
          <ac:spMkLst>
            <pc:docMk/>
            <pc:sldMk cId="1079308313" sldId="278"/>
            <ac:spMk id="4" creationId="{DBCC6949-6DA1-6746-98A0-97D691679A36}"/>
          </ac:spMkLst>
        </pc:spChg>
        <pc:picChg chg="del">
          <ac:chgData name="Ziyan Han" userId="3a0290bb0867d812" providerId="LiveId" clId="{54439120-5D07-494C-A5FC-5541CDCBFB30}" dt="2024-06-03T14:57:55.281" v="3751" actId="478"/>
          <ac:picMkLst>
            <pc:docMk/>
            <pc:sldMk cId="1079308313" sldId="278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3T14:57:54.666" v="3750" actId="478"/>
          <ac:picMkLst>
            <pc:docMk/>
            <pc:sldMk cId="1079308313" sldId="278"/>
            <ac:picMk id="5" creationId="{13192CCF-0C86-E14A-8D99-D98BA70AD582}"/>
          </ac:picMkLst>
        </pc:picChg>
        <pc:picChg chg="del">
          <ac:chgData name="Ziyan Han" userId="3a0290bb0867d812" providerId="LiveId" clId="{54439120-5D07-494C-A5FC-5541CDCBFB30}" dt="2024-06-03T14:57:55.956" v="3752" actId="478"/>
          <ac:picMkLst>
            <pc:docMk/>
            <pc:sldMk cId="1079308313" sldId="278"/>
            <ac:picMk id="7" creationId="{82EA2D71-0F5F-6248-B3E0-4499B6BDD0BE}"/>
          </ac:picMkLst>
        </pc:picChg>
      </pc:sldChg>
      <pc:sldChg chg="modSp add mod modShow">
        <pc:chgData name="Ziyan Han" userId="3a0290bb0867d812" providerId="LiveId" clId="{54439120-5D07-494C-A5FC-5541CDCBFB30}" dt="2024-06-07T15:30:24.618" v="15661" actId="729"/>
        <pc:sldMkLst>
          <pc:docMk/>
          <pc:sldMk cId="3227388500" sldId="279"/>
        </pc:sldMkLst>
        <pc:spChg chg="mod">
          <ac:chgData name="Ziyan Han" userId="3a0290bb0867d812" providerId="LiveId" clId="{54439120-5D07-494C-A5FC-5541CDCBFB30}" dt="2024-06-03T15:18:10.776" v="4219" actId="113"/>
          <ac:spMkLst>
            <pc:docMk/>
            <pc:sldMk cId="3227388500" sldId="279"/>
            <ac:spMk id="2" creationId="{438BD86D-B427-2A4D-B179-DF20AF88893A}"/>
          </ac:spMkLst>
        </pc:spChg>
        <pc:spChg chg="mod">
          <ac:chgData name="Ziyan Han" userId="3a0290bb0867d812" providerId="LiveId" clId="{54439120-5D07-494C-A5FC-5541CDCBFB30}" dt="2024-06-04T08:58:06.170" v="5733" actId="11"/>
          <ac:spMkLst>
            <pc:docMk/>
            <pc:sldMk cId="3227388500" sldId="279"/>
            <ac:spMk id="4" creationId="{DBCC6949-6DA1-6746-98A0-97D691679A36}"/>
          </ac:spMkLst>
        </pc:spChg>
      </pc:sldChg>
      <pc:sldChg chg="addSp modSp add mod">
        <pc:chgData name="Ziyan Han" userId="3a0290bb0867d812" providerId="LiveId" clId="{54439120-5D07-494C-A5FC-5541CDCBFB30}" dt="2024-06-03T15:27:05.897" v="4347" actId="1036"/>
        <pc:sldMkLst>
          <pc:docMk/>
          <pc:sldMk cId="2014291705" sldId="280"/>
        </pc:sldMkLst>
        <pc:picChg chg="add mod">
          <ac:chgData name="Ziyan Han" userId="3a0290bb0867d812" providerId="LiveId" clId="{54439120-5D07-494C-A5FC-5541CDCBFB30}" dt="2024-06-03T15:27:00.754" v="4320" actId="1076"/>
          <ac:picMkLst>
            <pc:docMk/>
            <pc:sldMk cId="2014291705" sldId="280"/>
            <ac:picMk id="2" creationId="{5DCE3660-8F31-CD4D-A0E8-643E5F7C56C2}"/>
          </ac:picMkLst>
        </pc:picChg>
        <pc:picChg chg="add mod">
          <ac:chgData name="Ziyan Han" userId="3a0290bb0867d812" providerId="LiveId" clId="{54439120-5D07-494C-A5FC-5541CDCBFB30}" dt="2024-06-03T15:27:05.897" v="4347" actId="1036"/>
          <ac:picMkLst>
            <pc:docMk/>
            <pc:sldMk cId="2014291705" sldId="280"/>
            <ac:picMk id="3" creationId="{4E87CD8B-47FB-8E4E-AC53-3A15AE8D70A4}"/>
          </ac:picMkLst>
        </pc:picChg>
      </pc:sldChg>
      <pc:sldChg chg="add del">
        <pc:chgData name="Ziyan Han" userId="3a0290bb0867d812" providerId="LiveId" clId="{54439120-5D07-494C-A5FC-5541CDCBFB30}" dt="2024-06-03T15:25:36.386" v="4287" actId="2696"/>
        <pc:sldMkLst>
          <pc:docMk/>
          <pc:sldMk cId="2565572093" sldId="280"/>
        </pc:sldMkLst>
      </pc:sldChg>
      <pc:sldChg chg="addSp delSp modSp add mod">
        <pc:chgData name="Ziyan Han" userId="3a0290bb0867d812" providerId="LiveId" clId="{54439120-5D07-494C-A5FC-5541CDCBFB30}" dt="2024-06-03T15:30:00.263" v="4376" actId="1035"/>
        <pc:sldMkLst>
          <pc:docMk/>
          <pc:sldMk cId="3308368954" sldId="281"/>
        </pc:sldMkLst>
        <pc:spChg chg="mod">
          <ac:chgData name="Ziyan Han" userId="3a0290bb0867d812" providerId="LiveId" clId="{54439120-5D07-494C-A5FC-5541CDCBFB30}" dt="2024-06-03T15:28:55.250" v="4361" actId="20577"/>
          <ac:spMkLst>
            <pc:docMk/>
            <pc:sldMk cId="3308368954" sldId="281"/>
            <ac:spMk id="7" creationId="{62D023CE-FF10-C442-B261-5FC488DCDCE7}"/>
          </ac:spMkLst>
        </pc:spChg>
        <pc:picChg chg="del">
          <ac:chgData name="Ziyan Han" userId="3a0290bb0867d812" providerId="LiveId" clId="{54439120-5D07-494C-A5FC-5541CDCBFB30}" dt="2024-06-03T15:28:50.440" v="4349" actId="478"/>
          <ac:picMkLst>
            <pc:docMk/>
            <pc:sldMk cId="3308368954" sldId="281"/>
            <ac:picMk id="2" creationId="{5DCE3660-8F31-CD4D-A0E8-643E5F7C56C2}"/>
          </ac:picMkLst>
        </pc:picChg>
        <pc:picChg chg="del">
          <ac:chgData name="Ziyan Han" userId="3a0290bb0867d812" providerId="LiveId" clId="{54439120-5D07-494C-A5FC-5541CDCBFB30}" dt="2024-06-03T15:28:51.121" v="4350" actId="478"/>
          <ac:picMkLst>
            <pc:docMk/>
            <pc:sldMk cId="3308368954" sldId="281"/>
            <ac:picMk id="3" creationId="{4E87CD8B-47FB-8E4E-AC53-3A15AE8D70A4}"/>
          </ac:picMkLst>
        </pc:picChg>
        <pc:picChg chg="add mod">
          <ac:chgData name="Ziyan Han" userId="3a0290bb0867d812" providerId="LiveId" clId="{54439120-5D07-494C-A5FC-5541CDCBFB30}" dt="2024-06-03T15:30:00.263" v="4376" actId="1035"/>
          <ac:picMkLst>
            <pc:docMk/>
            <pc:sldMk cId="3308368954" sldId="281"/>
            <ac:picMk id="4" creationId="{27484C90-EFB0-AD46-8381-46C3DB5D7A4C}"/>
          </ac:picMkLst>
        </pc:picChg>
      </pc:sldChg>
      <pc:sldChg chg="delSp add del mod">
        <pc:chgData name="Ziyan Han" userId="3a0290bb0867d812" providerId="LiveId" clId="{54439120-5D07-494C-A5FC-5541CDCBFB30}" dt="2024-06-04T06:39:38.084" v="4733" actId="2696"/>
        <pc:sldMkLst>
          <pc:docMk/>
          <pc:sldMk cId="2328029907" sldId="282"/>
        </pc:sldMkLst>
        <pc:picChg chg="del">
          <ac:chgData name="Ziyan Han" userId="3a0290bb0867d812" providerId="LiveId" clId="{54439120-5D07-494C-A5FC-5541CDCBFB30}" dt="2024-06-04T06:37:42.626" v="4731" actId="478"/>
          <ac:picMkLst>
            <pc:docMk/>
            <pc:sldMk cId="2328029907" sldId="282"/>
            <ac:picMk id="4" creationId="{19DB1DDD-E0BE-6940-B80F-91DE5F93D606}"/>
          </ac:picMkLst>
        </pc:picChg>
        <pc:picChg chg="del">
          <ac:chgData name="Ziyan Han" userId="3a0290bb0867d812" providerId="LiveId" clId="{54439120-5D07-494C-A5FC-5541CDCBFB30}" dt="2024-06-04T06:37:43.118" v="4732" actId="478"/>
          <ac:picMkLst>
            <pc:docMk/>
            <pc:sldMk cId="2328029907" sldId="282"/>
            <ac:picMk id="6" creationId="{34FF5EAB-D922-BC47-B7E1-4FF5287F2149}"/>
          </ac:picMkLst>
        </pc:picChg>
      </pc:sldChg>
      <pc:sldChg chg="addSp delSp modSp add mod modAnim modNotesTx">
        <pc:chgData name="Ziyan Han" userId="3a0290bb0867d812" providerId="LiveId" clId="{54439120-5D07-494C-A5FC-5541CDCBFB30}" dt="2024-06-06T08:14:42.450" v="6903" actId="20577"/>
        <pc:sldMkLst>
          <pc:docMk/>
          <pc:sldMk cId="3149742754" sldId="282"/>
        </pc:sldMkLst>
        <pc:spChg chg="mod">
          <ac:chgData name="Ziyan Han" userId="3a0290bb0867d812" providerId="LiveId" clId="{54439120-5D07-494C-A5FC-5541CDCBFB30}" dt="2024-06-04T13:36:05.657" v="6556" actId="20577"/>
          <ac:spMkLst>
            <pc:docMk/>
            <pc:sldMk cId="3149742754" sldId="282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12:48:53.873" v="6296" actId="1076"/>
          <ac:spMkLst>
            <pc:docMk/>
            <pc:sldMk cId="3149742754" sldId="282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4T08:08:15.508" v="5092" actId="14100"/>
          <ac:spMkLst>
            <pc:docMk/>
            <pc:sldMk cId="3149742754" sldId="282"/>
            <ac:spMk id="6" creationId="{1DA11D84-0C51-054F-BADB-B38E265093C4}"/>
          </ac:spMkLst>
        </pc:spChg>
        <pc:spChg chg="add mod">
          <ac:chgData name="Ziyan Han" userId="3a0290bb0867d812" providerId="LiveId" clId="{54439120-5D07-494C-A5FC-5541CDCBFB30}" dt="2024-06-04T08:06:35.080" v="5032" actId="1038"/>
          <ac:spMkLst>
            <pc:docMk/>
            <pc:sldMk cId="3149742754" sldId="282"/>
            <ac:spMk id="8" creationId="{518FC924-BB0B-274C-9F02-132464138070}"/>
          </ac:spMkLst>
        </pc:spChg>
        <pc:spChg chg="add mod">
          <ac:chgData name="Ziyan Han" userId="3a0290bb0867d812" providerId="LiveId" clId="{54439120-5D07-494C-A5FC-5541CDCBFB30}" dt="2024-06-04T08:06:54.385" v="5038" actId="14100"/>
          <ac:spMkLst>
            <pc:docMk/>
            <pc:sldMk cId="3149742754" sldId="282"/>
            <ac:spMk id="9" creationId="{45A19674-92AD-D547-8AE2-1F355CCF56A1}"/>
          </ac:spMkLst>
        </pc:spChg>
        <pc:spChg chg="add mod">
          <ac:chgData name="Ziyan Han" userId="3a0290bb0867d812" providerId="LiveId" clId="{54439120-5D07-494C-A5FC-5541CDCBFB30}" dt="2024-06-04T08:06:40.863" v="5037" actId="1037"/>
          <ac:spMkLst>
            <pc:docMk/>
            <pc:sldMk cId="3149742754" sldId="282"/>
            <ac:spMk id="10" creationId="{E32906BD-2F2C-1343-8BE0-401B36A04B7F}"/>
          </ac:spMkLst>
        </pc:spChg>
        <pc:spChg chg="add del mod">
          <ac:chgData name="Ziyan Han" userId="3a0290bb0867d812" providerId="LiveId" clId="{54439120-5D07-494C-A5FC-5541CDCBFB30}" dt="2024-06-04T08:05:51.388" v="5010" actId="478"/>
          <ac:spMkLst>
            <pc:docMk/>
            <pc:sldMk cId="3149742754" sldId="282"/>
            <ac:spMk id="12" creationId="{C5CBE553-1DA4-E340-A0D8-A5F91819A02D}"/>
          </ac:spMkLst>
        </pc:spChg>
        <pc:spChg chg="add del mod">
          <ac:chgData name="Ziyan Han" userId="3a0290bb0867d812" providerId="LiveId" clId="{54439120-5D07-494C-A5FC-5541CDCBFB30}" dt="2024-06-04T08:05:49.587" v="5009" actId="478"/>
          <ac:spMkLst>
            <pc:docMk/>
            <pc:sldMk cId="3149742754" sldId="282"/>
            <ac:spMk id="13" creationId="{51FBA14C-C1AE-8B4B-BF11-F06386A6BA41}"/>
          </ac:spMkLst>
        </pc:spChg>
        <pc:grpChg chg="del mod">
          <ac:chgData name="Ziyan Han" userId="3a0290bb0867d812" providerId="LiveId" clId="{54439120-5D07-494C-A5FC-5541CDCBFB30}" dt="2024-06-04T12:39:16.517" v="6179" actId="478"/>
          <ac:grpSpMkLst>
            <pc:docMk/>
            <pc:sldMk cId="3149742754" sldId="282"/>
            <ac:grpSpMk id="4" creationId="{5F0E444C-7B3F-DA42-B09D-3E9E094CC57F}"/>
          </ac:grpSpMkLst>
        </pc:grpChg>
        <pc:grpChg chg="add del mod">
          <ac:chgData name="Ziyan Han" userId="3a0290bb0867d812" providerId="LiveId" clId="{54439120-5D07-494C-A5FC-5541CDCBFB30}" dt="2024-06-04T12:39:15.777" v="6178" actId="478"/>
          <ac:grpSpMkLst>
            <pc:docMk/>
            <pc:sldMk cId="3149742754" sldId="282"/>
            <ac:grpSpMk id="11" creationId="{91AA5B6B-1A1B-0B4E-A00D-4FEEB7A61535}"/>
          </ac:grpSpMkLst>
        </pc:grpChg>
        <pc:picChg chg="add mod modCrop">
          <ac:chgData name="Ziyan Han" userId="3a0290bb0867d812" providerId="LiveId" clId="{54439120-5D07-494C-A5FC-5541CDCBFB30}" dt="2024-06-04T08:04:54.614" v="4996" actId="692"/>
          <ac:picMkLst>
            <pc:docMk/>
            <pc:sldMk cId="3149742754" sldId="282"/>
            <ac:picMk id="7" creationId="{79FF40E1-D2D1-C547-AC0D-427DF3700F3E}"/>
          </ac:picMkLst>
        </pc:picChg>
      </pc:sldChg>
      <pc:sldChg chg="modSp add mod modShow modNotesTx">
        <pc:chgData name="Ziyan Han" userId="3a0290bb0867d812" providerId="LiveId" clId="{54439120-5D07-494C-A5FC-5541CDCBFB30}" dt="2024-06-11T02:18:07.092" v="18570" actId="729"/>
        <pc:sldMkLst>
          <pc:docMk/>
          <pc:sldMk cId="3466827474" sldId="283"/>
        </pc:sldMkLst>
        <pc:spChg chg="mod">
          <ac:chgData name="Ziyan Han" userId="3a0290bb0867d812" providerId="LiveId" clId="{54439120-5D07-494C-A5FC-5541CDCBFB30}" dt="2024-06-04T08:33:01.273" v="5423"/>
          <ac:spMkLst>
            <pc:docMk/>
            <pc:sldMk cId="3466827474" sldId="283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08:44:36.394" v="5625" actId="20577"/>
          <ac:spMkLst>
            <pc:docMk/>
            <pc:sldMk cId="3466827474" sldId="283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4T13:36:47.877" v="6558" actId="207"/>
          <ac:spMkLst>
            <pc:docMk/>
            <pc:sldMk cId="3466827474" sldId="283"/>
            <ac:spMk id="5" creationId="{D78FE4F3-6396-E74F-A97D-2A3C3C0AEBD5}"/>
          </ac:spMkLst>
        </pc:spChg>
      </pc:sldChg>
      <pc:sldChg chg="addSp delSp modSp new del mod">
        <pc:chgData name="Ziyan Han" userId="3a0290bb0867d812" providerId="LiveId" clId="{54439120-5D07-494C-A5FC-5541CDCBFB30}" dt="2024-06-04T12:38:15.363" v="6121" actId="2696"/>
        <pc:sldMkLst>
          <pc:docMk/>
          <pc:sldMk cId="552502346" sldId="284"/>
        </pc:sldMkLst>
        <pc:spChg chg="add del">
          <ac:chgData name="Ziyan Han" userId="3a0290bb0867d812" providerId="LiveId" clId="{54439120-5D07-494C-A5FC-5541CDCBFB30}" dt="2024-06-04T12:38:10.230" v="6119" actId="478"/>
          <ac:spMkLst>
            <pc:docMk/>
            <pc:sldMk cId="552502346" sldId="284"/>
            <ac:spMk id="2" creationId="{C1482FC6-987D-0F46-A57D-2D81E3371001}"/>
          </ac:spMkLst>
        </pc:spChg>
        <pc:spChg chg="mod">
          <ac:chgData name="Ziyan Han" userId="3a0290bb0867d812" providerId="LiveId" clId="{54439120-5D07-494C-A5FC-5541CDCBFB30}" dt="2024-06-04T12:38:09.682" v="6118" actId="5793"/>
          <ac:spMkLst>
            <pc:docMk/>
            <pc:sldMk cId="552502346" sldId="284"/>
            <ac:spMk id="3" creationId="{04A9C0F0-F416-0B44-92D2-EBFA5F7468E8}"/>
          </ac:spMkLst>
        </pc:spChg>
      </pc:sldChg>
      <pc:sldChg chg="add modNotesTx">
        <pc:chgData name="Ziyan Han" userId="3a0290bb0867d812" providerId="LiveId" clId="{54439120-5D07-494C-A5FC-5541CDCBFB30}" dt="2024-06-08T05:01:37.883" v="16598" actId="20577"/>
        <pc:sldMkLst>
          <pc:docMk/>
          <pc:sldMk cId="1898959872" sldId="285"/>
        </pc:sldMkLst>
      </pc:sldChg>
      <pc:sldChg chg="addSp delSp modSp add del mod modNotesTx">
        <pc:chgData name="Ziyan Han" userId="3a0290bb0867d812" providerId="LiveId" clId="{54439120-5D07-494C-A5FC-5541CDCBFB30}" dt="2024-06-06T10:14:16.253" v="15096" actId="2696"/>
        <pc:sldMkLst>
          <pc:docMk/>
          <pc:sldMk cId="3307976583" sldId="286"/>
        </pc:sldMkLst>
        <pc:spChg chg="mod">
          <ac:chgData name="Ziyan Han" userId="3a0290bb0867d812" providerId="LiveId" clId="{54439120-5D07-494C-A5FC-5541CDCBFB30}" dt="2024-06-04T13:24:16.128" v="6535" actId="1076"/>
          <ac:spMkLst>
            <pc:docMk/>
            <pc:sldMk cId="3307976583" sldId="286"/>
            <ac:spMk id="3" creationId="{FE604D3B-B329-BA4C-9B9F-C0950F99CA85}"/>
          </ac:spMkLst>
        </pc:spChg>
        <pc:spChg chg="add del mod">
          <ac:chgData name="Ziyan Han" userId="3a0290bb0867d812" providerId="LiveId" clId="{54439120-5D07-494C-A5FC-5541CDCBFB30}" dt="2024-06-06T10:14:12.188" v="15095" actId="478"/>
          <ac:spMkLst>
            <pc:docMk/>
            <pc:sldMk cId="3307976583" sldId="286"/>
            <ac:spMk id="5" creationId="{5EDBEA0B-4DDF-3546-91AA-06A33FEB423B}"/>
          </ac:spMkLst>
        </pc:spChg>
      </pc:sldChg>
      <pc:sldChg chg="delSp add mod ord modNotesTx">
        <pc:chgData name="Ziyan Han" userId="3a0290bb0867d812" providerId="LiveId" clId="{54439120-5D07-494C-A5FC-5541CDCBFB30}" dt="2024-06-11T00:59:10.065" v="17851" actId="20578"/>
        <pc:sldMkLst>
          <pc:docMk/>
          <pc:sldMk cId="839878938" sldId="287"/>
        </pc:sldMkLst>
        <pc:spChg chg="del">
          <ac:chgData name="Ziyan Han" userId="3a0290bb0867d812" providerId="LiveId" clId="{54439120-5D07-494C-A5FC-5541CDCBFB30}" dt="2024-06-06T09:47:08.450" v="12968" actId="478"/>
          <ac:spMkLst>
            <pc:docMk/>
            <pc:sldMk cId="839878938" sldId="287"/>
            <ac:spMk id="12" creationId="{57D12295-35B4-FC44-ADEF-B0447D6429A8}"/>
          </ac:spMkLst>
        </pc:spChg>
      </pc:sldChg>
      <pc:sldChg chg="modSp add mod modNotesTx">
        <pc:chgData name="Ziyan Han" userId="3a0290bb0867d812" providerId="LiveId" clId="{54439120-5D07-494C-A5FC-5541CDCBFB30}" dt="2024-06-11T02:31:16.794" v="18946" actId="207"/>
        <pc:sldMkLst>
          <pc:docMk/>
          <pc:sldMk cId="1093103173" sldId="288"/>
        </pc:sldMkLst>
        <pc:spChg chg="mod">
          <ac:chgData name="Ziyan Han" userId="3a0290bb0867d812" providerId="LiveId" clId="{54439120-5D07-494C-A5FC-5541CDCBFB30}" dt="2024-06-11T02:31:16.794" v="18946" actId="207"/>
          <ac:spMkLst>
            <pc:docMk/>
            <pc:sldMk cId="1093103173" sldId="288"/>
            <ac:spMk id="5" creationId="{5EDBEA0B-4DDF-3546-91AA-06A33FEB423B}"/>
          </ac:spMkLst>
        </pc:spChg>
      </pc:sldChg>
      <pc:sldChg chg="addSp delSp modSp add del mod">
        <pc:chgData name="Ziyan Han" userId="3a0290bb0867d812" providerId="LiveId" clId="{54439120-5D07-494C-A5FC-5541CDCBFB30}" dt="2024-06-11T01:16:34.484" v="18161" actId="2696"/>
        <pc:sldMkLst>
          <pc:docMk/>
          <pc:sldMk cId="530877418" sldId="289"/>
        </pc:sldMkLst>
        <pc:spChg chg="add del mod">
          <ac:chgData name="Ziyan Han" userId="3a0290bb0867d812" providerId="LiveId" clId="{54439120-5D07-494C-A5FC-5541CDCBFB30}" dt="2024-06-11T01:09:42.037" v="17913" actId="767"/>
          <ac:spMkLst>
            <pc:docMk/>
            <pc:sldMk cId="530877418" sldId="289"/>
            <ac:spMk id="3" creationId="{9556A64D-5EC7-5243-80B3-A1358EFF9011}"/>
          </ac:spMkLst>
        </pc:spChg>
        <pc:spChg chg="add del mod">
          <ac:chgData name="Ziyan Han" userId="3a0290bb0867d812" providerId="LiveId" clId="{54439120-5D07-494C-A5FC-5541CDCBFB30}" dt="2024-06-11T01:09:40.671" v="17911" actId="767"/>
          <ac:spMkLst>
            <pc:docMk/>
            <pc:sldMk cId="530877418" sldId="289"/>
            <ac:spMk id="58" creationId="{5CC69AA5-4447-8148-89B7-5A7E02E81A5E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12" creationId="{5996E66D-5ADF-FA4B-BDD3-B6FEEC935DD2}"/>
          </ac:spMkLst>
        </pc:spChg>
        <pc:spChg chg="mod topLvl">
          <ac:chgData name="Ziyan Han" userId="3a0290bb0867d812" providerId="LiveId" clId="{54439120-5D07-494C-A5FC-5541CDCBFB30}" dt="2024-06-11T01:10:36.889" v="17920" actId="164"/>
          <ac:spMkLst>
            <pc:docMk/>
            <pc:sldMk cId="530877418" sldId="289"/>
            <ac:spMk id="113" creationId="{AFBFF957-DF46-C94F-9244-409BF8905BC5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14" creationId="{C95EA396-28FA-1143-B23F-D67FF6FFC215}"/>
          </ac:spMkLst>
        </pc:spChg>
        <pc:spChg chg="mod topLvl">
          <ac:chgData name="Ziyan Han" userId="3a0290bb0867d812" providerId="LiveId" clId="{54439120-5D07-494C-A5FC-5541CDCBFB30}" dt="2024-06-11T01:10:43.689" v="17921" actId="164"/>
          <ac:spMkLst>
            <pc:docMk/>
            <pc:sldMk cId="530877418" sldId="289"/>
            <ac:spMk id="115" creationId="{A7B6D716-323B-D34B-90B4-3E96AAAE1622}"/>
          </ac:spMkLst>
        </pc:spChg>
        <pc:spChg chg="mod topLvl">
          <ac:chgData name="Ziyan Han" userId="3a0290bb0867d812" providerId="LiveId" clId="{54439120-5D07-494C-A5FC-5541CDCBFB30}" dt="2024-06-11T01:11:01.911" v="17948" actId="1076"/>
          <ac:spMkLst>
            <pc:docMk/>
            <pc:sldMk cId="530877418" sldId="289"/>
            <ac:spMk id="116" creationId="{2334330C-30CD-5349-9194-5C8DEA7942D3}"/>
          </ac:spMkLst>
        </pc:spChg>
        <pc:spChg chg="mod topLvl">
          <ac:chgData name="Ziyan Han" userId="3a0290bb0867d812" providerId="LiveId" clId="{54439120-5D07-494C-A5FC-5541CDCBFB30}" dt="2024-06-11T01:11:25.726" v="17972" actId="14100"/>
          <ac:spMkLst>
            <pc:docMk/>
            <pc:sldMk cId="530877418" sldId="289"/>
            <ac:spMk id="117" creationId="{1A3AC296-CC76-CC43-85C9-10723F8C20D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18" creationId="{C7BF6AD4-4B53-0749-9629-BE7C8ED1BEE1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19" creationId="{C2413187-9F8C-1C4C-92FB-A5733DEE09D4}"/>
          </ac:spMkLst>
        </pc:spChg>
        <pc:spChg chg="mod topLvl">
          <ac:chgData name="Ziyan Han" userId="3a0290bb0867d812" providerId="LiveId" clId="{54439120-5D07-494C-A5FC-5541CDCBFB30}" dt="2024-06-11T01:11:07.036" v="17966" actId="1037"/>
          <ac:spMkLst>
            <pc:docMk/>
            <pc:sldMk cId="530877418" sldId="289"/>
            <ac:spMk id="120" creationId="{15F702D9-00C7-DD44-9474-43B25462D1E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1" creationId="{D01E9B04-7AEB-0C47-9132-8CA921B3235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2" creationId="{03A28A54-C977-B943-8B36-6778ECD5CFE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3" creationId="{551A390C-3D8A-BE4B-8F92-A9AD9F863549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4" creationId="{00E34C97-BBE1-A044-B53C-9E1A0B96C32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5" creationId="{3CEF89B6-3E28-9B4E-9806-CE0E1611A63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6" creationId="{5D2B2485-3458-C742-94CA-61742D9E25B0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27" creationId="{DFE486E3-3CEE-AF43-84C0-F9D4758AFB0B}"/>
          </ac:spMkLst>
        </pc:spChg>
        <pc:spChg chg="add del mod topLvl">
          <ac:chgData name="Ziyan Han" userId="3a0290bb0867d812" providerId="LiveId" clId="{54439120-5D07-494C-A5FC-5541CDCBFB30}" dt="2024-06-11T01:11:35.889" v="17973" actId="1076"/>
          <ac:spMkLst>
            <pc:docMk/>
            <pc:sldMk cId="530877418" sldId="289"/>
            <ac:spMk id="128" creationId="{D9668B12-C327-2547-AB12-324BF4652DF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9" creationId="{2608802E-B28F-5447-9D9B-8F3FD00A62F0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30" creationId="{4EA10983-C670-534B-8663-A555D401A34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1" creationId="{6C54C089-DE7C-6A49-8490-CE0ECB694C72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2" creationId="{0AF40339-D954-BE4B-AC41-A4B02F10421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3" creationId="{98D263F1-6BBA-4A44-AB08-D53C3CC84076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4" creationId="{79290B3D-080E-F044-93A2-4F73498314D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5" creationId="{AC6199D5-1273-FA4A-8081-195F50F5528D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6" creationId="{FDEE674D-FDAF-6749-A8CF-17D9114A288E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7" creationId="{E1FE8B5B-BBB6-174C-9A5F-C3C7EBD222A5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8" creationId="{693E07B2-1B5B-1645-A3EC-3B2E1E53886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9" creationId="{79C262C9-8050-F344-ACA9-324BD69E7AC9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0" creationId="{BB90C797-2B19-1A43-9C37-AEAD0EAA7E6A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1" creationId="{4709A4F6-7142-ED41-B5F7-6A57E6791C25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2" creationId="{EDF1700D-BC7A-6743-8AE7-07A5C8E95F8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3" creationId="{FFB2ADB7-D1CE-9C43-8879-3517A158304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4" creationId="{936FB11F-A986-254F-8EE6-AB3CA87F4E2F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5" creationId="{2A3BA714-2972-1F49-A06F-6C848F52B488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6" creationId="{E1EC80DB-3C50-FA4C-A08E-4BC79F319272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7" creationId="{0FAA4102-69B7-9347-9B66-AA143DA134F5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8" creationId="{3EA79458-8FCE-0645-816D-3DA5D813448A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9" creationId="{35785BD1-7D81-9D41-886A-DBDDEC02DA3C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0" creationId="{D9851673-D005-3E45-9377-F61AF71F2D5D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1" creationId="{250718ED-CC00-7B4C-8641-0E3B85A0B70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2" creationId="{EA01D95C-5652-EF42-9607-2DFC677DD14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3" creationId="{033D381B-7EEA-4745-985F-E234192DB853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4" creationId="{407FD347-50FA-E04F-AF14-0976E148FC2D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5" creationId="{52BDC406-1184-684E-A82B-322F363199AB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6" creationId="{1FD0378C-201F-DB4A-A53C-A4368F3DD4B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7" creationId="{AE62D04B-A943-5641-A432-BB1DCC667552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8" creationId="{6C3E7E34-063F-8D40-A0C7-C3E51F06563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9" creationId="{BEA971C0-D7E3-F444-BDC2-ECE5F40E2A4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0" creationId="{8E59B988-F775-374C-9233-4B30490ACE0C}"/>
          </ac:spMkLst>
        </pc:spChg>
        <pc:spChg chg="mod topLvl">
          <ac:chgData name="Ziyan Han" userId="3a0290bb0867d812" providerId="LiveId" clId="{54439120-5D07-494C-A5FC-5541CDCBFB30}" dt="2024-06-11T01:11:45.339" v="17974" actId="1076"/>
          <ac:spMkLst>
            <pc:docMk/>
            <pc:sldMk cId="530877418" sldId="289"/>
            <ac:spMk id="161" creationId="{7DDAD9F0-5EB5-B442-8761-6C53F8D5A49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2" creationId="{372829D8-E29E-A045-8C8F-1008118EB7AB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3" creationId="{916A2A9A-5A59-7044-8755-52E034B3317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4" creationId="{37ECF6D9-F9CB-3C4F-90E1-5DB0B45E026D}"/>
          </ac:spMkLst>
        </pc:spChg>
        <pc:spChg chg="del">
          <ac:chgData name="Ziyan Han" userId="3a0290bb0867d812" providerId="LiveId" clId="{54439120-5D07-494C-A5FC-5541CDCBFB30}" dt="2024-06-11T01:08:01.826" v="17854" actId="478"/>
          <ac:spMkLst>
            <pc:docMk/>
            <pc:sldMk cId="530877418" sldId="289"/>
            <ac:spMk id="167" creationId="{D8B82C56-AD15-EB42-B7D3-7DC833C9D026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69" creationId="{771625B1-8CB6-094E-A1A6-02D06165A25C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70" creationId="{5CE1C9DA-6226-C54C-ADB0-8934145C6449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71" creationId="{1B03A072-F9DA-6A46-8DA8-E35A30390F93}"/>
          </ac:spMkLst>
        </pc:spChg>
        <pc:spChg chg="add del">
          <ac:chgData name="Ziyan Han" userId="3a0290bb0867d812" providerId="LiveId" clId="{54439120-5D07-494C-A5FC-5541CDCBFB30}" dt="2024-06-11T01:09:38.964" v="17909" actId="22"/>
          <ac:spMkLst>
            <pc:docMk/>
            <pc:sldMk cId="530877418" sldId="289"/>
            <ac:spMk id="172" creationId="{972046CB-F1A7-6848-9094-96D35CAF8A47}"/>
          </ac:spMkLst>
        </pc:spChg>
        <pc:grpChg chg="add mod">
          <ac:chgData name="Ziyan Han" userId="3a0290bb0867d812" providerId="LiveId" clId="{54439120-5D07-494C-A5FC-5541CDCBFB30}" dt="2024-06-11T01:10:43.689" v="17921" actId="164"/>
          <ac:grpSpMkLst>
            <pc:docMk/>
            <pc:sldMk cId="530877418" sldId="289"/>
            <ac:grpSpMk id="60" creationId="{51638EDC-ADA6-8548-AE78-186A2C6A0F3F}"/>
          </ac:grpSpMkLst>
        </pc:grpChg>
        <pc:grpChg chg="add mod">
          <ac:chgData name="Ziyan Han" userId="3a0290bb0867d812" providerId="LiveId" clId="{54439120-5D07-494C-A5FC-5541CDCBFB30}" dt="2024-06-11T01:10:36.889" v="17920" actId="164"/>
          <ac:grpSpMkLst>
            <pc:docMk/>
            <pc:sldMk cId="530877418" sldId="289"/>
            <ac:grpSpMk id="61" creationId="{B369A1FB-21DA-D845-8AF0-003E727950E5}"/>
          </ac:grpSpMkLst>
        </pc:grpChg>
        <pc:grpChg chg="add mod">
          <ac:chgData name="Ziyan Han" userId="3a0290bb0867d812" providerId="LiveId" clId="{54439120-5D07-494C-A5FC-5541CDCBFB30}" dt="2024-06-11T01:10:56.923" v="17947" actId="1037"/>
          <ac:grpSpMkLst>
            <pc:docMk/>
            <pc:sldMk cId="530877418" sldId="289"/>
            <ac:grpSpMk id="62" creationId="{284F0AD2-06F6-7E47-B256-8D6B4E9661D4}"/>
          </ac:grpSpMkLst>
        </pc:grpChg>
        <pc:grpChg chg="add mod">
          <ac:chgData name="Ziyan Han" userId="3a0290bb0867d812" providerId="LiveId" clId="{54439120-5D07-494C-A5FC-5541CDCBFB30}" dt="2024-06-11T01:10:56.923" v="17947" actId="1037"/>
          <ac:grpSpMkLst>
            <pc:docMk/>
            <pc:sldMk cId="530877418" sldId="289"/>
            <ac:grpSpMk id="63" creationId="{0581BCA5-A5A4-B64D-86EE-328E882DC259}"/>
          </ac:grpSpMkLst>
        </pc:grpChg>
        <pc:grpChg chg="del">
          <ac:chgData name="Ziyan Han" userId="3a0290bb0867d812" providerId="LiveId" clId="{54439120-5D07-494C-A5FC-5541CDCBFB30}" dt="2024-06-11T01:10:05.444" v="17917" actId="165"/>
          <ac:grpSpMkLst>
            <pc:docMk/>
            <pc:sldMk cId="530877418" sldId="289"/>
            <ac:grpSpMk id="165" creationId="{6EF334CB-8F3F-264F-B707-113C65A85A9F}"/>
          </ac:grpSpMkLst>
        </pc:grpChg>
        <pc:grpChg chg="add mod">
          <ac:chgData name="Ziyan Han" userId="3a0290bb0867d812" providerId="LiveId" clId="{54439120-5D07-494C-A5FC-5541CDCBFB30}" dt="2024-06-11T01:08:54.507" v="17862" actId="1076"/>
          <ac:grpSpMkLst>
            <pc:docMk/>
            <pc:sldMk cId="530877418" sldId="289"/>
            <ac:grpSpMk id="166" creationId="{222F2408-C65D-CD4A-BE92-9C7DE40ED2CB}"/>
          </ac:grpSpMkLst>
        </pc:grpChg>
        <pc:graphicFrameChg chg="mod modGraphic">
          <ac:chgData name="Ziyan Han" userId="3a0290bb0867d812" providerId="LiveId" clId="{54439120-5D07-494C-A5FC-5541CDCBFB30}" dt="2024-06-11T01:08:47.964" v="17861" actId="2165"/>
          <ac:graphicFrameMkLst>
            <pc:docMk/>
            <pc:sldMk cId="530877418" sldId="289"/>
            <ac:graphicFrameMk id="168" creationId="{51D1AB08-3491-774C-B2BD-A29302475974}"/>
          </ac:graphicFrameMkLst>
        </pc:graphicFrameChg>
      </pc:sldChg>
      <pc:sldChg chg="addSp delSp modSp add del mod modShow modNotesTx">
        <pc:chgData name="Ziyan Han" userId="3a0290bb0867d812" providerId="LiveId" clId="{54439120-5D07-494C-A5FC-5541CDCBFB30}" dt="2024-06-11T01:18:42.248" v="18177" actId="2696"/>
        <pc:sldMkLst>
          <pc:docMk/>
          <pc:sldMk cId="3840105204" sldId="290"/>
        </pc:sldMkLst>
        <pc:spChg chg="mod">
          <ac:chgData name="Ziyan Han" userId="3a0290bb0867d812" providerId="LiveId" clId="{54439120-5D07-494C-A5FC-5541CDCBFB30}" dt="2024-06-11T01:15:39.720" v="18157" actId="14100"/>
          <ac:spMkLst>
            <pc:docMk/>
            <pc:sldMk cId="3840105204" sldId="290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13:52.666" v="18086" actId="1035"/>
          <ac:spMkLst>
            <pc:docMk/>
            <pc:sldMk cId="3840105204" sldId="290"/>
            <ac:spMk id="117" creationId="{1A3AC296-CC76-CC43-85C9-10723F8C20D7}"/>
          </ac:spMkLst>
        </pc:spChg>
        <pc:spChg chg="mod">
          <ac:chgData name="Ziyan Han" userId="3a0290bb0867d812" providerId="LiveId" clId="{54439120-5D07-494C-A5FC-5541CDCBFB30}" dt="2024-06-11T01:14:57.882" v="18149" actId="14100"/>
          <ac:spMkLst>
            <pc:docMk/>
            <pc:sldMk cId="3840105204" sldId="290"/>
            <ac:spMk id="118" creationId="{C7BF6AD4-4B53-0749-9629-BE7C8ED1BEE1}"/>
          </ac:spMkLst>
        </pc:spChg>
        <pc:spChg chg="mod">
          <ac:chgData name="Ziyan Han" userId="3a0290bb0867d812" providerId="LiveId" clId="{54439120-5D07-494C-A5FC-5541CDCBFB30}" dt="2024-06-11T01:17:04.837" v="18165" actId="14100"/>
          <ac:spMkLst>
            <pc:docMk/>
            <pc:sldMk cId="3840105204" sldId="290"/>
            <ac:spMk id="119" creationId="{C2413187-9F8C-1C4C-92FB-A5733DEE09D4}"/>
          </ac:spMkLst>
        </pc:spChg>
        <pc:spChg chg="mod">
          <ac:chgData name="Ziyan Han" userId="3a0290bb0867d812" providerId="LiveId" clId="{54439120-5D07-494C-A5FC-5541CDCBFB30}" dt="2024-06-11T01:15:27.999" v="18155" actId="14100"/>
          <ac:spMkLst>
            <pc:docMk/>
            <pc:sldMk cId="3840105204" sldId="290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13:47.921" v="18077" actId="1035"/>
          <ac:spMkLst>
            <pc:docMk/>
            <pc:sldMk cId="3840105204" sldId="290"/>
            <ac:spMk id="128" creationId="{D9668B12-C327-2547-AB12-324BF4652DF7}"/>
          </ac:spMkLst>
        </pc:spChg>
        <pc:spChg chg="mod">
          <ac:chgData name="Ziyan Han" userId="3a0290bb0867d812" providerId="LiveId" clId="{54439120-5D07-494C-A5FC-5541CDCBFB30}" dt="2024-06-11T01:15:03.822" v="18150" actId="1076"/>
          <ac:spMkLst>
            <pc:docMk/>
            <pc:sldMk cId="3840105204" sldId="290"/>
            <ac:spMk id="129" creationId="{2608802E-B28F-5447-9D9B-8F3FD00A62F0}"/>
          </ac:spMkLst>
        </pc:spChg>
        <pc:spChg chg="mod">
          <ac:chgData name="Ziyan Han" userId="3a0290bb0867d812" providerId="LiveId" clId="{54439120-5D07-494C-A5FC-5541CDCBFB30}" dt="2024-06-11T01:13:47.921" v="18077" actId="1035"/>
          <ac:spMkLst>
            <pc:docMk/>
            <pc:sldMk cId="3840105204" sldId="290"/>
            <ac:spMk id="131" creationId="{6C54C089-DE7C-6A49-8490-CE0ECB694C72}"/>
          </ac:spMkLst>
        </pc:spChg>
        <pc:spChg chg="mod">
          <ac:chgData name="Ziyan Han" userId="3a0290bb0867d812" providerId="LiveId" clId="{54439120-5D07-494C-A5FC-5541CDCBFB30}" dt="2024-06-11T01:15:56.064" v="18158" actId="1076"/>
          <ac:spMkLst>
            <pc:docMk/>
            <pc:sldMk cId="3840105204" sldId="290"/>
            <ac:spMk id="132" creationId="{0AF40339-D954-BE4B-AC41-A4B02F104211}"/>
          </ac:spMkLst>
        </pc:spChg>
        <pc:spChg chg="mod">
          <ac:chgData name="Ziyan Han" userId="3a0290bb0867d812" providerId="LiveId" clId="{54439120-5D07-494C-A5FC-5541CDCBFB30}" dt="2024-06-11T01:16:05.836" v="18159" actId="1076"/>
          <ac:spMkLst>
            <pc:docMk/>
            <pc:sldMk cId="3840105204" sldId="290"/>
            <ac:spMk id="133" creationId="{98D263F1-6BBA-4A44-AB08-D53C3CC84076}"/>
          </ac:spMkLst>
        </pc:spChg>
        <pc:spChg chg="mod">
          <ac:chgData name="Ziyan Han" userId="3a0290bb0867d812" providerId="LiveId" clId="{54439120-5D07-494C-A5FC-5541CDCBFB30}" dt="2024-06-11T01:14:13.117" v="18115" actId="1036"/>
          <ac:spMkLst>
            <pc:docMk/>
            <pc:sldMk cId="3840105204" sldId="290"/>
            <ac:spMk id="134" creationId="{79290B3D-080E-F044-93A2-4F73498314D0}"/>
          </ac:spMkLst>
        </pc:spChg>
        <pc:spChg chg="mod">
          <ac:chgData name="Ziyan Han" userId="3a0290bb0867d812" providerId="LiveId" clId="{54439120-5D07-494C-A5FC-5541CDCBFB30}" dt="2024-06-11T01:13:43.367" v="18069" actId="1035"/>
          <ac:spMkLst>
            <pc:docMk/>
            <pc:sldMk cId="3840105204" sldId="290"/>
            <ac:spMk id="156" creationId="{1FD0378C-201F-DB4A-A53C-A4368F3DD4B8}"/>
          </ac:spMkLst>
        </pc:spChg>
        <pc:spChg chg="mod">
          <ac:chgData name="Ziyan Han" userId="3a0290bb0867d812" providerId="LiveId" clId="{54439120-5D07-494C-A5FC-5541CDCBFB30}" dt="2024-06-11T01:15:56.064" v="18158" actId="1076"/>
          <ac:spMkLst>
            <pc:docMk/>
            <pc:sldMk cId="3840105204" sldId="290"/>
            <ac:spMk id="157" creationId="{AE62D04B-A943-5641-A432-BB1DCC667552}"/>
          </ac:spMkLst>
        </pc:spChg>
        <pc:spChg chg="mod">
          <ac:chgData name="Ziyan Han" userId="3a0290bb0867d812" providerId="LiveId" clId="{54439120-5D07-494C-A5FC-5541CDCBFB30}" dt="2024-06-11T01:16:05.836" v="18159" actId="1076"/>
          <ac:spMkLst>
            <pc:docMk/>
            <pc:sldMk cId="3840105204" sldId="290"/>
            <ac:spMk id="158" creationId="{6C3E7E34-063F-8D40-A0C7-C3E51F06563E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59" creationId="{BEA971C0-D7E3-F444-BDC2-ECE5F40E2A41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60" creationId="{8E59B988-F775-374C-9233-4B30490ACE0C}"/>
          </ac:spMkLst>
        </pc:spChg>
        <pc:spChg chg="mod">
          <ac:chgData name="Ziyan Han" userId="3a0290bb0867d812" providerId="LiveId" clId="{54439120-5D07-494C-A5FC-5541CDCBFB30}" dt="2024-06-11T01:15:17.450" v="18152" actId="1076"/>
          <ac:spMkLst>
            <pc:docMk/>
            <pc:sldMk cId="3840105204" sldId="290"/>
            <ac:spMk id="161" creationId="{7DDAD9F0-5EB5-B442-8761-6C53F8D5A491}"/>
          </ac:spMkLst>
        </pc:spChg>
        <pc:spChg chg="mod">
          <ac:chgData name="Ziyan Han" userId="3a0290bb0867d812" providerId="LiveId" clId="{54439120-5D07-494C-A5FC-5541CDCBFB30}" dt="2024-06-11T01:14:05.638" v="18101" actId="1036"/>
          <ac:spMkLst>
            <pc:docMk/>
            <pc:sldMk cId="3840105204" sldId="290"/>
            <ac:spMk id="162" creationId="{372829D8-E29E-A045-8C8F-1008118EB7AB}"/>
          </ac:spMkLst>
        </pc:spChg>
        <pc:spChg chg="mod">
          <ac:chgData name="Ziyan Han" userId="3a0290bb0867d812" providerId="LiveId" clId="{54439120-5D07-494C-A5FC-5541CDCBFB30}" dt="2024-06-11T01:15:13.098" v="18151" actId="1076"/>
          <ac:spMkLst>
            <pc:docMk/>
            <pc:sldMk cId="3840105204" sldId="290"/>
            <ac:spMk id="163" creationId="{916A2A9A-5A59-7044-8755-52E034B3317F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64" creationId="{37ECF6D9-F9CB-3C4F-90E1-5DB0B45E026D}"/>
          </ac:spMkLst>
        </pc:spChg>
        <pc:spChg chg="del">
          <ac:chgData name="Ziyan Han" userId="3a0290bb0867d812" providerId="LiveId" clId="{54439120-5D07-494C-A5FC-5541CDCBFB30}" dt="2024-06-11T01:11:56.427" v="17977" actId="478"/>
          <ac:spMkLst>
            <pc:docMk/>
            <pc:sldMk cId="3840105204" sldId="290"/>
            <ac:spMk id="167" creationId="{D8B82C56-AD15-EB42-B7D3-7DC833C9D026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69" creationId="{929C57CF-B269-ED4A-9F02-70A539A01767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70" creationId="{0C6BDF2C-2173-BF40-9870-61C4A5C45441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71" creationId="{B32244DB-DCF0-5649-AB72-EB2437B49D8B}"/>
          </ac:spMkLst>
        </pc:spChg>
        <pc:grpChg chg="mod">
          <ac:chgData name="Ziyan Han" userId="3a0290bb0867d812" providerId="LiveId" clId="{54439120-5D07-494C-A5FC-5541CDCBFB30}" dt="2024-06-11T01:12:04.050" v="17979" actId="1076"/>
          <ac:grpSpMkLst>
            <pc:docMk/>
            <pc:sldMk cId="3840105204" sldId="290"/>
            <ac:grpSpMk id="165" creationId="{6EF334CB-8F3F-264F-B707-113C65A85A9F}"/>
          </ac:grpSpMkLst>
        </pc:grpChg>
        <pc:grpChg chg="add mod">
          <ac:chgData name="Ziyan Han" userId="3a0290bb0867d812" providerId="LiveId" clId="{54439120-5D07-494C-A5FC-5541CDCBFB30}" dt="2024-06-11T01:16:32.130" v="18160"/>
          <ac:grpSpMkLst>
            <pc:docMk/>
            <pc:sldMk cId="3840105204" sldId="290"/>
            <ac:grpSpMk id="166" creationId="{ABEF64F9-455F-FF4F-B6ED-1AA6C4FBA577}"/>
          </ac:grpSpMkLst>
        </pc:grpChg>
        <pc:graphicFrameChg chg="mod">
          <ac:chgData name="Ziyan Han" userId="3a0290bb0867d812" providerId="LiveId" clId="{54439120-5D07-494C-A5FC-5541CDCBFB30}" dt="2024-06-11T01:16:32.130" v="18160"/>
          <ac:graphicFrameMkLst>
            <pc:docMk/>
            <pc:sldMk cId="3840105204" sldId="290"/>
            <ac:graphicFrameMk id="168" creationId="{47972F45-EE37-2A48-B22A-DA316E3F5EFD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02:33:48.750" v="18985" actId="21"/>
        <pc:sldMkLst>
          <pc:docMk/>
          <pc:sldMk cId="1278221698" sldId="291"/>
        </pc:sldMkLst>
        <pc:spChg chg="mod">
          <ac:chgData name="Ziyan Han" userId="3a0290bb0867d812" providerId="LiveId" clId="{54439120-5D07-494C-A5FC-5541CDCBFB30}" dt="2024-06-11T02:33:48.750" v="18985" actId="21"/>
          <ac:spMkLst>
            <pc:docMk/>
            <pc:sldMk cId="1278221698" sldId="291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01:18:31.741" v="18175" actId="478"/>
          <ac:spMkLst>
            <pc:docMk/>
            <pc:sldMk cId="1278221698" sldId="291"/>
            <ac:spMk id="3" creationId="{981B7515-B222-6649-953A-CFBA9FA6089E}"/>
          </ac:spMkLst>
        </pc:spChg>
        <pc:spChg chg="mod">
          <ac:chgData name="Ziyan Han" userId="3a0290bb0867d812" providerId="LiveId" clId="{54439120-5D07-494C-A5FC-5541CDCBFB30}" dt="2024-06-11T01:18:37.461" v="18176" actId="1076"/>
          <ac:spMkLst>
            <pc:docMk/>
            <pc:sldMk cId="1278221698" sldId="291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35:26.929" v="18289" actId="14100"/>
          <ac:spMkLst>
            <pc:docMk/>
            <pc:sldMk cId="1278221698" sldId="291"/>
            <ac:spMk id="159" creationId="{BEA971C0-D7E3-F444-BDC2-ECE5F40E2A41}"/>
          </ac:spMkLst>
        </pc:spChg>
        <pc:spChg chg="del mod">
          <ac:chgData name="Ziyan Han" userId="3a0290bb0867d812" providerId="LiveId" clId="{54439120-5D07-494C-A5FC-5541CDCBFB30}" dt="2024-06-11T01:35:16.997" v="18284" actId="478"/>
          <ac:spMkLst>
            <pc:docMk/>
            <pc:sldMk cId="1278221698" sldId="291"/>
            <ac:spMk id="164" creationId="{37ECF6D9-F9CB-3C4F-90E1-5DB0B45E026D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3" creationId="{2A3F1CF5-B910-2C4C-A218-73E294205A97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4" creationId="{8A82061B-B067-8343-9E96-B3192C884334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5" creationId="{995DD46A-1716-5145-AA80-BAE50E8B71D2}"/>
          </ac:spMkLst>
        </pc:spChg>
        <pc:grpChg chg="del">
          <ac:chgData name="Ziyan Han" userId="3a0290bb0867d812" providerId="LiveId" clId="{54439120-5D07-494C-A5FC-5541CDCBFB30}" dt="2024-06-11T01:23:01.955" v="18189" actId="478"/>
          <ac:grpSpMkLst>
            <pc:docMk/>
            <pc:sldMk cId="1278221698" sldId="291"/>
            <ac:grpSpMk id="166" creationId="{ABEF64F9-455F-FF4F-B6ED-1AA6C4FBA577}"/>
          </ac:grpSpMkLst>
        </pc:grpChg>
        <pc:grpChg chg="add del mod">
          <ac:chgData name="Ziyan Han" userId="3a0290bb0867d812" providerId="LiveId" clId="{54439120-5D07-494C-A5FC-5541CDCBFB30}" dt="2024-06-11T01:34:10.127" v="18273"/>
          <ac:grpSpMkLst>
            <pc:docMk/>
            <pc:sldMk cId="1278221698" sldId="291"/>
            <ac:grpSpMk id="167" creationId="{E57F08D2-C627-3744-BD0C-FD185129E493}"/>
          </ac:grpSpMkLst>
        </pc:grpChg>
        <pc:graphicFrameChg chg="mod">
          <ac:chgData name="Ziyan Han" userId="3a0290bb0867d812" providerId="LiveId" clId="{54439120-5D07-494C-A5FC-5541CDCBFB30}" dt="2024-06-11T01:34:07.906" v="18272"/>
          <ac:graphicFrameMkLst>
            <pc:docMk/>
            <pc:sldMk cId="1278221698" sldId="291"/>
            <ac:graphicFrameMk id="172" creationId="{7AAEF1D2-A385-284D-AD01-903C93C731A0}"/>
          </ac:graphicFrameMkLst>
        </pc:graphicFrameChg>
      </pc:sldChg>
      <pc:sldChg chg="add del">
        <pc:chgData name="Ziyan Han" userId="3a0290bb0867d812" providerId="LiveId" clId="{54439120-5D07-494C-A5FC-5541CDCBFB30}" dt="2024-06-11T01:17:08.554" v="18166" actId="2696"/>
        <pc:sldMkLst>
          <pc:docMk/>
          <pc:sldMk cId="4042246529" sldId="291"/>
        </pc:sldMkLst>
      </pc:sldChg>
      <pc:sldChg chg="addSp delSp modSp add mod">
        <pc:chgData name="Ziyan Han" userId="3a0290bb0867d812" providerId="LiveId" clId="{54439120-5D07-494C-A5FC-5541CDCBFB30}" dt="2024-06-11T01:36:01.576" v="18295"/>
        <pc:sldMkLst>
          <pc:docMk/>
          <pc:sldMk cId="1674303907" sldId="292"/>
        </pc:sldMkLst>
        <pc:spChg chg="mod">
          <ac:chgData name="Ziyan Han" userId="3a0290bb0867d812" providerId="LiveId" clId="{54439120-5D07-494C-A5FC-5541CDCBFB30}" dt="2024-06-11T01:19:58.655" v="18188" actId="692"/>
          <ac:spMkLst>
            <pc:docMk/>
            <pc:sldMk cId="1674303907" sldId="292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19:43.237" v="18184" actId="113"/>
          <ac:spMkLst>
            <pc:docMk/>
            <pc:sldMk cId="1674303907" sldId="292"/>
            <ac:spMk id="127" creationId="{DFE486E3-3CEE-AF43-84C0-F9D4758AFB0B}"/>
          </ac:spMkLst>
        </pc:spChg>
        <pc:spChg chg="del">
          <ac:chgData name="Ziyan Han" userId="3a0290bb0867d812" providerId="LiveId" clId="{54439120-5D07-494C-A5FC-5541CDCBFB30}" dt="2024-06-11T01:36:00.493" v="18294" actId="478"/>
          <ac:spMkLst>
            <pc:docMk/>
            <pc:sldMk cId="1674303907" sldId="292"/>
            <ac:spMk id="159" creationId="{BEA971C0-D7E3-F444-BDC2-ECE5F40E2A41}"/>
          </ac:spMkLst>
        </pc:spChg>
        <pc:spChg chg="del">
          <ac:chgData name="Ziyan Han" userId="3a0290bb0867d812" providerId="LiveId" clId="{54439120-5D07-494C-A5FC-5541CDCBFB30}" dt="2024-06-11T01:35:58.796" v="18293" actId="478"/>
          <ac:spMkLst>
            <pc:docMk/>
            <pc:sldMk cId="1674303907" sldId="292"/>
            <ac:spMk id="164" creationId="{37ECF6D9-F9CB-3C4F-90E1-5DB0B45E026D}"/>
          </ac:spMkLst>
        </pc:spChg>
        <pc:spChg chg="add mod">
          <ac:chgData name="Ziyan Han" userId="3a0290bb0867d812" providerId="LiveId" clId="{54439120-5D07-494C-A5FC-5541CDCBFB30}" dt="2024-06-11T01:36:01.576" v="18295"/>
          <ac:spMkLst>
            <pc:docMk/>
            <pc:sldMk cId="1674303907" sldId="292"/>
            <ac:spMk id="167" creationId="{6426A0AB-4423-0547-A7EF-C987D8E7599C}"/>
          </ac:spMkLst>
        </pc:spChg>
      </pc:sldChg>
      <pc:sldChg chg="addSp delSp modSp add del mod">
        <pc:chgData name="Ziyan Han" userId="3a0290bb0867d812" providerId="LiveId" clId="{54439120-5D07-494C-A5FC-5541CDCBFB30}" dt="2024-06-11T01:39:55.459" v="18300" actId="2696"/>
        <pc:sldMkLst>
          <pc:docMk/>
          <pc:sldMk cId="125156724" sldId="293"/>
        </pc:sldMkLst>
        <pc:spChg chg="add mod">
          <ac:chgData name="Ziyan Han" userId="3a0290bb0867d812" providerId="LiveId" clId="{54439120-5D07-494C-A5FC-5541CDCBFB30}" dt="2024-06-11T01:32:33.492" v="18259" actId="14100"/>
          <ac:spMkLst>
            <pc:docMk/>
            <pc:sldMk cId="125156724" sldId="293"/>
            <ac:spMk id="167" creationId="{73633750-0F51-0B41-A911-1ED42E30A1B8}"/>
          </ac:spMkLst>
        </pc:spChg>
        <pc:grpChg chg="del">
          <ac:chgData name="Ziyan Han" userId="3a0290bb0867d812" providerId="LiveId" clId="{54439120-5D07-494C-A5FC-5541CDCBFB30}" dt="2024-06-11T01:23:16.628" v="18191" actId="478"/>
          <ac:grpSpMkLst>
            <pc:docMk/>
            <pc:sldMk cId="125156724" sldId="293"/>
            <ac:grpSpMk id="165" creationId="{6EF334CB-8F3F-264F-B707-113C65A85A9F}"/>
          </ac:grpSpMkLst>
        </pc:grpChg>
        <pc:graphicFrameChg chg="modGraphic">
          <ac:chgData name="Ziyan Han" userId="3a0290bb0867d812" providerId="LiveId" clId="{54439120-5D07-494C-A5FC-5541CDCBFB30}" dt="2024-06-11T01:32:47.438" v="18261" actId="113"/>
          <ac:graphicFrameMkLst>
            <pc:docMk/>
            <pc:sldMk cId="125156724" sldId="293"/>
            <ac:graphicFrameMk id="168" creationId="{47972F45-EE37-2A48-B22A-DA316E3F5EFD}"/>
          </ac:graphicFrameMkLst>
        </pc:graphicFrameChg>
      </pc:sldChg>
      <pc:sldChg chg="addSp modSp add del mod">
        <pc:chgData name="Ziyan Han" userId="3a0290bb0867d812" providerId="LiveId" clId="{54439120-5D07-494C-A5FC-5541CDCBFB30}" dt="2024-06-11T01:39:56.119" v="18301" actId="2696"/>
        <pc:sldMkLst>
          <pc:docMk/>
          <pc:sldMk cId="2030786283" sldId="294"/>
        </pc:sldMkLst>
        <pc:spChg chg="add mod">
          <ac:chgData name="Ziyan Han" userId="3a0290bb0867d812" providerId="LiveId" clId="{54439120-5D07-494C-A5FC-5541CDCBFB30}" dt="2024-06-11T01:34:43.536" v="18277" actId="14100"/>
          <ac:spMkLst>
            <pc:docMk/>
            <pc:sldMk cId="2030786283" sldId="294"/>
            <ac:spMk id="3" creationId="{A6002086-C421-6D4A-91F9-27F5C4E0F95A}"/>
          </ac:spMkLst>
        </pc:spChg>
      </pc:sldChg>
      <pc:sldChg chg="addSp delSp modSp add mod">
        <pc:chgData name="Ziyan Han" userId="3a0290bb0867d812" providerId="LiveId" clId="{54439120-5D07-494C-A5FC-5541CDCBFB30}" dt="2024-06-11T02:33:55.192" v="18987" actId="14100"/>
        <pc:sldMkLst>
          <pc:docMk/>
          <pc:sldMk cId="615680862" sldId="295"/>
        </pc:sldMkLst>
        <pc:spChg chg="mod">
          <ac:chgData name="Ziyan Han" userId="3a0290bb0867d812" providerId="LiveId" clId="{54439120-5D07-494C-A5FC-5541CDCBFB30}" dt="2024-06-11T02:33:55.192" v="18987" actId="14100"/>
          <ac:spMkLst>
            <pc:docMk/>
            <pc:sldMk cId="615680862" sldId="295"/>
            <ac:spMk id="2" creationId="{BA9A4FE5-CF77-F04F-B7A2-A2246E1548FF}"/>
          </ac:spMkLst>
        </pc:spChg>
        <pc:spChg chg="del">
          <ac:chgData name="Ziyan Han" userId="3a0290bb0867d812" providerId="LiveId" clId="{54439120-5D07-494C-A5FC-5541CDCBFB30}" dt="2024-06-11T01:35:36.101" v="18291" actId="478"/>
          <ac:spMkLst>
            <pc:docMk/>
            <pc:sldMk cId="615680862" sldId="295"/>
            <ac:spMk id="159" creationId="{BEA971C0-D7E3-F444-BDC2-ECE5F40E2A41}"/>
          </ac:spMkLst>
        </pc:spChg>
        <pc:spChg chg="del">
          <ac:chgData name="Ziyan Han" userId="3a0290bb0867d812" providerId="LiveId" clId="{54439120-5D07-494C-A5FC-5541CDCBFB30}" dt="2024-06-11T01:35:33.708" v="18290" actId="478"/>
          <ac:spMkLst>
            <pc:docMk/>
            <pc:sldMk cId="615680862" sldId="295"/>
            <ac:spMk id="164" creationId="{37ECF6D9-F9CB-3C4F-90E1-5DB0B45E026D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7" creationId="{8EBB02F0-E04D-3B4C-8BA9-F322F7602556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8" creationId="{6F4F709B-4883-C449-8C43-8C6531D3545D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9" creationId="{C98900DF-0434-B447-AF8A-3C94F2F15CF9}"/>
          </ac:spMkLst>
        </pc:spChg>
        <pc:spChg chg="add mod">
          <ac:chgData name="Ziyan Han" userId="3a0290bb0867d812" providerId="LiveId" clId="{54439120-5D07-494C-A5FC-5541CDCBFB30}" dt="2024-06-11T01:35:37.244" v="18292"/>
          <ac:spMkLst>
            <pc:docMk/>
            <pc:sldMk cId="615680862" sldId="295"/>
            <ac:spMk id="170" creationId="{16E7D72F-A5CB-0742-9552-895673710273}"/>
          </ac:spMkLst>
        </pc:spChg>
        <pc:grpChg chg="add mod">
          <ac:chgData name="Ziyan Han" userId="3a0290bb0867d812" providerId="LiveId" clId="{54439120-5D07-494C-A5FC-5541CDCBFB30}" dt="2024-06-11T01:34:15.347" v="18275"/>
          <ac:grpSpMkLst>
            <pc:docMk/>
            <pc:sldMk cId="615680862" sldId="295"/>
            <ac:grpSpMk id="111" creationId="{D7224E0A-3806-7741-9CDA-B0C79DA02021}"/>
          </ac:grpSpMkLst>
        </pc:grpChg>
        <pc:graphicFrameChg chg="mod">
          <ac:chgData name="Ziyan Han" userId="3a0290bb0867d812" providerId="LiveId" clId="{54439120-5D07-494C-A5FC-5541CDCBFB30}" dt="2024-06-11T01:34:15.347" v="18275"/>
          <ac:graphicFrameMkLst>
            <pc:docMk/>
            <pc:sldMk cId="615680862" sldId="295"/>
            <ac:graphicFrameMk id="166" creationId="{0B436803-2231-0F42-B47C-F70562A9FA9A}"/>
          </ac:graphicFrameMkLst>
        </pc:graphicFrameChg>
      </pc:sldChg>
      <pc:sldChg chg="add ord">
        <pc:chgData name="Ziyan Han" userId="3a0290bb0867d812" providerId="LiveId" clId="{54439120-5D07-494C-A5FC-5541CDCBFB30}" dt="2024-06-11T02:14:46.229" v="18541" actId="20578"/>
        <pc:sldMkLst>
          <pc:docMk/>
          <pc:sldMk cId="34028935" sldId="296"/>
        </pc:sldMkLst>
      </pc:sldChg>
      <pc:sldChg chg="addSp modSp add modNotesTx">
        <pc:chgData name="Ziyan Han" userId="3a0290bb0867d812" providerId="LiveId" clId="{54439120-5D07-494C-A5FC-5541CDCBFB30}" dt="2024-06-11T01:39:19.242" v="18299"/>
        <pc:sldMkLst>
          <pc:docMk/>
          <pc:sldMk cId="1609524654" sldId="297"/>
        </pc:sldMkLst>
        <pc:spChg chg="add mod">
          <ac:chgData name="Ziyan Han" userId="3a0290bb0867d812" providerId="LiveId" clId="{54439120-5D07-494C-A5FC-5541CDCBFB30}" dt="2024-06-11T01:38:58.311" v="18298"/>
          <ac:spMkLst>
            <pc:docMk/>
            <pc:sldMk cId="1609524654" sldId="297"/>
            <ac:spMk id="159" creationId="{9912F055-FDF4-0A41-98A7-E968A072D330}"/>
          </ac:spMkLst>
        </pc:spChg>
      </pc:sldChg>
      <pc:sldChg chg="addSp delSp modSp add mod modNotesTx">
        <pc:chgData name="Ziyan Han" userId="3a0290bb0867d812" providerId="LiveId" clId="{54439120-5D07-494C-A5FC-5541CDCBFB30}" dt="2024-06-11T16:41:58.045" v="19102" actId="478"/>
        <pc:sldMkLst>
          <pc:docMk/>
          <pc:sldMk cId="2650019651" sldId="298"/>
        </pc:sldMkLst>
        <pc:spChg chg="del">
          <ac:chgData name="Ziyan Han" userId="3a0290bb0867d812" providerId="LiveId" clId="{54439120-5D07-494C-A5FC-5541CDCBFB30}" dt="2024-06-11T16:41:55.346" v="19100" actId="478"/>
          <ac:spMkLst>
            <pc:docMk/>
            <pc:sldMk cId="2650019651" sldId="298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1:58.045" v="19102" actId="478"/>
          <ac:spMkLst>
            <pc:docMk/>
            <pc:sldMk cId="2650019651" sldId="298"/>
            <ac:spMk id="58" creationId="{4E26228D-786E-5B4F-8FCE-4961DD719A33}"/>
          </ac:spMkLst>
        </pc:spChg>
        <pc:spChg chg="del">
          <ac:chgData name="Ziyan Han" userId="3a0290bb0867d812" providerId="LiveId" clId="{54439120-5D07-494C-A5FC-5541CDCBFB30}" dt="2024-06-11T01:40:26.143" v="18305" actId="478"/>
          <ac:spMkLst>
            <pc:docMk/>
            <pc:sldMk cId="2650019651" sldId="298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46:49.631" v="18380" actId="692"/>
          <ac:spMkLst>
            <pc:docMk/>
            <pc:sldMk cId="2650019651" sldId="298"/>
            <ac:spMk id="117" creationId="{1A3AC296-CC76-CC43-85C9-10723F8C20D7}"/>
          </ac:spMkLst>
        </pc:spChg>
        <pc:spChg chg="del">
          <ac:chgData name="Ziyan Han" userId="3a0290bb0867d812" providerId="LiveId" clId="{54439120-5D07-494C-A5FC-5541CDCBFB30}" dt="2024-06-11T01:40:24.402" v="18304" actId="478"/>
          <ac:spMkLst>
            <pc:docMk/>
            <pc:sldMk cId="2650019651" sldId="298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46:54.003" v="18381" actId="207"/>
          <ac:spMkLst>
            <pc:docMk/>
            <pc:sldMk cId="2650019651" sldId="298"/>
            <ac:spMk id="128" creationId="{D9668B12-C327-2547-AB12-324BF4652DF7}"/>
          </ac:spMkLst>
        </pc:spChg>
        <pc:spChg chg="del">
          <ac:chgData name="Ziyan Han" userId="3a0290bb0867d812" providerId="LiveId" clId="{54439120-5D07-494C-A5FC-5541CDCBFB30}" dt="2024-06-11T01:40:03.883" v="18303" actId="478"/>
          <ac:spMkLst>
            <pc:docMk/>
            <pc:sldMk cId="2650019651" sldId="298"/>
            <ac:spMk id="159" creationId="{9912F055-FDF4-0A41-98A7-E968A072D330}"/>
          </ac:spMkLst>
        </pc:spChg>
        <pc:spChg chg="add mod">
          <ac:chgData name="Ziyan Han" userId="3a0290bb0867d812" providerId="LiveId" clId="{54439120-5D07-494C-A5FC-5541CDCBFB30}" dt="2024-06-11T01:40:27.275" v="18306"/>
          <ac:spMkLst>
            <pc:docMk/>
            <pc:sldMk cId="2650019651" sldId="298"/>
            <ac:spMk id="164" creationId="{60C3CD3B-99A4-0447-9895-87FBEEFD218D}"/>
          </ac:spMkLst>
        </pc:spChg>
        <pc:spChg chg="add mod">
          <ac:chgData name="Ziyan Han" userId="3a0290bb0867d812" providerId="LiveId" clId="{54439120-5D07-494C-A5FC-5541CDCBFB30}" dt="2024-06-11T01:40:27.275" v="18306"/>
          <ac:spMkLst>
            <pc:docMk/>
            <pc:sldMk cId="2650019651" sldId="298"/>
            <ac:spMk id="172" creationId="{9598DD18-B331-BA45-B6BA-CE01EE425F63}"/>
          </ac:spMkLst>
        </pc:spChg>
        <pc:grpChg chg="del">
          <ac:chgData name="Ziyan Han" userId="3a0290bb0867d812" providerId="LiveId" clId="{54439120-5D07-494C-A5FC-5541CDCBFB30}" dt="2024-06-11T01:45:48.719" v="18371" actId="478"/>
          <ac:grpSpMkLst>
            <pc:docMk/>
            <pc:sldMk cId="2650019651" sldId="298"/>
            <ac:grpSpMk id="166" creationId="{ABEF64F9-455F-FF4F-B6ED-1AA6C4FBA577}"/>
          </ac:grpSpMkLst>
        </pc:grpChg>
        <pc:graphicFrameChg chg="add mod">
          <ac:chgData name="Ziyan Han" userId="3a0290bb0867d812" providerId="LiveId" clId="{54439120-5D07-494C-A5FC-5541CDCBFB30}" dt="2024-06-11T16:41:55.844" v="19101"/>
          <ac:graphicFrameMkLst>
            <pc:docMk/>
            <pc:sldMk cId="2650019651" sldId="298"/>
            <ac:graphicFrameMk id="116" creationId="{004DBE31-A4ED-3444-98DA-01C54F143291}"/>
          </ac:graphicFrameMkLst>
        </pc:graphicFrameChg>
        <pc:graphicFrameChg chg="add mod">
          <ac:chgData name="Ziyan Han" userId="3a0290bb0867d812" providerId="LiveId" clId="{54439120-5D07-494C-A5FC-5541CDCBFB30}" dt="2024-06-11T01:45:49.369" v="18372"/>
          <ac:graphicFrameMkLst>
            <pc:docMk/>
            <pc:sldMk cId="2650019651" sldId="298"/>
            <ac:graphicFrameMk id="173" creationId="{DA235181-FD28-164B-9109-698C4CD3D2C8}"/>
          </ac:graphicFrameMkLst>
        </pc:graphicFrameChg>
      </pc:sldChg>
      <pc:sldChg chg="addSp delSp modSp add mod modNotesTx">
        <pc:chgData name="Ziyan Han" userId="3a0290bb0867d812" providerId="LiveId" clId="{54439120-5D07-494C-A5FC-5541CDCBFB30}" dt="2024-06-11T16:41:42.978" v="19099" actId="1076"/>
        <pc:sldMkLst>
          <pc:docMk/>
          <pc:sldMk cId="3970886067" sldId="299"/>
        </pc:sldMkLst>
        <pc:spChg chg="del">
          <ac:chgData name="Ziyan Han" userId="3a0290bb0867d812" providerId="LiveId" clId="{54439120-5D07-494C-A5FC-5541CDCBFB30}" dt="2024-06-11T16:38:12.903" v="19065" actId="478"/>
          <ac:spMkLst>
            <pc:docMk/>
            <pc:sldMk cId="3970886067" sldId="299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38:17.831" v="19068" actId="478"/>
          <ac:spMkLst>
            <pc:docMk/>
            <pc:sldMk cId="3970886067" sldId="299"/>
            <ac:spMk id="58" creationId="{8C3204E5-CE8C-BC4C-BE68-FCA139201A76}"/>
          </ac:spMkLst>
        </pc:spChg>
        <pc:spChg chg="del">
          <ac:chgData name="Ziyan Han" userId="3a0290bb0867d812" providerId="LiveId" clId="{54439120-5D07-494C-A5FC-5541CDCBFB30}" dt="2024-06-11T01:41:01.787" v="18308" actId="478"/>
          <ac:spMkLst>
            <pc:docMk/>
            <pc:sldMk cId="3970886067" sldId="299"/>
            <ac:spMk id="159" creationId="{9912F055-FDF4-0A41-98A7-E968A072D330}"/>
          </ac:spMkLst>
        </pc:spChg>
        <pc:spChg chg="add mod">
          <ac:chgData name="Ziyan Han" userId="3a0290bb0867d812" providerId="LiveId" clId="{54439120-5D07-494C-A5FC-5541CDCBFB30}" dt="2024-06-11T01:44:54.917" v="18370"/>
          <ac:spMkLst>
            <pc:docMk/>
            <pc:sldMk cId="3970886067" sldId="299"/>
            <ac:spMk id="164" creationId="{3D4AA488-F370-924A-A141-BEF244EA391F}"/>
          </ac:spMkLst>
        </pc:spChg>
        <pc:spChg chg="del mod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69" creationId="{89C26689-D446-7941-9B02-1E480BD1BDE5}"/>
          </ac:spMkLst>
        </pc:spChg>
        <pc:spChg chg="del">
          <ac:chgData name="Ziyan Han" userId="3a0290bb0867d812" providerId="LiveId" clId="{54439120-5D07-494C-A5FC-5541CDCBFB30}" dt="2024-06-11T01:41:08.318" v="18310" actId="478"/>
          <ac:spMkLst>
            <pc:docMk/>
            <pc:sldMk cId="3970886067" sldId="299"/>
            <ac:spMk id="169" creationId="{929C57CF-B269-ED4A-9F02-70A539A01767}"/>
          </ac:spMkLst>
        </pc:spChg>
        <pc:spChg chg="del topLvl">
          <ac:chgData name="Ziyan Han" userId="3a0290bb0867d812" providerId="LiveId" clId="{54439120-5D07-494C-A5FC-5541CDCBFB30}" dt="2024-06-11T01:41:10.351" v="18311" actId="478"/>
          <ac:spMkLst>
            <pc:docMk/>
            <pc:sldMk cId="3970886067" sldId="299"/>
            <ac:spMk id="170" creationId="{0C6BDF2C-2173-BF40-9870-61C4A5C45441}"/>
          </ac:spMkLst>
        </pc:spChg>
        <pc:spChg chg="del mod topLvl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70" creationId="{FDC7F78C-B645-364B-A2F1-446AC81170CC}"/>
          </ac:spMkLst>
        </pc:spChg>
        <pc:spChg chg="del">
          <ac:chgData name="Ziyan Han" userId="3a0290bb0867d812" providerId="LiveId" clId="{54439120-5D07-494C-A5FC-5541CDCBFB30}" dt="2024-06-11T01:41:06.424" v="18309" actId="478"/>
          <ac:spMkLst>
            <pc:docMk/>
            <pc:sldMk cId="3970886067" sldId="299"/>
            <ac:spMk id="171" creationId="{B32244DB-DCF0-5649-AB72-EB2437B49D8B}"/>
          </ac:spMkLst>
        </pc:spChg>
        <pc:spChg chg="del mod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71" creationId="{DAACAA00-6EEB-544C-A24E-550501E0FFA9}"/>
          </ac:spMkLst>
        </pc:spChg>
        <pc:grpChg chg="add del mod">
          <ac:chgData name="Ziyan Han" userId="3a0290bb0867d812" providerId="LiveId" clId="{54439120-5D07-494C-A5FC-5541CDCBFB30}" dt="2024-06-11T16:38:39.260" v="19070" actId="478"/>
          <ac:grpSpMkLst>
            <pc:docMk/>
            <pc:sldMk cId="3970886067" sldId="299"/>
            <ac:grpSpMk id="159" creationId="{58690111-1C9C-C243-B42C-4CC12DF95D97}"/>
          </ac:grpSpMkLst>
        </pc:grpChg>
        <pc:grpChg chg="del">
          <ac:chgData name="Ziyan Han" userId="3a0290bb0867d812" providerId="LiveId" clId="{54439120-5D07-494C-A5FC-5541CDCBFB30}" dt="2024-06-11T01:41:10.351" v="18311" actId="478"/>
          <ac:grpSpMkLst>
            <pc:docMk/>
            <pc:sldMk cId="3970886067" sldId="299"/>
            <ac:grpSpMk id="166" creationId="{ABEF64F9-455F-FF4F-B6ED-1AA6C4FBA577}"/>
          </ac:grpSpMkLst>
        </pc:grpChg>
        <pc:graphicFrameChg chg="del mod topLvl modGraphic">
          <ac:chgData name="Ziyan Han" userId="3a0290bb0867d812" providerId="LiveId" clId="{54439120-5D07-494C-A5FC-5541CDCBFB30}" dt="2024-06-11T16:41:09.942" v="19091" actId="478"/>
          <ac:graphicFrameMkLst>
            <pc:docMk/>
            <pc:sldMk cId="3970886067" sldId="299"/>
            <ac:graphicFrameMk id="166" creationId="{7238EE0A-D3A5-FF43-B71A-874E5D43EC03}"/>
          </ac:graphicFrameMkLst>
        </pc:graphicFrameChg>
        <pc:graphicFrameChg chg="mod topLvl modGraphic">
          <ac:chgData name="Ziyan Han" userId="3a0290bb0867d812" providerId="LiveId" clId="{54439120-5D07-494C-A5FC-5541CDCBFB30}" dt="2024-06-11T01:44:45.344" v="18369" actId="20577"/>
          <ac:graphicFrameMkLst>
            <pc:docMk/>
            <pc:sldMk cId="3970886067" sldId="299"/>
            <ac:graphicFrameMk id="168" creationId="{47972F45-EE37-2A48-B22A-DA316E3F5EFD}"/>
          </ac:graphicFrameMkLst>
        </pc:graphicFrameChg>
        <pc:graphicFrameChg chg="add mod modGraphic">
          <ac:chgData name="Ziyan Han" userId="3a0290bb0867d812" providerId="LiveId" clId="{54439120-5D07-494C-A5FC-5541CDCBFB30}" dt="2024-06-11T16:41:42.978" v="19099" actId="1076"/>
          <ac:graphicFrameMkLst>
            <pc:docMk/>
            <pc:sldMk cId="3970886067" sldId="299"/>
            <ac:graphicFrameMk id="172" creationId="{9F9C7363-CCDA-5941-8933-8FCC477E6FA3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05.842" v="19105"/>
        <pc:sldMkLst>
          <pc:docMk/>
          <pc:sldMk cId="1003510470" sldId="300"/>
        </pc:sldMkLst>
        <pc:spChg chg="del">
          <ac:chgData name="Ziyan Han" userId="3a0290bb0867d812" providerId="LiveId" clId="{54439120-5D07-494C-A5FC-5541CDCBFB30}" dt="2024-06-11T16:42:03.608" v="19103" actId="478"/>
          <ac:spMkLst>
            <pc:docMk/>
            <pc:sldMk cId="1003510470" sldId="300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05.427" v="19104" actId="478"/>
          <ac:spMkLst>
            <pc:docMk/>
            <pc:sldMk cId="1003510470" sldId="300"/>
            <ac:spMk id="58" creationId="{3F860FF9-0E08-8446-BD54-703FE57EC1B7}"/>
          </ac:spMkLst>
        </pc:spChg>
        <pc:spChg chg="add mod">
          <ac:chgData name="Ziyan Han" userId="3a0290bb0867d812" providerId="LiveId" clId="{54439120-5D07-494C-A5FC-5541CDCBFB30}" dt="2024-06-11T01:51:37.099" v="18395" actId="14100"/>
          <ac:spMkLst>
            <pc:docMk/>
            <pc:sldMk cId="1003510470" sldId="300"/>
            <ac:spMk id="111" creationId="{AC83D3C5-7C83-2A45-B514-8AE45E8C82DC}"/>
          </ac:spMkLst>
        </pc:spChg>
        <pc:spChg chg="add mod">
          <ac:chgData name="Ziyan Han" userId="3a0290bb0867d812" providerId="LiveId" clId="{54439120-5D07-494C-A5FC-5541CDCBFB30}" dt="2024-06-11T01:51:59.049" v="18400" actId="14100"/>
          <ac:spMkLst>
            <pc:docMk/>
            <pc:sldMk cId="1003510470" sldId="300"/>
            <ac:spMk id="116" creationId="{2D0C7391-9E99-6140-A557-AD6F829D57CF}"/>
          </ac:spMkLst>
        </pc:spChg>
        <pc:spChg chg="add del mod">
          <ac:chgData name="Ziyan Han" userId="3a0290bb0867d812" providerId="LiveId" clId="{54439120-5D07-494C-A5FC-5541CDCBFB30}" dt="2024-06-11T01:51:29.108" v="18393" actId="478"/>
          <ac:spMkLst>
            <pc:docMk/>
            <pc:sldMk cId="1003510470" sldId="300"/>
            <ac:spMk id="127" creationId="{2A6BA8AB-4009-AD4B-9779-F79DB3307376}"/>
          </ac:spMkLst>
        </pc:spChg>
        <pc:spChg chg="add mod">
          <ac:chgData name="Ziyan Han" userId="3a0290bb0867d812" providerId="LiveId" clId="{54439120-5D07-494C-A5FC-5541CDCBFB30}" dt="2024-06-11T01:51:53.978" v="18399" actId="14100"/>
          <ac:spMkLst>
            <pc:docMk/>
            <pc:sldMk cId="1003510470" sldId="300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2:05.842" v="19105"/>
          <ac:graphicFrameMkLst>
            <pc:docMk/>
            <pc:sldMk cId="1003510470" sldId="300"/>
            <ac:graphicFrameMk id="127" creationId="{BAFDA2CE-88E8-5F44-82CD-6E8DB190DF3B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32.194" v="19108"/>
        <pc:sldMkLst>
          <pc:docMk/>
          <pc:sldMk cId="986771159" sldId="301"/>
        </pc:sldMkLst>
        <pc:spChg chg="del">
          <ac:chgData name="Ziyan Han" userId="3a0290bb0867d812" providerId="LiveId" clId="{54439120-5D07-494C-A5FC-5541CDCBFB30}" dt="2024-06-11T16:42:29.758" v="19106" actId="478"/>
          <ac:spMkLst>
            <pc:docMk/>
            <pc:sldMk cId="986771159" sldId="301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31.269" v="19107" actId="478"/>
          <ac:spMkLst>
            <pc:docMk/>
            <pc:sldMk cId="986771159" sldId="301"/>
            <ac:spMk id="58" creationId="{20EA6273-6B78-7E4C-A21D-880309694E05}"/>
          </ac:spMkLst>
        </pc:spChg>
        <pc:graphicFrameChg chg="add mod">
          <ac:chgData name="Ziyan Han" userId="3a0290bb0867d812" providerId="LiveId" clId="{54439120-5D07-494C-A5FC-5541CDCBFB30}" dt="2024-06-11T16:42:32.194" v="19108"/>
          <ac:graphicFrameMkLst>
            <pc:docMk/>
            <pc:sldMk cId="986771159" sldId="301"/>
            <ac:graphicFrameMk id="127" creationId="{61600CF6-1E89-FE42-85B4-A0BE6C2814CF}"/>
          </ac:graphicFrameMkLst>
        </pc:graphicFrameChg>
        <pc:graphicFrameChg chg="mod modGraphic">
          <ac:chgData name="Ziyan Han" userId="3a0290bb0867d812" providerId="LiveId" clId="{54439120-5D07-494C-A5FC-5541CDCBFB30}" dt="2024-06-11T01:52:28.036" v="18404"/>
          <ac:graphicFrameMkLst>
            <pc:docMk/>
            <pc:sldMk cId="986771159" sldId="301"/>
            <ac:graphicFrameMk id="173" creationId="{DA235181-FD28-164B-9109-698C4CD3D2C8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50:25.586" v="19215"/>
        <pc:sldMkLst>
          <pc:docMk/>
          <pc:sldMk cId="1685683538" sldId="302"/>
        </pc:sldMkLst>
        <pc:spChg chg="del">
          <ac:chgData name="Ziyan Han" userId="3a0290bb0867d812" providerId="LiveId" clId="{54439120-5D07-494C-A5FC-5541CDCBFB30}" dt="2024-06-11T16:43:08.320" v="19123" actId="478"/>
          <ac:spMkLst>
            <pc:docMk/>
            <pc:sldMk cId="1685683538" sldId="302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09.864" v="19124" actId="478"/>
          <ac:spMkLst>
            <pc:docMk/>
            <pc:sldMk cId="1685683538" sldId="302"/>
            <ac:spMk id="58" creationId="{0F80D3E6-9EEA-E946-BF6C-273090BE74A2}"/>
          </ac:spMkLst>
        </pc:spChg>
        <pc:spChg chg="del">
          <ac:chgData name="Ziyan Han" userId="3a0290bb0867d812" providerId="LiveId" clId="{54439120-5D07-494C-A5FC-5541CDCBFB30}" dt="2024-06-11T01:52:57.719" v="18406" actId="478"/>
          <ac:spMkLst>
            <pc:docMk/>
            <pc:sldMk cId="1685683538" sldId="302"/>
            <ac:spMk id="111" creationId="{AC83D3C5-7C83-2A45-B514-8AE45E8C82DC}"/>
          </ac:spMkLst>
        </pc:spChg>
        <pc:spChg chg="add mod">
          <ac:chgData name="Ziyan Han" userId="3a0290bb0867d812" providerId="LiveId" clId="{54439120-5D07-494C-A5FC-5541CDCBFB30}" dt="2024-06-11T16:50:25.586" v="19215"/>
          <ac:spMkLst>
            <pc:docMk/>
            <pc:sldMk cId="1685683538" sldId="302"/>
            <ac:spMk id="115" creationId="{B9869E1C-A0FC-8B40-A379-67A5D4C5BFE4}"/>
          </ac:spMkLst>
        </pc:spChg>
        <pc:spChg chg="del">
          <ac:chgData name="Ziyan Han" userId="3a0290bb0867d812" providerId="LiveId" clId="{54439120-5D07-494C-A5FC-5541CDCBFB30}" dt="2024-06-11T01:52:59.290" v="18407" actId="478"/>
          <ac:spMkLst>
            <pc:docMk/>
            <pc:sldMk cId="1685683538" sldId="302"/>
            <ac:spMk id="116" creationId="{2D0C7391-9E99-6140-A557-AD6F829D57CF}"/>
          </ac:spMkLst>
        </pc:spChg>
        <pc:spChg chg="del">
          <ac:chgData name="Ziyan Han" userId="3a0290bb0867d812" providerId="LiveId" clId="{54439120-5D07-494C-A5FC-5541CDCBFB30}" dt="2024-06-11T01:53:17.687" v="18409" actId="478"/>
          <ac:spMkLst>
            <pc:docMk/>
            <pc:sldMk cId="1685683538" sldId="302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6" creationId="{B6E41ADE-0A18-F548-BA55-FEC7F350808B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8" creationId="{963CB92E-4359-D744-AC94-77492CE24C3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9" creationId="{76903909-AFF5-D248-A50F-134FB83B6AC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0" creationId="{E47E7FBA-6752-A94C-A754-897F4010965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1" creationId="{6FE6960D-6A9F-2541-9089-027412CE697A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4" creationId="{F3451987-798A-AE4E-AF92-0927D0B3AC9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5" creationId="{5C16926B-9242-D34B-A0F4-C4ACAF36A92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6" creationId="{B805A6C4-B303-A544-841C-F3411E21B97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7" creationId="{722CEA67-D3AE-8845-8880-37D7969F089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8" creationId="{C97979E1-EBDF-F845-85E7-601D309E3437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9" creationId="{ECA9F9FC-3711-204D-93C6-677574E2286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0" creationId="{B646D2ED-9E2A-5E4B-B372-5D33DB5B732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1" creationId="{473E2031-7207-6840-B730-35B96860AA7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2" creationId="{FFE33BFA-2E83-A345-81D4-EC1CE4DDBF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3" creationId="{95678246-7A39-F541-A239-8CA45E674CF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4" creationId="{FD8AAD4B-C4F4-C24D-B0AF-657468E6C797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5" creationId="{B35C5C10-971B-9840-AC6F-0ABCCD98E94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6" creationId="{E44CC5E4-00AF-F440-9096-82527BC1417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7" creationId="{50D431A3-D2D1-6F4B-9DF8-5C41E409DC1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8" creationId="{D94B261B-826B-7546-8FC0-AD6BA92BAEA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9" creationId="{0985B78D-9F59-2A4A-9173-6F95A6684051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0" creationId="{6097DA44-C807-3B40-ADCA-2CD8CB4927A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1" creationId="{62837F0C-61C7-A74C-89A9-1EDC3D9FEFF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2" creationId="{6A487EF6-3EFA-0742-B983-AABA4937D2A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3" creationId="{848E3F86-323F-FD47-A1B6-13524917CB51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4" creationId="{E108C299-50BD-AE40-A2ED-D1557E60421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5" creationId="{D856E86C-53CF-394B-8071-9111FCC625D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6" creationId="{84F81BA3-CC56-1A47-8AEF-E71D10D42CA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7" creationId="{5DA47E9C-5D35-0842-8C54-D6A1854C4A7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8" creationId="{329320FE-DF82-2846-ACB2-B93061FCB03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9" creationId="{939F3FB8-8A97-4642-854B-D284C9C82A8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0" creationId="{B69E59D0-FF90-4C40-8E98-CD17960F5AE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1" creationId="{178DE24A-AA4E-5343-A6DC-FDF19F84E87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2" creationId="{188736DF-B024-2D44-939D-5AEC51275F2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3" creationId="{AC561791-B75C-D346-A169-761D13BF4B8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4" creationId="{75699BC6-0CB2-474B-8E33-91D4822B993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5" creationId="{B9F6D0CF-F519-5C4B-8A25-1F16CED2C80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6" creationId="{E2425F91-AE5A-A444-B048-CCE700A1765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7" creationId="{AE10C7D4-A99E-F445-B031-2D5F0F2CD18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8" creationId="{66BE250F-3BE4-134C-A8AE-D0C875ABB53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9" creationId="{CCDB7492-2FC0-C446-8376-C36B5026FD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0" creationId="{E05D8637-7F5F-D042-98AC-E6B05C59F28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1" creationId="{6BC27543-80C6-AD42-B44F-34470DD5ABB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2" creationId="{68CAD2F0-03B3-CD42-87C3-367C43011A9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3" creationId="{1E70E373-79BD-624F-962C-6B924BB3CC9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4" creationId="{57E29396-01D8-AC44-82A7-5541FC5783C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5" creationId="{B487EE85-0350-2646-9412-7B592033A73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6" creationId="{A66C778F-30AC-8244-BED4-4837BD55A3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7" creationId="{38A07DDD-C127-8D4C-BB03-9CD4640D675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8" creationId="{7B479871-4C35-FF4F-8304-062B0EA51E7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9" creationId="{96AE1B37-C939-AF43-B57E-1F23211209E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20" creationId="{9760D652-6846-B349-AE05-56E2BDC86536}"/>
          </ac:spMkLst>
        </pc:spChg>
        <pc:spChg chg="add mod">
          <ac:chgData name="Ziyan Han" userId="3a0290bb0867d812" providerId="LiveId" clId="{54439120-5D07-494C-A5FC-5541CDCBFB30}" dt="2024-06-11T02:12:33.470" v="18532"/>
          <ac:spMkLst>
            <pc:docMk/>
            <pc:sldMk cId="1685683538" sldId="302"/>
            <ac:spMk id="222" creationId="{2D6DDF59-CFB1-6247-97A7-06F7486E3625}"/>
          </ac:spMkLst>
        </pc:spChg>
        <pc:grpChg chg="add mod">
          <ac:chgData name="Ziyan Han" userId="3a0290bb0867d812" providerId="LiveId" clId="{54439120-5D07-494C-A5FC-5541CDCBFB30}" dt="2024-06-11T02:06:10.299" v="18484"/>
          <ac:grpSpMkLst>
            <pc:docMk/>
            <pc:sldMk cId="1685683538" sldId="302"/>
            <ac:grpSpMk id="127" creationId="{7D408FF0-99F7-F140-9BD7-EA3E090ED9C7}"/>
          </ac:grpSpMkLst>
        </pc:grpChg>
        <pc:grpChg chg="del">
          <ac:chgData name="Ziyan Han" userId="3a0290bb0867d812" providerId="LiveId" clId="{54439120-5D07-494C-A5FC-5541CDCBFB30}" dt="2024-06-11T02:06:06.216" v="18482" actId="478"/>
          <ac:grpSpMkLst>
            <pc:docMk/>
            <pc:sldMk cId="1685683538" sldId="302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3:10.237" v="19125"/>
          <ac:graphicFrameMkLst>
            <pc:docMk/>
            <pc:sldMk cId="1685683538" sldId="302"/>
            <ac:graphicFrameMk id="114" creationId="{38DB8EF5-735B-9844-8005-8EC370725102}"/>
          </ac:graphicFrameMkLst>
        </pc:graphicFrameChg>
        <pc:graphicFrameChg chg="del modGraphic">
          <ac:chgData name="Ziyan Han" userId="3a0290bb0867d812" providerId="LiveId" clId="{54439120-5D07-494C-A5FC-5541CDCBFB30}" dt="2024-06-11T02:06:37.703" v="18490" actId="478"/>
          <ac:graphicFrameMkLst>
            <pc:docMk/>
            <pc:sldMk cId="1685683538" sldId="302"/>
            <ac:graphicFrameMk id="173" creationId="{DA235181-FD28-164B-9109-698C4CD3D2C8}"/>
          </ac:graphicFrameMkLst>
        </pc:graphicFrameChg>
        <pc:graphicFrameChg chg="add mod">
          <ac:chgData name="Ziyan Han" userId="3a0290bb0867d812" providerId="LiveId" clId="{54439120-5D07-494C-A5FC-5541CDCBFB30}" dt="2024-06-11T02:07:50.394" v="18506"/>
          <ac:graphicFrameMkLst>
            <pc:docMk/>
            <pc:sldMk cId="1685683538" sldId="302"/>
            <ac:graphicFrameMk id="221" creationId="{4976D680-38B3-9747-8938-6085E9D9B34F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49:03.750" v="19214" actId="122"/>
        <pc:sldMkLst>
          <pc:docMk/>
          <pc:sldMk cId="1190205010" sldId="303"/>
        </pc:sldMkLst>
        <pc:spChg chg="del">
          <ac:chgData name="Ziyan Han" userId="3a0290bb0867d812" providerId="LiveId" clId="{54439120-5D07-494C-A5FC-5541CDCBFB30}" dt="2024-06-11T16:42:59.137" v="19120" actId="478"/>
          <ac:spMkLst>
            <pc:docMk/>
            <pc:sldMk cId="1190205010" sldId="303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01.735" v="19121" actId="478"/>
          <ac:spMkLst>
            <pc:docMk/>
            <pc:sldMk cId="1190205010" sldId="303"/>
            <ac:spMk id="58" creationId="{355D1F39-F265-1E40-ADAF-F9FF61143A7B}"/>
          </ac:spMkLst>
        </pc:spChg>
        <pc:spChg chg="add mod">
          <ac:chgData name="Ziyan Han" userId="3a0290bb0867d812" providerId="LiveId" clId="{54439120-5D07-494C-A5FC-5541CDCBFB30}" dt="2024-06-11T16:49:03.750" v="19214" actId="122"/>
          <ac:spMkLst>
            <pc:docMk/>
            <pc:sldMk cId="1190205010" sldId="303"/>
            <ac:spMk id="59" creationId="{35424C4F-AC64-ED41-B862-B2F2F95452E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27" creationId="{A8D8676D-B3CA-584C-A427-23884BB0AC49}"/>
          </ac:spMkLst>
        </pc:spChg>
        <pc:spChg chg="del">
          <ac:chgData name="Ziyan Han" userId="3a0290bb0867d812" providerId="LiveId" clId="{54439120-5D07-494C-A5FC-5541CDCBFB30}" dt="2024-06-11T02:06:15.058" v="18485" actId="478"/>
          <ac:spMkLst>
            <pc:docMk/>
            <pc:sldMk cId="1190205010" sldId="303"/>
            <ac:spMk id="128" creationId="{D9668B12-C327-2547-AB12-324BF4652DF7}"/>
          </ac:spMkLst>
        </pc:spChg>
        <pc:spChg chg="mod">
          <ac:chgData name="Ziyan Han" userId="3a0290bb0867d812" providerId="LiveId" clId="{54439120-5D07-494C-A5FC-5541CDCBFB30}" dt="2024-06-11T01:53:24.630" v="18410" actId="14100"/>
          <ac:spMkLst>
            <pc:docMk/>
            <pc:sldMk cId="1190205010" sldId="303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6" creationId="{1EF45C8B-FA85-D744-9EE8-4C0297530A3E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8" creationId="{B81EE86A-7B00-AC4E-8B7A-632441A492C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9" creationId="{FA54A026-F640-4C43-8C5A-F9319E70B2E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0" creationId="{939E5732-213A-794C-A8EE-330B124E26D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1" creationId="{5BC08B3F-C2C8-EF48-989D-B024F2A1DDE6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4" creationId="{4586D3DD-EC20-954B-AC94-4F58D7EA252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5" creationId="{7C70D414-FF20-324C-8EAB-587976D5E74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6" creationId="{86EF4EC9-7B68-3D47-9FB0-49EF2D2A7C1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7" creationId="{E149E487-D100-7449-9848-94D20D85AA5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8" creationId="{67A4F821-66E3-C94D-9CB2-1E661DF4A3C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9" creationId="{F34607A3-EF33-714A-9B7F-F458CE861525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0" creationId="{3F10C550-FB1E-3241-B79E-F79213B20E4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1" creationId="{8045DA00-F3B9-C446-B8E2-602988B325F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2" creationId="{AE204CB1-33CC-2244-A32A-5669331732B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3" creationId="{888AD0BE-4C9A-CC4D-8356-7C14D8C4B1A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4" creationId="{A85A237D-8BB1-624A-A8F2-F1E72498CE5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5" creationId="{CC85899F-4D6E-CB4E-9976-D2B46DD754C4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6" creationId="{F0D6CD82-459B-1A4D-9998-BB56804592D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7" creationId="{E71F28BC-B573-3D43-8847-95FE668EBD3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8" creationId="{8DB3C987-7A3F-6449-80A4-03EAFB9051C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9" creationId="{ACA465BB-F8C8-B84A-8CF9-3C7D177EBD79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0" creationId="{647A33CB-3D1B-5149-B4A6-C0FAFFD61DB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1" creationId="{6531E5AE-27F0-0944-8F2F-2F5FE0582DC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2" creationId="{C95CFA10-0346-B244-BB36-915127D4666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3" creationId="{83A208B0-15AE-9949-AB38-EEA63AFEDC75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4" creationId="{AE4B71EF-83C1-5543-A3F5-A9CE1EB78EA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5" creationId="{9019F2D1-5696-0B4B-95E9-E85A878F41F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6" creationId="{E28E496D-DC1E-564F-A31C-E9A8B34364F4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7" creationId="{E865A386-E971-6949-BC08-7BAEA86C602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8" creationId="{7ED0051A-F7D5-C148-A65A-4111007D31C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9" creationId="{36283DBC-E144-8C4C-A47E-E98DDC9BC8B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0" creationId="{3D3F06CE-140F-E747-BBA7-069DF2F3250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1" creationId="{A188EBCE-0764-BA48-8513-B2206AB92077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2" creationId="{A6A02D55-EDD9-5E4F-B68D-110B2E2E43A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3" creationId="{F786F5B7-08F5-454C-8711-8B03DDCAFA6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4" creationId="{64D3CD0B-082D-EA4E-962A-B07E124ADBA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5" creationId="{58D909F4-C8F0-004D-83A7-77435BD4E50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6" creationId="{42523C79-4B64-654F-8DCD-3F735BBFA0D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7" creationId="{09D00F70-9383-8848-BF21-BDF81AB8E26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8" creationId="{C497FDC2-9223-8E46-B71B-7BEA2BE9C7E7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9" creationId="{D2CE635A-5EC7-2F43-BA1C-95563F52777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0" creationId="{6EC944B7-C8D2-6C47-9025-1C3C00A581E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1" creationId="{3D94E4D0-F0E1-834E-A0B9-8825FC758B5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2" creationId="{AA709024-D31D-654C-B62A-6A2254B42CC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3" creationId="{1F92DA23-132B-1540-A669-6557B90E5096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4" creationId="{EEC3266B-71BE-0847-9248-784BF20F7E5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5" creationId="{1C7733EA-AA7E-204B-987E-DC2CE79057E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6" creationId="{549AE3F8-792A-0E49-B2F6-EA54C1E7B18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7" creationId="{3AF9A17D-3170-B74F-A884-0EB9D8B34E7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8" creationId="{22C8A92C-462A-5E46-8EF2-7BEB3B7EC16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9" creationId="{8AFB276A-303A-C440-9FDE-C64C0F33F290}"/>
          </ac:spMkLst>
        </pc:spChg>
        <pc:grpChg chg="add mod">
          <ac:chgData name="Ziyan Han" userId="3a0290bb0867d812" providerId="LiveId" clId="{54439120-5D07-494C-A5FC-5541CDCBFB30}" dt="2024-06-11T02:06:19.689" v="18488"/>
          <ac:grpSpMkLst>
            <pc:docMk/>
            <pc:sldMk cId="1190205010" sldId="303"/>
            <ac:grpSpMk id="116" creationId="{0CF06D89-277E-F046-9795-2C3E7BB88807}"/>
          </ac:grpSpMkLst>
        </pc:grpChg>
        <pc:grpChg chg="del">
          <ac:chgData name="Ziyan Han" userId="3a0290bb0867d812" providerId="LiveId" clId="{54439120-5D07-494C-A5FC-5541CDCBFB30}" dt="2024-06-11T02:06:17.138" v="18486" actId="478"/>
          <ac:grpSpMkLst>
            <pc:docMk/>
            <pc:sldMk cId="1190205010" sldId="303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3:02.370" v="19122"/>
          <ac:graphicFrameMkLst>
            <pc:docMk/>
            <pc:sldMk cId="1190205010" sldId="303"/>
            <ac:graphicFrameMk id="114" creationId="{877E6659-DAC3-8645-9A71-3BEAAC477506}"/>
          </ac:graphicFrameMkLst>
        </pc:graphicFrameChg>
        <pc:graphicFrameChg chg="del">
          <ac:chgData name="Ziyan Han" userId="3a0290bb0867d812" providerId="LiveId" clId="{54439120-5D07-494C-A5FC-5541CDCBFB30}" dt="2024-06-11T02:06:43.436" v="18492" actId="478"/>
          <ac:graphicFrameMkLst>
            <pc:docMk/>
            <pc:sldMk cId="1190205010" sldId="303"/>
            <ac:graphicFrameMk id="173" creationId="{DA235181-FD28-164B-9109-698C4CD3D2C8}"/>
          </ac:graphicFrameMkLst>
        </pc:graphicFrameChg>
        <pc:graphicFrameChg chg="add mod">
          <ac:chgData name="Ziyan Han" userId="3a0290bb0867d812" providerId="LiveId" clId="{54439120-5D07-494C-A5FC-5541CDCBFB30}" dt="2024-06-11T02:06:52.873" v="18495" actId="167"/>
          <ac:graphicFrameMkLst>
            <pc:docMk/>
            <pc:sldMk cId="1190205010" sldId="303"/>
            <ac:graphicFrameMk id="220" creationId="{A4340F87-68CC-6841-A94B-DD33B4845C15}"/>
          </ac:graphicFrameMkLst>
        </pc:graphicFrameChg>
      </pc:sldChg>
      <pc:sldChg chg="modSp add del mod ord">
        <pc:chgData name="Ziyan Han" userId="3a0290bb0867d812" providerId="LiveId" clId="{54439120-5D07-494C-A5FC-5541CDCBFB30}" dt="2024-06-11T02:07:33.057" v="18505" actId="2696"/>
        <pc:sldMkLst>
          <pc:docMk/>
          <pc:sldMk cId="2875764611" sldId="304"/>
        </pc:sldMkLst>
        <pc:graphicFrameChg chg="mod modGraphic">
          <ac:chgData name="Ziyan Han" userId="3a0290bb0867d812" providerId="LiveId" clId="{54439120-5D07-494C-A5FC-5541CDCBFB30}" dt="2024-06-11T01:54:07.158" v="18419" actId="403"/>
          <ac:graphicFrameMkLst>
            <pc:docMk/>
            <pc:sldMk cId="2875764611" sldId="304"/>
            <ac:graphicFrameMk id="173" creationId="{DA235181-FD28-164B-9109-698C4CD3D2C8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42:55.172" v="19119"/>
        <pc:sldMkLst>
          <pc:docMk/>
          <pc:sldMk cId="2841522535" sldId="305"/>
        </pc:sldMkLst>
        <pc:spChg chg="del">
          <ac:chgData name="Ziyan Han" userId="3a0290bb0867d812" providerId="LiveId" clId="{54439120-5D07-494C-A5FC-5541CDCBFB30}" dt="2024-06-11T16:42:53.085" v="19117" actId="478"/>
          <ac:spMkLst>
            <pc:docMk/>
            <pc:sldMk cId="2841522535" sldId="305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54.730" v="19118" actId="478"/>
          <ac:spMkLst>
            <pc:docMk/>
            <pc:sldMk cId="2841522535" sldId="305"/>
            <ac:spMk id="58" creationId="{8D349BEA-FD66-3745-AADC-BEDF335874F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27" creationId="{EE4CE0D9-1788-C94E-ADEA-46CC6CB801FE}"/>
          </ac:spMkLst>
        </pc:spChg>
        <pc:spChg chg="del">
          <ac:chgData name="Ziyan Han" userId="3a0290bb0867d812" providerId="LiveId" clId="{54439120-5D07-494C-A5FC-5541CDCBFB30}" dt="2024-06-11T01:55:51.667" v="18435" actId="478"/>
          <ac:spMkLst>
            <pc:docMk/>
            <pc:sldMk cId="2841522535" sldId="305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1:54:45.221" v="18422" actId="478"/>
          <ac:spMkLst>
            <pc:docMk/>
            <pc:sldMk cId="2841522535" sldId="305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6" creationId="{EC7ED887-D44F-E749-96B4-1F0BBA91EDA4}"/>
          </ac:spMkLst>
        </pc:spChg>
        <pc:spChg chg="del">
          <ac:chgData name="Ziyan Han" userId="3a0290bb0867d812" providerId="LiveId" clId="{54439120-5D07-494C-A5FC-5541CDCBFB30}" dt="2024-06-11T01:54:48.404" v="18424" actId="478"/>
          <ac:spMkLst>
            <pc:docMk/>
            <pc:sldMk cId="2841522535" sldId="305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8" creationId="{D0C15828-C788-194F-8F06-6287B8C7311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9" creationId="{4A091CA8-4332-0340-9504-CB9BD904F32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0" creationId="{5C339378-F2C1-9846-B123-9DDA23F97EA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1" creationId="{27CB2938-4AEE-DF4D-9F2C-5A8FB1D9F0E2}"/>
          </ac:spMkLst>
        </pc:spChg>
        <pc:spChg chg="del">
          <ac:chgData name="Ziyan Han" userId="3a0290bb0867d812" providerId="LiveId" clId="{54439120-5D07-494C-A5FC-5541CDCBFB30}" dt="2024-06-11T01:54:47.365" v="18423" actId="478"/>
          <ac:spMkLst>
            <pc:docMk/>
            <pc:sldMk cId="2841522535" sldId="305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1:55:31.600" v="18433" actId="692"/>
          <ac:spMkLst>
            <pc:docMk/>
            <pc:sldMk cId="2841522535" sldId="305"/>
            <ac:spMk id="174" creationId="{79BF6C85-987A-904C-A10D-EE552B51F13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5" creationId="{2FB64969-4717-5B4D-8C5D-5659C64EE22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6" creationId="{0E28D1E6-6EE7-834A-AD85-7837C97539B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7" creationId="{A1E43E06-737D-3043-8C9E-2892B92951C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8" creationId="{97B074F1-B733-B746-9FF5-BD9707C5FC5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9" creationId="{C8D6A14E-660D-224C-9E86-37D9BD64B58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0" creationId="{E50FC50C-07B4-734E-BC66-6F061A5CD3A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1" creationId="{2048AF06-CF54-474B-AFC6-D5CD54AB570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2" creationId="{2D0FB443-A4C0-984A-A53C-77863A6D9274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3" creationId="{0F1DDC80-E7BF-B14B-939E-0A55EFA4D0C4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4" creationId="{92091580-3056-2740-832A-A29C43D20A9C}"/>
          </ac:spMkLst>
        </pc:spChg>
        <pc:spChg chg="mod">
          <ac:chgData name="Ziyan Han" userId="3a0290bb0867d812" providerId="LiveId" clId="{54439120-5D07-494C-A5FC-5541CDCBFB30}" dt="2024-06-11T01:55:36.466" v="18434" actId="207"/>
          <ac:spMkLst>
            <pc:docMk/>
            <pc:sldMk cId="2841522535" sldId="305"/>
            <ac:spMk id="185" creationId="{0D8B6FEF-EC95-364B-8BAF-34A50843901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6" creationId="{7208922E-E4F3-A942-8E91-4421ABEA52A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7" creationId="{027B73CD-ED00-AD41-81F0-F1D17B59594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8" creationId="{8E63DD90-10E4-5F4C-ABCD-0731EE4DFF8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9" creationId="{44FA4361-F8E6-BA47-B2A8-D4A793FA495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0" creationId="{8812E152-00B7-7746-89CD-694988B9168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1" creationId="{A0218AD7-A9D7-8F4F-B857-5144D2238B1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2" creationId="{86E238A6-D4A0-4249-93D2-3B226AA0FCB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3" creationId="{23BE723B-2534-DF46-9269-DC6020CD6D0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4" creationId="{887E5749-4A51-6747-B430-83E2E7AE9D5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5" creationId="{F7B492BE-EA5A-784D-A351-F389D46B784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6" creationId="{07F9645C-4A95-8449-8D75-85B254C6AD9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7" creationId="{902DF520-FA7D-4A4B-AE36-07FC2FAAAF1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8" creationId="{257DEB00-E7AA-4646-8A94-4F9CF599840E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9" creationId="{98B01D2B-ABD8-A649-8BD8-3D7560A29CB9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0" creationId="{2EF68081-8D56-C54E-BBFB-BD16B0066072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1" creationId="{B8CE4846-9B7E-3D44-B083-45F37593CEF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2" creationId="{DE96089A-CC9E-F244-99AD-E5895415BB8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3" creationId="{C68548D9-A2E0-364E-A22F-5CB01A755A5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4" creationId="{D305CA1D-390D-B548-A702-5F000D002E2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5" creationId="{2AF97AC8-4A2B-064D-BEC0-06DF6DD43C6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6" creationId="{42E0D390-F945-F64A-A29B-B5A7DA5A3FC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7" creationId="{945A263F-53CF-6243-BC49-F9514223AF8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8" creationId="{9C072369-030C-DB4B-9A2A-F1AB8C474C37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9" creationId="{2E3B7376-F5A9-3242-9034-B8BDA06B5FA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0" creationId="{1C431912-BBCC-C04C-9166-44396F34EAB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1" creationId="{BBD0BA3D-7FF7-0943-A04F-F7E9BCBCB55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2" creationId="{EB69A3AB-320D-7D4B-8006-499F461CBB0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3" creationId="{81213518-3165-3740-8BEB-48C664F1DC9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4" creationId="{6EC4789D-5ECF-8441-8D18-B93C4094618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5" creationId="{5F4BE63A-F1DE-5747-A87F-92ADAB79294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6" creationId="{882B9961-37C0-BE43-A9EA-A4E65BC4EAE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7" creationId="{44EAAEAE-A23A-F54D-B44C-FA440EB0127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8" creationId="{F61C538E-3DDE-6447-A55F-02E3BDF05642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9" creationId="{B611ED9A-40D3-184B-A9AC-C9C791F3406E}"/>
          </ac:spMkLst>
        </pc:spChg>
        <pc:grpChg chg="add mod">
          <ac:chgData name="Ziyan Han" userId="3a0290bb0867d812" providerId="LiveId" clId="{54439120-5D07-494C-A5FC-5541CDCBFB30}" dt="2024-06-11T01:54:49.429" v="18425"/>
          <ac:grpSpMkLst>
            <pc:docMk/>
            <pc:sldMk cId="2841522535" sldId="305"/>
            <ac:grpSpMk id="116" creationId="{9BA18DAD-74C1-F149-8491-0A38E80C2EB0}"/>
          </ac:grpSpMkLst>
        </pc:grpChg>
        <pc:grpChg chg="del">
          <ac:chgData name="Ziyan Han" userId="3a0290bb0867d812" providerId="LiveId" clId="{54439120-5D07-494C-A5FC-5541CDCBFB30}" dt="2024-06-11T01:54:42.866" v="18421" actId="478"/>
          <ac:grpSpMkLst>
            <pc:docMk/>
            <pc:sldMk cId="2841522535" sldId="305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2:55.172" v="19119"/>
          <ac:graphicFrameMkLst>
            <pc:docMk/>
            <pc:sldMk cId="2841522535" sldId="305"/>
            <ac:graphicFrameMk id="113" creationId="{A7C75860-DDED-3749-83DC-D55DB63BAD39}"/>
          </ac:graphicFrameMkLst>
        </pc:graphicFrameChg>
        <pc:graphicFrameChg chg="mod modGraphic">
          <ac:chgData name="Ziyan Han" userId="3a0290bb0867d812" providerId="LiveId" clId="{54439120-5D07-494C-A5FC-5541CDCBFB30}" dt="2024-06-11T02:05:46.718" v="18481" actId="403"/>
          <ac:graphicFrameMkLst>
            <pc:docMk/>
            <pc:sldMk cId="2841522535" sldId="305"/>
            <ac:graphicFrameMk id="173" creationId="{DA235181-FD28-164B-9109-698C4CD3D2C8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39.510" v="19111"/>
        <pc:sldMkLst>
          <pc:docMk/>
          <pc:sldMk cId="840363285" sldId="306"/>
        </pc:sldMkLst>
        <pc:spChg chg="del">
          <ac:chgData name="Ziyan Han" userId="3a0290bb0867d812" providerId="LiveId" clId="{54439120-5D07-494C-A5FC-5541CDCBFB30}" dt="2024-06-11T16:42:37.320" v="19109" actId="478"/>
          <ac:spMkLst>
            <pc:docMk/>
            <pc:sldMk cId="840363285" sldId="306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39.181" v="19110" actId="478"/>
          <ac:spMkLst>
            <pc:docMk/>
            <pc:sldMk cId="840363285" sldId="306"/>
            <ac:spMk id="58" creationId="{DF864F74-E229-F34D-98E8-D9733FA3CFDF}"/>
          </ac:spMkLst>
        </pc:spChg>
        <pc:spChg chg="mod">
          <ac:chgData name="Ziyan Han" userId="3a0290bb0867d812" providerId="LiveId" clId="{54439120-5D07-494C-A5FC-5541CDCBFB30}" dt="2024-06-11T02:02:51.929" v="18455" actId="1035"/>
          <ac:spMkLst>
            <pc:docMk/>
            <pc:sldMk cId="840363285" sldId="306"/>
            <ac:spMk id="111" creationId="{AC83D3C5-7C83-2A45-B514-8AE45E8C82DC}"/>
          </ac:spMkLst>
        </pc:spChg>
        <pc:spChg chg="mod">
          <ac:chgData name="Ziyan Han" userId="3a0290bb0867d812" providerId="LiveId" clId="{54439120-5D07-494C-A5FC-5541CDCBFB30}" dt="2024-06-11T02:03:03.600" v="18458" actId="14100"/>
          <ac:spMkLst>
            <pc:docMk/>
            <pc:sldMk cId="840363285" sldId="306"/>
            <ac:spMk id="116" creationId="{2D0C7391-9E99-6140-A557-AD6F829D57CF}"/>
          </ac:spMkLst>
        </pc:spChg>
        <pc:spChg chg="mod">
          <ac:chgData name="Ziyan Han" userId="3a0290bb0867d812" providerId="LiveId" clId="{54439120-5D07-494C-A5FC-5541CDCBFB30}" dt="2024-06-11T02:03:17.268" v="18460" actId="14100"/>
          <ac:spMkLst>
            <pc:docMk/>
            <pc:sldMk cId="840363285" sldId="306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2:39.510" v="19111"/>
          <ac:graphicFrameMkLst>
            <pc:docMk/>
            <pc:sldMk cId="840363285" sldId="306"/>
            <ac:graphicFrameMk id="127" creationId="{9F04FF3A-E3C7-464A-8131-254272FB0D45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48.556" v="19116"/>
        <pc:sldMkLst>
          <pc:docMk/>
          <pc:sldMk cId="2093653052" sldId="307"/>
        </pc:sldMkLst>
        <pc:spChg chg="del">
          <ac:chgData name="Ziyan Han" userId="3a0290bb0867d812" providerId="LiveId" clId="{54439120-5D07-494C-A5FC-5541CDCBFB30}" dt="2024-06-11T16:42:44.082" v="19112" actId="478"/>
          <ac:spMkLst>
            <pc:docMk/>
            <pc:sldMk cId="2093653052" sldId="307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47.138" v="19114" actId="478"/>
          <ac:spMkLst>
            <pc:docMk/>
            <pc:sldMk cId="2093653052" sldId="307"/>
            <ac:spMk id="58" creationId="{E150C31C-FBD5-F542-A654-FE38D47418C9}"/>
          </ac:spMkLst>
        </pc:spChg>
        <pc:spChg chg="add del mod">
          <ac:chgData name="Ziyan Han" userId="3a0290bb0867d812" providerId="LiveId" clId="{54439120-5D07-494C-A5FC-5541CDCBFB30}" dt="2024-06-11T16:42:48.193" v="19115" actId="478"/>
          <ac:spMkLst>
            <pc:docMk/>
            <pc:sldMk cId="2093653052" sldId="307"/>
            <ac:spMk id="60" creationId="{E10EADE5-F555-0148-BC9B-51AC99BD9491}"/>
          </ac:spMkLst>
        </pc:spChg>
        <pc:graphicFrameChg chg="add mod">
          <ac:chgData name="Ziyan Han" userId="3a0290bb0867d812" providerId="LiveId" clId="{54439120-5D07-494C-A5FC-5541CDCBFB30}" dt="2024-06-11T16:42:48.556" v="19116"/>
          <ac:graphicFrameMkLst>
            <pc:docMk/>
            <pc:sldMk cId="2093653052" sldId="307"/>
            <ac:graphicFrameMk id="127" creationId="{BD728424-F362-A34A-AD05-1FEC781BE02E}"/>
          </ac:graphicFrameMkLst>
        </pc:graphicFrameChg>
        <pc:graphicFrameChg chg="mod modGraphic">
          <ac:chgData name="Ziyan Han" userId="3a0290bb0867d812" providerId="LiveId" clId="{54439120-5D07-494C-A5FC-5541CDCBFB30}" dt="2024-06-11T02:04:00.479" v="18464"/>
          <ac:graphicFrameMkLst>
            <pc:docMk/>
            <pc:sldMk cId="2093653052" sldId="307"/>
            <ac:graphicFrameMk id="173" creationId="{DA235181-FD28-164B-9109-698C4CD3D2C8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3:20.438" v="19128"/>
        <pc:sldMkLst>
          <pc:docMk/>
          <pc:sldMk cId="4131883390" sldId="308"/>
        </pc:sldMkLst>
        <pc:spChg chg="del">
          <ac:chgData name="Ziyan Han" userId="3a0290bb0867d812" providerId="LiveId" clId="{54439120-5D07-494C-A5FC-5541CDCBFB30}" dt="2024-06-11T16:43:17.704" v="19126" actId="478"/>
          <ac:spMkLst>
            <pc:docMk/>
            <pc:sldMk cId="4131883390" sldId="308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19.464" v="19127" actId="478"/>
          <ac:spMkLst>
            <pc:docMk/>
            <pc:sldMk cId="4131883390" sldId="308"/>
            <ac:spMk id="58" creationId="{FFE5E0A6-99EF-D545-AA65-D68FE27CA2B5}"/>
          </ac:spMkLst>
        </pc:spChg>
        <pc:spChg chg="del">
          <ac:chgData name="Ziyan Han" userId="3a0290bb0867d812" providerId="LiveId" clId="{54439120-5D07-494C-A5FC-5541CDCBFB30}" dt="2024-06-11T02:12:31.643" v="18531" actId="21"/>
          <ac:spMkLst>
            <pc:docMk/>
            <pc:sldMk cId="4131883390" sldId="308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3:20.438" v="19128"/>
          <ac:graphicFrameMkLst>
            <pc:docMk/>
            <pc:sldMk cId="4131883390" sldId="308"/>
            <ac:graphicFrameMk id="113" creationId="{24A26363-A9A0-5D44-BB94-41D7F0309EC9}"/>
          </ac:graphicFrameMkLst>
        </pc:graphicFrameChg>
        <pc:graphicFrameChg chg="mod modGraphic">
          <ac:chgData name="Ziyan Han" userId="3a0290bb0867d812" providerId="LiveId" clId="{54439120-5D07-494C-A5FC-5541CDCBFB30}" dt="2024-06-11T02:12:11.858" v="18529"/>
          <ac:graphicFrameMkLst>
            <pc:docMk/>
            <pc:sldMk cId="4131883390" sldId="308"/>
            <ac:graphicFrameMk id="220" creationId="{A4340F87-68CC-6841-A94B-DD33B4845C15}"/>
          </ac:graphicFrameMkLst>
        </pc:graphicFrameChg>
      </pc:sldChg>
      <pc:sldChg chg="add ord">
        <pc:chgData name="Ziyan Han" userId="3a0290bb0867d812" providerId="LiveId" clId="{54439120-5D07-494C-A5FC-5541CDCBFB30}" dt="2024-06-11T02:14:44.333" v="18540" actId="20578"/>
        <pc:sldMkLst>
          <pc:docMk/>
          <pc:sldMk cId="4224636135" sldId="309"/>
        </pc:sldMkLst>
      </pc:sldChg>
      <pc:sldChg chg="modSp add mod">
        <pc:chgData name="Ziyan Han" userId="3a0290bb0867d812" providerId="LiveId" clId="{54439120-5D07-494C-A5FC-5541CDCBFB30}" dt="2024-06-11T02:16:32.486" v="18565" actId="2710"/>
        <pc:sldMkLst>
          <pc:docMk/>
          <pc:sldMk cId="785213635" sldId="310"/>
        </pc:sldMkLst>
        <pc:spChg chg="mod">
          <ac:chgData name="Ziyan Han" userId="3a0290bb0867d812" providerId="LiveId" clId="{54439120-5D07-494C-A5FC-5541CDCBFB30}" dt="2024-06-11T02:16:32.486" v="18565" actId="2710"/>
          <ac:spMkLst>
            <pc:docMk/>
            <pc:sldMk cId="785213635" sldId="310"/>
            <ac:spMk id="3" creationId="{39DB978E-417C-A443-B65F-6F88EE96169C}"/>
          </ac:spMkLst>
        </pc:spChg>
      </pc:sldChg>
      <pc:sldChg chg="add">
        <pc:chgData name="Ziyan Han" userId="3a0290bb0867d812" providerId="LiveId" clId="{54439120-5D07-494C-A5FC-5541CDCBFB30}" dt="2024-06-11T02:17:17.710" v="18566"/>
        <pc:sldMkLst>
          <pc:docMk/>
          <pc:sldMk cId="3326687149" sldId="311"/>
        </pc:sldMkLst>
      </pc:sldChg>
      <pc:sldChg chg="add mod modShow">
        <pc:chgData name="Ziyan Han" userId="3a0290bb0867d812" providerId="LiveId" clId="{54439120-5D07-494C-A5FC-5541CDCBFB30}" dt="2024-06-11T02:17:28.005" v="18568" actId="729"/>
        <pc:sldMkLst>
          <pc:docMk/>
          <pc:sldMk cId="2168800895" sldId="312"/>
        </pc:sldMkLst>
      </pc:sldChg>
      <pc:sldChg chg="delSp modSp add mod ord modNotesTx">
        <pc:chgData name="Ziyan Han" userId="3a0290bb0867d812" providerId="LiveId" clId="{54439120-5D07-494C-A5FC-5541CDCBFB30}" dt="2024-06-11T02:33:33.160" v="18984" actId="20577"/>
        <pc:sldMkLst>
          <pc:docMk/>
          <pc:sldMk cId="2286027155" sldId="313"/>
        </pc:sldMkLst>
        <pc:spChg chg="mod">
          <ac:chgData name="Ziyan Han" userId="3a0290bb0867d812" providerId="LiveId" clId="{54439120-5D07-494C-A5FC-5541CDCBFB30}" dt="2024-06-11T02:33:33.160" v="18984" actId="20577"/>
          <ac:spMkLst>
            <pc:docMk/>
            <pc:sldMk cId="2286027155" sldId="313"/>
            <ac:spMk id="3" creationId="{39DB978E-417C-A443-B65F-6F88EE96169C}"/>
          </ac:spMkLst>
        </pc:spChg>
        <pc:spChg chg="del">
          <ac:chgData name="Ziyan Han" userId="3a0290bb0867d812" providerId="LiveId" clId="{54439120-5D07-494C-A5FC-5541CDCBFB30}" dt="2024-06-11T02:22:34.856" v="18673" actId="478"/>
          <ac:spMkLst>
            <pc:docMk/>
            <pc:sldMk cId="2286027155" sldId="313"/>
            <ac:spMk id="5" creationId="{D78FE4F3-6396-E74F-A97D-2A3C3C0AEBD5}"/>
          </ac:spMkLst>
        </pc:spChg>
      </pc:sldChg>
      <pc:sldChg chg="add">
        <pc:chgData name="Ziyan Han" userId="3a0290bb0867d812" providerId="LiveId" clId="{54439120-5D07-494C-A5FC-5541CDCBFB30}" dt="2024-06-11T02:18:17.441" v="18572"/>
        <pc:sldMkLst>
          <pc:docMk/>
          <pc:sldMk cId="2968222333" sldId="314"/>
        </pc:sldMkLst>
      </pc:sldChg>
      <pc:sldChg chg="addSp delSp modSp add mod">
        <pc:chgData name="Ziyan Han" userId="3a0290bb0867d812" providerId="LiveId" clId="{54439120-5D07-494C-A5FC-5541CDCBFB30}" dt="2024-06-11T02:23:50.304" v="18680" actId="1076"/>
        <pc:sldMkLst>
          <pc:docMk/>
          <pc:sldMk cId="1339456706" sldId="315"/>
        </pc:sldMkLst>
        <pc:spChg chg="del">
          <ac:chgData name="Ziyan Han" userId="3a0290bb0867d812" providerId="LiveId" clId="{54439120-5D07-494C-A5FC-5541CDCBFB30}" dt="2024-06-11T02:23:36.635" v="18677" actId="478"/>
          <ac:spMkLst>
            <pc:docMk/>
            <pc:sldMk cId="1339456706" sldId="315"/>
            <ac:spMk id="3" creationId="{732F10D9-2610-8944-B28A-89C9639D8541}"/>
          </ac:spMkLst>
        </pc:spChg>
        <pc:spChg chg="mod">
          <ac:chgData name="Ziyan Han" userId="3a0290bb0867d812" providerId="LiveId" clId="{54439120-5D07-494C-A5FC-5541CDCBFB30}" dt="2024-06-11T02:23:50.304" v="18680" actId="1076"/>
          <ac:spMkLst>
            <pc:docMk/>
            <pc:sldMk cId="1339456706" sldId="315"/>
            <ac:spMk id="4" creationId="{56C6BCF8-9967-1742-9385-3082425583B8}"/>
          </ac:spMkLst>
        </pc:spChg>
        <pc:spChg chg="mod">
          <ac:chgData name="Ziyan Han" userId="3a0290bb0867d812" providerId="LiveId" clId="{54439120-5D07-494C-A5FC-5541CDCBFB30}" dt="2024-06-11T02:23:45.549" v="18679" actId="1076"/>
          <ac:spMkLst>
            <pc:docMk/>
            <pc:sldMk cId="1339456706" sldId="315"/>
            <ac:spMk id="5" creationId="{263AA5AC-83EF-CC49-99BF-033A1C964CF5}"/>
          </ac:spMkLst>
        </pc:spChg>
        <pc:spChg chg="add del mod">
          <ac:chgData name="Ziyan Han" userId="3a0290bb0867d812" providerId="LiveId" clId="{54439120-5D07-494C-A5FC-5541CDCBFB30}" dt="2024-06-11T02:23:40.911" v="18678" actId="478"/>
          <ac:spMkLst>
            <pc:docMk/>
            <pc:sldMk cId="1339456706" sldId="315"/>
            <ac:spMk id="7" creationId="{265A0D45-ACBD-2049-8814-A0F9424EF50A}"/>
          </ac:spMkLst>
        </pc:spChg>
      </pc:sldChg>
      <pc:sldChg chg="modSp add mod">
        <pc:chgData name="Ziyan Han" userId="3a0290bb0867d812" providerId="LiveId" clId="{54439120-5D07-494C-A5FC-5541CDCBFB30}" dt="2024-06-11T02:28:41.825" v="18918" actId="207"/>
        <pc:sldMkLst>
          <pc:docMk/>
          <pc:sldMk cId="2416042473" sldId="316"/>
        </pc:sldMkLst>
        <pc:spChg chg="mod">
          <ac:chgData name="Ziyan Han" userId="3a0290bb0867d812" providerId="LiveId" clId="{54439120-5D07-494C-A5FC-5541CDCBFB30}" dt="2024-06-11T02:28:41.825" v="18918" actId="207"/>
          <ac:spMkLst>
            <pc:docMk/>
            <pc:sldMk cId="2416042473" sldId="316"/>
            <ac:spMk id="3" creationId="{39DB978E-417C-A443-B65F-6F88EE9616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5C626-31AD-6944-AFBC-2ACF2FA4E483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56C3-7442-C346-ADCE-84DCAEB995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50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083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04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3325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0205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160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614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4401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6334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9057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1861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404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6550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553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060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0846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2823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685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418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46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717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836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753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319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545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2D2179-3759-B34B-8B1A-F39AD908F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DBD605E-D416-4042-8423-79AD7709F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180637-15AF-1B45-99C6-7FA35BCD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653621-2737-EF47-80F3-639EBCAC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6F01A8-C329-DC45-84AA-2B6884DD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091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9A58B-E0DD-A542-96F0-A96628D9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F17771-B086-794B-9816-2724E22CD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EF0704-2BA5-D242-B182-D4128E2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9D4F60-E099-3F4C-9774-60FBF20F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678D6-75F2-4341-B1FF-E907F6FA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706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3CC19D-F6FA-7043-872D-11424EC73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7C3123-FF4D-3349-9519-2D89758F6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7C41B5-BA9B-E145-B1BC-995F00FE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42CB9A-521F-6E4A-918C-687C47BC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79AAA-3294-8940-ABB6-DEC4DC78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20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76AD8-1445-1847-A203-BD28C73C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C74E3C-08D4-464A-AC54-DF982113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6E7FB-9F1D-B342-9077-E38FD72A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ECC97-23E4-484B-879E-2F2F17BD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0A4897-1097-B74E-96DD-6DD83E5D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798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CE805C-A258-394A-85B4-827E5AE6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36EC25-C779-A148-B296-C3BA03FE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B823A-7587-7F4E-9370-22CE43030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2B4995-488E-234A-841C-0A88D18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D99F0B-B7AB-2C45-96CD-FA4D8EB0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805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4981E-9193-564C-93E5-FFD807E8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5CF21C-9E0D-B44E-8BE0-92B7CD110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1CD2AF-3655-F049-A096-DB83702D3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299AF7-03CC-874F-A88B-4F7606C8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6B2FD4-671F-4243-8869-FCF1B30E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E5C48C-75EE-EA4C-82BC-532A7FD2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085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F0862-C664-9E49-A32C-5F7AD383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E825E0-3600-2B4D-8496-0EB8432D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DEB75B-B265-A543-830C-5735DE929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18ABE5-4D2F-B046-94EF-AEC7305AF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155772-2A05-8A4E-A508-9A068F780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16FB085-0A98-3D4A-98FD-265932FA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D4A8DD-A459-D943-BD6B-87659CD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BF52A0-7E2B-874A-B38B-9F7531F1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036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8CC9B2-940D-A64B-B913-0E87A0AD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FF691A-DBDC-4644-AC92-6CF3AC73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30AB29-916D-B74B-9B04-0D31BAD1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F300E2-7855-A34F-964F-7E3A4AE6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021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2C00258-829F-344C-9364-22624CA2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EDF1267-9FED-9248-98C1-B387238A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C94F91-8ADF-3540-B5EC-B0AE7BA8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00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74CD4-4CBF-B744-B225-1CC0826E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395001-44B0-9A4A-86C1-2627C1CF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59BEF-2E1B-994B-A5EB-B4BE28676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3ED3D-68E6-1B47-AC4F-29ED675D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85D60E-1FA9-5248-9E23-A60DE85F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626C7A-8FDE-1A4A-B89A-68D9CB3E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12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1CC5F-41AB-4F4E-839A-33339878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4890439-9160-9746-ACB8-DE9FFE203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0E1CD-AB94-EE42-83FA-34FFFDB86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6A8E1F-533D-774D-BB47-418C745D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65BF4F-D732-7E49-ACFC-8827A321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9620B1-BBED-EC4F-A31F-7A5AA74B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821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F62E4E-3063-F848-817F-C8FB1423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2BA9EA-BDBE-CE49-8870-124C5FF51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3BF005-CA05-7A47-843B-7875C2634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F175-5442-2040-97B8-49AF585ECDCB}" type="datetimeFigureOut">
              <a:rPr kumimoji="1" lang="zh-CN" altLang="en-US" smtClean="0"/>
              <a:t>2024/10/11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47FE29-533B-4740-911F-9CF2FEDA3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8846E-BAD6-0144-8DA1-8967B267B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0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.jpeg"/><Relationship Id="rId7" Type="http://schemas.openxmlformats.org/officeDocument/2006/relationships/image" Target="../media/image94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1411.xml"/><Relationship Id="rId68" Type="http://schemas.openxmlformats.org/officeDocument/2006/relationships/image" Target="../media/image100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notesSlide" Target="../notesSlides/notesSlide10.xml"/><Relationship Id="rId66" Type="http://schemas.openxmlformats.org/officeDocument/2006/relationships/image" Target="../media/image18.png"/><Relationship Id="rId5" Type="http://schemas.openxmlformats.org/officeDocument/2006/relationships/tags" Target="../tags/tag5.xml"/><Relationship Id="rId61" Type="http://schemas.openxmlformats.org/officeDocument/2006/relationships/tags" Target="../tags/tag410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image" Target="../media/image98.png"/><Relationship Id="rId69" Type="http://schemas.openxmlformats.org/officeDocument/2006/relationships/tags" Target="../tags/tag510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220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310.xml"/><Relationship Id="rId67" Type="http://schemas.openxmlformats.org/officeDocument/2006/relationships/tags" Target="../tags/tag200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image" Target="../media/image97.png"/><Relationship Id="rId70" Type="http://schemas.openxmlformats.org/officeDocument/2006/relationships/image" Target="../media/image10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image" Target="../media/image96.png"/><Relationship Id="rId65" Type="http://schemas.openxmlformats.org/officeDocument/2006/relationships/tags" Target="../tags/tag180.xml"/><Relationship Id="rId73" Type="http://schemas.openxmlformats.org/officeDocument/2006/relationships/image" Target="../media/image10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" Type="http://schemas.openxmlformats.org/officeDocument/2006/relationships/tags" Target="../tags/tag7.xml"/><Relationship Id="rId7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26" Type="http://schemas.openxmlformats.org/officeDocument/2006/relationships/tags" Target="../tags/tag82.xml"/><Relationship Id="rId39" Type="http://schemas.openxmlformats.org/officeDocument/2006/relationships/tags" Target="../tags/tag770.xml"/><Relationship Id="rId21" Type="http://schemas.openxmlformats.org/officeDocument/2006/relationships/tags" Target="../tags/tag77.xml"/><Relationship Id="rId34" Type="http://schemas.openxmlformats.org/officeDocument/2006/relationships/image" Target="../media/image111.png"/><Relationship Id="rId42" Type="http://schemas.openxmlformats.org/officeDocument/2006/relationships/image" Target="../media/image115.png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tags" Target="../tags/tag80.xml"/><Relationship Id="rId32" Type="http://schemas.openxmlformats.org/officeDocument/2006/relationships/image" Target="../media/image110.png"/><Relationship Id="rId37" Type="http://schemas.openxmlformats.org/officeDocument/2006/relationships/tags" Target="../tags/tag750.xml"/><Relationship Id="rId40" Type="http://schemas.openxmlformats.org/officeDocument/2006/relationships/image" Target="../media/image114.png"/><Relationship Id="rId45" Type="http://schemas.openxmlformats.org/officeDocument/2006/relationships/image" Target="../media/image118.png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tags" Target="../tags/tag79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12.png"/><Relationship Id="rId10" Type="http://schemas.openxmlformats.org/officeDocument/2006/relationships/tags" Target="../tags/tag66.xml"/><Relationship Id="rId19" Type="http://schemas.openxmlformats.org/officeDocument/2006/relationships/tags" Target="../tags/tag75.xml"/><Relationship Id="rId31" Type="http://schemas.openxmlformats.org/officeDocument/2006/relationships/tags" Target="../tags/tag600.xml"/><Relationship Id="rId44" Type="http://schemas.openxmlformats.org/officeDocument/2006/relationships/image" Target="../media/image117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tags" Target="../tags/tag78.xml"/><Relationship Id="rId27" Type="http://schemas.openxmlformats.org/officeDocument/2006/relationships/tags" Target="../tags/tag83.xml"/><Relationship Id="rId30" Type="http://schemas.openxmlformats.org/officeDocument/2006/relationships/image" Target="../media/image105.png"/><Relationship Id="rId35" Type="http://schemas.openxmlformats.org/officeDocument/2006/relationships/tags" Target="../tags/tag710.xml"/><Relationship Id="rId43" Type="http://schemas.openxmlformats.org/officeDocument/2006/relationships/image" Target="../media/image15.png"/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5" Type="http://schemas.openxmlformats.org/officeDocument/2006/relationships/tags" Target="../tags/tag81.xml"/><Relationship Id="rId33" Type="http://schemas.openxmlformats.org/officeDocument/2006/relationships/tags" Target="../tags/tag610.xml"/><Relationship Id="rId38" Type="http://schemas.openxmlformats.org/officeDocument/2006/relationships/image" Target="../media/image113.png"/><Relationship Id="rId46" Type="http://schemas.openxmlformats.org/officeDocument/2006/relationships/image" Target="../media/image119.png"/><Relationship Id="rId20" Type="http://schemas.openxmlformats.org/officeDocument/2006/relationships/tags" Target="../tags/tag76.xml"/><Relationship Id="rId41" Type="http://schemas.openxmlformats.org/officeDocument/2006/relationships/tags" Target="../tags/tag79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tags" Target="../tags/tag870.xml"/><Relationship Id="rId18" Type="http://schemas.openxmlformats.org/officeDocument/2006/relationships/image" Target="../media/image124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120.png"/><Relationship Id="rId17" Type="http://schemas.openxmlformats.org/officeDocument/2006/relationships/image" Target="../media/image123.png"/><Relationship Id="rId2" Type="http://schemas.openxmlformats.org/officeDocument/2006/relationships/tags" Target="../tags/tag85.xml"/><Relationship Id="rId16" Type="http://schemas.openxmlformats.org/officeDocument/2006/relationships/image" Target="../media/image122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860.xml"/><Relationship Id="rId5" Type="http://schemas.openxmlformats.org/officeDocument/2006/relationships/tags" Target="../tags/tag88.xml"/><Relationship Id="rId15" Type="http://schemas.openxmlformats.org/officeDocument/2006/relationships/image" Target="../media/image14.png"/><Relationship Id="rId10" Type="http://schemas.openxmlformats.org/officeDocument/2006/relationships/image" Target="../media/image105.png"/><Relationship Id="rId19" Type="http://schemas.openxmlformats.org/officeDocument/2006/relationships/image" Target="../media/image125.png"/><Relationship Id="rId4" Type="http://schemas.openxmlformats.org/officeDocument/2006/relationships/tags" Target="../tags/tag87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4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58.png"/><Relationship Id="rId5" Type="http://schemas.openxmlformats.org/officeDocument/2006/relationships/image" Target="../media/image520.png"/><Relationship Id="rId10" Type="http://schemas.openxmlformats.org/officeDocument/2006/relationships/image" Target="../media/image570.png"/><Relationship Id="rId4" Type="http://schemas.openxmlformats.org/officeDocument/2006/relationships/image" Target="../media/image51.png"/><Relationship Id="rId9" Type="http://schemas.openxmlformats.org/officeDocument/2006/relationships/image" Target="../media/image56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03.xml"/><Relationship Id="rId18" Type="http://schemas.openxmlformats.org/officeDocument/2006/relationships/image" Target="../media/image126.png"/><Relationship Id="rId26" Type="http://schemas.openxmlformats.org/officeDocument/2006/relationships/image" Target="../media/image130.png"/><Relationship Id="rId39" Type="http://schemas.openxmlformats.org/officeDocument/2006/relationships/image" Target="../media/image17.svg"/><Relationship Id="rId21" Type="http://schemas.openxmlformats.org/officeDocument/2006/relationships/tags" Target="../tags/tag107.xml"/><Relationship Id="rId34" Type="http://schemas.openxmlformats.org/officeDocument/2006/relationships/image" Target="../media/image134.png"/><Relationship Id="rId42" Type="http://schemas.openxmlformats.org/officeDocument/2006/relationships/image" Target="../media/image139.png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27.png"/><Relationship Id="rId29" Type="http://schemas.openxmlformats.org/officeDocument/2006/relationships/tags" Target="../tags/tag970.xml"/><Relationship Id="rId41" Type="http://schemas.openxmlformats.org/officeDocument/2006/relationships/image" Target="../media/image138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24" Type="http://schemas.openxmlformats.org/officeDocument/2006/relationships/image" Target="../media/image129.png"/><Relationship Id="rId32" Type="http://schemas.openxmlformats.org/officeDocument/2006/relationships/image" Target="../media/image133.png"/><Relationship Id="rId37" Type="http://schemas.openxmlformats.org/officeDocument/2006/relationships/image" Target="../media/image142.png"/><Relationship Id="rId40" Type="http://schemas.openxmlformats.org/officeDocument/2006/relationships/image" Target="../media/image137.png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23" Type="http://schemas.openxmlformats.org/officeDocument/2006/relationships/tags" Target="../tags/tag940.xml"/><Relationship Id="rId28" Type="http://schemas.openxmlformats.org/officeDocument/2006/relationships/image" Target="../media/image131.png"/><Relationship Id="rId36" Type="http://schemas.openxmlformats.org/officeDocument/2006/relationships/tags" Target="../tags/tag1030.xml"/><Relationship Id="rId10" Type="http://schemas.openxmlformats.org/officeDocument/2006/relationships/tags" Target="../tags/tag100.xml"/><Relationship Id="rId19" Type="http://schemas.openxmlformats.org/officeDocument/2006/relationships/tags" Target="../tags/tag930.xml"/><Relationship Id="rId31" Type="http://schemas.openxmlformats.org/officeDocument/2006/relationships/tags" Target="../tags/tag99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image" Target="../media/image128.png"/><Relationship Id="rId27" Type="http://schemas.openxmlformats.org/officeDocument/2006/relationships/tags" Target="../tags/tag1050.xml"/><Relationship Id="rId30" Type="http://schemas.openxmlformats.org/officeDocument/2006/relationships/image" Target="../media/image132.png"/><Relationship Id="rId35" Type="http://schemas.openxmlformats.org/officeDocument/2006/relationships/image" Target="../media/image141.png"/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12" Type="http://schemas.openxmlformats.org/officeDocument/2006/relationships/tags" Target="../tags/tag102.xml"/><Relationship Id="rId17" Type="http://schemas.openxmlformats.org/officeDocument/2006/relationships/notesSlide" Target="../notesSlides/notesSlide15.xml"/><Relationship Id="rId25" Type="http://schemas.openxmlformats.org/officeDocument/2006/relationships/tags" Target="../tags/tag1031.xml"/><Relationship Id="rId33" Type="http://schemas.openxmlformats.org/officeDocument/2006/relationships/tags" Target="../tags/tag1000.xml"/><Relationship Id="rId38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3.sv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1.svg"/><Relationship Id="rId5" Type="http://schemas.openxmlformats.org/officeDocument/2006/relationships/image" Target="../media/image18.tiff"/><Relationship Id="rId10" Type="http://schemas.openxmlformats.org/officeDocument/2006/relationships/image" Target="../media/image10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132.xml"/><Relationship Id="rId21" Type="http://schemas.openxmlformats.org/officeDocument/2006/relationships/tags" Target="../tags/tag127.xml"/><Relationship Id="rId42" Type="http://schemas.openxmlformats.org/officeDocument/2006/relationships/tags" Target="../tags/tag148.xml"/><Relationship Id="rId47" Type="http://schemas.openxmlformats.org/officeDocument/2006/relationships/tags" Target="../tags/tag153.xml"/><Relationship Id="rId63" Type="http://schemas.openxmlformats.org/officeDocument/2006/relationships/tags" Target="../tags/tag1570.xml"/><Relationship Id="rId68" Type="http://schemas.openxmlformats.org/officeDocument/2006/relationships/image" Target="../media/image162.png"/><Relationship Id="rId84" Type="http://schemas.openxmlformats.org/officeDocument/2006/relationships/image" Target="../media/image168.png"/><Relationship Id="rId89" Type="http://schemas.openxmlformats.org/officeDocument/2006/relationships/tags" Target="../tags/tag1170.xml"/><Relationship Id="rId112" Type="http://schemas.openxmlformats.org/officeDocument/2006/relationships/image" Target="../media/image183.png"/><Relationship Id="rId16" Type="http://schemas.openxmlformats.org/officeDocument/2006/relationships/tags" Target="../tags/tag122.xml"/><Relationship Id="rId107" Type="http://schemas.openxmlformats.org/officeDocument/2006/relationships/tags" Target="../tags/tag1210.xml"/><Relationship Id="rId11" Type="http://schemas.openxmlformats.org/officeDocument/2006/relationships/tags" Target="../tags/tag117.xml"/><Relationship Id="rId32" Type="http://schemas.openxmlformats.org/officeDocument/2006/relationships/tags" Target="../tags/tag138.xml"/><Relationship Id="rId37" Type="http://schemas.openxmlformats.org/officeDocument/2006/relationships/tags" Target="../tags/tag143.xml"/><Relationship Id="rId53" Type="http://schemas.openxmlformats.org/officeDocument/2006/relationships/notesSlide" Target="../notesSlides/notesSlide20.xml"/><Relationship Id="rId58" Type="http://schemas.openxmlformats.org/officeDocument/2006/relationships/tags" Target="../tags/tag159.xml"/><Relationship Id="rId74" Type="http://schemas.openxmlformats.org/officeDocument/2006/relationships/image" Target="../media/image163.png"/><Relationship Id="rId79" Type="http://schemas.openxmlformats.org/officeDocument/2006/relationships/tags" Target="../tags/tag1390.xml"/><Relationship Id="rId102" Type="http://schemas.openxmlformats.org/officeDocument/2006/relationships/image" Target="../media/image177.png"/><Relationship Id="rId5" Type="http://schemas.openxmlformats.org/officeDocument/2006/relationships/tags" Target="../tags/tag111.xml"/><Relationship Id="rId90" Type="http://schemas.openxmlformats.org/officeDocument/2006/relationships/image" Target="../media/image171.png"/><Relationship Id="rId95" Type="http://schemas.openxmlformats.org/officeDocument/2006/relationships/tags" Target="../tags/tag133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43" Type="http://schemas.openxmlformats.org/officeDocument/2006/relationships/tags" Target="../tags/tag149.xml"/><Relationship Id="rId48" Type="http://schemas.openxmlformats.org/officeDocument/2006/relationships/tags" Target="../tags/tag154.xml"/><Relationship Id="rId64" Type="http://schemas.openxmlformats.org/officeDocument/2006/relationships/image" Target="../media/image159.png"/><Relationship Id="rId69" Type="http://schemas.openxmlformats.org/officeDocument/2006/relationships/tags" Target="../tags/tag1490.xml"/><Relationship Id="rId80" Type="http://schemas.openxmlformats.org/officeDocument/2006/relationships/image" Target="../media/image166.png"/><Relationship Id="rId85" Type="http://schemas.openxmlformats.org/officeDocument/2006/relationships/tags" Target="../tags/tag1440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33" Type="http://schemas.openxmlformats.org/officeDocument/2006/relationships/tags" Target="../tags/tag139.xml"/><Relationship Id="rId38" Type="http://schemas.openxmlformats.org/officeDocument/2006/relationships/tags" Target="../tags/tag144.xml"/><Relationship Id="rId59" Type="http://schemas.openxmlformats.org/officeDocument/2006/relationships/image" Target="../media/image157.png"/><Relationship Id="rId103" Type="http://schemas.openxmlformats.org/officeDocument/2006/relationships/tags" Target="../tags/tag1290.xml"/><Relationship Id="rId108" Type="http://schemas.openxmlformats.org/officeDocument/2006/relationships/image" Target="../media/image181.png"/><Relationship Id="rId54" Type="http://schemas.openxmlformats.org/officeDocument/2006/relationships/tags" Target="../tags/tag1090.xml"/><Relationship Id="rId70" Type="http://schemas.openxmlformats.org/officeDocument/2006/relationships/image" Target="../media/image1610.png"/><Relationship Id="rId75" Type="http://schemas.openxmlformats.org/officeDocument/2006/relationships/tags" Target="../tags/tag1460.xml"/><Relationship Id="rId91" Type="http://schemas.openxmlformats.org/officeDocument/2006/relationships/tags" Target="../tags/tag1190.xml"/><Relationship Id="rId96" Type="http://schemas.openxmlformats.org/officeDocument/2006/relationships/image" Target="../media/image174.png"/><Relationship Id="rId1" Type="http://schemas.openxmlformats.org/officeDocument/2006/relationships/tags" Target="../tags/tag106.xml"/><Relationship Id="rId6" Type="http://schemas.openxmlformats.org/officeDocument/2006/relationships/tags" Target="../tags/tag112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tags" Target="../tags/tag142.xml"/><Relationship Id="rId49" Type="http://schemas.openxmlformats.org/officeDocument/2006/relationships/tags" Target="../tags/tag155.xml"/><Relationship Id="rId57" Type="http://schemas.openxmlformats.org/officeDocument/2006/relationships/image" Target="../media/image156.png"/><Relationship Id="rId106" Type="http://schemas.openxmlformats.org/officeDocument/2006/relationships/image" Target="../media/image180.png"/><Relationship Id="rId10" Type="http://schemas.openxmlformats.org/officeDocument/2006/relationships/tags" Target="../tags/tag116.xml"/><Relationship Id="rId31" Type="http://schemas.openxmlformats.org/officeDocument/2006/relationships/tags" Target="../tags/tag137.xml"/><Relationship Id="rId44" Type="http://schemas.openxmlformats.org/officeDocument/2006/relationships/tags" Target="../tags/tag150.xml"/><Relationship Id="rId52" Type="http://schemas.openxmlformats.org/officeDocument/2006/relationships/slideLayout" Target="../slideLayouts/slideLayout2.xml"/><Relationship Id="rId60" Type="http://schemas.openxmlformats.org/officeDocument/2006/relationships/tags" Target="../tags/tag161.xml"/><Relationship Id="rId65" Type="http://schemas.openxmlformats.org/officeDocument/2006/relationships/tags" Target="../tags/tag1130.xml"/><Relationship Id="rId73" Type="http://schemas.openxmlformats.org/officeDocument/2006/relationships/tags" Target="../tags/tag1520.xml"/><Relationship Id="rId78" Type="http://schemas.openxmlformats.org/officeDocument/2006/relationships/image" Target="../media/image165.png"/><Relationship Id="rId81" Type="http://schemas.openxmlformats.org/officeDocument/2006/relationships/tags" Target="../tags/tag1410.xml"/><Relationship Id="rId86" Type="http://schemas.openxmlformats.org/officeDocument/2006/relationships/image" Target="../media/image169.png"/><Relationship Id="rId94" Type="http://schemas.openxmlformats.org/officeDocument/2006/relationships/image" Target="../media/image173.png"/><Relationship Id="rId99" Type="http://schemas.openxmlformats.org/officeDocument/2006/relationships/tags" Target="../tags/tag1310.xml"/><Relationship Id="rId101" Type="http://schemas.openxmlformats.org/officeDocument/2006/relationships/tags" Target="../tags/tag1270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39" Type="http://schemas.openxmlformats.org/officeDocument/2006/relationships/tags" Target="../tags/tag145.xml"/><Relationship Id="rId109" Type="http://schemas.openxmlformats.org/officeDocument/2006/relationships/tags" Target="../tags/tag1230.xml"/><Relationship Id="rId34" Type="http://schemas.openxmlformats.org/officeDocument/2006/relationships/tags" Target="../tags/tag140.xml"/><Relationship Id="rId50" Type="http://schemas.openxmlformats.org/officeDocument/2006/relationships/tags" Target="../tags/tag156.xml"/><Relationship Id="rId55" Type="http://schemas.openxmlformats.org/officeDocument/2006/relationships/image" Target="../media/image155.png"/><Relationship Id="rId76" Type="http://schemas.openxmlformats.org/officeDocument/2006/relationships/image" Target="../media/image164.png"/><Relationship Id="rId97" Type="http://schemas.openxmlformats.org/officeDocument/2006/relationships/tags" Target="../tags/tag1340.xml"/><Relationship Id="rId104" Type="http://schemas.openxmlformats.org/officeDocument/2006/relationships/image" Target="../media/image178.png"/><Relationship Id="rId7" Type="http://schemas.openxmlformats.org/officeDocument/2006/relationships/tags" Target="../tags/tag113.xml"/><Relationship Id="rId71" Type="http://schemas.openxmlformats.org/officeDocument/2006/relationships/tags" Target="../tags/tag1510.xml"/><Relationship Id="rId92" Type="http://schemas.openxmlformats.org/officeDocument/2006/relationships/image" Target="../media/image172.png"/><Relationship Id="rId2" Type="http://schemas.openxmlformats.org/officeDocument/2006/relationships/tags" Target="../tags/tag108.xml"/><Relationship Id="rId29" Type="http://schemas.openxmlformats.org/officeDocument/2006/relationships/tags" Target="../tags/tag135.xml"/><Relationship Id="rId24" Type="http://schemas.openxmlformats.org/officeDocument/2006/relationships/tags" Target="../tags/tag130.xml"/><Relationship Id="rId40" Type="http://schemas.openxmlformats.org/officeDocument/2006/relationships/tags" Target="../tags/tag146.xml"/><Relationship Id="rId45" Type="http://schemas.openxmlformats.org/officeDocument/2006/relationships/tags" Target="../tags/tag151.xml"/><Relationship Id="rId66" Type="http://schemas.openxmlformats.org/officeDocument/2006/relationships/image" Target="../media/image160.png"/><Relationship Id="rId87" Type="http://schemas.openxmlformats.org/officeDocument/2006/relationships/tags" Target="../tags/tag1160.xml"/><Relationship Id="rId110" Type="http://schemas.openxmlformats.org/officeDocument/2006/relationships/image" Target="../media/image182.png"/><Relationship Id="rId61" Type="http://schemas.openxmlformats.org/officeDocument/2006/relationships/image" Target="../media/image158.png"/><Relationship Id="rId82" Type="http://schemas.openxmlformats.org/officeDocument/2006/relationships/image" Target="../media/image167.png"/><Relationship Id="rId19" Type="http://schemas.openxmlformats.org/officeDocument/2006/relationships/tags" Target="../tags/tag125.xml"/><Relationship Id="rId14" Type="http://schemas.openxmlformats.org/officeDocument/2006/relationships/tags" Target="../tags/tag120.xml"/><Relationship Id="rId30" Type="http://schemas.openxmlformats.org/officeDocument/2006/relationships/tags" Target="../tags/tag136.xml"/><Relationship Id="rId35" Type="http://schemas.openxmlformats.org/officeDocument/2006/relationships/tags" Target="../tags/tag141.xml"/><Relationship Id="rId56" Type="http://schemas.openxmlformats.org/officeDocument/2006/relationships/tags" Target="../tags/tag1110.xml"/><Relationship Id="rId77" Type="http://schemas.openxmlformats.org/officeDocument/2006/relationships/tags" Target="../tags/tag1480.xml"/><Relationship Id="rId100" Type="http://schemas.openxmlformats.org/officeDocument/2006/relationships/image" Target="../media/image176.png"/><Relationship Id="rId105" Type="http://schemas.openxmlformats.org/officeDocument/2006/relationships/image" Target="../media/image179.png"/><Relationship Id="rId8" Type="http://schemas.openxmlformats.org/officeDocument/2006/relationships/tags" Target="../tags/tag114.xml"/><Relationship Id="rId51" Type="http://schemas.openxmlformats.org/officeDocument/2006/relationships/tags" Target="../tags/tag157.xml"/><Relationship Id="rId72" Type="http://schemas.openxmlformats.org/officeDocument/2006/relationships/image" Target="../media/image1620.png"/><Relationship Id="rId93" Type="http://schemas.openxmlformats.org/officeDocument/2006/relationships/tags" Target="../tags/tag1320.xml"/><Relationship Id="rId98" Type="http://schemas.openxmlformats.org/officeDocument/2006/relationships/image" Target="../media/image175.png"/><Relationship Id="rId3" Type="http://schemas.openxmlformats.org/officeDocument/2006/relationships/tags" Target="../tags/tag109.xml"/><Relationship Id="rId25" Type="http://schemas.openxmlformats.org/officeDocument/2006/relationships/tags" Target="../tags/tag131.xml"/><Relationship Id="rId46" Type="http://schemas.openxmlformats.org/officeDocument/2006/relationships/tags" Target="../tags/tag152.xml"/><Relationship Id="rId67" Type="http://schemas.openxmlformats.org/officeDocument/2006/relationships/image" Target="../media/image161.png"/><Relationship Id="rId20" Type="http://schemas.openxmlformats.org/officeDocument/2006/relationships/tags" Target="../tags/tag126.xml"/><Relationship Id="rId41" Type="http://schemas.openxmlformats.org/officeDocument/2006/relationships/tags" Target="../tags/tag147.xml"/><Relationship Id="rId62" Type="http://schemas.openxmlformats.org/officeDocument/2006/relationships/image" Target="../media/image1550.png"/><Relationship Id="rId83" Type="http://schemas.openxmlformats.org/officeDocument/2006/relationships/tags" Target="../tags/tag1420.xml"/><Relationship Id="rId88" Type="http://schemas.openxmlformats.org/officeDocument/2006/relationships/image" Target="../media/image170.png"/><Relationship Id="rId111" Type="http://schemas.openxmlformats.org/officeDocument/2006/relationships/tags" Target="../tags/tag12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9B3BE-B6DA-187E-D4F1-06B3FAA60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787" y="1035126"/>
            <a:ext cx="11059885" cy="2108517"/>
          </a:xfrm>
        </p:spPr>
        <p:txBody>
          <a:bodyPr anchor="ctr">
            <a:normAutofit/>
          </a:bodyPr>
          <a:lstStyle/>
          <a:p>
            <a:r>
              <a:rPr lang="en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Discovering Top-k Rules using Subjective and Objective Criteria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6CA63C-E1DF-0AAD-0FD8-71027E727C44}"/>
              </a:ext>
            </a:extLst>
          </p:cNvPr>
          <p:cNvSpPr/>
          <p:nvPr/>
        </p:nvSpPr>
        <p:spPr>
          <a:xfrm>
            <a:off x="2199521" y="3478827"/>
            <a:ext cx="7942415" cy="61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Wenfei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Fan   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Ziyan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Han   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Yaoshu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Wang    Min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zh-CN" alt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4A21600-92A6-4760-8206-419F325FD2E8}"/>
              </a:ext>
            </a:extLst>
          </p:cNvPr>
          <p:cNvGrpSpPr/>
          <p:nvPr/>
        </p:nvGrpSpPr>
        <p:grpSpPr>
          <a:xfrm>
            <a:off x="2449208" y="4427081"/>
            <a:ext cx="7293581" cy="1563465"/>
            <a:chOff x="2360704" y="4627308"/>
            <a:chExt cx="7293581" cy="1563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03FEB20-A811-3DAA-8C93-4165B7F6F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383" y="4674207"/>
              <a:ext cx="1459687" cy="1469665"/>
            </a:xfrm>
            <a:prstGeom prst="rect">
              <a:avLst/>
            </a:prstGeom>
          </p:spPr>
        </p:pic>
        <p:pic>
          <p:nvPicPr>
            <p:cNvPr id="7" name="图片 6" descr="徽标, 公司名称&#10;&#10;描述已自动生成">
              <a:extLst>
                <a:ext uri="{FF2B5EF4-FFF2-40B4-BE49-F238E27FC236}">
                  <a16:creationId xmlns:a16="http://schemas.microsoft.com/office/drawing/2014/main" id="{22900D83-F896-D235-DF49-0F3585CD7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1" t="21699" r="31491" b="19083"/>
            <a:stretch>
              <a:fillRect/>
            </a:stretch>
          </p:blipFill>
          <p:spPr>
            <a:xfrm>
              <a:off x="2360704" y="4630240"/>
              <a:ext cx="1712929" cy="156053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F9B9E63-1741-FA7F-E242-31F5B04CB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820" y="4627308"/>
              <a:ext cx="1563465" cy="1563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72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0C1FCE3-B17E-DF46-952F-7D024E60B9E4}"/>
              </a:ext>
            </a:extLst>
          </p:cNvPr>
          <p:cNvGrpSpPr/>
          <p:nvPr/>
        </p:nvGrpSpPr>
        <p:grpSpPr>
          <a:xfrm>
            <a:off x="4662033" y="2094032"/>
            <a:ext cx="3161030" cy="3162300"/>
            <a:chOff x="4662033" y="2322632"/>
            <a:chExt cx="3161030" cy="31623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7FFC68F-904B-1B47-ABFE-1F4DFD03896A}"/>
                </a:ext>
              </a:extLst>
            </p:cNvPr>
            <p:cNvGrpSpPr/>
            <p:nvPr/>
          </p:nvGrpSpPr>
          <p:grpSpPr>
            <a:xfrm>
              <a:off x="4662033" y="2322632"/>
              <a:ext cx="3161030" cy="3162300"/>
              <a:chOff x="4662033" y="2322632"/>
              <a:chExt cx="3161030" cy="3162300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63F4249-007B-67D8-75F4-C2BCE89AD2A6}"/>
                  </a:ext>
                </a:extLst>
              </p:cNvPr>
              <p:cNvSpPr/>
              <p:nvPr/>
            </p:nvSpPr>
            <p:spPr bwMode="auto">
              <a:xfrm>
                <a:off x="6323828" y="2325172"/>
                <a:ext cx="1499235" cy="1812290"/>
              </a:xfrm>
              <a:custGeom>
                <a:avLst/>
                <a:gdLst>
                  <a:gd name="T0" fmla="*/ 0 w 539"/>
                  <a:gd name="T1" fmla="*/ 322 h 652"/>
                  <a:gd name="T2" fmla="*/ 218 w 539"/>
                  <a:gd name="T3" fmla="*/ 564 h 652"/>
                  <a:gd name="T4" fmla="*/ 379 w 539"/>
                  <a:gd name="T5" fmla="*/ 652 h 652"/>
                  <a:gd name="T6" fmla="*/ 539 w 539"/>
                  <a:gd name="T7" fmla="*/ 564 h 652"/>
                  <a:gd name="T8" fmla="*/ 2 w 539"/>
                  <a:gd name="T9" fmla="*/ 0 h 652"/>
                  <a:gd name="T10" fmla="*/ 89 w 539"/>
                  <a:gd name="T11" fmla="*/ 158 h 652"/>
                  <a:gd name="T12" fmla="*/ 0 w 539"/>
                  <a:gd name="T13" fmla="*/ 32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9" h="652">
                    <a:moveTo>
                      <a:pt x="0" y="322"/>
                    </a:moveTo>
                    <a:cubicBezTo>
                      <a:pt x="122" y="337"/>
                      <a:pt x="216" y="439"/>
                      <a:pt x="218" y="564"/>
                    </a:cubicBezTo>
                    <a:cubicBezTo>
                      <a:pt x="379" y="652"/>
                      <a:pt x="379" y="652"/>
                      <a:pt x="379" y="652"/>
                    </a:cubicBezTo>
                    <a:cubicBezTo>
                      <a:pt x="539" y="564"/>
                      <a:pt x="539" y="564"/>
                      <a:pt x="539" y="564"/>
                    </a:cubicBezTo>
                    <a:cubicBezTo>
                      <a:pt x="536" y="263"/>
                      <a:pt x="300" y="17"/>
                      <a:pt x="2" y="0"/>
                    </a:cubicBezTo>
                    <a:cubicBezTo>
                      <a:pt x="89" y="158"/>
                      <a:pt x="89" y="158"/>
                      <a:pt x="89" y="158"/>
                    </a:cubicBez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959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98614C61-0A59-46AA-AB6D-7D5AA3C67D40}"/>
                  </a:ext>
                </a:extLst>
              </p:cNvPr>
              <p:cNvSpPr/>
              <p:nvPr/>
            </p:nvSpPr>
            <p:spPr bwMode="auto">
              <a:xfrm>
                <a:off x="4662033" y="2322632"/>
                <a:ext cx="1813560" cy="1497965"/>
              </a:xfrm>
              <a:custGeom>
                <a:avLst/>
                <a:gdLst>
                  <a:gd name="T0" fmla="*/ 322 w 652"/>
                  <a:gd name="T1" fmla="*/ 539 h 539"/>
                  <a:gd name="T2" fmla="*/ 564 w 652"/>
                  <a:gd name="T3" fmla="*/ 321 h 539"/>
                  <a:gd name="T4" fmla="*/ 652 w 652"/>
                  <a:gd name="T5" fmla="*/ 160 h 539"/>
                  <a:gd name="T6" fmla="*/ 564 w 652"/>
                  <a:gd name="T7" fmla="*/ 0 h 539"/>
                  <a:gd name="T8" fmla="*/ 0 w 652"/>
                  <a:gd name="T9" fmla="*/ 537 h 539"/>
                  <a:gd name="T10" fmla="*/ 159 w 652"/>
                  <a:gd name="T11" fmla="*/ 450 h 539"/>
                  <a:gd name="T12" fmla="*/ 322 w 652"/>
                  <a:gd name="T13" fmla="*/ 539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2" h="539">
                    <a:moveTo>
                      <a:pt x="322" y="539"/>
                    </a:moveTo>
                    <a:cubicBezTo>
                      <a:pt x="337" y="417"/>
                      <a:pt x="439" y="323"/>
                      <a:pt x="564" y="321"/>
                    </a:cubicBezTo>
                    <a:cubicBezTo>
                      <a:pt x="652" y="160"/>
                      <a:pt x="652" y="160"/>
                      <a:pt x="652" y="160"/>
                    </a:cubicBezTo>
                    <a:cubicBezTo>
                      <a:pt x="564" y="0"/>
                      <a:pt x="564" y="0"/>
                      <a:pt x="564" y="0"/>
                    </a:cubicBezTo>
                    <a:cubicBezTo>
                      <a:pt x="263" y="3"/>
                      <a:pt x="17" y="239"/>
                      <a:pt x="0" y="537"/>
                    </a:cubicBezTo>
                    <a:cubicBezTo>
                      <a:pt x="159" y="450"/>
                      <a:pt x="159" y="450"/>
                      <a:pt x="159" y="450"/>
                    </a:cubicBezTo>
                    <a:lnTo>
                      <a:pt x="322" y="539"/>
                    </a:lnTo>
                    <a:close/>
                  </a:path>
                </a:pathLst>
              </a:custGeom>
              <a:solidFill>
                <a:srgbClr val="00AF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7264F47-5C7F-0B90-3E30-3510EDEAC1BF}"/>
                  </a:ext>
                </a:extLst>
              </p:cNvPr>
              <p:cNvSpPr/>
              <p:nvPr/>
            </p:nvSpPr>
            <p:spPr bwMode="auto">
              <a:xfrm>
                <a:off x="6010773" y="3990777"/>
                <a:ext cx="1812290" cy="1494155"/>
              </a:xfrm>
              <a:custGeom>
                <a:avLst/>
                <a:gdLst>
                  <a:gd name="T0" fmla="*/ 652 w 652"/>
                  <a:gd name="T1" fmla="*/ 2 h 538"/>
                  <a:gd name="T2" fmla="*/ 494 w 652"/>
                  <a:gd name="T3" fmla="*/ 89 h 538"/>
                  <a:gd name="T4" fmla="*/ 330 w 652"/>
                  <a:gd name="T5" fmla="*/ 0 h 538"/>
                  <a:gd name="T6" fmla="*/ 88 w 652"/>
                  <a:gd name="T7" fmla="*/ 218 h 538"/>
                  <a:gd name="T8" fmla="*/ 0 w 652"/>
                  <a:gd name="T9" fmla="*/ 379 h 538"/>
                  <a:gd name="T10" fmla="*/ 88 w 652"/>
                  <a:gd name="T11" fmla="*/ 538 h 538"/>
                  <a:gd name="T12" fmla="*/ 652 w 652"/>
                  <a:gd name="T13" fmla="*/ 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2" h="538">
                    <a:moveTo>
                      <a:pt x="652" y="2"/>
                    </a:moveTo>
                    <a:cubicBezTo>
                      <a:pt x="494" y="89"/>
                      <a:pt x="494" y="89"/>
                      <a:pt x="494" y="89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15" y="122"/>
                      <a:pt x="213" y="216"/>
                      <a:pt x="88" y="218"/>
                    </a:cubicBezTo>
                    <a:cubicBezTo>
                      <a:pt x="0" y="379"/>
                      <a:pt x="0" y="379"/>
                      <a:pt x="0" y="379"/>
                    </a:cubicBezTo>
                    <a:cubicBezTo>
                      <a:pt x="88" y="538"/>
                      <a:pt x="88" y="538"/>
                      <a:pt x="88" y="538"/>
                    </a:cubicBezTo>
                    <a:cubicBezTo>
                      <a:pt x="389" y="536"/>
                      <a:pt x="635" y="300"/>
                      <a:pt x="652" y="2"/>
                    </a:cubicBezTo>
                    <a:close/>
                  </a:path>
                </a:pathLst>
              </a:custGeom>
              <a:solidFill>
                <a:srgbClr val="00AF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BE889B7-4FAB-3AE1-7F41-70CF780D9451}"/>
                  </a:ext>
                </a:extLst>
              </p:cNvPr>
              <p:cNvSpPr/>
              <p:nvPr/>
            </p:nvSpPr>
            <p:spPr bwMode="auto">
              <a:xfrm>
                <a:off x="4662033" y="3673912"/>
                <a:ext cx="1496695" cy="1811020"/>
              </a:xfrm>
              <a:custGeom>
                <a:avLst/>
                <a:gdLst>
                  <a:gd name="T0" fmla="*/ 538 w 538"/>
                  <a:gd name="T1" fmla="*/ 330 h 652"/>
                  <a:gd name="T2" fmla="*/ 320 w 538"/>
                  <a:gd name="T3" fmla="*/ 88 h 652"/>
                  <a:gd name="T4" fmla="*/ 159 w 538"/>
                  <a:gd name="T5" fmla="*/ 0 h 652"/>
                  <a:gd name="T6" fmla="*/ 0 w 538"/>
                  <a:gd name="T7" fmla="*/ 88 h 652"/>
                  <a:gd name="T8" fmla="*/ 536 w 538"/>
                  <a:gd name="T9" fmla="*/ 652 h 652"/>
                  <a:gd name="T10" fmla="*/ 449 w 538"/>
                  <a:gd name="T11" fmla="*/ 493 h 652"/>
                  <a:gd name="T12" fmla="*/ 538 w 538"/>
                  <a:gd name="T13" fmla="*/ 33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52">
                    <a:moveTo>
                      <a:pt x="538" y="330"/>
                    </a:moveTo>
                    <a:cubicBezTo>
                      <a:pt x="416" y="315"/>
                      <a:pt x="322" y="213"/>
                      <a:pt x="320" y="8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2" y="389"/>
                      <a:pt x="238" y="635"/>
                      <a:pt x="536" y="652"/>
                    </a:cubicBezTo>
                    <a:cubicBezTo>
                      <a:pt x="449" y="493"/>
                      <a:pt x="449" y="493"/>
                      <a:pt x="449" y="493"/>
                    </a:cubicBezTo>
                    <a:lnTo>
                      <a:pt x="538" y="330"/>
                    </a:lnTo>
                    <a:close/>
                  </a:path>
                </a:pathLst>
              </a:custGeom>
              <a:solidFill>
                <a:srgbClr val="0959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6DAD18-4766-94F1-6086-A6C159D1F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3718" y="4557197"/>
              <a:ext cx="465455" cy="465455"/>
            </a:xfrm>
            <a:custGeom>
              <a:avLst/>
              <a:gdLst>
                <a:gd name="T0" fmla="*/ 144 w 176"/>
                <a:gd name="T1" fmla="*/ 88 h 176"/>
                <a:gd name="T2" fmla="*/ 152 w 176"/>
                <a:gd name="T3" fmla="*/ 88 h 176"/>
                <a:gd name="T4" fmla="*/ 60 w 176"/>
                <a:gd name="T5" fmla="*/ 136 h 176"/>
                <a:gd name="T6" fmla="*/ 56 w 176"/>
                <a:gd name="T7" fmla="*/ 143 h 176"/>
                <a:gd name="T8" fmla="*/ 60 w 176"/>
                <a:gd name="T9" fmla="*/ 136 h 176"/>
                <a:gd name="T10" fmla="*/ 33 w 176"/>
                <a:gd name="T11" fmla="*/ 120 h 176"/>
                <a:gd name="T12" fmla="*/ 40 w 176"/>
                <a:gd name="T13" fmla="*/ 116 h 176"/>
                <a:gd name="T14" fmla="*/ 56 w 176"/>
                <a:gd name="T15" fmla="*/ 33 h 176"/>
                <a:gd name="T16" fmla="*/ 60 w 176"/>
                <a:gd name="T17" fmla="*/ 40 h 176"/>
                <a:gd name="T18" fmla="*/ 56 w 176"/>
                <a:gd name="T19" fmla="*/ 33 h 176"/>
                <a:gd name="T20" fmla="*/ 24 w 176"/>
                <a:gd name="T21" fmla="*/ 88 h 176"/>
                <a:gd name="T22" fmla="*/ 32 w 176"/>
                <a:gd name="T23" fmla="*/ 88 h 176"/>
                <a:gd name="T24" fmla="*/ 116 w 176"/>
                <a:gd name="T25" fmla="*/ 40 h 176"/>
                <a:gd name="T26" fmla="*/ 120 w 176"/>
                <a:gd name="T27" fmla="*/ 33 h 176"/>
                <a:gd name="T28" fmla="*/ 116 w 176"/>
                <a:gd name="T29" fmla="*/ 40 h 176"/>
                <a:gd name="T30" fmla="*/ 33 w 176"/>
                <a:gd name="T31" fmla="*/ 56 h 176"/>
                <a:gd name="T32" fmla="*/ 40 w 176"/>
                <a:gd name="T33" fmla="*/ 60 h 176"/>
                <a:gd name="T34" fmla="*/ 142 w 176"/>
                <a:gd name="T35" fmla="*/ 115 h 176"/>
                <a:gd name="T36" fmla="*/ 138 w 176"/>
                <a:gd name="T37" fmla="*/ 121 h 176"/>
                <a:gd name="T38" fmla="*/ 142 w 176"/>
                <a:gd name="T39" fmla="*/ 115 h 176"/>
                <a:gd name="T40" fmla="*/ 84 w 176"/>
                <a:gd name="T41" fmla="*/ 148 h 176"/>
                <a:gd name="T42" fmla="*/ 92 w 176"/>
                <a:gd name="T43" fmla="*/ 148 h 176"/>
                <a:gd name="T44" fmla="*/ 138 w 176"/>
                <a:gd name="T45" fmla="*/ 55 h 176"/>
                <a:gd name="T46" fmla="*/ 142 w 176"/>
                <a:gd name="T47" fmla="*/ 61 h 176"/>
                <a:gd name="T48" fmla="*/ 138 w 176"/>
                <a:gd name="T49" fmla="*/ 55 h 176"/>
                <a:gd name="T50" fmla="*/ 103 w 176"/>
                <a:gd name="T51" fmla="*/ 84 h 176"/>
                <a:gd name="T52" fmla="*/ 92 w 176"/>
                <a:gd name="T53" fmla="*/ 28 h 176"/>
                <a:gd name="T54" fmla="*/ 84 w 176"/>
                <a:gd name="T55" fmla="*/ 28 h 176"/>
                <a:gd name="T56" fmla="*/ 72 w 176"/>
                <a:gd name="T57" fmla="*/ 88 h 176"/>
                <a:gd name="T58" fmla="*/ 103 w 176"/>
                <a:gd name="T59" fmla="*/ 92 h 176"/>
                <a:gd name="T60" fmla="*/ 128 w 176"/>
                <a:gd name="T61" fmla="*/ 88 h 176"/>
                <a:gd name="T62" fmla="*/ 88 w 176"/>
                <a:gd name="T63" fmla="*/ 96 h 176"/>
                <a:gd name="T64" fmla="*/ 88 w 176"/>
                <a:gd name="T65" fmla="*/ 80 h 176"/>
                <a:gd name="T66" fmla="*/ 88 w 176"/>
                <a:gd name="T67" fmla="*/ 96 h 176"/>
                <a:gd name="T68" fmla="*/ 115 w 176"/>
                <a:gd name="T69" fmla="*/ 142 h 176"/>
                <a:gd name="T70" fmla="*/ 121 w 176"/>
                <a:gd name="T71" fmla="*/ 138 h 176"/>
                <a:gd name="T72" fmla="*/ 88 w 176"/>
                <a:gd name="T73" fmla="*/ 0 h 176"/>
                <a:gd name="T74" fmla="*/ 88 w 176"/>
                <a:gd name="T75" fmla="*/ 176 h 176"/>
                <a:gd name="T76" fmla="*/ 88 w 176"/>
                <a:gd name="T77" fmla="*/ 0 h 176"/>
                <a:gd name="T78" fmla="*/ 8 w 176"/>
                <a:gd name="T79" fmla="*/ 88 h 176"/>
                <a:gd name="T80" fmla="*/ 168 w 176"/>
                <a:gd name="T81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" h="176">
                  <a:moveTo>
                    <a:pt x="148" y="84"/>
                  </a:moveTo>
                  <a:cubicBezTo>
                    <a:pt x="146" y="84"/>
                    <a:pt x="144" y="86"/>
                    <a:pt x="144" y="88"/>
                  </a:cubicBezTo>
                  <a:cubicBezTo>
                    <a:pt x="144" y="90"/>
                    <a:pt x="146" y="92"/>
                    <a:pt x="148" y="92"/>
                  </a:cubicBezTo>
                  <a:cubicBezTo>
                    <a:pt x="150" y="92"/>
                    <a:pt x="152" y="90"/>
                    <a:pt x="152" y="88"/>
                  </a:cubicBezTo>
                  <a:cubicBezTo>
                    <a:pt x="152" y="86"/>
                    <a:pt x="150" y="84"/>
                    <a:pt x="148" y="84"/>
                  </a:cubicBezTo>
                  <a:moveTo>
                    <a:pt x="60" y="136"/>
                  </a:moveTo>
                  <a:cubicBezTo>
                    <a:pt x="58" y="135"/>
                    <a:pt x="56" y="136"/>
                    <a:pt x="55" y="138"/>
                  </a:cubicBezTo>
                  <a:cubicBezTo>
                    <a:pt x="53" y="140"/>
                    <a:pt x="54" y="142"/>
                    <a:pt x="56" y="143"/>
                  </a:cubicBezTo>
                  <a:cubicBezTo>
                    <a:pt x="58" y="145"/>
                    <a:pt x="60" y="144"/>
                    <a:pt x="61" y="142"/>
                  </a:cubicBezTo>
                  <a:cubicBezTo>
                    <a:pt x="63" y="140"/>
                    <a:pt x="62" y="138"/>
                    <a:pt x="60" y="136"/>
                  </a:cubicBezTo>
                  <a:moveTo>
                    <a:pt x="34" y="115"/>
                  </a:moveTo>
                  <a:cubicBezTo>
                    <a:pt x="32" y="116"/>
                    <a:pt x="31" y="118"/>
                    <a:pt x="33" y="120"/>
                  </a:cubicBezTo>
                  <a:cubicBezTo>
                    <a:pt x="34" y="122"/>
                    <a:pt x="36" y="123"/>
                    <a:pt x="38" y="121"/>
                  </a:cubicBezTo>
                  <a:cubicBezTo>
                    <a:pt x="40" y="120"/>
                    <a:pt x="41" y="118"/>
                    <a:pt x="40" y="116"/>
                  </a:cubicBezTo>
                  <a:cubicBezTo>
                    <a:pt x="38" y="114"/>
                    <a:pt x="36" y="113"/>
                    <a:pt x="34" y="115"/>
                  </a:cubicBezTo>
                  <a:moveTo>
                    <a:pt x="56" y="33"/>
                  </a:moveTo>
                  <a:cubicBezTo>
                    <a:pt x="54" y="34"/>
                    <a:pt x="53" y="36"/>
                    <a:pt x="55" y="38"/>
                  </a:cubicBezTo>
                  <a:cubicBezTo>
                    <a:pt x="56" y="40"/>
                    <a:pt x="58" y="41"/>
                    <a:pt x="60" y="40"/>
                  </a:cubicBezTo>
                  <a:cubicBezTo>
                    <a:pt x="62" y="38"/>
                    <a:pt x="63" y="36"/>
                    <a:pt x="61" y="34"/>
                  </a:cubicBezTo>
                  <a:cubicBezTo>
                    <a:pt x="60" y="32"/>
                    <a:pt x="58" y="31"/>
                    <a:pt x="56" y="33"/>
                  </a:cubicBezTo>
                  <a:moveTo>
                    <a:pt x="28" y="84"/>
                  </a:moveTo>
                  <a:cubicBezTo>
                    <a:pt x="26" y="84"/>
                    <a:pt x="24" y="86"/>
                    <a:pt x="24" y="88"/>
                  </a:cubicBezTo>
                  <a:cubicBezTo>
                    <a:pt x="24" y="90"/>
                    <a:pt x="26" y="92"/>
                    <a:pt x="28" y="92"/>
                  </a:cubicBezTo>
                  <a:cubicBezTo>
                    <a:pt x="30" y="92"/>
                    <a:pt x="32" y="90"/>
                    <a:pt x="32" y="88"/>
                  </a:cubicBezTo>
                  <a:cubicBezTo>
                    <a:pt x="32" y="86"/>
                    <a:pt x="30" y="84"/>
                    <a:pt x="28" y="84"/>
                  </a:cubicBezTo>
                  <a:moveTo>
                    <a:pt x="116" y="40"/>
                  </a:moveTo>
                  <a:cubicBezTo>
                    <a:pt x="118" y="41"/>
                    <a:pt x="120" y="40"/>
                    <a:pt x="121" y="38"/>
                  </a:cubicBezTo>
                  <a:cubicBezTo>
                    <a:pt x="123" y="36"/>
                    <a:pt x="122" y="34"/>
                    <a:pt x="120" y="33"/>
                  </a:cubicBezTo>
                  <a:cubicBezTo>
                    <a:pt x="118" y="31"/>
                    <a:pt x="116" y="32"/>
                    <a:pt x="115" y="34"/>
                  </a:cubicBezTo>
                  <a:cubicBezTo>
                    <a:pt x="113" y="36"/>
                    <a:pt x="114" y="38"/>
                    <a:pt x="116" y="40"/>
                  </a:cubicBezTo>
                  <a:moveTo>
                    <a:pt x="38" y="55"/>
                  </a:moveTo>
                  <a:cubicBezTo>
                    <a:pt x="36" y="53"/>
                    <a:pt x="34" y="54"/>
                    <a:pt x="33" y="56"/>
                  </a:cubicBezTo>
                  <a:cubicBezTo>
                    <a:pt x="31" y="58"/>
                    <a:pt x="32" y="60"/>
                    <a:pt x="34" y="61"/>
                  </a:cubicBezTo>
                  <a:cubicBezTo>
                    <a:pt x="36" y="63"/>
                    <a:pt x="38" y="62"/>
                    <a:pt x="40" y="60"/>
                  </a:cubicBezTo>
                  <a:cubicBezTo>
                    <a:pt x="41" y="58"/>
                    <a:pt x="40" y="56"/>
                    <a:pt x="38" y="55"/>
                  </a:cubicBezTo>
                  <a:moveTo>
                    <a:pt x="142" y="115"/>
                  </a:moveTo>
                  <a:cubicBezTo>
                    <a:pt x="140" y="113"/>
                    <a:pt x="138" y="114"/>
                    <a:pt x="137" y="116"/>
                  </a:cubicBezTo>
                  <a:cubicBezTo>
                    <a:pt x="135" y="118"/>
                    <a:pt x="136" y="120"/>
                    <a:pt x="138" y="121"/>
                  </a:cubicBezTo>
                  <a:cubicBezTo>
                    <a:pt x="140" y="123"/>
                    <a:pt x="142" y="122"/>
                    <a:pt x="143" y="120"/>
                  </a:cubicBezTo>
                  <a:cubicBezTo>
                    <a:pt x="145" y="118"/>
                    <a:pt x="144" y="116"/>
                    <a:pt x="142" y="115"/>
                  </a:cubicBezTo>
                  <a:moveTo>
                    <a:pt x="88" y="144"/>
                  </a:moveTo>
                  <a:cubicBezTo>
                    <a:pt x="86" y="144"/>
                    <a:pt x="84" y="146"/>
                    <a:pt x="84" y="148"/>
                  </a:cubicBezTo>
                  <a:cubicBezTo>
                    <a:pt x="84" y="150"/>
                    <a:pt x="86" y="152"/>
                    <a:pt x="88" y="152"/>
                  </a:cubicBezTo>
                  <a:cubicBezTo>
                    <a:pt x="90" y="152"/>
                    <a:pt x="92" y="150"/>
                    <a:pt x="92" y="148"/>
                  </a:cubicBezTo>
                  <a:cubicBezTo>
                    <a:pt x="92" y="146"/>
                    <a:pt x="90" y="144"/>
                    <a:pt x="88" y="144"/>
                  </a:cubicBezTo>
                  <a:moveTo>
                    <a:pt x="138" y="55"/>
                  </a:moveTo>
                  <a:cubicBezTo>
                    <a:pt x="136" y="56"/>
                    <a:pt x="135" y="58"/>
                    <a:pt x="137" y="60"/>
                  </a:cubicBezTo>
                  <a:cubicBezTo>
                    <a:pt x="138" y="62"/>
                    <a:pt x="140" y="63"/>
                    <a:pt x="142" y="61"/>
                  </a:cubicBezTo>
                  <a:cubicBezTo>
                    <a:pt x="144" y="60"/>
                    <a:pt x="145" y="58"/>
                    <a:pt x="143" y="56"/>
                  </a:cubicBezTo>
                  <a:cubicBezTo>
                    <a:pt x="142" y="54"/>
                    <a:pt x="140" y="53"/>
                    <a:pt x="138" y="55"/>
                  </a:cubicBezTo>
                  <a:moveTo>
                    <a:pt x="124" y="84"/>
                  </a:moveTo>
                  <a:cubicBezTo>
                    <a:pt x="103" y="84"/>
                    <a:pt x="103" y="84"/>
                    <a:pt x="103" y="84"/>
                  </a:cubicBezTo>
                  <a:cubicBezTo>
                    <a:pt x="102" y="78"/>
                    <a:pt x="98" y="74"/>
                    <a:pt x="92" y="73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6"/>
                    <a:pt x="90" y="24"/>
                    <a:pt x="88" y="24"/>
                  </a:cubicBezTo>
                  <a:cubicBezTo>
                    <a:pt x="86" y="24"/>
                    <a:pt x="84" y="26"/>
                    <a:pt x="84" y="28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77" y="74"/>
                    <a:pt x="72" y="81"/>
                    <a:pt x="72" y="88"/>
                  </a:cubicBezTo>
                  <a:cubicBezTo>
                    <a:pt x="72" y="97"/>
                    <a:pt x="79" y="104"/>
                    <a:pt x="88" y="104"/>
                  </a:cubicBezTo>
                  <a:cubicBezTo>
                    <a:pt x="95" y="104"/>
                    <a:pt x="102" y="99"/>
                    <a:pt x="103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6" y="92"/>
                    <a:pt x="128" y="90"/>
                    <a:pt x="128" y="88"/>
                  </a:cubicBezTo>
                  <a:cubicBezTo>
                    <a:pt x="128" y="86"/>
                    <a:pt x="126" y="84"/>
                    <a:pt x="124" y="84"/>
                  </a:cubicBezTo>
                  <a:moveTo>
                    <a:pt x="88" y="96"/>
                  </a:moveTo>
                  <a:cubicBezTo>
                    <a:pt x="84" y="96"/>
                    <a:pt x="80" y="92"/>
                    <a:pt x="80" y="88"/>
                  </a:cubicBezTo>
                  <a:cubicBezTo>
                    <a:pt x="80" y="84"/>
                    <a:pt x="84" y="80"/>
                    <a:pt x="88" y="80"/>
                  </a:cubicBezTo>
                  <a:cubicBezTo>
                    <a:pt x="92" y="80"/>
                    <a:pt x="96" y="84"/>
                    <a:pt x="96" y="88"/>
                  </a:cubicBezTo>
                  <a:cubicBezTo>
                    <a:pt x="96" y="92"/>
                    <a:pt x="92" y="96"/>
                    <a:pt x="88" y="96"/>
                  </a:cubicBezTo>
                  <a:moveTo>
                    <a:pt x="116" y="136"/>
                  </a:moveTo>
                  <a:cubicBezTo>
                    <a:pt x="114" y="138"/>
                    <a:pt x="113" y="140"/>
                    <a:pt x="115" y="142"/>
                  </a:cubicBezTo>
                  <a:cubicBezTo>
                    <a:pt x="116" y="144"/>
                    <a:pt x="118" y="145"/>
                    <a:pt x="120" y="143"/>
                  </a:cubicBezTo>
                  <a:cubicBezTo>
                    <a:pt x="122" y="142"/>
                    <a:pt x="123" y="140"/>
                    <a:pt x="121" y="138"/>
                  </a:cubicBezTo>
                  <a:cubicBezTo>
                    <a:pt x="120" y="136"/>
                    <a:pt x="118" y="135"/>
                    <a:pt x="116" y="136"/>
                  </a:cubicBezTo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7EC8CB74-143D-89B3-19FF-EEF5AA3CD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5598" y="2803962"/>
              <a:ext cx="478155" cy="488315"/>
            </a:xfrm>
            <a:custGeom>
              <a:avLst/>
              <a:gdLst>
                <a:gd name="T0" fmla="*/ 112 w 176"/>
                <a:gd name="T1" fmla="*/ 120 h 176"/>
                <a:gd name="T2" fmla="*/ 120 w 176"/>
                <a:gd name="T3" fmla="*/ 104 h 176"/>
                <a:gd name="T4" fmla="*/ 64 w 176"/>
                <a:gd name="T5" fmla="*/ 96 h 176"/>
                <a:gd name="T6" fmla="*/ 56 w 176"/>
                <a:gd name="T7" fmla="*/ 112 h 176"/>
                <a:gd name="T8" fmla="*/ 64 w 176"/>
                <a:gd name="T9" fmla="*/ 104 h 176"/>
                <a:gd name="T10" fmla="*/ 112 w 176"/>
                <a:gd name="T11" fmla="*/ 112 h 176"/>
                <a:gd name="T12" fmla="*/ 64 w 176"/>
                <a:gd name="T13" fmla="*/ 104 h 176"/>
                <a:gd name="T14" fmla="*/ 152 w 176"/>
                <a:gd name="T15" fmla="*/ 48 h 176"/>
                <a:gd name="T16" fmla="*/ 144 w 176"/>
                <a:gd name="T17" fmla="*/ 8 h 176"/>
                <a:gd name="T18" fmla="*/ 104 w 176"/>
                <a:gd name="T19" fmla="*/ 0 h 176"/>
                <a:gd name="T20" fmla="*/ 24 w 176"/>
                <a:gd name="T21" fmla="*/ 8 h 176"/>
                <a:gd name="T22" fmla="*/ 8 w 176"/>
                <a:gd name="T23" fmla="*/ 48 h 176"/>
                <a:gd name="T24" fmla="*/ 0 w 176"/>
                <a:gd name="T25" fmla="*/ 72 h 176"/>
                <a:gd name="T26" fmla="*/ 16 w 176"/>
                <a:gd name="T27" fmla="*/ 80 h 176"/>
                <a:gd name="T28" fmla="*/ 24 w 176"/>
                <a:gd name="T29" fmla="*/ 176 h 176"/>
                <a:gd name="T30" fmla="*/ 160 w 176"/>
                <a:gd name="T31" fmla="*/ 168 h 176"/>
                <a:gd name="T32" fmla="*/ 168 w 176"/>
                <a:gd name="T33" fmla="*/ 80 h 176"/>
                <a:gd name="T34" fmla="*/ 176 w 176"/>
                <a:gd name="T35" fmla="*/ 56 h 176"/>
                <a:gd name="T36" fmla="*/ 144 w 176"/>
                <a:gd name="T37" fmla="*/ 16 h 176"/>
                <a:gd name="T38" fmla="*/ 128 w 176"/>
                <a:gd name="T39" fmla="*/ 48 h 176"/>
                <a:gd name="T40" fmla="*/ 120 w 176"/>
                <a:gd name="T41" fmla="*/ 16 h 176"/>
                <a:gd name="T42" fmla="*/ 104 w 176"/>
                <a:gd name="T43" fmla="*/ 12 h 176"/>
                <a:gd name="T44" fmla="*/ 104 w 176"/>
                <a:gd name="T45" fmla="*/ 24 h 176"/>
                <a:gd name="T46" fmla="*/ 32 w 176"/>
                <a:gd name="T47" fmla="*/ 8 h 176"/>
                <a:gd name="T48" fmla="*/ 96 w 176"/>
                <a:gd name="T49" fmla="*/ 28 h 176"/>
                <a:gd name="T50" fmla="*/ 120 w 176"/>
                <a:gd name="T51" fmla="*/ 32 h 176"/>
                <a:gd name="T52" fmla="*/ 32 w 176"/>
                <a:gd name="T53" fmla="*/ 48 h 176"/>
                <a:gd name="T54" fmla="*/ 152 w 176"/>
                <a:gd name="T55" fmla="*/ 168 h 176"/>
                <a:gd name="T56" fmla="*/ 24 w 176"/>
                <a:gd name="T57" fmla="*/ 80 h 176"/>
                <a:gd name="T58" fmla="*/ 152 w 176"/>
                <a:gd name="T59" fmla="*/ 168 h 176"/>
                <a:gd name="T60" fmla="*/ 8 w 176"/>
                <a:gd name="T61" fmla="*/ 72 h 176"/>
                <a:gd name="T62" fmla="*/ 168 w 176"/>
                <a:gd name="T63" fmla="*/ 5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64" y="120"/>
                  </a:moveTo>
                  <a:cubicBezTo>
                    <a:pt x="112" y="120"/>
                    <a:pt x="112" y="120"/>
                    <a:pt x="112" y="120"/>
                  </a:cubicBezTo>
                  <a:cubicBezTo>
                    <a:pt x="116" y="120"/>
                    <a:pt x="120" y="116"/>
                    <a:pt x="120" y="112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0"/>
                    <a:pt x="116" y="96"/>
                    <a:pt x="112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0" y="96"/>
                    <a:pt x="56" y="100"/>
                    <a:pt x="56" y="104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6"/>
                    <a:pt x="60" y="120"/>
                    <a:pt x="64" y="120"/>
                  </a:cubicBezTo>
                  <a:moveTo>
                    <a:pt x="64" y="104"/>
                  </a:moveTo>
                  <a:cubicBezTo>
                    <a:pt x="112" y="104"/>
                    <a:pt x="112" y="104"/>
                    <a:pt x="112" y="104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64" y="112"/>
                    <a:pt x="64" y="112"/>
                    <a:pt x="64" y="112"/>
                  </a:cubicBezTo>
                  <a:lnTo>
                    <a:pt x="64" y="104"/>
                  </a:lnTo>
                  <a:close/>
                  <a:moveTo>
                    <a:pt x="168" y="48"/>
                  </a:moveTo>
                  <a:cubicBezTo>
                    <a:pt x="152" y="48"/>
                    <a:pt x="152" y="48"/>
                    <a:pt x="152" y="48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2"/>
                    <a:pt x="148" y="8"/>
                    <a:pt x="144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4"/>
                    <a:pt x="24" y="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4" y="48"/>
                    <a:pt x="0" y="52"/>
                    <a:pt x="0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4" y="80"/>
                    <a:pt x="8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72"/>
                    <a:pt x="20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56" y="176"/>
                    <a:pt x="160" y="172"/>
                    <a:pt x="160" y="16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72" y="80"/>
                    <a:pt x="176" y="76"/>
                    <a:pt x="176" y="72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2"/>
                    <a:pt x="172" y="48"/>
                    <a:pt x="168" y="48"/>
                  </a:cubicBezTo>
                  <a:moveTo>
                    <a:pt x="144" y="16"/>
                  </a:moveTo>
                  <a:cubicBezTo>
                    <a:pt x="144" y="48"/>
                    <a:pt x="144" y="48"/>
                    <a:pt x="144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0" y="16"/>
                    <a:pt x="120" y="16"/>
                    <a:pt x="120" y="16"/>
                  </a:cubicBezTo>
                  <a:lnTo>
                    <a:pt x="144" y="16"/>
                  </a:lnTo>
                  <a:close/>
                  <a:moveTo>
                    <a:pt x="104" y="12"/>
                  </a:moveTo>
                  <a:cubicBezTo>
                    <a:pt x="116" y="24"/>
                    <a:pt x="116" y="24"/>
                    <a:pt x="116" y="24"/>
                  </a:cubicBezTo>
                  <a:cubicBezTo>
                    <a:pt x="104" y="24"/>
                    <a:pt x="104" y="24"/>
                    <a:pt x="104" y="24"/>
                  </a:cubicBezTo>
                  <a:lnTo>
                    <a:pt x="104" y="12"/>
                  </a:lnTo>
                  <a:close/>
                  <a:moveTo>
                    <a:pt x="32" y="8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30"/>
                    <a:pt x="98" y="32"/>
                    <a:pt x="10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8"/>
                  </a:lnTo>
                  <a:close/>
                  <a:moveTo>
                    <a:pt x="152" y="168"/>
                  </a:moveTo>
                  <a:cubicBezTo>
                    <a:pt x="24" y="168"/>
                    <a:pt x="24" y="168"/>
                    <a:pt x="24" y="16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152" y="80"/>
                    <a:pt x="152" y="80"/>
                    <a:pt x="152" y="80"/>
                  </a:cubicBezTo>
                  <a:lnTo>
                    <a:pt x="152" y="168"/>
                  </a:lnTo>
                  <a:close/>
                  <a:moveTo>
                    <a:pt x="168" y="72"/>
                  </a:moveTo>
                  <a:cubicBezTo>
                    <a:pt x="8" y="72"/>
                    <a:pt x="8" y="72"/>
                    <a:pt x="8" y="7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4" name="Freeform 121">
              <a:extLst>
                <a:ext uri="{FF2B5EF4-FFF2-40B4-BE49-F238E27FC236}">
                  <a16:creationId xmlns:a16="http://schemas.microsoft.com/office/drawing/2014/main" id="{377654A8-4DD4-EE88-E71B-40C33A950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6128" y="2925882"/>
              <a:ext cx="401320" cy="498475"/>
            </a:xfrm>
            <a:custGeom>
              <a:avLst/>
              <a:gdLst>
                <a:gd name="T0" fmla="*/ 144 w 144"/>
                <a:gd name="T1" fmla="*/ 124 h 176"/>
                <a:gd name="T2" fmla="*/ 112 w 144"/>
                <a:gd name="T3" fmla="*/ 56 h 176"/>
                <a:gd name="T4" fmla="*/ 88 w 144"/>
                <a:gd name="T5" fmla="*/ 19 h 176"/>
                <a:gd name="T6" fmla="*/ 88 w 144"/>
                <a:gd name="T7" fmla="*/ 16 h 176"/>
                <a:gd name="T8" fmla="*/ 72 w 144"/>
                <a:gd name="T9" fmla="*/ 0 h 176"/>
                <a:gd name="T10" fmla="*/ 56 w 144"/>
                <a:gd name="T11" fmla="*/ 16 h 176"/>
                <a:gd name="T12" fmla="*/ 56 w 144"/>
                <a:gd name="T13" fmla="*/ 19 h 176"/>
                <a:gd name="T14" fmla="*/ 32 w 144"/>
                <a:gd name="T15" fmla="*/ 56 h 176"/>
                <a:gd name="T16" fmla="*/ 0 w 144"/>
                <a:gd name="T17" fmla="*/ 124 h 176"/>
                <a:gd name="T18" fmla="*/ 48 w 144"/>
                <a:gd name="T19" fmla="*/ 150 h 176"/>
                <a:gd name="T20" fmla="*/ 48 w 144"/>
                <a:gd name="T21" fmla="*/ 152 h 176"/>
                <a:gd name="T22" fmla="*/ 72 w 144"/>
                <a:gd name="T23" fmla="*/ 176 h 176"/>
                <a:gd name="T24" fmla="*/ 96 w 144"/>
                <a:gd name="T25" fmla="*/ 152 h 176"/>
                <a:gd name="T26" fmla="*/ 96 w 144"/>
                <a:gd name="T27" fmla="*/ 150 h 176"/>
                <a:gd name="T28" fmla="*/ 144 w 144"/>
                <a:gd name="T29" fmla="*/ 124 h 176"/>
                <a:gd name="T30" fmla="*/ 72 w 144"/>
                <a:gd name="T31" fmla="*/ 8 h 176"/>
                <a:gd name="T32" fmla="*/ 80 w 144"/>
                <a:gd name="T33" fmla="*/ 16 h 176"/>
                <a:gd name="T34" fmla="*/ 72 w 144"/>
                <a:gd name="T35" fmla="*/ 24 h 176"/>
                <a:gd name="T36" fmla="*/ 64 w 144"/>
                <a:gd name="T37" fmla="*/ 16 h 176"/>
                <a:gd name="T38" fmla="*/ 72 w 144"/>
                <a:gd name="T39" fmla="*/ 8 h 176"/>
                <a:gd name="T40" fmla="*/ 20 w 144"/>
                <a:gd name="T41" fmla="*/ 102 h 176"/>
                <a:gd name="T42" fmla="*/ 40 w 144"/>
                <a:gd name="T43" fmla="*/ 56 h 176"/>
                <a:gd name="T44" fmla="*/ 60 w 144"/>
                <a:gd name="T45" fmla="*/ 26 h 176"/>
                <a:gd name="T46" fmla="*/ 72 w 144"/>
                <a:gd name="T47" fmla="*/ 32 h 176"/>
                <a:gd name="T48" fmla="*/ 84 w 144"/>
                <a:gd name="T49" fmla="*/ 26 h 176"/>
                <a:gd name="T50" fmla="*/ 104 w 144"/>
                <a:gd name="T51" fmla="*/ 56 h 176"/>
                <a:gd name="T52" fmla="*/ 124 w 144"/>
                <a:gd name="T53" fmla="*/ 102 h 176"/>
                <a:gd name="T54" fmla="*/ 129 w 144"/>
                <a:gd name="T55" fmla="*/ 107 h 176"/>
                <a:gd name="T56" fmla="*/ 72 w 144"/>
                <a:gd name="T57" fmla="*/ 120 h 176"/>
                <a:gd name="T58" fmla="*/ 15 w 144"/>
                <a:gd name="T59" fmla="*/ 107 h 176"/>
                <a:gd name="T60" fmla="*/ 20 w 144"/>
                <a:gd name="T61" fmla="*/ 102 h 176"/>
                <a:gd name="T62" fmla="*/ 72 w 144"/>
                <a:gd name="T63" fmla="*/ 168 h 176"/>
                <a:gd name="T64" fmla="*/ 56 w 144"/>
                <a:gd name="T65" fmla="*/ 152 h 176"/>
                <a:gd name="T66" fmla="*/ 56 w 144"/>
                <a:gd name="T67" fmla="*/ 151 h 176"/>
                <a:gd name="T68" fmla="*/ 72 w 144"/>
                <a:gd name="T69" fmla="*/ 152 h 176"/>
                <a:gd name="T70" fmla="*/ 88 w 144"/>
                <a:gd name="T71" fmla="*/ 151 h 176"/>
                <a:gd name="T72" fmla="*/ 88 w 144"/>
                <a:gd name="T73" fmla="*/ 152 h 176"/>
                <a:gd name="T74" fmla="*/ 72 w 144"/>
                <a:gd name="T75" fmla="*/ 168 h 176"/>
                <a:gd name="T76" fmla="*/ 72 w 144"/>
                <a:gd name="T77" fmla="*/ 144 h 176"/>
                <a:gd name="T78" fmla="*/ 8 w 144"/>
                <a:gd name="T79" fmla="*/ 124 h 176"/>
                <a:gd name="T80" fmla="*/ 11 w 144"/>
                <a:gd name="T81" fmla="*/ 113 h 176"/>
                <a:gd name="T82" fmla="*/ 72 w 144"/>
                <a:gd name="T83" fmla="*/ 128 h 176"/>
                <a:gd name="T84" fmla="*/ 133 w 144"/>
                <a:gd name="T85" fmla="*/ 113 h 176"/>
                <a:gd name="T86" fmla="*/ 136 w 144"/>
                <a:gd name="T87" fmla="*/ 124 h 176"/>
                <a:gd name="T88" fmla="*/ 72 w 144"/>
                <a:gd name="T89" fmla="*/ 1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" h="176">
                  <a:moveTo>
                    <a:pt x="144" y="124"/>
                  </a:moveTo>
                  <a:cubicBezTo>
                    <a:pt x="144" y="96"/>
                    <a:pt x="112" y="96"/>
                    <a:pt x="112" y="56"/>
                  </a:cubicBezTo>
                  <a:cubicBezTo>
                    <a:pt x="112" y="39"/>
                    <a:pt x="102" y="25"/>
                    <a:pt x="88" y="19"/>
                  </a:cubicBezTo>
                  <a:cubicBezTo>
                    <a:pt x="88" y="18"/>
                    <a:pt x="88" y="17"/>
                    <a:pt x="88" y="16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63" y="0"/>
                    <a:pt x="56" y="7"/>
                    <a:pt x="56" y="16"/>
                  </a:cubicBezTo>
                  <a:cubicBezTo>
                    <a:pt x="56" y="17"/>
                    <a:pt x="56" y="18"/>
                    <a:pt x="56" y="19"/>
                  </a:cubicBezTo>
                  <a:cubicBezTo>
                    <a:pt x="42" y="25"/>
                    <a:pt x="32" y="39"/>
                    <a:pt x="32" y="56"/>
                  </a:cubicBezTo>
                  <a:cubicBezTo>
                    <a:pt x="32" y="96"/>
                    <a:pt x="0" y="96"/>
                    <a:pt x="0" y="124"/>
                  </a:cubicBezTo>
                  <a:cubicBezTo>
                    <a:pt x="0" y="136"/>
                    <a:pt x="20" y="147"/>
                    <a:pt x="48" y="150"/>
                  </a:cubicBezTo>
                  <a:cubicBezTo>
                    <a:pt x="48" y="151"/>
                    <a:pt x="48" y="151"/>
                    <a:pt x="48" y="152"/>
                  </a:cubicBezTo>
                  <a:cubicBezTo>
                    <a:pt x="48" y="165"/>
                    <a:pt x="59" y="176"/>
                    <a:pt x="72" y="176"/>
                  </a:cubicBezTo>
                  <a:cubicBezTo>
                    <a:pt x="85" y="176"/>
                    <a:pt x="96" y="165"/>
                    <a:pt x="96" y="152"/>
                  </a:cubicBezTo>
                  <a:cubicBezTo>
                    <a:pt x="96" y="151"/>
                    <a:pt x="96" y="151"/>
                    <a:pt x="96" y="150"/>
                  </a:cubicBezTo>
                  <a:cubicBezTo>
                    <a:pt x="124" y="147"/>
                    <a:pt x="144" y="136"/>
                    <a:pt x="144" y="124"/>
                  </a:cubicBezTo>
                  <a:moveTo>
                    <a:pt x="72" y="8"/>
                  </a:moveTo>
                  <a:cubicBezTo>
                    <a:pt x="76" y="8"/>
                    <a:pt x="80" y="12"/>
                    <a:pt x="80" y="16"/>
                  </a:cubicBezTo>
                  <a:cubicBezTo>
                    <a:pt x="80" y="20"/>
                    <a:pt x="76" y="24"/>
                    <a:pt x="72" y="24"/>
                  </a:cubicBezTo>
                  <a:cubicBezTo>
                    <a:pt x="68" y="24"/>
                    <a:pt x="64" y="20"/>
                    <a:pt x="64" y="16"/>
                  </a:cubicBezTo>
                  <a:cubicBezTo>
                    <a:pt x="64" y="12"/>
                    <a:pt x="68" y="8"/>
                    <a:pt x="72" y="8"/>
                  </a:cubicBezTo>
                  <a:moveTo>
                    <a:pt x="20" y="102"/>
                  </a:moveTo>
                  <a:cubicBezTo>
                    <a:pt x="29" y="93"/>
                    <a:pt x="40" y="81"/>
                    <a:pt x="40" y="56"/>
                  </a:cubicBezTo>
                  <a:cubicBezTo>
                    <a:pt x="40" y="43"/>
                    <a:pt x="48" y="31"/>
                    <a:pt x="60" y="26"/>
                  </a:cubicBezTo>
                  <a:cubicBezTo>
                    <a:pt x="63" y="30"/>
                    <a:pt x="67" y="32"/>
                    <a:pt x="72" y="32"/>
                  </a:cubicBezTo>
                  <a:cubicBezTo>
                    <a:pt x="77" y="32"/>
                    <a:pt x="81" y="30"/>
                    <a:pt x="84" y="26"/>
                  </a:cubicBezTo>
                  <a:cubicBezTo>
                    <a:pt x="96" y="31"/>
                    <a:pt x="104" y="43"/>
                    <a:pt x="104" y="56"/>
                  </a:cubicBezTo>
                  <a:cubicBezTo>
                    <a:pt x="104" y="81"/>
                    <a:pt x="115" y="93"/>
                    <a:pt x="124" y="102"/>
                  </a:cubicBezTo>
                  <a:cubicBezTo>
                    <a:pt x="126" y="104"/>
                    <a:pt x="128" y="106"/>
                    <a:pt x="129" y="107"/>
                  </a:cubicBezTo>
                  <a:cubicBezTo>
                    <a:pt x="121" y="115"/>
                    <a:pt x="99" y="120"/>
                    <a:pt x="72" y="120"/>
                  </a:cubicBezTo>
                  <a:cubicBezTo>
                    <a:pt x="45" y="120"/>
                    <a:pt x="23" y="115"/>
                    <a:pt x="15" y="107"/>
                  </a:cubicBezTo>
                  <a:cubicBezTo>
                    <a:pt x="16" y="106"/>
                    <a:pt x="18" y="104"/>
                    <a:pt x="20" y="102"/>
                  </a:cubicBezTo>
                  <a:moveTo>
                    <a:pt x="72" y="168"/>
                  </a:moveTo>
                  <a:cubicBezTo>
                    <a:pt x="63" y="168"/>
                    <a:pt x="56" y="161"/>
                    <a:pt x="56" y="152"/>
                  </a:cubicBezTo>
                  <a:cubicBezTo>
                    <a:pt x="56" y="152"/>
                    <a:pt x="56" y="152"/>
                    <a:pt x="56" y="151"/>
                  </a:cubicBezTo>
                  <a:cubicBezTo>
                    <a:pt x="61" y="152"/>
                    <a:pt x="67" y="152"/>
                    <a:pt x="72" y="152"/>
                  </a:cubicBezTo>
                  <a:cubicBezTo>
                    <a:pt x="77" y="152"/>
                    <a:pt x="83" y="152"/>
                    <a:pt x="88" y="151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61"/>
                    <a:pt x="81" y="168"/>
                    <a:pt x="72" y="168"/>
                  </a:cubicBezTo>
                  <a:moveTo>
                    <a:pt x="72" y="144"/>
                  </a:moveTo>
                  <a:cubicBezTo>
                    <a:pt x="31" y="144"/>
                    <a:pt x="8" y="131"/>
                    <a:pt x="8" y="124"/>
                  </a:cubicBezTo>
                  <a:cubicBezTo>
                    <a:pt x="8" y="120"/>
                    <a:pt x="9" y="116"/>
                    <a:pt x="11" y="113"/>
                  </a:cubicBezTo>
                  <a:cubicBezTo>
                    <a:pt x="22" y="122"/>
                    <a:pt x="45" y="128"/>
                    <a:pt x="72" y="128"/>
                  </a:cubicBezTo>
                  <a:cubicBezTo>
                    <a:pt x="99" y="128"/>
                    <a:pt x="122" y="122"/>
                    <a:pt x="133" y="113"/>
                  </a:cubicBezTo>
                  <a:cubicBezTo>
                    <a:pt x="135" y="116"/>
                    <a:pt x="136" y="120"/>
                    <a:pt x="136" y="124"/>
                  </a:cubicBezTo>
                  <a:cubicBezTo>
                    <a:pt x="136" y="131"/>
                    <a:pt x="113" y="144"/>
                    <a:pt x="72" y="1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Freeform 171">
              <a:extLst>
                <a:ext uri="{FF2B5EF4-FFF2-40B4-BE49-F238E27FC236}">
                  <a16:creationId xmlns:a16="http://schemas.microsoft.com/office/drawing/2014/main" id="{FD553778-4A98-9BA0-5ED1-6DB97629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238" y="4330502"/>
              <a:ext cx="409575" cy="400685"/>
            </a:xfrm>
            <a:custGeom>
              <a:avLst/>
              <a:gdLst>
                <a:gd name="T0" fmla="*/ 84 w 176"/>
                <a:gd name="T1" fmla="*/ 133 h 177"/>
                <a:gd name="T2" fmla="*/ 92 w 176"/>
                <a:gd name="T3" fmla="*/ 141 h 177"/>
                <a:gd name="T4" fmla="*/ 92 w 176"/>
                <a:gd name="T5" fmla="*/ 133 h 177"/>
                <a:gd name="T6" fmla="*/ 68 w 176"/>
                <a:gd name="T7" fmla="*/ 101 h 177"/>
                <a:gd name="T8" fmla="*/ 76 w 176"/>
                <a:gd name="T9" fmla="*/ 101 h 177"/>
                <a:gd name="T10" fmla="*/ 84 w 176"/>
                <a:gd name="T11" fmla="*/ 125 h 177"/>
                <a:gd name="T12" fmla="*/ 76 w 176"/>
                <a:gd name="T13" fmla="*/ 117 h 177"/>
                <a:gd name="T14" fmla="*/ 76 w 176"/>
                <a:gd name="T15" fmla="*/ 125 h 177"/>
                <a:gd name="T16" fmla="*/ 52 w 176"/>
                <a:gd name="T17" fmla="*/ 101 h 177"/>
                <a:gd name="T18" fmla="*/ 60 w 176"/>
                <a:gd name="T19" fmla="*/ 101 h 177"/>
                <a:gd name="T20" fmla="*/ 52 w 176"/>
                <a:gd name="T21" fmla="*/ 125 h 177"/>
                <a:gd name="T22" fmla="*/ 60 w 176"/>
                <a:gd name="T23" fmla="*/ 141 h 177"/>
                <a:gd name="T24" fmla="*/ 60 w 176"/>
                <a:gd name="T25" fmla="*/ 133 h 177"/>
                <a:gd name="T26" fmla="*/ 36 w 176"/>
                <a:gd name="T27" fmla="*/ 101 h 177"/>
                <a:gd name="T28" fmla="*/ 44 w 176"/>
                <a:gd name="T29" fmla="*/ 101 h 177"/>
                <a:gd name="T30" fmla="*/ 84 w 176"/>
                <a:gd name="T31" fmla="*/ 109 h 177"/>
                <a:gd name="T32" fmla="*/ 140 w 176"/>
                <a:gd name="T33" fmla="*/ 101 h 177"/>
                <a:gd name="T34" fmla="*/ 140 w 176"/>
                <a:gd name="T35" fmla="*/ 109 h 177"/>
                <a:gd name="T36" fmla="*/ 116 w 176"/>
                <a:gd name="T37" fmla="*/ 101 h 177"/>
                <a:gd name="T38" fmla="*/ 124 w 176"/>
                <a:gd name="T39" fmla="*/ 101 h 177"/>
                <a:gd name="T40" fmla="*/ 132 w 176"/>
                <a:gd name="T41" fmla="*/ 125 h 177"/>
                <a:gd name="T42" fmla="*/ 124 w 176"/>
                <a:gd name="T43" fmla="*/ 117 h 177"/>
                <a:gd name="T44" fmla="*/ 124 w 176"/>
                <a:gd name="T45" fmla="*/ 125 h 177"/>
                <a:gd name="T46" fmla="*/ 100 w 176"/>
                <a:gd name="T47" fmla="*/ 117 h 177"/>
                <a:gd name="T48" fmla="*/ 108 w 176"/>
                <a:gd name="T49" fmla="*/ 117 h 177"/>
                <a:gd name="T50" fmla="*/ 100 w 176"/>
                <a:gd name="T51" fmla="*/ 109 h 177"/>
                <a:gd name="T52" fmla="*/ 148 w 176"/>
                <a:gd name="T53" fmla="*/ 109 h 177"/>
                <a:gd name="T54" fmla="*/ 148 w 176"/>
                <a:gd name="T55" fmla="*/ 101 h 177"/>
                <a:gd name="T56" fmla="*/ 124 w 176"/>
                <a:gd name="T57" fmla="*/ 133 h 177"/>
                <a:gd name="T58" fmla="*/ 132 w 176"/>
                <a:gd name="T59" fmla="*/ 133 h 177"/>
                <a:gd name="T60" fmla="*/ 156 w 176"/>
                <a:gd name="T61" fmla="*/ 149 h 177"/>
                <a:gd name="T62" fmla="*/ 132 w 176"/>
                <a:gd name="T63" fmla="*/ 157 h 177"/>
                <a:gd name="T64" fmla="*/ 132 w 176"/>
                <a:gd name="T65" fmla="*/ 149 h 177"/>
                <a:gd name="T66" fmla="*/ 124 w 176"/>
                <a:gd name="T67" fmla="*/ 157 h 177"/>
                <a:gd name="T68" fmla="*/ 116 w 176"/>
                <a:gd name="T69" fmla="*/ 157 h 177"/>
                <a:gd name="T70" fmla="*/ 156 w 176"/>
                <a:gd name="T71" fmla="*/ 133 h 177"/>
                <a:gd name="T72" fmla="*/ 160 w 176"/>
                <a:gd name="T73" fmla="*/ 81 h 177"/>
                <a:gd name="T74" fmla="*/ 106 w 176"/>
                <a:gd name="T75" fmla="*/ 57 h 177"/>
                <a:gd name="T76" fmla="*/ 129 w 176"/>
                <a:gd name="T77" fmla="*/ 1 h 177"/>
                <a:gd name="T78" fmla="*/ 81 w 176"/>
                <a:gd name="T79" fmla="*/ 70 h 177"/>
                <a:gd name="T80" fmla="*/ 0 w 176"/>
                <a:gd name="T81" fmla="*/ 97 h 177"/>
                <a:gd name="T82" fmla="*/ 160 w 176"/>
                <a:gd name="T83" fmla="*/ 177 h 177"/>
                <a:gd name="T84" fmla="*/ 160 w 176"/>
                <a:gd name="T85" fmla="*/ 81 h 177"/>
                <a:gd name="T86" fmla="*/ 16 w 176"/>
                <a:gd name="T87" fmla="*/ 169 h 177"/>
                <a:gd name="T88" fmla="*/ 16 w 176"/>
                <a:gd name="T89" fmla="*/ 89 h 177"/>
                <a:gd name="T90" fmla="*/ 168 w 176"/>
                <a:gd name="T91" fmla="*/ 161 h 177"/>
                <a:gd name="T92" fmla="*/ 108 w 176"/>
                <a:gd name="T93" fmla="*/ 141 h 177"/>
                <a:gd name="T94" fmla="*/ 44 w 176"/>
                <a:gd name="T95" fmla="*/ 117 h 177"/>
                <a:gd name="T96" fmla="*/ 44 w 176"/>
                <a:gd name="T97" fmla="*/ 125 h 177"/>
                <a:gd name="T98" fmla="*/ 156 w 176"/>
                <a:gd name="T99" fmla="*/ 125 h 177"/>
                <a:gd name="T100" fmla="*/ 148 w 176"/>
                <a:gd name="T101" fmla="*/ 125 h 177"/>
                <a:gd name="T102" fmla="*/ 108 w 176"/>
                <a:gd name="T103" fmla="*/ 149 h 177"/>
                <a:gd name="T104" fmla="*/ 28 w 176"/>
                <a:gd name="T105" fmla="*/ 117 h 177"/>
                <a:gd name="T106" fmla="*/ 28 w 176"/>
                <a:gd name="T107" fmla="*/ 125 h 177"/>
                <a:gd name="T108" fmla="*/ 20 w 176"/>
                <a:gd name="T109" fmla="*/ 101 h 177"/>
                <a:gd name="T110" fmla="*/ 28 w 176"/>
                <a:gd name="T111" fmla="*/ 101 h 177"/>
                <a:gd name="T112" fmla="*/ 20 w 176"/>
                <a:gd name="T113" fmla="*/ 141 h 177"/>
                <a:gd name="T114" fmla="*/ 20 w 176"/>
                <a:gd name="T115" fmla="*/ 157 h 177"/>
                <a:gd name="T116" fmla="*/ 20 w 176"/>
                <a:gd name="T117" fmla="*/ 149 h 177"/>
                <a:gd name="T118" fmla="*/ 44 w 176"/>
                <a:gd name="T119" fmla="*/ 133 h 177"/>
                <a:gd name="T120" fmla="*/ 52 w 176"/>
                <a:gd name="T121" fmla="*/ 133 h 177"/>
                <a:gd name="T122" fmla="*/ 44 w 176"/>
                <a:gd name="T123" fmla="*/ 14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177">
                  <a:moveTo>
                    <a:pt x="76" y="141"/>
                  </a:moveTo>
                  <a:cubicBezTo>
                    <a:pt x="84" y="141"/>
                    <a:pt x="84" y="141"/>
                    <a:pt x="84" y="141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6" y="133"/>
                    <a:pt x="76" y="133"/>
                    <a:pt x="76" y="133"/>
                  </a:cubicBezTo>
                  <a:lnTo>
                    <a:pt x="76" y="141"/>
                  </a:lnTo>
                  <a:close/>
                  <a:moveTo>
                    <a:pt x="92" y="141"/>
                  </a:moveTo>
                  <a:cubicBezTo>
                    <a:pt x="100" y="141"/>
                    <a:pt x="100" y="141"/>
                    <a:pt x="100" y="141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2" y="133"/>
                    <a:pt x="92" y="133"/>
                    <a:pt x="92" y="133"/>
                  </a:cubicBezTo>
                  <a:lnTo>
                    <a:pt x="92" y="141"/>
                  </a:lnTo>
                  <a:close/>
                  <a:moveTo>
                    <a:pt x="76" y="101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6" y="109"/>
                    <a:pt x="76" y="109"/>
                    <a:pt x="76" y="109"/>
                  </a:cubicBezTo>
                  <a:lnTo>
                    <a:pt x="76" y="101"/>
                  </a:lnTo>
                  <a:close/>
                  <a:moveTo>
                    <a:pt x="92" y="117"/>
                  </a:moveTo>
                  <a:cubicBezTo>
                    <a:pt x="84" y="117"/>
                    <a:pt x="84" y="117"/>
                    <a:pt x="84" y="117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92" y="125"/>
                    <a:pt x="92" y="125"/>
                    <a:pt x="92" y="125"/>
                  </a:cubicBezTo>
                  <a:lnTo>
                    <a:pt x="92" y="117"/>
                  </a:lnTo>
                  <a:close/>
                  <a:moveTo>
                    <a:pt x="76" y="117"/>
                  </a:moveTo>
                  <a:cubicBezTo>
                    <a:pt x="68" y="117"/>
                    <a:pt x="68" y="117"/>
                    <a:pt x="68" y="117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76" y="125"/>
                    <a:pt x="76" y="125"/>
                    <a:pt x="76" y="125"/>
                  </a:cubicBezTo>
                  <a:lnTo>
                    <a:pt x="76" y="117"/>
                  </a:lnTo>
                  <a:close/>
                  <a:moveTo>
                    <a:pt x="60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60" y="109"/>
                    <a:pt x="60" y="109"/>
                    <a:pt x="60" y="109"/>
                  </a:cubicBezTo>
                  <a:lnTo>
                    <a:pt x="60" y="101"/>
                  </a:lnTo>
                  <a:close/>
                  <a:moveTo>
                    <a:pt x="60" y="117"/>
                  </a:moveTo>
                  <a:cubicBezTo>
                    <a:pt x="52" y="117"/>
                    <a:pt x="52" y="117"/>
                    <a:pt x="52" y="11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60" y="125"/>
                    <a:pt x="60" y="125"/>
                    <a:pt x="60" y="125"/>
                  </a:cubicBezTo>
                  <a:lnTo>
                    <a:pt x="60" y="117"/>
                  </a:lnTo>
                  <a:close/>
                  <a:moveTo>
                    <a:pt x="60" y="141"/>
                  </a:moveTo>
                  <a:cubicBezTo>
                    <a:pt x="68" y="141"/>
                    <a:pt x="68" y="141"/>
                    <a:pt x="68" y="141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0" y="133"/>
                    <a:pt x="60" y="133"/>
                    <a:pt x="60" y="133"/>
                  </a:cubicBezTo>
                  <a:lnTo>
                    <a:pt x="60" y="141"/>
                  </a:lnTo>
                  <a:close/>
                  <a:moveTo>
                    <a:pt x="44" y="101"/>
                  </a:moveTo>
                  <a:cubicBezTo>
                    <a:pt x="36" y="101"/>
                    <a:pt x="36" y="101"/>
                    <a:pt x="36" y="101"/>
                  </a:cubicBezTo>
                  <a:cubicBezTo>
                    <a:pt x="36" y="109"/>
                    <a:pt x="36" y="109"/>
                    <a:pt x="36" y="109"/>
                  </a:cubicBezTo>
                  <a:cubicBezTo>
                    <a:pt x="44" y="109"/>
                    <a:pt x="44" y="109"/>
                    <a:pt x="44" y="109"/>
                  </a:cubicBezTo>
                  <a:lnTo>
                    <a:pt x="44" y="101"/>
                  </a:lnTo>
                  <a:close/>
                  <a:moveTo>
                    <a:pt x="92" y="101"/>
                  </a:moveTo>
                  <a:cubicBezTo>
                    <a:pt x="84" y="101"/>
                    <a:pt x="84" y="101"/>
                    <a:pt x="84" y="101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92" y="109"/>
                    <a:pt x="92" y="109"/>
                    <a:pt x="92" y="109"/>
                  </a:cubicBezTo>
                  <a:lnTo>
                    <a:pt x="92" y="101"/>
                  </a:lnTo>
                  <a:close/>
                  <a:moveTo>
                    <a:pt x="140" y="101"/>
                  </a:moveTo>
                  <a:cubicBezTo>
                    <a:pt x="132" y="101"/>
                    <a:pt x="132" y="101"/>
                    <a:pt x="132" y="101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40" y="109"/>
                    <a:pt x="140" y="109"/>
                    <a:pt x="140" y="109"/>
                  </a:cubicBezTo>
                  <a:lnTo>
                    <a:pt x="140" y="101"/>
                  </a:lnTo>
                  <a:close/>
                  <a:moveTo>
                    <a:pt x="124" y="101"/>
                  </a:moveTo>
                  <a:cubicBezTo>
                    <a:pt x="116" y="101"/>
                    <a:pt x="116" y="101"/>
                    <a:pt x="116" y="101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24" y="109"/>
                    <a:pt x="124" y="109"/>
                    <a:pt x="124" y="109"/>
                  </a:cubicBezTo>
                  <a:lnTo>
                    <a:pt x="124" y="101"/>
                  </a:lnTo>
                  <a:close/>
                  <a:moveTo>
                    <a:pt x="140" y="117"/>
                  </a:moveTo>
                  <a:cubicBezTo>
                    <a:pt x="132" y="117"/>
                    <a:pt x="132" y="117"/>
                    <a:pt x="132" y="117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40" y="125"/>
                    <a:pt x="140" y="125"/>
                    <a:pt x="140" y="125"/>
                  </a:cubicBezTo>
                  <a:lnTo>
                    <a:pt x="140" y="117"/>
                  </a:lnTo>
                  <a:close/>
                  <a:moveTo>
                    <a:pt x="124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25"/>
                    <a:pt x="116" y="125"/>
                    <a:pt x="116" y="125"/>
                  </a:cubicBezTo>
                  <a:cubicBezTo>
                    <a:pt x="124" y="125"/>
                    <a:pt x="124" y="125"/>
                    <a:pt x="124" y="125"/>
                  </a:cubicBezTo>
                  <a:lnTo>
                    <a:pt x="124" y="117"/>
                  </a:lnTo>
                  <a:close/>
                  <a:moveTo>
                    <a:pt x="108" y="117"/>
                  </a:moveTo>
                  <a:cubicBezTo>
                    <a:pt x="100" y="117"/>
                    <a:pt x="100" y="117"/>
                    <a:pt x="100" y="117"/>
                  </a:cubicBezTo>
                  <a:cubicBezTo>
                    <a:pt x="100" y="125"/>
                    <a:pt x="100" y="125"/>
                    <a:pt x="100" y="125"/>
                  </a:cubicBezTo>
                  <a:cubicBezTo>
                    <a:pt x="108" y="125"/>
                    <a:pt x="108" y="125"/>
                    <a:pt x="108" y="125"/>
                  </a:cubicBezTo>
                  <a:lnTo>
                    <a:pt x="108" y="117"/>
                  </a:lnTo>
                  <a:close/>
                  <a:moveTo>
                    <a:pt x="108" y="101"/>
                  </a:moveTo>
                  <a:cubicBezTo>
                    <a:pt x="100" y="101"/>
                    <a:pt x="100" y="101"/>
                    <a:pt x="100" y="101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8" y="109"/>
                    <a:pt x="108" y="109"/>
                    <a:pt x="108" y="109"/>
                  </a:cubicBezTo>
                  <a:lnTo>
                    <a:pt x="108" y="101"/>
                  </a:lnTo>
                  <a:close/>
                  <a:moveTo>
                    <a:pt x="148" y="109"/>
                  </a:moveTo>
                  <a:cubicBezTo>
                    <a:pt x="156" y="109"/>
                    <a:pt x="156" y="109"/>
                    <a:pt x="156" y="109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48" y="101"/>
                    <a:pt x="148" y="101"/>
                    <a:pt x="148" y="101"/>
                  </a:cubicBezTo>
                  <a:lnTo>
                    <a:pt x="148" y="109"/>
                  </a:lnTo>
                  <a:close/>
                  <a:moveTo>
                    <a:pt x="132" y="133"/>
                  </a:moveTo>
                  <a:cubicBezTo>
                    <a:pt x="124" y="133"/>
                    <a:pt x="124" y="133"/>
                    <a:pt x="124" y="133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32" y="141"/>
                    <a:pt x="132" y="141"/>
                    <a:pt x="132" y="141"/>
                  </a:cubicBezTo>
                  <a:lnTo>
                    <a:pt x="132" y="133"/>
                  </a:lnTo>
                  <a:close/>
                  <a:moveTo>
                    <a:pt x="148" y="157"/>
                  </a:moveTo>
                  <a:cubicBezTo>
                    <a:pt x="156" y="157"/>
                    <a:pt x="156" y="157"/>
                    <a:pt x="156" y="157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48" y="149"/>
                    <a:pt x="148" y="149"/>
                    <a:pt x="148" y="149"/>
                  </a:cubicBezTo>
                  <a:lnTo>
                    <a:pt x="148" y="157"/>
                  </a:lnTo>
                  <a:close/>
                  <a:moveTo>
                    <a:pt x="132" y="157"/>
                  </a:moveTo>
                  <a:cubicBezTo>
                    <a:pt x="140" y="157"/>
                    <a:pt x="140" y="157"/>
                    <a:pt x="140" y="157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2" y="149"/>
                    <a:pt x="132" y="149"/>
                    <a:pt x="132" y="149"/>
                  </a:cubicBezTo>
                  <a:lnTo>
                    <a:pt x="132" y="157"/>
                  </a:lnTo>
                  <a:close/>
                  <a:moveTo>
                    <a:pt x="116" y="157"/>
                  </a:moveTo>
                  <a:cubicBezTo>
                    <a:pt x="124" y="157"/>
                    <a:pt x="124" y="157"/>
                    <a:pt x="124" y="157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16" y="149"/>
                    <a:pt x="116" y="149"/>
                    <a:pt x="116" y="149"/>
                  </a:cubicBezTo>
                  <a:lnTo>
                    <a:pt x="116" y="157"/>
                  </a:lnTo>
                  <a:close/>
                  <a:moveTo>
                    <a:pt x="140" y="141"/>
                  </a:moveTo>
                  <a:cubicBezTo>
                    <a:pt x="156" y="141"/>
                    <a:pt x="156" y="141"/>
                    <a:pt x="156" y="141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40" y="133"/>
                    <a:pt x="140" y="133"/>
                    <a:pt x="140" y="133"/>
                  </a:cubicBezTo>
                  <a:lnTo>
                    <a:pt x="140" y="141"/>
                  </a:lnTo>
                  <a:close/>
                  <a:moveTo>
                    <a:pt x="160" y="81"/>
                  </a:moveTo>
                  <a:cubicBezTo>
                    <a:pt x="89" y="81"/>
                    <a:pt x="89" y="81"/>
                    <a:pt x="89" y="81"/>
                  </a:cubicBezTo>
                  <a:cubicBezTo>
                    <a:pt x="88" y="78"/>
                    <a:pt x="88" y="75"/>
                    <a:pt x="89" y="72"/>
                  </a:cubicBezTo>
                  <a:cubicBezTo>
                    <a:pt x="90" y="65"/>
                    <a:pt x="96" y="60"/>
                    <a:pt x="106" y="57"/>
                  </a:cubicBezTo>
                  <a:cubicBezTo>
                    <a:pt x="122" y="51"/>
                    <a:pt x="129" y="41"/>
                    <a:pt x="132" y="34"/>
                  </a:cubicBezTo>
                  <a:cubicBezTo>
                    <a:pt x="136" y="24"/>
                    <a:pt x="137" y="13"/>
                    <a:pt x="134" y="4"/>
                  </a:cubicBezTo>
                  <a:cubicBezTo>
                    <a:pt x="133" y="1"/>
                    <a:pt x="131" y="0"/>
                    <a:pt x="129" y="1"/>
                  </a:cubicBezTo>
                  <a:cubicBezTo>
                    <a:pt x="126" y="2"/>
                    <a:pt x="125" y="4"/>
                    <a:pt x="126" y="6"/>
                  </a:cubicBezTo>
                  <a:cubicBezTo>
                    <a:pt x="131" y="21"/>
                    <a:pt x="126" y="41"/>
                    <a:pt x="103" y="49"/>
                  </a:cubicBezTo>
                  <a:cubicBezTo>
                    <a:pt x="87" y="54"/>
                    <a:pt x="82" y="63"/>
                    <a:pt x="81" y="70"/>
                  </a:cubicBezTo>
                  <a:cubicBezTo>
                    <a:pt x="80" y="73"/>
                    <a:pt x="80" y="77"/>
                    <a:pt x="81" y="81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7" y="81"/>
                    <a:pt x="0" y="88"/>
                    <a:pt x="0" y="9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70"/>
                    <a:pt x="7" y="177"/>
                    <a:pt x="16" y="177"/>
                  </a:cubicBezTo>
                  <a:cubicBezTo>
                    <a:pt x="160" y="177"/>
                    <a:pt x="160" y="177"/>
                    <a:pt x="160" y="177"/>
                  </a:cubicBezTo>
                  <a:cubicBezTo>
                    <a:pt x="169" y="177"/>
                    <a:pt x="176" y="170"/>
                    <a:pt x="176" y="161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88"/>
                    <a:pt x="169" y="81"/>
                    <a:pt x="160" y="81"/>
                  </a:cubicBezTo>
                  <a:moveTo>
                    <a:pt x="168" y="161"/>
                  </a:moveTo>
                  <a:cubicBezTo>
                    <a:pt x="168" y="165"/>
                    <a:pt x="164" y="169"/>
                    <a:pt x="160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2" y="169"/>
                    <a:pt x="8" y="165"/>
                    <a:pt x="8" y="16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3"/>
                    <a:pt x="12" y="89"/>
                    <a:pt x="16" y="89"/>
                  </a:cubicBezTo>
                  <a:cubicBezTo>
                    <a:pt x="160" y="89"/>
                    <a:pt x="160" y="89"/>
                    <a:pt x="160" y="89"/>
                  </a:cubicBezTo>
                  <a:cubicBezTo>
                    <a:pt x="164" y="89"/>
                    <a:pt x="168" y="93"/>
                    <a:pt x="168" y="97"/>
                  </a:cubicBezTo>
                  <a:lnTo>
                    <a:pt x="168" y="161"/>
                  </a:lnTo>
                  <a:close/>
                  <a:moveTo>
                    <a:pt x="116" y="133"/>
                  </a:moveTo>
                  <a:cubicBezTo>
                    <a:pt x="108" y="133"/>
                    <a:pt x="108" y="133"/>
                    <a:pt x="108" y="133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6" y="141"/>
                    <a:pt x="116" y="141"/>
                    <a:pt x="116" y="141"/>
                  </a:cubicBezTo>
                  <a:lnTo>
                    <a:pt x="116" y="133"/>
                  </a:lnTo>
                  <a:close/>
                  <a:moveTo>
                    <a:pt x="44" y="117"/>
                  </a:moveTo>
                  <a:cubicBezTo>
                    <a:pt x="36" y="117"/>
                    <a:pt x="36" y="117"/>
                    <a:pt x="36" y="117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44" y="125"/>
                    <a:pt x="44" y="125"/>
                    <a:pt x="44" y="125"/>
                  </a:cubicBezTo>
                  <a:lnTo>
                    <a:pt x="44" y="117"/>
                  </a:lnTo>
                  <a:close/>
                  <a:moveTo>
                    <a:pt x="148" y="125"/>
                  </a:moveTo>
                  <a:cubicBezTo>
                    <a:pt x="156" y="125"/>
                    <a:pt x="156" y="125"/>
                    <a:pt x="156" y="125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48" y="117"/>
                    <a:pt x="148" y="117"/>
                    <a:pt x="148" y="117"/>
                  </a:cubicBezTo>
                  <a:lnTo>
                    <a:pt x="148" y="125"/>
                  </a:lnTo>
                  <a:close/>
                  <a:moveTo>
                    <a:pt x="52" y="157"/>
                  </a:moveTo>
                  <a:cubicBezTo>
                    <a:pt x="108" y="157"/>
                    <a:pt x="108" y="157"/>
                    <a:pt x="108" y="157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52" y="149"/>
                    <a:pt x="52" y="149"/>
                    <a:pt x="52" y="149"/>
                  </a:cubicBezTo>
                  <a:lnTo>
                    <a:pt x="52" y="157"/>
                  </a:lnTo>
                  <a:close/>
                  <a:moveTo>
                    <a:pt x="28" y="117"/>
                  </a:moveTo>
                  <a:cubicBezTo>
                    <a:pt x="20" y="117"/>
                    <a:pt x="20" y="117"/>
                    <a:pt x="20" y="117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8" y="125"/>
                    <a:pt x="28" y="125"/>
                    <a:pt x="28" y="125"/>
                  </a:cubicBezTo>
                  <a:lnTo>
                    <a:pt x="28" y="117"/>
                  </a:lnTo>
                  <a:close/>
                  <a:moveTo>
                    <a:pt x="28" y="101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09"/>
                    <a:pt x="28" y="109"/>
                    <a:pt x="28" y="109"/>
                  </a:cubicBezTo>
                  <a:lnTo>
                    <a:pt x="28" y="101"/>
                  </a:lnTo>
                  <a:close/>
                  <a:moveTo>
                    <a:pt x="36" y="133"/>
                  </a:moveTo>
                  <a:cubicBezTo>
                    <a:pt x="20" y="133"/>
                    <a:pt x="20" y="133"/>
                    <a:pt x="20" y="133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36" y="141"/>
                    <a:pt x="36" y="141"/>
                    <a:pt x="36" y="141"/>
                  </a:cubicBezTo>
                  <a:lnTo>
                    <a:pt x="36" y="133"/>
                  </a:lnTo>
                  <a:close/>
                  <a:moveTo>
                    <a:pt x="20" y="157"/>
                  </a:moveTo>
                  <a:cubicBezTo>
                    <a:pt x="28" y="157"/>
                    <a:pt x="28" y="157"/>
                    <a:pt x="28" y="157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0" y="149"/>
                    <a:pt x="20" y="149"/>
                    <a:pt x="20" y="149"/>
                  </a:cubicBezTo>
                  <a:lnTo>
                    <a:pt x="20" y="157"/>
                  </a:lnTo>
                  <a:close/>
                  <a:moveTo>
                    <a:pt x="52" y="133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2" y="141"/>
                    <a:pt x="52" y="141"/>
                    <a:pt x="52" y="141"/>
                  </a:cubicBezTo>
                  <a:lnTo>
                    <a:pt x="52" y="133"/>
                  </a:lnTo>
                  <a:close/>
                  <a:moveTo>
                    <a:pt x="36" y="157"/>
                  </a:moveTo>
                  <a:cubicBezTo>
                    <a:pt x="44" y="157"/>
                    <a:pt x="44" y="157"/>
                    <a:pt x="44" y="157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36" y="149"/>
                    <a:pt x="36" y="149"/>
                    <a:pt x="36" y="149"/>
                  </a:cubicBezTo>
                  <a:lnTo>
                    <a:pt x="36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C5CB0569-19A6-9E98-C910-94938229B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728" y="1642570"/>
                <a:ext cx="4412695" cy="18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rgbClr val="0070C0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Support</a:t>
                </a:r>
                <a:endParaRPr lang="en-US" altLang="zh-CN" sz="2000" b="1" dirty="0">
                  <a:solidFill>
                    <a:srgbClr val="0070C0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Measures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how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frequently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a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rule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is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applied</a:t>
                </a:r>
              </a:p>
              <a:p>
                <a:pPr lvl="0"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𝑠𝑝𝑠𝑒𝑡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)={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微软雅黑" panose="020B0503020204020204" charset="-122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微软雅黑" panose="020B0503020204020204" charset="-122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b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, </m:t>
                          </m:r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𝑠</m:t>
                          </m:r>
                          <m:r>
                            <a:rPr lang="en-US" altLang="zh-CN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(</m:t>
                          </m:r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𝑠</m:t>
                          </m:r>
                          <m: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)</m:t>
                          </m:r>
                        </m:e>
                      </m:d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|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h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∈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𝐻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h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⊨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}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upp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=|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𝑠𝑝𝑠𝑒𝑡</m:t>
                      </m:r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𝜑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𝐷</m:t>
                          </m:r>
                        </m:e>
                      </m:d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|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C5CB0569-19A6-9E98-C910-94938229B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28" y="1642570"/>
                <a:ext cx="4412695" cy="1800493"/>
              </a:xfrm>
              <a:prstGeom prst="rect">
                <a:avLst/>
              </a:prstGeom>
              <a:blipFill>
                <a:blip r:embed="rId2"/>
                <a:stretch>
                  <a:fillRect r="-4011" b="-20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C404C6-57DB-4821-AA1A-EEF27135D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00" y="3984791"/>
                <a:ext cx="4154123" cy="18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rgbClr val="0070C0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Confidence</a:t>
                </a:r>
                <a:endParaRPr lang="zh-CN" altLang="en-US" sz="2000" b="1" dirty="0">
                  <a:solidFill>
                    <a:srgbClr val="0070C0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r"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Indicates how often an REE has been found to be true</a:t>
                </a:r>
              </a:p>
              <a:p>
                <a:pPr lvl="0"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conf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)=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𝑠𝑢𝑝𝑝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supp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X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D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C404C6-57DB-4821-AA1A-EEF27135D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300" y="3984791"/>
                <a:ext cx="4154123" cy="1800493"/>
              </a:xfrm>
              <a:prstGeom prst="rect">
                <a:avLst/>
              </a:prstGeom>
              <a:blipFill>
                <a:blip r:embed="rId3"/>
                <a:stretch>
                  <a:fillRect r="-4559" b="-20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730F9561-BD5D-E8DB-E272-F65EF8DC4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491" y="1664050"/>
            <a:ext cx="3517265" cy="17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ea typeface="微软雅黑" panose="020B0503020204020204" charset="-122"/>
                <a:cs typeface="Calibri" panose="020F0502020204030204" pitchFamily="34" charset="0"/>
              </a:rPr>
              <a:t>Minimality</a:t>
            </a:r>
            <a:endParaRPr lang="en-US" altLang="zh-CN" sz="1600" b="1" dirty="0">
              <a:solidFill>
                <a:srgbClr val="0070C0"/>
              </a:solidFill>
              <a:ea typeface="微软雅黑" panose="020B0503020204020204" charset="-122"/>
              <a:cs typeface="Calibri" panose="020F050202020403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non-trivial, left-reduced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A minimal REE on data</a:t>
            </a:r>
            <a:r>
              <a:rPr lang="zh-CN" altLang="en-US" dirty="0"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D is a non-trivial and left-reduced REE.</a:t>
            </a:r>
            <a:endParaRPr lang="zh-CN" altLang="en-US" sz="2400" dirty="0"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71E631D9-F700-182A-F163-D4C9AF8E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491" y="3984791"/>
            <a:ext cx="4056355" cy="21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ea typeface="微软雅黑" panose="020B0503020204020204" charset="-122"/>
                <a:cs typeface="Calibri" panose="020F0502020204030204" pitchFamily="34" charset="0"/>
              </a:rPr>
              <a:t>Cover of rules</a:t>
            </a:r>
            <a:endParaRPr lang="en-US" altLang="zh-CN" sz="1600" b="1" dirty="0">
              <a:solidFill>
                <a:srgbClr val="0070C0"/>
              </a:solidFill>
              <a:ea typeface="微软雅黑" panose="020B0503020204020204" charset="-122"/>
              <a:cs typeface="Calibri" panose="020F050202020403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REEs implication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A set of rules is minimal if it includes no redundant rules, i.e., rules cannot be entailed by remaining ones</a:t>
            </a:r>
            <a:endParaRPr lang="zh-CN" altLang="en-US" sz="2400" dirty="0"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5DB3FC9E-4AB6-471C-93C6-0BF0B06AFB59}"/>
              </a:ext>
            </a:extLst>
          </p:cNvPr>
          <p:cNvSpPr txBox="1">
            <a:spLocks/>
          </p:cNvSpPr>
          <p:nvPr/>
        </p:nvSpPr>
        <p:spPr>
          <a:xfrm>
            <a:off x="0" y="3879"/>
            <a:ext cx="12192000" cy="1030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Preliminaries: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Properties of REEs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5B40A9B-0A6F-F04F-8235-DD81D66FD41C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9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Idea: Discovering Top-k Rules using Bi-criteria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1B7B6135-26AE-674F-A503-96C8CD402AF6}"/>
              </a:ext>
            </a:extLst>
          </p:cNvPr>
          <p:cNvSpPr/>
          <p:nvPr/>
        </p:nvSpPr>
        <p:spPr>
          <a:xfrm>
            <a:off x="464143" y="1219449"/>
            <a:ext cx="11263713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Issue: 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Large number of rules, making it difficult to select as needed</a:t>
            </a:r>
          </a:p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Solution</a:t>
            </a:r>
            <a:r>
              <a:rPr lang="en-US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: Incorporate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criteria 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Top-k 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rule discovery</a:t>
            </a:r>
            <a:endParaRPr lang="zh-CN" altLang="en-US" sz="28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4" name="图片 13" descr="magnifying_glass">
            <a:extLst>
              <a:ext uri="{FF2B5EF4-FFF2-40B4-BE49-F238E27FC236}">
                <a16:creationId xmlns:a16="http://schemas.microsoft.com/office/drawing/2014/main" id="{2F8DFB06-BC4B-3D44-A8F7-917EE142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488"/>
          <a:stretch>
            <a:fillRect/>
          </a:stretch>
        </p:blipFill>
        <p:spPr>
          <a:xfrm>
            <a:off x="4283797" y="3110680"/>
            <a:ext cx="1258570" cy="1454785"/>
          </a:xfrm>
          <a:prstGeom prst="rect">
            <a:avLst/>
          </a:prstGeom>
        </p:spPr>
      </p:pic>
      <p:sp>
        <p:nvSpPr>
          <p:cNvPr id="24" name="右箭头 23">
            <a:extLst>
              <a:ext uri="{FF2B5EF4-FFF2-40B4-BE49-F238E27FC236}">
                <a16:creationId xmlns:a16="http://schemas.microsoft.com/office/drawing/2014/main" id="{C006D19F-6868-1543-BFAF-1EF54EA70635}"/>
              </a:ext>
            </a:extLst>
          </p:cNvPr>
          <p:cNvSpPr/>
          <p:nvPr/>
        </p:nvSpPr>
        <p:spPr bwMode="auto">
          <a:xfrm rot="20901972">
            <a:off x="4035811" y="2800668"/>
            <a:ext cx="1837724" cy="23274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F076BDD-7620-6241-A8FA-5689EB16CA4A}"/>
              </a:ext>
            </a:extLst>
          </p:cNvPr>
          <p:cNvGrpSpPr/>
          <p:nvPr/>
        </p:nvGrpSpPr>
        <p:grpSpPr>
          <a:xfrm>
            <a:off x="5982286" y="2454628"/>
            <a:ext cx="1453880" cy="962918"/>
            <a:chOff x="5091012" y="2760778"/>
            <a:chExt cx="1453880" cy="9629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圆柱形 39">
                  <a:extLst>
                    <a:ext uri="{FF2B5EF4-FFF2-40B4-BE49-F238E27FC236}">
                      <a16:creationId xmlns:a16="http://schemas.microsoft.com/office/drawing/2014/main" id="{7A2C5EF7-6BA8-7E41-8D73-BCB42AC8D7F6}"/>
                    </a:ext>
                  </a:extLst>
                </p:cNvPr>
                <p:cNvSpPr/>
                <p:nvPr/>
              </p:nvSpPr>
              <p:spPr>
                <a:xfrm>
                  <a:off x="5350200" y="2760778"/>
                  <a:ext cx="935505" cy="534511"/>
                </a:xfrm>
                <a:prstGeom prst="can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5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l-GR" altLang="zh-CN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all</m:t>
                            </m:r>
                          </m:sub>
                        </m:sSub>
                      </m:oMath>
                    </m:oMathPara>
                  </a14:m>
                  <a:endParaRPr lang="en-US" altLang="zh-CN" sz="15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圆柱形 39">
                  <a:extLst>
                    <a:ext uri="{FF2B5EF4-FFF2-40B4-BE49-F238E27FC236}">
                      <a16:creationId xmlns:a16="http://schemas.microsoft.com/office/drawing/2014/main" id="{40A72B86-19EB-D24C-9ABA-76894EEC61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200" y="2760778"/>
                  <a:ext cx="935505" cy="534511"/>
                </a:xfrm>
                <a:prstGeom prst="can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ED164B7E-9B19-7547-A013-68572852D32C}"/>
                    </a:ext>
                  </a:extLst>
                </p:cNvPr>
                <p:cNvSpPr/>
                <p:nvPr/>
              </p:nvSpPr>
              <p:spPr>
                <a:xfrm>
                  <a:off x="5091012" y="3338257"/>
                  <a:ext cx="1453880" cy="38543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All rules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all</m:t>
                          </m:r>
                        </m:sub>
                      </m:sSub>
                    </m:oMath>
                  </a14:m>
                  <a:endParaRPr kumimoji="1" lang="zh-CN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ED164B7E-9B19-7547-A013-68572852D3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1012" y="3338257"/>
                  <a:ext cx="1453880" cy="385439"/>
                </a:xfrm>
                <a:prstGeom prst="rect">
                  <a:avLst/>
                </a:prstGeom>
                <a:blipFill>
                  <a:blip r:embed="rId7"/>
                  <a:stretch>
                    <a:fillRect t="-3125" b="-2187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4AE1B15-6505-A04E-8A29-C7F850337D4F}"/>
              </a:ext>
            </a:extLst>
          </p:cNvPr>
          <p:cNvGrpSpPr/>
          <p:nvPr/>
        </p:nvGrpSpPr>
        <p:grpSpPr>
          <a:xfrm>
            <a:off x="6208020" y="4226911"/>
            <a:ext cx="961722" cy="1673713"/>
            <a:chOff x="5243945" y="4828764"/>
            <a:chExt cx="961722" cy="1673713"/>
          </a:xfrm>
        </p:grpSpPr>
        <p:sp>
          <p:nvSpPr>
            <p:cNvPr id="30" name="可选流程 29">
              <a:extLst>
                <a:ext uri="{FF2B5EF4-FFF2-40B4-BE49-F238E27FC236}">
                  <a16:creationId xmlns:a16="http://schemas.microsoft.com/office/drawing/2014/main" id="{9487FC50-65C3-E440-947E-6A1B8AA5D8D3}"/>
                </a:ext>
              </a:extLst>
            </p:cNvPr>
            <p:cNvSpPr/>
            <p:nvPr/>
          </p:nvSpPr>
          <p:spPr bwMode="auto">
            <a:xfrm>
              <a:off x="5254051" y="4901783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1" name="可选流程 30">
              <a:extLst>
                <a:ext uri="{FF2B5EF4-FFF2-40B4-BE49-F238E27FC236}">
                  <a16:creationId xmlns:a16="http://schemas.microsoft.com/office/drawing/2014/main" id="{D548F048-384F-5043-ADAF-34B30CE14B90}"/>
                </a:ext>
              </a:extLst>
            </p:cNvPr>
            <p:cNvSpPr/>
            <p:nvPr/>
          </p:nvSpPr>
          <p:spPr bwMode="auto">
            <a:xfrm>
              <a:off x="5254051" y="5211593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可选流程 31">
              <a:extLst>
                <a:ext uri="{FF2B5EF4-FFF2-40B4-BE49-F238E27FC236}">
                  <a16:creationId xmlns:a16="http://schemas.microsoft.com/office/drawing/2014/main" id="{57A5FC52-3E94-9A4A-96A9-8965EECB1445}"/>
                </a:ext>
              </a:extLst>
            </p:cNvPr>
            <p:cNvSpPr/>
            <p:nvPr/>
          </p:nvSpPr>
          <p:spPr bwMode="auto">
            <a:xfrm>
              <a:off x="5254051" y="5522904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可选流程 32">
              <a:extLst>
                <a:ext uri="{FF2B5EF4-FFF2-40B4-BE49-F238E27FC236}">
                  <a16:creationId xmlns:a16="http://schemas.microsoft.com/office/drawing/2014/main" id="{47270CB1-A37C-C543-8068-434793870090}"/>
                </a:ext>
              </a:extLst>
            </p:cNvPr>
            <p:cNvSpPr/>
            <p:nvPr/>
          </p:nvSpPr>
          <p:spPr bwMode="auto">
            <a:xfrm>
              <a:off x="5254051" y="6235016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B4B7585-782F-B241-8186-8F092777DF2C}"/>
                </a:ext>
              </a:extLst>
            </p:cNvPr>
            <p:cNvSpPr txBox="1"/>
            <p:nvPr/>
          </p:nvSpPr>
          <p:spPr>
            <a:xfrm rot="5400000">
              <a:off x="5167478" y="5854698"/>
              <a:ext cx="553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…</a:t>
              </a:r>
              <a:endParaRPr kumimoji="1"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56B8795-C347-5345-A854-AD9F5E889AF7}"/>
                </a:ext>
              </a:extLst>
            </p:cNvPr>
            <p:cNvSpPr txBox="1"/>
            <p:nvPr/>
          </p:nvSpPr>
          <p:spPr>
            <a:xfrm>
              <a:off x="5501388" y="4828764"/>
              <a:ext cx="704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1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9AA3543-221A-C542-9B79-1AC38F8A9D60}"/>
                </a:ext>
              </a:extLst>
            </p:cNvPr>
            <p:cNvSpPr txBox="1"/>
            <p:nvPr/>
          </p:nvSpPr>
          <p:spPr>
            <a:xfrm>
              <a:off x="5501388" y="5111632"/>
              <a:ext cx="704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2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8074D6C-A995-2147-95CF-1933E7DBACF7}"/>
                </a:ext>
              </a:extLst>
            </p:cNvPr>
            <p:cNvSpPr txBox="1"/>
            <p:nvPr/>
          </p:nvSpPr>
          <p:spPr>
            <a:xfrm>
              <a:off x="5501387" y="5444932"/>
              <a:ext cx="704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3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AF40993A-650E-4A43-BE6F-EE669F9EF321}"/>
                </a:ext>
              </a:extLst>
            </p:cNvPr>
            <p:cNvSpPr txBox="1"/>
            <p:nvPr/>
          </p:nvSpPr>
          <p:spPr>
            <a:xfrm>
              <a:off x="5501387" y="6163923"/>
              <a:ext cx="704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k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右箭头 38">
            <a:extLst>
              <a:ext uri="{FF2B5EF4-FFF2-40B4-BE49-F238E27FC236}">
                <a16:creationId xmlns:a16="http://schemas.microsoft.com/office/drawing/2014/main" id="{2C044EB6-20BF-794D-8763-44D92D8A00CE}"/>
              </a:ext>
            </a:extLst>
          </p:cNvPr>
          <p:cNvSpPr/>
          <p:nvPr/>
        </p:nvSpPr>
        <p:spPr bwMode="auto">
          <a:xfrm>
            <a:off x="7411359" y="4895982"/>
            <a:ext cx="540621" cy="23274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84B9AB8-FE58-AA4D-9B08-450F67FF5D67}"/>
              </a:ext>
            </a:extLst>
          </p:cNvPr>
          <p:cNvGrpSpPr/>
          <p:nvPr/>
        </p:nvGrpSpPr>
        <p:grpSpPr>
          <a:xfrm>
            <a:off x="8286656" y="4251204"/>
            <a:ext cx="1201477" cy="1673713"/>
            <a:chOff x="5243945" y="4828764"/>
            <a:chExt cx="1201477" cy="1673713"/>
          </a:xfrm>
        </p:grpSpPr>
        <p:sp>
          <p:nvSpPr>
            <p:cNvPr id="41" name="可选流程 40">
              <a:extLst>
                <a:ext uri="{FF2B5EF4-FFF2-40B4-BE49-F238E27FC236}">
                  <a16:creationId xmlns:a16="http://schemas.microsoft.com/office/drawing/2014/main" id="{67D824D4-6C4B-8143-8F5F-71AF83F8AB02}"/>
                </a:ext>
              </a:extLst>
            </p:cNvPr>
            <p:cNvSpPr/>
            <p:nvPr/>
          </p:nvSpPr>
          <p:spPr bwMode="auto">
            <a:xfrm>
              <a:off x="5254051" y="4901783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2" name="可选流程 41">
              <a:extLst>
                <a:ext uri="{FF2B5EF4-FFF2-40B4-BE49-F238E27FC236}">
                  <a16:creationId xmlns:a16="http://schemas.microsoft.com/office/drawing/2014/main" id="{1249F554-6B8A-7342-999A-61BBC5CCC638}"/>
                </a:ext>
              </a:extLst>
            </p:cNvPr>
            <p:cNvSpPr/>
            <p:nvPr/>
          </p:nvSpPr>
          <p:spPr bwMode="auto">
            <a:xfrm>
              <a:off x="5254051" y="5211593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3" name="可选流程 42">
              <a:extLst>
                <a:ext uri="{FF2B5EF4-FFF2-40B4-BE49-F238E27FC236}">
                  <a16:creationId xmlns:a16="http://schemas.microsoft.com/office/drawing/2014/main" id="{C1646B72-064F-CD4B-9DA7-2362BF0DF510}"/>
                </a:ext>
              </a:extLst>
            </p:cNvPr>
            <p:cNvSpPr/>
            <p:nvPr/>
          </p:nvSpPr>
          <p:spPr bwMode="auto">
            <a:xfrm>
              <a:off x="5254051" y="5522904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可选流程 43">
              <a:extLst>
                <a:ext uri="{FF2B5EF4-FFF2-40B4-BE49-F238E27FC236}">
                  <a16:creationId xmlns:a16="http://schemas.microsoft.com/office/drawing/2014/main" id="{18B6E6A6-74C5-AE48-A29E-F8C04FEC053C}"/>
                </a:ext>
              </a:extLst>
            </p:cNvPr>
            <p:cNvSpPr/>
            <p:nvPr/>
          </p:nvSpPr>
          <p:spPr bwMode="auto">
            <a:xfrm>
              <a:off x="5254051" y="6235016"/>
              <a:ext cx="209863" cy="192517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2C1AEF6-9589-1B45-8E1C-244D065BC6E3}"/>
                </a:ext>
              </a:extLst>
            </p:cNvPr>
            <p:cNvSpPr txBox="1"/>
            <p:nvPr/>
          </p:nvSpPr>
          <p:spPr>
            <a:xfrm rot="5400000">
              <a:off x="5167478" y="5854698"/>
              <a:ext cx="553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…</a:t>
              </a:r>
              <a:endParaRPr kumimoji="1"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BB1461B-CF62-CD46-BAB5-28F7E3F47A60}"/>
                </a:ext>
              </a:extLst>
            </p:cNvPr>
            <p:cNvSpPr txBox="1"/>
            <p:nvPr/>
          </p:nvSpPr>
          <p:spPr>
            <a:xfrm>
              <a:off x="5501388" y="4828764"/>
              <a:ext cx="944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k+1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7A99A64-66AF-7B41-A39E-B281BDFEBF26}"/>
                </a:ext>
              </a:extLst>
            </p:cNvPr>
            <p:cNvSpPr txBox="1"/>
            <p:nvPr/>
          </p:nvSpPr>
          <p:spPr>
            <a:xfrm>
              <a:off x="5501388" y="5111632"/>
              <a:ext cx="944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k+2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3222415-1DD7-2349-9DBD-F04521E9C161}"/>
                </a:ext>
              </a:extLst>
            </p:cNvPr>
            <p:cNvSpPr txBox="1"/>
            <p:nvPr/>
          </p:nvSpPr>
          <p:spPr>
            <a:xfrm>
              <a:off x="5501387" y="5444932"/>
              <a:ext cx="944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k+3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2254A64-6145-564A-8467-F29F4B52548B}"/>
                </a:ext>
              </a:extLst>
            </p:cNvPr>
            <p:cNvSpPr txBox="1"/>
            <p:nvPr/>
          </p:nvSpPr>
          <p:spPr>
            <a:xfrm>
              <a:off x="5501387" y="6163923"/>
              <a:ext cx="794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rule 2k</a:t>
              </a:r>
              <a:endParaRPr kumimoji="1" lang="zh-CN" altLang="en-US" sz="16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1" name="右箭头 50">
            <a:extLst>
              <a:ext uri="{FF2B5EF4-FFF2-40B4-BE49-F238E27FC236}">
                <a16:creationId xmlns:a16="http://schemas.microsoft.com/office/drawing/2014/main" id="{E222A7E4-BEA1-D742-BFDA-DBFC6ABABE3A}"/>
              </a:ext>
            </a:extLst>
          </p:cNvPr>
          <p:cNvSpPr/>
          <p:nvPr/>
        </p:nvSpPr>
        <p:spPr bwMode="auto">
          <a:xfrm>
            <a:off x="9610671" y="4895982"/>
            <a:ext cx="540621" cy="23274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2" name="圆角矩形标注 51">
            <a:extLst>
              <a:ext uri="{FF2B5EF4-FFF2-40B4-BE49-F238E27FC236}">
                <a16:creationId xmlns:a16="http://schemas.microsoft.com/office/drawing/2014/main" id="{5E4C3801-3D90-3D4C-AE0C-C3C4E395E0B1}"/>
              </a:ext>
            </a:extLst>
          </p:cNvPr>
          <p:cNvSpPr/>
          <p:nvPr/>
        </p:nvSpPr>
        <p:spPr>
          <a:xfrm>
            <a:off x="3470411" y="5103238"/>
            <a:ext cx="1459463" cy="978173"/>
          </a:xfrm>
          <a:prstGeom prst="wedgeRoundRectCallout">
            <a:avLst>
              <a:gd name="adj1" fmla="val 30302"/>
              <a:gd name="adj2" fmla="val -70213"/>
              <a:gd name="adj3" fmla="val 16667"/>
            </a:avLst>
          </a:prstGeom>
          <a:solidFill>
            <a:srgbClr val="FFC000">
              <a:alpha val="7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How to obtain users preference?</a:t>
            </a:r>
            <a:endParaRPr kumimoji="1" lang="zh-CN" altLang="en-US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3" name="圆角矩形标注 52">
            <a:extLst>
              <a:ext uri="{FF2B5EF4-FFF2-40B4-BE49-F238E27FC236}">
                <a16:creationId xmlns:a16="http://schemas.microsoft.com/office/drawing/2014/main" id="{C4A48B2E-2C27-DB4C-BB68-38DE35468402}"/>
              </a:ext>
            </a:extLst>
          </p:cNvPr>
          <p:cNvSpPr/>
          <p:nvPr/>
        </p:nvSpPr>
        <p:spPr>
          <a:xfrm>
            <a:off x="8303940" y="3175053"/>
            <a:ext cx="1764291" cy="746734"/>
          </a:xfrm>
          <a:prstGeom prst="wedgeRoundRectCallout">
            <a:avLst>
              <a:gd name="adj1" fmla="val -23706"/>
              <a:gd name="adj2" fmla="val 73319"/>
              <a:gd name="adj3" fmla="val 16667"/>
            </a:avLst>
          </a:prstGeom>
          <a:solidFill>
            <a:srgbClr val="FFC000">
              <a:alpha val="7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How to obtain next Top-k rules</a:t>
            </a:r>
            <a:r>
              <a:rPr kumimoji="1" lang="zh-CN" altLang="en-US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？</a:t>
            </a:r>
          </a:p>
        </p:txBody>
      </p:sp>
      <p:sp>
        <p:nvSpPr>
          <p:cNvPr id="54" name="乘 53">
            <a:extLst>
              <a:ext uri="{FF2B5EF4-FFF2-40B4-BE49-F238E27FC236}">
                <a16:creationId xmlns:a16="http://schemas.microsoft.com/office/drawing/2014/main" id="{0B3E2A2F-0778-CF42-B193-898597D2781C}"/>
              </a:ext>
            </a:extLst>
          </p:cNvPr>
          <p:cNvSpPr/>
          <p:nvPr/>
        </p:nvSpPr>
        <p:spPr bwMode="auto">
          <a:xfrm>
            <a:off x="4580340" y="2547363"/>
            <a:ext cx="699066" cy="732228"/>
          </a:xfrm>
          <a:prstGeom prst="mathMultiply">
            <a:avLst>
              <a:gd name="adj1" fmla="val 8494"/>
            </a:avLst>
          </a:prstGeom>
          <a:solidFill>
            <a:srgbClr val="FF0000"/>
          </a:solidFill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5" name="右箭头 54">
            <a:extLst>
              <a:ext uri="{FF2B5EF4-FFF2-40B4-BE49-F238E27FC236}">
                <a16:creationId xmlns:a16="http://schemas.microsoft.com/office/drawing/2014/main" id="{81B815F1-ABD3-E04F-9992-2EDDE6DEE384}"/>
              </a:ext>
            </a:extLst>
          </p:cNvPr>
          <p:cNvSpPr/>
          <p:nvPr/>
        </p:nvSpPr>
        <p:spPr bwMode="auto">
          <a:xfrm rot="963937">
            <a:off x="3994220" y="4617940"/>
            <a:ext cx="1837724" cy="23274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6" name="圆角矩形标注 55">
            <a:extLst>
              <a:ext uri="{FF2B5EF4-FFF2-40B4-BE49-F238E27FC236}">
                <a16:creationId xmlns:a16="http://schemas.microsoft.com/office/drawing/2014/main" id="{B478C468-90FA-724A-A93F-F624380AFE6B}"/>
              </a:ext>
            </a:extLst>
          </p:cNvPr>
          <p:cNvSpPr/>
          <p:nvPr/>
        </p:nvSpPr>
        <p:spPr>
          <a:xfrm>
            <a:off x="5148936" y="5941697"/>
            <a:ext cx="1259138" cy="711116"/>
          </a:xfrm>
          <a:prstGeom prst="wedgeRoundRectCallout">
            <a:avLst>
              <a:gd name="adj1" fmla="val -19132"/>
              <a:gd name="adj2" fmla="val -79857"/>
              <a:gd name="adj3" fmla="val 16667"/>
            </a:avLst>
          </a:prstGeom>
          <a:solidFill>
            <a:srgbClr val="FFC000">
              <a:alpha val="7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How to accelerate?</a:t>
            </a:r>
            <a:endParaRPr kumimoji="1" lang="zh-CN" altLang="en-US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5690C1B-FACF-5A40-8605-26BB4B9B448B}"/>
              </a:ext>
            </a:extLst>
          </p:cNvPr>
          <p:cNvGrpSpPr/>
          <p:nvPr/>
        </p:nvGrpSpPr>
        <p:grpSpPr>
          <a:xfrm>
            <a:off x="1586240" y="3051952"/>
            <a:ext cx="2285371" cy="1532243"/>
            <a:chOff x="572730" y="878200"/>
            <a:chExt cx="3422017" cy="2816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7029934D-ED3D-944B-9C66-648D52C0A6D7}"/>
                    </a:ext>
                  </a:extLst>
                </p:cNvPr>
                <p:cNvSpPr/>
                <p:nvPr/>
              </p:nvSpPr>
              <p:spPr>
                <a:xfrm>
                  <a:off x="723517" y="3076409"/>
                  <a:ext cx="2952401" cy="6180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Relational Data </a:t>
                  </a:r>
                  <a14:m>
                    <m:oMath xmlns:m="http://schemas.openxmlformats.org/officeDocument/2006/math">
                      <m:r>
                        <a:rPr kumimoji="1" lang="en-US" altLang="zh-CN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endParaRPr kumimoji="1"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7029934D-ED3D-944B-9C66-648D52C0A6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517" y="3076409"/>
                  <a:ext cx="2952401" cy="618004"/>
                </a:xfrm>
                <a:prstGeom prst="rect">
                  <a:avLst/>
                </a:prstGeom>
                <a:blipFill>
                  <a:blip r:embed="rId8"/>
                  <a:stretch>
                    <a:fillRect t="-11111" b="-3703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3D35C35A-22DD-2F4F-ACE7-4976C8DBA0C8}"/>
                </a:ext>
              </a:extLst>
            </p:cNvPr>
            <p:cNvGrpSpPr/>
            <p:nvPr/>
          </p:nvGrpSpPr>
          <p:grpSpPr>
            <a:xfrm>
              <a:off x="572730" y="878200"/>
              <a:ext cx="3422017" cy="2023850"/>
              <a:chOff x="639011" y="881787"/>
              <a:chExt cx="3422017" cy="2023850"/>
            </a:xfrm>
          </p:grpSpPr>
          <p:pic>
            <p:nvPicPr>
              <p:cNvPr id="60" name="图形 59" descr="服务器">
                <a:extLst>
                  <a:ext uri="{FF2B5EF4-FFF2-40B4-BE49-F238E27FC236}">
                    <a16:creationId xmlns:a16="http://schemas.microsoft.com/office/drawing/2014/main" id="{13AD8402-E8F5-D748-A311-BD912001E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060201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1" name="图形 60" descr="服务器">
                <a:extLst>
                  <a:ext uri="{FF2B5EF4-FFF2-40B4-BE49-F238E27FC236}">
                    <a16:creationId xmlns:a16="http://schemas.microsoft.com/office/drawing/2014/main" id="{8F3297FB-01FB-D444-B4F2-C3FBFC40F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997446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2" name="图形 61" descr="服务器">
                <a:extLst>
                  <a:ext uri="{FF2B5EF4-FFF2-40B4-BE49-F238E27FC236}">
                    <a16:creationId xmlns:a16="http://schemas.microsoft.com/office/drawing/2014/main" id="{120BF3FF-2238-7649-A642-98FEDF32E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1639303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3" name="图形 62" descr="服务器">
                <a:extLst>
                  <a:ext uri="{FF2B5EF4-FFF2-40B4-BE49-F238E27FC236}">
                    <a16:creationId xmlns:a16="http://schemas.microsoft.com/office/drawing/2014/main" id="{A4D1E806-BBCD-324B-A970-95D279FE1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881787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4" name="图形 63" descr="服务器">
                <a:extLst>
                  <a:ext uri="{FF2B5EF4-FFF2-40B4-BE49-F238E27FC236}">
                    <a16:creationId xmlns:a16="http://schemas.microsoft.com/office/drawing/2014/main" id="{28060E88-580C-B04F-8CFA-FA7319B42E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3367760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5" name="图形 64" descr="服务器">
                <a:extLst>
                  <a:ext uri="{FF2B5EF4-FFF2-40B4-BE49-F238E27FC236}">
                    <a16:creationId xmlns:a16="http://schemas.microsoft.com/office/drawing/2014/main" id="{0E31C539-0BDF-5640-B57C-756E339E0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2321079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6" name="图形 65" descr="v 形箭头">
                <a:extLst>
                  <a:ext uri="{FF2B5EF4-FFF2-40B4-BE49-F238E27FC236}">
                    <a16:creationId xmlns:a16="http://schemas.microsoft.com/office/drawing/2014/main" id="{BCF55425-F199-534D-8272-23B72DD63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03163" y="2210944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67" name="肘形连接符 66">
                <a:extLst>
                  <a:ext uri="{FF2B5EF4-FFF2-40B4-BE49-F238E27FC236}">
                    <a16:creationId xmlns:a16="http://schemas.microsoft.com/office/drawing/2014/main" id="{B4263F4B-314F-B647-AE97-591DD809F23A}"/>
                  </a:ext>
                </a:extLst>
              </p:cNvPr>
              <p:cNvCxnSpPr>
                <a:cxnSpLocks/>
                <a:stCxn id="60" idx="3"/>
                <a:endCxn id="62" idx="1"/>
              </p:cNvCxnSpPr>
              <p:nvPr/>
            </p:nvCxnSpPr>
            <p:spPr>
              <a:xfrm>
                <a:off x="1332279" y="1352480"/>
                <a:ext cx="307024" cy="48125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肘形连接符 67">
                <a:extLst>
                  <a:ext uri="{FF2B5EF4-FFF2-40B4-BE49-F238E27FC236}">
                    <a16:creationId xmlns:a16="http://schemas.microsoft.com/office/drawing/2014/main" id="{CA4A76E5-73FF-6D48-99DF-5E9ED9108429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1332279" y="2010042"/>
                <a:ext cx="307024" cy="27968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" name="图形 68" descr="v 形箭头">
                <a:extLst>
                  <a:ext uri="{FF2B5EF4-FFF2-40B4-BE49-F238E27FC236}">
                    <a16:creationId xmlns:a16="http://schemas.microsoft.com/office/drawing/2014/main" id="{D4CFD12E-5EC0-A843-8346-6A7EEC4C1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03163" y="1270010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70" name="肘形连接符 69">
                <a:extLst>
                  <a:ext uri="{FF2B5EF4-FFF2-40B4-BE49-F238E27FC236}">
                    <a16:creationId xmlns:a16="http://schemas.microsoft.com/office/drawing/2014/main" id="{D90F7756-3BFC-7F4B-935D-6EE0264045CB}"/>
                  </a:ext>
                </a:extLst>
              </p:cNvPr>
              <p:cNvCxnSpPr>
                <a:cxnSpLocks/>
                <a:stCxn id="63" idx="1"/>
                <a:endCxn id="62" idx="0"/>
              </p:cNvCxnSpPr>
              <p:nvPr/>
            </p:nvCxnSpPr>
            <p:spPr>
              <a:xfrm rot="10800000" flipV="1">
                <a:off x="1985937" y="1174066"/>
                <a:ext cx="560128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肘形连接符 70">
                <a:extLst>
                  <a:ext uri="{FF2B5EF4-FFF2-40B4-BE49-F238E27FC236}">
                    <a16:creationId xmlns:a16="http://schemas.microsoft.com/office/drawing/2014/main" id="{02662FA2-60A7-DD4F-989C-4D34392C0056}"/>
                  </a:ext>
                </a:extLst>
              </p:cNvPr>
              <p:cNvCxnSpPr>
                <a:cxnSpLocks/>
                <a:stCxn id="65" idx="1"/>
                <a:endCxn id="62" idx="2"/>
              </p:cNvCxnSpPr>
              <p:nvPr/>
            </p:nvCxnSpPr>
            <p:spPr>
              <a:xfrm rot="10800000">
                <a:off x="1985937" y="2126012"/>
                <a:ext cx="560128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2" name="图形 71" descr="v 形箭头">
                <a:extLst>
                  <a:ext uri="{FF2B5EF4-FFF2-40B4-BE49-F238E27FC236}">
                    <a16:creationId xmlns:a16="http://schemas.microsoft.com/office/drawing/2014/main" id="{A01FBA55-6B95-854D-B866-0487E5783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73" name="图形 72" descr="v 形箭头">
                <a:extLst>
                  <a:ext uri="{FF2B5EF4-FFF2-40B4-BE49-F238E27FC236}">
                    <a16:creationId xmlns:a16="http://schemas.microsoft.com/office/drawing/2014/main" id="{FD113EED-FCE7-6044-AC37-2C13ABDC1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2534577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74" name="肘形连接符 73">
                <a:extLst>
                  <a:ext uri="{FF2B5EF4-FFF2-40B4-BE49-F238E27FC236}">
                    <a16:creationId xmlns:a16="http://schemas.microsoft.com/office/drawing/2014/main" id="{F2E7F073-E2BE-5641-933E-DDDB9DC63A24}"/>
                  </a:ext>
                </a:extLst>
              </p:cNvPr>
              <p:cNvCxnSpPr>
                <a:cxnSpLocks/>
                <a:stCxn id="65" idx="3"/>
                <a:endCxn id="64" idx="2"/>
              </p:cNvCxnSpPr>
              <p:nvPr/>
            </p:nvCxnSpPr>
            <p:spPr>
              <a:xfrm flipV="1">
                <a:off x="3239333" y="2126012"/>
                <a:ext cx="475061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肘形连接符 74">
                <a:extLst>
                  <a:ext uri="{FF2B5EF4-FFF2-40B4-BE49-F238E27FC236}">
                    <a16:creationId xmlns:a16="http://schemas.microsoft.com/office/drawing/2014/main" id="{F9DBE19B-4546-7643-87F2-5447D31AE19C}"/>
                  </a:ext>
                </a:extLst>
              </p:cNvPr>
              <p:cNvCxnSpPr>
                <a:cxnSpLocks/>
                <a:stCxn id="63" idx="3"/>
                <a:endCxn id="64" idx="0"/>
              </p:cNvCxnSpPr>
              <p:nvPr/>
            </p:nvCxnSpPr>
            <p:spPr>
              <a:xfrm>
                <a:off x="3239333" y="1174066"/>
                <a:ext cx="475061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6" name="图形 75" descr="v 形箭头">
                <a:extLst>
                  <a:ext uri="{FF2B5EF4-FFF2-40B4-BE49-F238E27FC236}">
                    <a16:creationId xmlns:a16="http://schemas.microsoft.com/office/drawing/2014/main" id="{E1B69BEC-A294-6340-99EE-9147B4783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220979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77" name="图形 76" descr="v 形箭头">
                <a:extLst>
                  <a:ext uri="{FF2B5EF4-FFF2-40B4-BE49-F238E27FC236}">
                    <a16:creationId xmlns:a16="http://schemas.microsoft.com/office/drawing/2014/main" id="{561C6B02-008A-BB44-B144-6115BF79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220979" y="2533662"/>
                <a:ext cx="157562" cy="1575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13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Framework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: 圆角 10">
            <a:extLst>
              <a:ext uri="{FF2B5EF4-FFF2-40B4-BE49-F238E27FC236}">
                <a16:creationId xmlns:a16="http://schemas.microsoft.com/office/drawing/2014/main" id="{1F5FC64C-5FFD-9D45-86C4-287DE5C47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25513" y="4005807"/>
            <a:ext cx="4639876" cy="25304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44FB45CE-9934-D14C-B44A-C35687C547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44009" y="4483741"/>
            <a:ext cx="1974846" cy="22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Token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D6C6FBEC-3CEE-764F-8276-C61B6310A2C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1998" y="5955993"/>
                <a:ext cx="1019676" cy="521383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𝒔𝒖𝒃</m:t>
                          </m:r>
                        </m:sub>
                      </m:sSub>
                    </m:oMath>
                  </m:oMathPara>
                </a14:m>
                <a:endParaRPr lang="en-US" altLang="zh-CN" sz="24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D6C6FBEC-3CEE-764F-8276-C61B6310A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9"/>
                </p:custDataLst>
              </p:nvPr>
            </p:nvSpPr>
            <p:spPr>
              <a:xfrm>
                <a:off x="4201998" y="5955993"/>
                <a:ext cx="1019676" cy="521383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  <a:ln>
                <a:noFill/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310E2EC2-0868-7143-B82A-5BB9C50B0F9B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241942" y="4147669"/>
                <a:ext cx="1974846" cy="2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REE</m:t>
                      </m:r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sz="1600" i="1" dirty="0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310E2EC2-0868-7143-B82A-5BB9C50B0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1"/>
                </p:custDataLst>
              </p:nvPr>
            </p:nvSpPr>
            <p:spPr>
              <a:xfrm>
                <a:off x="1241942" y="4147669"/>
                <a:ext cx="1974846" cy="250222"/>
              </a:xfrm>
              <a:prstGeom prst="rect">
                <a:avLst/>
              </a:prstGeom>
              <a:blipFill>
                <a:blip r:embed="rId62"/>
                <a:stretch>
                  <a:fillRect t="-9524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矩形 81">
            <a:extLst>
              <a:ext uri="{FF2B5EF4-FFF2-40B4-BE49-F238E27FC236}">
                <a16:creationId xmlns:a16="http://schemas.microsoft.com/office/drawing/2014/main" id="{4D4B01FC-5E02-A04A-8905-457597688D4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44009" y="4793115"/>
            <a:ext cx="1978021" cy="25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Predicate Embedding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C50D630-BDA6-9049-BF8B-5014A036344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44009" y="5152220"/>
            <a:ext cx="1977333" cy="25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Rule Embedding</a:t>
            </a:r>
          </a:p>
        </p:txBody>
      </p:sp>
      <p:sp>
        <p:nvSpPr>
          <p:cNvPr id="84" name="箭头: 下 15">
            <a:extLst>
              <a:ext uri="{FF2B5EF4-FFF2-40B4-BE49-F238E27FC236}">
                <a16:creationId xmlns:a16="http://schemas.microsoft.com/office/drawing/2014/main" id="{BB8AAA95-4680-FC43-8060-51633758943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14842" y="4678474"/>
            <a:ext cx="125069" cy="12615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5" name="箭头: 下 15">
            <a:extLst>
              <a:ext uri="{FF2B5EF4-FFF2-40B4-BE49-F238E27FC236}">
                <a16:creationId xmlns:a16="http://schemas.microsoft.com/office/drawing/2014/main" id="{17A00746-6A4A-E54F-B353-A8D42D146AB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14842" y="5028680"/>
            <a:ext cx="125069" cy="12615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6" name="箭头: 下 15">
            <a:extLst>
              <a:ext uri="{FF2B5EF4-FFF2-40B4-BE49-F238E27FC236}">
                <a16:creationId xmlns:a16="http://schemas.microsoft.com/office/drawing/2014/main" id="{62A0A99B-03E1-8444-90EC-CF7AB4F89A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14842" y="4369099"/>
            <a:ext cx="125069" cy="12615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7" name="流程图: 可选过程 51">
            <a:extLst>
              <a:ext uri="{FF2B5EF4-FFF2-40B4-BE49-F238E27FC236}">
                <a16:creationId xmlns:a16="http://schemas.microsoft.com/office/drawing/2014/main" id="{6185B5D5-CC06-7C45-B0D9-78E0C9D418B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268469" y="5535305"/>
            <a:ext cx="1962828" cy="2848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Lightweight model</a:t>
            </a:r>
          </a:p>
        </p:txBody>
      </p:sp>
      <p:sp>
        <p:nvSpPr>
          <p:cNvPr id="88" name="圆角右箭头 87">
            <a:extLst>
              <a:ext uri="{FF2B5EF4-FFF2-40B4-BE49-F238E27FC236}">
                <a16:creationId xmlns:a16="http://schemas.microsoft.com/office/drawing/2014/main" id="{9132E8F9-522F-654D-8AD7-EE82E965A62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>
            <a:off x="4244225" y="5409728"/>
            <a:ext cx="406216" cy="346018"/>
          </a:xfrm>
          <a:prstGeom prst="bentArrow">
            <a:avLst>
              <a:gd name="adj1" fmla="val 20668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89" name="圆角右箭头 88">
            <a:extLst>
              <a:ext uri="{FF2B5EF4-FFF2-40B4-BE49-F238E27FC236}">
                <a16:creationId xmlns:a16="http://schemas.microsoft.com/office/drawing/2014/main" id="{87CB1015-FC96-C74D-AB60-00D7F0A1FA1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0800000" flipH="1">
            <a:off x="1849323" y="5416537"/>
            <a:ext cx="406217" cy="346018"/>
          </a:xfrm>
          <a:prstGeom prst="bentArrow">
            <a:avLst>
              <a:gd name="adj1" fmla="val 22834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90" name="箭头: 下 15">
            <a:extLst>
              <a:ext uri="{FF2B5EF4-FFF2-40B4-BE49-F238E27FC236}">
                <a16:creationId xmlns:a16="http://schemas.microsoft.com/office/drawing/2014/main" id="{3053E714-3C8F-3546-B4CA-A931143622C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139171" y="5811619"/>
            <a:ext cx="194322" cy="20886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流程图: 可选过程 57">
                <a:extLst>
                  <a:ext uri="{FF2B5EF4-FFF2-40B4-BE49-F238E27FC236}">
                    <a16:creationId xmlns:a16="http://schemas.microsoft.com/office/drawing/2014/main" id="{C2DA2202-7313-0C42-B44B-6265038692C8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324009" y="5982507"/>
                <a:ext cx="1851747" cy="580535"/>
              </a:xfrm>
              <a:prstGeom prst="flowChartAlternateProcess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Relative ranking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1" name="流程图: 可选过程 57">
                <a:extLst>
                  <a:ext uri="{FF2B5EF4-FFF2-40B4-BE49-F238E27FC236}">
                    <a16:creationId xmlns:a16="http://schemas.microsoft.com/office/drawing/2014/main" id="{C2DA2202-7313-0C42-B44B-626503869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3"/>
                </p:custDataLst>
              </p:nvPr>
            </p:nvSpPr>
            <p:spPr>
              <a:xfrm>
                <a:off x="2324009" y="5982507"/>
                <a:ext cx="1851747" cy="580535"/>
              </a:xfrm>
              <a:prstGeom prst="flowChartAlternateProcess">
                <a:avLst/>
              </a:prstGeom>
              <a:blipFill>
                <a:blip r:embed="rId64"/>
                <a:stretch>
                  <a:fillRect t="-10638" r="-2041" b="-191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矩形 91">
            <a:extLst>
              <a:ext uri="{FF2B5EF4-FFF2-40B4-BE49-F238E27FC236}">
                <a16:creationId xmlns:a16="http://schemas.microsoft.com/office/drawing/2014/main" id="{EAEB1790-1D71-134A-BBB1-B337D03D510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05045" y="5732324"/>
            <a:ext cx="1661898" cy="79389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②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Subjective criteria</a:t>
            </a:r>
          </a:p>
        </p:txBody>
      </p:sp>
      <p:sp>
        <p:nvSpPr>
          <p:cNvPr id="93" name="矩形: 圆角 10">
            <a:extLst>
              <a:ext uri="{FF2B5EF4-FFF2-40B4-BE49-F238E27FC236}">
                <a16:creationId xmlns:a16="http://schemas.microsoft.com/office/drawing/2014/main" id="{38172856-4D5F-194A-BA3A-3C444965948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493796" y="3261358"/>
            <a:ext cx="3485071" cy="3994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</a:rPr>
              <a:t>①</a:t>
            </a:r>
            <a:r>
              <a:rPr lang="zh-CN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Objective criteria</a:t>
            </a:r>
          </a:p>
        </p:txBody>
      </p:sp>
      <p:sp>
        <p:nvSpPr>
          <p:cNvPr id="94" name="十字形 93">
            <a:extLst>
              <a:ext uri="{FF2B5EF4-FFF2-40B4-BE49-F238E27FC236}">
                <a16:creationId xmlns:a16="http://schemas.microsoft.com/office/drawing/2014/main" id="{F3E86364-E400-0F46-834E-2F8D25933D2C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125421" y="3699654"/>
            <a:ext cx="248920" cy="239395"/>
          </a:xfrm>
          <a:prstGeom prst="plus">
            <a:avLst>
              <a:gd name="adj" fmla="val 3670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F5CD2B22-FE8E-D740-ACD0-90C0BEC80BC0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375605" y="3606594"/>
                <a:ext cx="965428" cy="39158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𝑝𝑟𝑒𝑓𝑒𝑟</m:t>
                          </m:r>
                        </m:sub>
                      </m:sSub>
                    </m:oMath>
                  </m:oMathPara>
                </a14:m>
                <a:endParaRPr lang="en-US" altLang="zh-CN" baseline="-25000" dirty="0"/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F5CD2B22-FE8E-D740-ACD0-90C0BEC80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5"/>
                </p:custDataLst>
              </p:nvPr>
            </p:nvSpPr>
            <p:spPr>
              <a:xfrm>
                <a:off x="3375605" y="3606594"/>
                <a:ext cx="965428" cy="391582"/>
              </a:xfrm>
              <a:prstGeom prst="rect">
                <a:avLst/>
              </a:prstGeom>
              <a:blipFill>
                <a:blip r:embed="rId6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矩形: 圆角 22">
            <a:extLst>
              <a:ext uri="{FF2B5EF4-FFF2-40B4-BE49-F238E27FC236}">
                <a16:creationId xmlns:a16="http://schemas.microsoft.com/office/drawing/2014/main" id="{0A1AF909-6186-4846-BC12-180B4D75FF4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06270" y="2973689"/>
            <a:ext cx="4876775" cy="3699075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矩形: 圆角 22">
                <a:extLst>
                  <a:ext uri="{FF2B5EF4-FFF2-40B4-BE49-F238E27FC236}">
                    <a16:creationId xmlns:a16="http://schemas.microsoft.com/office/drawing/2014/main" id="{05CE43CF-DAD1-814D-8E94-228288693BE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084298" y="2684023"/>
                <a:ext cx="2109745" cy="47573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Bi-criteria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𝒃𝒊</m:t>
                        </m:r>
                      </m:sub>
                    </m:sSub>
                  </m:oMath>
                </a14:m>
                <a:endParaRPr lang="en-US" altLang="zh-CN" sz="22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矩形: 圆角 22">
                <a:extLst>
                  <a:ext uri="{FF2B5EF4-FFF2-40B4-BE49-F238E27FC236}">
                    <a16:creationId xmlns:a16="http://schemas.microsoft.com/office/drawing/2014/main" id="{05CE43CF-DAD1-814D-8E94-228288693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7"/>
                </p:custDataLst>
              </p:nvPr>
            </p:nvSpPr>
            <p:spPr>
              <a:xfrm>
                <a:off x="2084298" y="2684023"/>
                <a:ext cx="2109745" cy="475738"/>
              </a:xfrm>
              <a:prstGeom prst="roundRect">
                <a:avLst/>
              </a:prstGeom>
              <a:blipFill>
                <a:blip r:embed="rId68"/>
                <a:stretch>
                  <a:fillRect b="-11628"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组合 97">
            <a:extLst>
              <a:ext uri="{FF2B5EF4-FFF2-40B4-BE49-F238E27FC236}">
                <a16:creationId xmlns:a16="http://schemas.microsoft.com/office/drawing/2014/main" id="{3131EAED-481A-C844-A003-1E22659C1F0E}"/>
              </a:ext>
            </a:extLst>
          </p:cNvPr>
          <p:cNvGrpSpPr/>
          <p:nvPr/>
        </p:nvGrpSpPr>
        <p:grpSpPr>
          <a:xfrm>
            <a:off x="1203536" y="1167639"/>
            <a:ext cx="3862753" cy="1568743"/>
            <a:chOff x="491062" y="965323"/>
            <a:chExt cx="3862753" cy="1568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流程图: 磁盘 3">
                  <a:extLst>
                    <a:ext uri="{FF2B5EF4-FFF2-40B4-BE49-F238E27FC236}">
                      <a16:creationId xmlns:a16="http://schemas.microsoft.com/office/drawing/2014/main" id="{9959334A-7C76-414E-9999-FD9FD4428FE9}"/>
                    </a:ext>
                  </a:extLst>
                </p:cNvPr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086611" y="1112722"/>
                  <a:ext cx="1267204" cy="809061"/>
                </a:xfrm>
                <a:prstGeom prst="flowChartMagneticDisk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Rule Pool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altLang="zh-CN" sz="20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𝐑𝐄𝐄𝐬</m:t>
                          </m:r>
                        </m:sub>
                      </m:sSub>
                    </m:oMath>
                  </a14:m>
                  <a:r>
                    <a:rPr lang="en-US" altLang="zh-CN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9" name="流程图: 磁盘 3">
                  <a:extLst>
                    <a:ext uri="{FF2B5EF4-FFF2-40B4-BE49-F238E27FC236}">
                      <a16:creationId xmlns:a16="http://schemas.microsoft.com/office/drawing/2014/main" id="{9959334A-7C76-414E-9999-FD9FD4428F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9"/>
                  </p:custDataLst>
                </p:nvPr>
              </p:nvSpPr>
              <p:spPr>
                <a:xfrm>
                  <a:off x="3086611" y="1112722"/>
                  <a:ext cx="1267204" cy="809061"/>
                </a:xfrm>
                <a:prstGeom prst="flowChartMagneticDisk">
                  <a:avLst/>
                </a:prstGeom>
                <a:blipFill>
                  <a:blip r:embed="rId70"/>
                  <a:stretch>
                    <a:fillRect l="-3960" r="-7921" b="-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0" name="图片 99">
              <a:extLst>
                <a:ext uri="{FF2B5EF4-FFF2-40B4-BE49-F238E27FC236}">
                  <a16:creationId xmlns:a16="http://schemas.microsoft.com/office/drawing/2014/main" id="{C56D00CF-216D-7849-9807-4632D5BE822B}"/>
                </a:ext>
              </a:extLst>
            </p:cNvPr>
            <p:cNvPicPr/>
            <p:nvPr>
              <p:custDataLst>
                <p:tags r:id="rId52"/>
              </p:custDataLst>
            </p:nvPr>
          </p:nvPicPr>
          <p:blipFill>
            <a:blip r:embed="rId71"/>
            <a:stretch>
              <a:fillRect/>
            </a:stretch>
          </p:blipFill>
          <p:spPr>
            <a:xfrm>
              <a:off x="491062" y="965323"/>
              <a:ext cx="1179030" cy="11421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1" name="环形箭头 100">
              <a:extLst>
                <a:ext uri="{FF2B5EF4-FFF2-40B4-BE49-F238E27FC236}">
                  <a16:creationId xmlns:a16="http://schemas.microsoft.com/office/drawing/2014/main" id="{9F5D818D-FA6E-F24A-9640-639BB8BE756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 rot="5400000">
              <a:off x="3300366" y="1940341"/>
              <a:ext cx="519430" cy="62357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415342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" name="环形箭头 101">
              <a:extLst>
                <a:ext uri="{FF2B5EF4-FFF2-40B4-BE49-F238E27FC236}">
                  <a16:creationId xmlns:a16="http://schemas.microsoft.com/office/drawing/2014/main" id="{CFB5071B-5F30-6D4E-8726-5B58C2E06296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 rot="1805721" flipH="1" flipV="1">
              <a:off x="974996" y="1969551"/>
              <a:ext cx="573405" cy="56451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936478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3" name="环形箭头 102">
              <a:extLst>
                <a:ext uri="{FF2B5EF4-FFF2-40B4-BE49-F238E27FC236}">
                  <a16:creationId xmlns:a16="http://schemas.microsoft.com/office/drawing/2014/main" id="{9BFEA482-0069-AF48-B8A7-8FCA4717B50F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 rot="9566170" flipH="1" flipV="1">
              <a:off x="2052472" y="1308927"/>
              <a:ext cx="726674" cy="631542"/>
            </a:xfrm>
            <a:prstGeom prst="circularArrow">
              <a:avLst>
                <a:gd name="adj1" fmla="val 12500"/>
                <a:gd name="adj2" fmla="val 991604"/>
                <a:gd name="adj3" fmla="val 20457681"/>
                <a:gd name="adj4" fmla="val 13936478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11A5FFA9-AA4D-0B4F-B952-03EF9A177C38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1675980" y="1598369"/>
              <a:ext cx="1349781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Active learning</a:t>
              </a: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9C6E2FFB-3E62-5249-BDFA-45417022F7D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276007" y="4483336"/>
            <a:ext cx="1974846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Token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B8392787-220D-1348-95FC-B6EDCF1ED9C2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3276643" y="4147421"/>
                <a:ext cx="1974847" cy="250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REE</m:t>
                      </m:r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altLang="zh-CN" sz="1600" i="1" dirty="0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B8392787-220D-1348-95FC-B6EDCF1ED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2"/>
                </p:custDataLst>
              </p:nvPr>
            </p:nvSpPr>
            <p:spPr>
              <a:xfrm>
                <a:off x="3276643" y="4147421"/>
                <a:ext cx="1974847" cy="250190"/>
              </a:xfrm>
              <a:prstGeom prst="rect">
                <a:avLst/>
              </a:prstGeom>
              <a:blipFill>
                <a:blip r:embed="rId73"/>
                <a:stretch>
                  <a:fillRect t="-9524" b="-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矩形 106">
            <a:extLst>
              <a:ext uri="{FF2B5EF4-FFF2-40B4-BE49-F238E27FC236}">
                <a16:creationId xmlns:a16="http://schemas.microsoft.com/office/drawing/2014/main" id="{78C96586-9A73-D54C-84D1-1E3049054BEE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3276643" y="4793079"/>
            <a:ext cx="1977333" cy="25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Predicate Embedding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2D6B64BA-3FF5-F040-A0C9-F2F9920E7F5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3276643" y="5151991"/>
            <a:ext cx="1977333" cy="25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Rule Embedding</a:t>
            </a:r>
          </a:p>
        </p:txBody>
      </p:sp>
      <p:sp>
        <p:nvSpPr>
          <p:cNvPr id="109" name="箭头: 下 15">
            <a:extLst>
              <a:ext uri="{FF2B5EF4-FFF2-40B4-BE49-F238E27FC236}">
                <a16:creationId xmlns:a16="http://schemas.microsoft.com/office/drawing/2014/main" id="{1A8EF338-8794-7347-9B7D-1063CC2865FB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252000" y="4678281"/>
            <a:ext cx="125095" cy="12636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0" name="箭头: 下 15">
            <a:extLst>
              <a:ext uri="{FF2B5EF4-FFF2-40B4-BE49-F238E27FC236}">
                <a16:creationId xmlns:a16="http://schemas.microsoft.com/office/drawing/2014/main" id="{464F8B0F-1F39-8A40-B042-2A6E0177D08B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252000" y="5028166"/>
            <a:ext cx="125095" cy="12636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1" name="箭头: 下 15">
            <a:extLst>
              <a:ext uri="{FF2B5EF4-FFF2-40B4-BE49-F238E27FC236}">
                <a16:creationId xmlns:a16="http://schemas.microsoft.com/office/drawing/2014/main" id="{1C6ED65C-DF41-6149-8D4D-A6FB46137FB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4252000" y="4371645"/>
            <a:ext cx="125069" cy="12615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2" name="圆角矩形 111">
            <a:extLst>
              <a:ext uri="{FF2B5EF4-FFF2-40B4-BE49-F238E27FC236}">
                <a16:creationId xmlns:a16="http://schemas.microsoft.com/office/drawing/2014/main" id="{82E83A08-2134-F545-BB97-DCC39C7D6811}"/>
              </a:ext>
            </a:extLst>
          </p:cNvPr>
          <p:cNvSpPr/>
          <p:nvPr/>
        </p:nvSpPr>
        <p:spPr>
          <a:xfrm>
            <a:off x="648932" y="1147679"/>
            <a:ext cx="5176340" cy="562078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" name="矩形: 圆角 22">
            <a:extLst>
              <a:ext uri="{FF2B5EF4-FFF2-40B4-BE49-F238E27FC236}">
                <a16:creationId xmlns:a16="http://schemas.microsoft.com/office/drawing/2014/main" id="{3D972C95-7B5A-FA48-8D43-B9C3DCB480B0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6155590" y="2508382"/>
            <a:ext cx="1951211" cy="3965047"/>
          </a:xfrm>
          <a:prstGeom prst="roundRect">
            <a:avLst/>
          </a:prstGeom>
          <a:noFill/>
          <a:ln w="38100">
            <a:solidFill>
              <a:srgbClr val="002060">
                <a:alpha val="7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4" name="矩形: 圆角 22">
            <a:extLst>
              <a:ext uri="{FF2B5EF4-FFF2-40B4-BE49-F238E27FC236}">
                <a16:creationId xmlns:a16="http://schemas.microsoft.com/office/drawing/2014/main" id="{FE134B21-04C3-F84E-A0EB-3CF19CC9C539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457469" y="2127580"/>
            <a:ext cx="1330143" cy="6109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>
                <a:alpha val="72000"/>
              </a:srgb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Pruning Strategies</a:t>
            </a:r>
          </a:p>
        </p:txBody>
      </p:sp>
      <p:sp>
        <p:nvSpPr>
          <p:cNvPr id="115" name="矩形: 圆角 22">
            <a:extLst>
              <a:ext uri="{FF2B5EF4-FFF2-40B4-BE49-F238E27FC236}">
                <a16:creationId xmlns:a16="http://schemas.microsoft.com/office/drawing/2014/main" id="{DED8D72A-94D7-FD44-AA3E-D017AA2C3FEC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6396684" y="2887970"/>
            <a:ext cx="1490979" cy="5556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Minimal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REEs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6" name="矩形: 圆角 22">
            <a:extLst>
              <a:ext uri="{FF2B5EF4-FFF2-40B4-BE49-F238E27FC236}">
                <a16:creationId xmlns:a16="http://schemas.microsoft.com/office/drawing/2014/main" id="{E28A4724-15F5-A541-98F4-FA8C436C2A2F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6400922" y="3617166"/>
            <a:ext cx="1490979" cy="7586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Anti-monotonicity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7" name="矩形: 圆角 22">
            <a:extLst>
              <a:ext uri="{FF2B5EF4-FFF2-40B4-BE49-F238E27FC236}">
                <a16:creationId xmlns:a16="http://schemas.microsoft.com/office/drawing/2014/main" id="{164A3D57-0ED6-A940-BA48-12B42705E087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6396683" y="4519359"/>
            <a:ext cx="1495217" cy="66767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Exact Bound</a:t>
            </a:r>
          </a:p>
        </p:txBody>
      </p:sp>
      <p:sp>
        <p:nvSpPr>
          <p:cNvPr id="118" name="矩形: 圆角 22">
            <a:extLst>
              <a:ext uri="{FF2B5EF4-FFF2-40B4-BE49-F238E27FC236}">
                <a16:creationId xmlns:a16="http://schemas.microsoft.com/office/drawing/2014/main" id="{B5BB2B7C-CFCC-7145-B4FE-5071EEEF63F3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6400923" y="5356986"/>
            <a:ext cx="1490977" cy="92624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Learned Bound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UBSCORE</a:t>
            </a: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CF47FFF1-E0BD-EC4B-902D-2D7602369419}"/>
              </a:ext>
            </a:extLst>
          </p:cNvPr>
          <p:cNvGrpSpPr/>
          <p:nvPr/>
        </p:nvGrpSpPr>
        <p:grpSpPr>
          <a:xfrm>
            <a:off x="8754304" y="2500887"/>
            <a:ext cx="2134646" cy="1748967"/>
            <a:chOff x="6919414" y="2388528"/>
            <a:chExt cx="2134646" cy="1748967"/>
          </a:xfrm>
        </p:grpSpPr>
        <p:sp>
          <p:nvSpPr>
            <p:cNvPr id="120" name="圆角矩形 119">
              <a:extLst>
                <a:ext uri="{FF2B5EF4-FFF2-40B4-BE49-F238E27FC236}">
                  <a16:creationId xmlns:a16="http://schemas.microsoft.com/office/drawing/2014/main" id="{A5933B25-9049-D743-B97D-06D6FA5DDA8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919414" y="2388528"/>
              <a:ext cx="2134646" cy="1748967"/>
            </a:xfrm>
            <a:prstGeom prst="roundRect">
              <a:avLst/>
            </a:prstGeom>
            <a:solidFill>
              <a:srgbClr val="B5D6EE">
                <a:alpha val="40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C5C77483-2B5E-8F49-AD84-174432A76762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936214" y="2396023"/>
              <a:ext cx="211784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000" b="1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Topk-Miner</a:t>
              </a:r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19E59C7B-D273-5544-A958-F6BB7A958B1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055721" y="3692215"/>
              <a:ext cx="1854000" cy="35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Early termination</a:t>
              </a: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773168F9-03AD-4F46-8395-17BB10147EA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055721" y="2849199"/>
              <a:ext cx="1854000" cy="35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Correlated predicate</a:t>
              </a: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B8F4C796-F755-954F-9F3B-878290E70A5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055721" y="3266464"/>
              <a:ext cx="1854000" cy="35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Auxiliary</a:t>
              </a:r>
              <a:r>
                <a:rPr lang="zh-CN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Structure</a:t>
              </a:r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9145D543-0E83-6143-9B95-1DC6DFB8D0AD}"/>
              </a:ext>
            </a:extLst>
          </p:cNvPr>
          <p:cNvGrpSpPr/>
          <p:nvPr/>
        </p:nvGrpSpPr>
        <p:grpSpPr>
          <a:xfrm>
            <a:off x="8771103" y="4363924"/>
            <a:ext cx="2134646" cy="1296000"/>
            <a:chOff x="6919414" y="2350561"/>
            <a:chExt cx="2134646" cy="1296000"/>
          </a:xfrm>
        </p:grpSpPr>
        <p:sp>
          <p:nvSpPr>
            <p:cNvPr id="126" name="圆角矩形 125">
              <a:extLst>
                <a:ext uri="{FF2B5EF4-FFF2-40B4-BE49-F238E27FC236}">
                  <a16:creationId xmlns:a16="http://schemas.microsoft.com/office/drawing/2014/main" id="{608BB2FA-81E2-294A-8C60-BF429ED8282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919414" y="2350561"/>
              <a:ext cx="2134646" cy="1296000"/>
            </a:xfrm>
            <a:prstGeom prst="roundRect">
              <a:avLst/>
            </a:prstGeom>
            <a:solidFill>
              <a:srgbClr val="B5D6EE">
                <a:alpha val="40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EEC74C27-E35F-1A46-B449-44F0E5A8CAF5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6936214" y="2350561"/>
              <a:ext cx="211784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000" b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Anytime-Miner</a:t>
              </a:r>
              <a:endPara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3E25AEF7-8F2A-B240-A9C5-EE437902146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055721" y="2795338"/>
              <a:ext cx="1854000" cy="35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Partial rules</a:t>
              </a: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BF59E42F-AA86-5143-B066-354589A1EC0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055721" y="3219156"/>
              <a:ext cx="1854000" cy="35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Lazy</a:t>
              </a:r>
              <a:r>
                <a:rPr lang="zh-CN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evaluation</a:t>
              </a:r>
            </a:p>
          </p:txBody>
        </p:sp>
      </p:grpSp>
      <p:sp>
        <p:nvSpPr>
          <p:cNvPr id="130" name="流程图: 磁盘 123">
            <a:extLst>
              <a:ext uri="{FF2B5EF4-FFF2-40B4-BE49-F238E27FC236}">
                <a16:creationId xmlns:a16="http://schemas.microsoft.com/office/drawing/2014/main" id="{A8A0F112-A8E4-CB46-AB0E-B331A8FE942C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9147576" y="1421291"/>
            <a:ext cx="1344425" cy="667127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Top-k REEs</a:t>
            </a:r>
          </a:p>
        </p:txBody>
      </p:sp>
      <p:sp>
        <p:nvSpPr>
          <p:cNvPr id="131" name="流程图: 磁盘 123">
            <a:extLst>
              <a:ext uri="{FF2B5EF4-FFF2-40B4-BE49-F238E27FC236}">
                <a16:creationId xmlns:a16="http://schemas.microsoft.com/office/drawing/2014/main" id="{624C952D-46C8-9C40-91FD-9969317E3DAA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9194160" y="6027483"/>
            <a:ext cx="1344424" cy="65227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Next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top-k REEs</a:t>
            </a:r>
          </a:p>
        </p:txBody>
      </p:sp>
      <p:sp>
        <p:nvSpPr>
          <p:cNvPr id="132" name="上箭头 131">
            <a:extLst>
              <a:ext uri="{FF2B5EF4-FFF2-40B4-BE49-F238E27FC236}">
                <a16:creationId xmlns:a16="http://schemas.microsoft.com/office/drawing/2014/main" id="{9291A468-E25C-414B-9BA4-8D67A968BD37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9670101" y="2148561"/>
            <a:ext cx="292808" cy="315154"/>
          </a:xfrm>
          <a:prstGeom prst="upArrow">
            <a:avLst>
              <a:gd name="adj1" fmla="val 37477"/>
              <a:gd name="adj2" fmla="val 47680"/>
            </a:avLst>
          </a:prstGeom>
          <a:ln w="22225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33" name="环形箭头 132">
            <a:extLst>
              <a:ext uri="{FF2B5EF4-FFF2-40B4-BE49-F238E27FC236}">
                <a16:creationId xmlns:a16="http://schemas.microsoft.com/office/drawing/2014/main" id="{58EE7AA8-5957-4748-8023-CC60F093F2FF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 rot="3420000" flipH="1" flipV="1">
            <a:off x="8941498" y="5621206"/>
            <a:ext cx="456565" cy="5537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994871"/>
              <a:gd name="adj5" fmla="val 14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34" name="环形箭头 133">
            <a:extLst>
              <a:ext uri="{FF2B5EF4-FFF2-40B4-BE49-F238E27FC236}">
                <a16:creationId xmlns:a16="http://schemas.microsoft.com/office/drawing/2014/main" id="{F6B4CFEC-8170-E443-AA5E-43D71DF4711F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 rot="4080000">
            <a:off x="10342729" y="5666060"/>
            <a:ext cx="456565" cy="5537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93647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35" name="左右箭头 134">
            <a:extLst>
              <a:ext uri="{FF2B5EF4-FFF2-40B4-BE49-F238E27FC236}">
                <a16:creationId xmlns:a16="http://schemas.microsoft.com/office/drawing/2014/main" id="{3D13E38F-BD4E-074A-BAC7-121B7216CD67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5480052" y="5582737"/>
            <a:ext cx="905481" cy="410361"/>
          </a:xfrm>
          <a:prstGeom prst="leftRightArrow">
            <a:avLst>
              <a:gd name="adj1" fmla="val 50000"/>
              <a:gd name="adj2" fmla="val 309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RL</a:t>
            </a:r>
          </a:p>
        </p:txBody>
      </p:sp>
      <p:sp>
        <p:nvSpPr>
          <p:cNvPr id="136" name="箭头: 下 21">
            <a:extLst>
              <a:ext uri="{FF2B5EF4-FFF2-40B4-BE49-F238E27FC236}">
                <a16:creationId xmlns:a16="http://schemas.microsoft.com/office/drawing/2014/main" id="{49866758-A054-AE48-AE09-18FE597EF5DB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 rot="16200000">
            <a:off x="8322448" y="3093353"/>
            <a:ext cx="260350" cy="564033"/>
          </a:xfrm>
          <a:prstGeom prst="downArrow">
            <a:avLst>
              <a:gd name="adj1" fmla="val 57553"/>
              <a:gd name="adj2" fmla="val 50000"/>
            </a:avLst>
          </a:prstGeom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800">
              <a:sym typeface="+mn-ea"/>
            </a:endParaRPr>
          </a:p>
        </p:txBody>
      </p:sp>
      <p:sp>
        <p:nvSpPr>
          <p:cNvPr id="137" name="箭头: 下 21">
            <a:extLst>
              <a:ext uri="{FF2B5EF4-FFF2-40B4-BE49-F238E27FC236}">
                <a16:creationId xmlns:a16="http://schemas.microsoft.com/office/drawing/2014/main" id="{3F74DAD9-6409-1149-8735-DB4DED0C6756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 rot="16200000">
            <a:off x="8322448" y="4729907"/>
            <a:ext cx="260350" cy="564034"/>
          </a:xfrm>
          <a:prstGeom prst="downArrow">
            <a:avLst>
              <a:gd name="adj1" fmla="val 57553"/>
              <a:gd name="adj2" fmla="val 50000"/>
            </a:avLst>
          </a:prstGeom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80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53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Technique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Bi-criteria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Relevance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𝒃𝒊</m:t>
                        </m:r>
                      </m:sub>
                    </m:sSub>
                  </m:oMath>
                </a14:m>
                <a:endParaRPr kumimoji="1" lang="zh-CN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  <a:blipFill>
                <a:blip r:embed="rId3"/>
                <a:stretch>
                  <a:fillRect l="-1041" t="-2439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07835ECB-9996-7E49-ACC1-7D77F73F3A5C}"/>
              </a:ext>
            </a:extLst>
          </p:cNvPr>
          <p:cNvSpPr/>
          <p:nvPr/>
        </p:nvSpPr>
        <p:spPr>
          <a:xfrm>
            <a:off x="615346" y="1260208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endParaRPr lang="en-US" altLang="zh-CN" sz="2800" b="1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2762D8D2-4E5B-1742-A5C8-275D8529DF5E}"/>
              </a:ext>
            </a:extLst>
          </p:cNvPr>
          <p:cNvSpPr>
            <a:spLocks noGrp="1"/>
          </p:cNvSpPr>
          <p:nvPr/>
        </p:nvSpPr>
        <p:spPr>
          <a:xfrm>
            <a:off x="957252" y="1842892"/>
            <a:ext cx="9966387" cy="1700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Objective Criteria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: support, confidence, </a:t>
            </a: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succinctness, etc.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Subjective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criteria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: </a:t>
            </a: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obtain user preferences applicable to different scenarios and user needs.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圆角矩形标注 65">
                <a:extLst>
                  <a:ext uri="{FF2B5EF4-FFF2-40B4-BE49-F238E27FC236}">
                    <a16:creationId xmlns:a16="http://schemas.microsoft.com/office/drawing/2014/main" id="{33CBD9EB-EF74-164D-BFB6-D4F6B8FFB713}"/>
                  </a:ext>
                </a:extLst>
              </p:cNvPr>
              <p:cNvSpPr/>
              <p:nvPr/>
            </p:nvSpPr>
            <p:spPr>
              <a:xfrm>
                <a:off x="556787" y="5111742"/>
                <a:ext cx="2265071" cy="1377548"/>
              </a:xfrm>
              <a:prstGeom prst="wedgeRoundRectCallout">
                <a:avLst>
                  <a:gd name="adj1" fmla="val 60210"/>
                  <a:gd name="adj2" fmla="val -24561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𝑤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𝑓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𝑤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are non-negative weights associated with the measures</a:t>
                </a:r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圆角矩形标注 65">
                <a:extLst>
                  <a:ext uri="{FF2B5EF4-FFF2-40B4-BE49-F238E27FC236}">
                    <a16:creationId xmlns:a16="http://schemas.microsoft.com/office/drawing/2014/main" id="{33CBD9EB-EF74-164D-BFB6-D4F6B8FFB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87" y="5111742"/>
                <a:ext cx="2265071" cy="1377548"/>
              </a:xfrm>
              <a:prstGeom prst="wedgeRoundRectCallout">
                <a:avLst>
                  <a:gd name="adj1" fmla="val 60210"/>
                  <a:gd name="adj2" fmla="val -24561"/>
                  <a:gd name="adj3" fmla="val 16667"/>
                </a:avLst>
              </a:prstGeom>
              <a:blipFill>
                <a:blip r:embed="rId4"/>
                <a:stretch>
                  <a:fillRect t="-901" b="-4505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圆角矩形标注 66">
                <a:extLst>
                  <a:ext uri="{FF2B5EF4-FFF2-40B4-BE49-F238E27FC236}">
                    <a16:creationId xmlns:a16="http://schemas.microsoft.com/office/drawing/2014/main" id="{CE431C38-DC6C-C444-852A-00C0B018F2BF}"/>
                  </a:ext>
                </a:extLst>
              </p:cNvPr>
              <p:cNvSpPr/>
              <p:nvPr/>
            </p:nvSpPr>
            <p:spPr>
              <a:xfrm>
                <a:off x="7164065" y="5160968"/>
                <a:ext cx="2451883" cy="1023522"/>
              </a:xfrm>
              <a:prstGeom prst="wedgeRoundRectCallout">
                <a:avLst>
                  <a:gd name="adj1" fmla="val -60778"/>
                  <a:gd name="adj2" fmla="val -29288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+mn-ea"/>
                      </a:rPr>
                      <m:t>𝑓</m:t>
                    </m:r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 objective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𝑔</m:t>
                    </m:r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 subjective criteria</a:t>
                </a:r>
              </a:p>
            </p:txBody>
          </p:sp>
        </mc:Choice>
        <mc:Fallback xmlns="">
          <p:sp>
            <p:nvSpPr>
              <p:cNvPr id="67" name="圆角矩形标注 66">
                <a:extLst>
                  <a:ext uri="{FF2B5EF4-FFF2-40B4-BE49-F238E27FC236}">
                    <a16:creationId xmlns:a16="http://schemas.microsoft.com/office/drawing/2014/main" id="{CE431C38-DC6C-C444-852A-00C0B018F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65" y="5160968"/>
                <a:ext cx="2451883" cy="1023522"/>
              </a:xfrm>
              <a:prstGeom prst="wedgeRoundRectCallout">
                <a:avLst>
                  <a:gd name="adj1" fmla="val -60778"/>
                  <a:gd name="adj2" fmla="val -2928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429B3E4F-826A-444C-970C-4442588F214E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2071449" y="4136157"/>
                <a:ext cx="5643312" cy="9364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+mn-ea"/>
                        </a:rPr>
                        <m:t>𝑠</m:t>
                      </m:r>
                      <m:r>
                        <a:rPr lang="en-US" altLang="zh-CN" sz="24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+mn-ea"/>
                        </a:rPr>
                        <m:t>𝑐𝑜𝑟𝑒</m:t>
                      </m:r>
                      <m:r>
                        <a:rPr lang="en-US" altLang="zh-CN" sz="24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+mn-ea"/>
                        </a:rPr>
                        <m:t>(</m:t>
                      </m:r>
                      <m:r>
                        <a:rPr lang="en-US" altLang="zh-CN" sz="24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+mn-ea"/>
                        </a:rPr>
                        <m:t>𝜑</m:t>
                      </m:r>
                      <m:r>
                        <a:rPr lang="en-US" altLang="zh-CN" sz="24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+mn-ea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naryPr>
                        <m:sub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𝑓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∈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𝐹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</m:d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naryPr>
                        <m:sub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𝑔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∈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𝑔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  <m:r>
                            <a:rPr lang="en-US" altLang="zh-CN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429B3E4F-826A-444C-970C-4442588F2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9" y="4136157"/>
                <a:ext cx="5643312" cy="936440"/>
              </a:xfrm>
              <a:prstGeom prst="rect">
                <a:avLst/>
              </a:prstGeom>
              <a:blipFill>
                <a:blip r:embed="rId6"/>
                <a:stretch>
                  <a:fillRect t="-136000" b="-194667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圆角矩形标注 68">
                <a:extLst>
                  <a:ext uri="{FF2B5EF4-FFF2-40B4-BE49-F238E27FC236}">
                    <a16:creationId xmlns:a16="http://schemas.microsoft.com/office/drawing/2014/main" id="{E33DD5CC-2332-D946-9F4C-5378FA825369}"/>
                  </a:ext>
                </a:extLst>
              </p:cNvPr>
              <p:cNvSpPr/>
              <p:nvPr/>
            </p:nvSpPr>
            <p:spPr>
              <a:xfrm>
                <a:off x="4039866" y="5629188"/>
                <a:ext cx="2265070" cy="1023522"/>
              </a:xfrm>
              <a:prstGeom prst="wedgeRoundRectCallout">
                <a:avLst>
                  <a:gd name="adj1" fmla="val -29731"/>
                  <a:gd name="adj2" fmla="val -71708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𝑤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𝑝𝑟𝑒𝑓𝑒𝑟</m:t>
                        </m:r>
                      </m:sub>
                    </m:sSub>
                  </m:oMath>
                </a14:m>
                <a:r>
                  <a:rPr kumimoji="1" lang="en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 complete weight vector</a:t>
                </a:r>
                <a:endParaRPr kumimoji="1" lang="en-US" altLang="zh-CN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9" name="圆角矩形标注 68">
                <a:extLst>
                  <a:ext uri="{FF2B5EF4-FFF2-40B4-BE49-F238E27FC236}">
                    <a16:creationId xmlns:a16="http://schemas.microsoft.com/office/drawing/2014/main" id="{E33DD5CC-2332-D946-9F4C-5378FA825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66" y="5629188"/>
                <a:ext cx="2265070" cy="1023522"/>
              </a:xfrm>
              <a:prstGeom prst="wedgeRoundRectCallout">
                <a:avLst>
                  <a:gd name="adj1" fmla="val -29731"/>
                  <a:gd name="adj2" fmla="val -71708"/>
                  <a:gd name="adj3" fmla="val 16667"/>
                </a:avLst>
              </a:prstGeom>
              <a:blipFill>
                <a:blip r:embed="rId7"/>
                <a:stretch>
                  <a:fillRect r="-1105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矩形 69">
            <a:extLst>
              <a:ext uri="{FF2B5EF4-FFF2-40B4-BE49-F238E27FC236}">
                <a16:creationId xmlns:a16="http://schemas.microsoft.com/office/drawing/2014/main" id="{872A7E5E-84B2-8F49-8299-8ECCD30922F5}"/>
              </a:ext>
            </a:extLst>
          </p:cNvPr>
          <p:cNvSpPr/>
          <p:nvPr/>
        </p:nvSpPr>
        <p:spPr>
          <a:xfrm>
            <a:off x="464243" y="1240544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Evaluation Metrics</a:t>
            </a:r>
            <a:endParaRPr lang="en-US" altLang="zh-CN" sz="2800" b="1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807EF6B-4825-6B44-99B1-D3425FD6F13F}"/>
              </a:ext>
            </a:extLst>
          </p:cNvPr>
          <p:cNvSpPr/>
          <p:nvPr/>
        </p:nvSpPr>
        <p:spPr>
          <a:xfrm>
            <a:off x="464243" y="3632259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Ranking Score</a:t>
            </a:r>
          </a:p>
        </p:txBody>
      </p:sp>
    </p:spTree>
    <p:extLst>
      <p:ext uri="{BB962C8B-B14F-4D97-AF65-F5344CB8AC3E}">
        <p14:creationId xmlns:p14="http://schemas.microsoft.com/office/powerpoint/2010/main" val="192180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Technique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Bi-criteria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Relevance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𝒃𝒊</m:t>
                        </m:r>
                      </m:sub>
                    </m:sSub>
                  </m:oMath>
                </a14:m>
                <a:endParaRPr kumimoji="1" lang="zh-CN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  <a:blipFill>
                <a:blip r:embed="rId30"/>
                <a:stretch>
                  <a:fillRect l="-1041" t="-2439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D66BAF-528E-B84D-9108-4D8A95E77277}"/>
              </a:ext>
            </a:extLst>
          </p:cNvPr>
          <p:cNvGrpSpPr/>
          <p:nvPr/>
        </p:nvGrpSpPr>
        <p:grpSpPr>
          <a:xfrm>
            <a:off x="359884" y="1627759"/>
            <a:ext cx="5437214" cy="4548996"/>
            <a:chOff x="766941" y="2261236"/>
            <a:chExt cx="4876775" cy="3988741"/>
          </a:xfrm>
        </p:grpSpPr>
        <p:sp>
          <p:nvSpPr>
            <p:cNvPr id="5" name="矩形: 圆角 10">
              <a:extLst>
                <a:ext uri="{FF2B5EF4-FFF2-40B4-BE49-F238E27FC236}">
                  <a16:creationId xmlns:a16="http://schemas.microsoft.com/office/drawing/2014/main" id="{2EB4488C-F94A-AA40-B120-37117E62935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86184" y="3583020"/>
              <a:ext cx="4639876" cy="253048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sym typeface="+mn-ea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EC74308-2F4D-5949-A855-ED6944D18F7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04680" y="4060954"/>
              <a:ext cx="1974846" cy="225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Token Embedding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21E2FCB0-FEAC-0644-B4B9-DE4748FDC1FD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162669" y="5533206"/>
                  <a:ext cx="1019676" cy="521383"/>
                </a:xfrm>
                <a:prstGeom prst="rect">
                  <a:avLst/>
                </a:prstGeom>
                <a:noFill/>
                <a:ln>
                  <a:noFill/>
                  <a:prstDash val="dash"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SzTx/>
                    <a:buFontTx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dirty="0" smtClean="0">
                                <a:solidFill>
                                  <a:srgbClr val="0463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dirty="0" smtClean="0">
                                <a:solidFill>
                                  <a:srgbClr val="0463C1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altLang="zh-CN" sz="2400" b="1" i="1" dirty="0" smtClean="0">
                                <a:solidFill>
                                  <a:srgbClr val="0463C1"/>
                                </a:solidFill>
                                <a:latin typeface="Cambria Math" panose="02040503050406030204" pitchFamily="18" charset="0"/>
                              </a:rPr>
                              <m:t>𝒔𝒖𝒃</m:t>
                            </m:r>
                          </m:sub>
                        </m:sSub>
                      </m:oMath>
                    </m:oMathPara>
                  </a14:m>
                  <a:endParaRPr lang="en-US" altLang="zh-CN" sz="2400" b="1" baseline="-25000" dirty="0">
                    <a:solidFill>
                      <a:srgbClr val="0463C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21E2FCB0-FEAC-0644-B4B9-DE4748FDC1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1"/>
                  </p:custDataLst>
                </p:nvPr>
              </p:nvSpPr>
              <p:spPr>
                <a:xfrm>
                  <a:off x="4162669" y="5533206"/>
                  <a:ext cx="1019676" cy="521383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A5DC3091-2524-5A4D-9387-35A8F692296F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202613" y="3724882"/>
                  <a:ext cx="1974846" cy="2502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REE</m:t>
                        </m:r>
                        <m: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altLang="zh-CN" sz="1600" i="1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A5DC3091-2524-5A4D-9387-35A8F69229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3"/>
                  </p:custDataLst>
                </p:nvPr>
              </p:nvSpPr>
              <p:spPr>
                <a:xfrm>
                  <a:off x="1202613" y="3724882"/>
                  <a:ext cx="1974846" cy="250222"/>
                </a:xfrm>
                <a:prstGeom prst="rect">
                  <a:avLst/>
                </a:prstGeom>
                <a:blipFill>
                  <a:blip r:embed="rId34"/>
                  <a:stretch>
                    <a:fillRect b="-208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DDDBD1C-B196-DB42-A694-4E72EFBF336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04680" y="4370328"/>
              <a:ext cx="1978021" cy="2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Predicate Embedding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FC879F3-9320-2B46-8472-F3E9B07C535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680" y="4729433"/>
              <a:ext cx="1977333" cy="2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Rule Embedding</a:t>
              </a:r>
            </a:p>
          </p:txBody>
        </p:sp>
        <p:sp>
          <p:nvSpPr>
            <p:cNvPr id="11" name="箭头: 下 15">
              <a:extLst>
                <a:ext uri="{FF2B5EF4-FFF2-40B4-BE49-F238E27FC236}">
                  <a16:creationId xmlns:a16="http://schemas.microsoft.com/office/drawing/2014/main" id="{6CBF03B4-3D81-EF43-B13D-49EE2BED423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75513" y="4255687"/>
              <a:ext cx="125069" cy="12615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箭头: 下 15">
              <a:extLst>
                <a:ext uri="{FF2B5EF4-FFF2-40B4-BE49-F238E27FC236}">
                  <a16:creationId xmlns:a16="http://schemas.microsoft.com/office/drawing/2014/main" id="{E48FF134-74DD-FC43-AEF9-FEE1197284A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75513" y="4605893"/>
              <a:ext cx="125069" cy="12615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箭头: 下 15">
              <a:extLst>
                <a:ext uri="{FF2B5EF4-FFF2-40B4-BE49-F238E27FC236}">
                  <a16:creationId xmlns:a16="http://schemas.microsoft.com/office/drawing/2014/main" id="{2022DB1C-9200-1144-BE9F-CAEB301D824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075513" y="3946312"/>
              <a:ext cx="125069" cy="12615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流程图: 可选过程 51">
              <a:extLst>
                <a:ext uri="{FF2B5EF4-FFF2-40B4-BE49-F238E27FC236}">
                  <a16:creationId xmlns:a16="http://schemas.microsoft.com/office/drawing/2014/main" id="{9629FE54-9032-2749-AB84-7DA165B63E2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229140" y="5112518"/>
              <a:ext cx="1962828" cy="284804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Lightweight model</a:t>
              </a:r>
            </a:p>
          </p:txBody>
        </p:sp>
        <p:sp>
          <p:nvSpPr>
            <p:cNvPr id="15" name="圆角右箭头 14">
              <a:extLst>
                <a:ext uri="{FF2B5EF4-FFF2-40B4-BE49-F238E27FC236}">
                  <a16:creationId xmlns:a16="http://schemas.microsoft.com/office/drawing/2014/main" id="{178E198B-0BD0-8B45-9B8D-E3E9409319E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204896" y="4986941"/>
              <a:ext cx="406216" cy="346018"/>
            </a:xfrm>
            <a:prstGeom prst="bentArrow">
              <a:avLst>
                <a:gd name="adj1" fmla="val 20668"/>
                <a:gd name="adj2" fmla="val 25000"/>
                <a:gd name="adj3" fmla="val 25000"/>
                <a:gd name="adj4" fmla="val 43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圆角右箭头 15">
              <a:extLst>
                <a:ext uri="{FF2B5EF4-FFF2-40B4-BE49-F238E27FC236}">
                  <a16:creationId xmlns:a16="http://schemas.microsoft.com/office/drawing/2014/main" id="{BDEF5B97-1383-924B-91C4-0EBE64FFFD6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 rot="10800000" flipH="1">
              <a:off x="1809994" y="4993750"/>
              <a:ext cx="406217" cy="346018"/>
            </a:xfrm>
            <a:prstGeom prst="bentArrow">
              <a:avLst>
                <a:gd name="adj1" fmla="val 22834"/>
                <a:gd name="adj2" fmla="val 25000"/>
                <a:gd name="adj3" fmla="val 25000"/>
                <a:gd name="adj4" fmla="val 43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7" name="箭头: 下 15">
              <a:extLst>
                <a:ext uri="{FF2B5EF4-FFF2-40B4-BE49-F238E27FC236}">
                  <a16:creationId xmlns:a16="http://schemas.microsoft.com/office/drawing/2014/main" id="{C200AB52-AEC9-2E47-9A11-5EC2EA09E8B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099842" y="5388832"/>
              <a:ext cx="194322" cy="20886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流程图: 可选过程 57">
                  <a:extLst>
                    <a:ext uri="{FF2B5EF4-FFF2-40B4-BE49-F238E27FC236}">
                      <a16:creationId xmlns:a16="http://schemas.microsoft.com/office/drawing/2014/main" id="{672FC876-C172-F24D-974C-4071FD8C855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284680" y="5559720"/>
                  <a:ext cx="1851747" cy="580535"/>
                </a:xfrm>
                <a:prstGeom prst="flowChartAlternateProcess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Relative ranking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流程图: 可选过程 57">
                  <a:extLst>
                    <a:ext uri="{FF2B5EF4-FFF2-40B4-BE49-F238E27FC236}">
                      <a16:creationId xmlns:a16="http://schemas.microsoft.com/office/drawing/2014/main" id="{672FC876-C172-F24D-974C-4071FD8C8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5"/>
                  </p:custDataLst>
                </p:nvPr>
              </p:nvSpPr>
              <p:spPr>
                <a:xfrm>
                  <a:off x="2284680" y="5559720"/>
                  <a:ext cx="1851747" cy="580535"/>
                </a:xfrm>
                <a:prstGeom prst="flowChartAlternateProcess">
                  <a:avLst/>
                </a:prstGeom>
                <a:blipFill>
                  <a:blip r:embed="rId36"/>
                  <a:stretch>
                    <a:fillRect t="-3774" r="-3067" b="-1132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7520D82-CA4F-FD4A-B6B4-192C5861863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65716" y="5309537"/>
              <a:ext cx="1661898" cy="79389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② </a:t>
              </a: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Subjective criteria</a:t>
              </a:r>
            </a:p>
          </p:txBody>
        </p:sp>
        <p:sp>
          <p:nvSpPr>
            <p:cNvPr id="20" name="矩形: 圆角 10">
              <a:extLst>
                <a:ext uri="{FF2B5EF4-FFF2-40B4-BE49-F238E27FC236}">
                  <a16:creationId xmlns:a16="http://schemas.microsoft.com/office/drawing/2014/main" id="{A78BAFA1-9671-284F-B2DB-33C9CF693A8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54467" y="2838571"/>
              <a:ext cx="3485071" cy="3994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b="1" dirty="0">
                  <a:solidFill>
                    <a:srgbClr val="0070C0"/>
                  </a:solidFill>
                </a:rPr>
                <a:t>①</a:t>
              </a:r>
              <a:r>
                <a:rPr lang="zh-CN" alt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Objective criteria</a:t>
              </a:r>
            </a:p>
          </p:txBody>
        </p:sp>
        <p:sp>
          <p:nvSpPr>
            <p:cNvPr id="21" name="十字形 20">
              <a:extLst>
                <a:ext uri="{FF2B5EF4-FFF2-40B4-BE49-F238E27FC236}">
                  <a16:creationId xmlns:a16="http://schemas.microsoft.com/office/drawing/2014/main" id="{CDC717F5-D8C2-0C47-8148-789007D4CCC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086092" y="3276867"/>
              <a:ext cx="248920" cy="239395"/>
            </a:xfrm>
            <a:prstGeom prst="plus">
              <a:avLst>
                <a:gd name="adj" fmla="val 36701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774B358E-D646-A146-810C-3334C2BB28F9}"/>
                    </a:ext>
                  </a:extLst>
                </p:cNvPr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3523697" y="3203934"/>
                  <a:ext cx="965428" cy="3915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𝑝𝑟𝑒𝑓𝑒𝑟</m:t>
                            </m:r>
                          </m:sub>
                        </m:sSub>
                      </m:oMath>
                    </m:oMathPara>
                  </a14:m>
                  <a:endParaRPr lang="en-US" altLang="zh-CN" baseline="-250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774B358E-D646-A146-810C-3334C2BB2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7"/>
                  </p:custDataLst>
                </p:nvPr>
              </p:nvSpPr>
              <p:spPr>
                <a:xfrm>
                  <a:off x="3523697" y="3203934"/>
                  <a:ext cx="965428" cy="391582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7002C442-8447-0C4C-AC54-E8F6CEED020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66941" y="2550902"/>
              <a:ext cx="4876775" cy="3699075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: 圆角 22">
                  <a:extLst>
                    <a:ext uri="{FF2B5EF4-FFF2-40B4-BE49-F238E27FC236}">
                      <a16:creationId xmlns:a16="http://schemas.microsoft.com/office/drawing/2014/main" id="{D2776D9D-15F4-884E-AE39-DA9CD4BBF61A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044969" y="2261236"/>
                  <a:ext cx="2109745" cy="47573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2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  <a:cs typeface="Times New Roman" panose="02020603050405020304" pitchFamily="18" charset="0"/>
                    </a:rPr>
                    <a:t>Bi-criteria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𝒃𝒊</m:t>
                          </m:r>
                        </m:sub>
                      </m:sSub>
                    </m:oMath>
                  </a14:m>
                  <a:endParaRPr lang="en-US" altLang="zh-CN" sz="2200" b="1" baseline="-25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: 圆角 22">
                  <a:extLst>
                    <a:ext uri="{FF2B5EF4-FFF2-40B4-BE49-F238E27FC236}">
                      <a16:creationId xmlns:a16="http://schemas.microsoft.com/office/drawing/2014/main" id="{D2776D9D-15F4-884E-AE39-DA9CD4BBF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9"/>
                  </p:custDataLst>
                </p:nvPr>
              </p:nvSpPr>
              <p:spPr>
                <a:xfrm>
                  <a:off x="2044969" y="2261236"/>
                  <a:ext cx="2109745" cy="475738"/>
                </a:xfrm>
                <a:prstGeom prst="roundRect">
                  <a:avLst/>
                </a:prstGeom>
                <a:blipFill>
                  <a:blip r:embed="rId40"/>
                  <a:stretch>
                    <a:fillRect b="-4167"/>
                  </a:stretch>
                </a:blipFill>
                <a:ln w="5715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550D091-2C37-F04B-8CC4-FF7EED5B15C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236678" y="4060549"/>
              <a:ext cx="1974846" cy="225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Token Embedding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C2A15D6A-F766-E048-92C9-ED1722EE7373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237314" y="3724634"/>
                  <a:ext cx="1974847" cy="250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REE</m:t>
                        </m:r>
                        <m: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altLang="zh-CN" sz="1600" i="1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 xmlns="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C2A15D6A-F766-E048-92C9-ED1722EE73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1"/>
                  </p:custDataLst>
                </p:nvPr>
              </p:nvSpPr>
              <p:spPr>
                <a:xfrm>
                  <a:off x="3237314" y="3724634"/>
                  <a:ext cx="1974847" cy="250190"/>
                </a:xfrm>
                <a:prstGeom prst="rect">
                  <a:avLst/>
                </a:prstGeom>
                <a:blipFill>
                  <a:blip r:embed="rId42"/>
                  <a:stretch>
                    <a:fillRect t="-4167" b="-208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26A91C0-A406-FF4F-A56B-76025D5F1E0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237314" y="4370292"/>
              <a:ext cx="1977333" cy="259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Predicate Embedding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215E989-87EC-644F-A0F0-F6BEE1A5EEE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3237314" y="4729204"/>
              <a:ext cx="1977333" cy="259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Rule Embedding</a:t>
              </a:r>
            </a:p>
          </p:txBody>
        </p:sp>
        <p:sp>
          <p:nvSpPr>
            <p:cNvPr id="30" name="箭头: 下 15">
              <a:extLst>
                <a:ext uri="{FF2B5EF4-FFF2-40B4-BE49-F238E27FC236}">
                  <a16:creationId xmlns:a16="http://schemas.microsoft.com/office/drawing/2014/main" id="{8AF461DD-CA83-3447-929E-CBC27B1F55E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212671" y="4255494"/>
              <a:ext cx="125095" cy="12636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箭头: 下 15">
              <a:extLst>
                <a:ext uri="{FF2B5EF4-FFF2-40B4-BE49-F238E27FC236}">
                  <a16:creationId xmlns:a16="http://schemas.microsoft.com/office/drawing/2014/main" id="{850F59BB-B2AB-CD40-A229-2B1543A5352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212671" y="4605379"/>
              <a:ext cx="125095" cy="12636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箭头: 下 15">
              <a:extLst>
                <a:ext uri="{FF2B5EF4-FFF2-40B4-BE49-F238E27FC236}">
                  <a16:creationId xmlns:a16="http://schemas.microsoft.com/office/drawing/2014/main" id="{69F8653F-63FF-ED46-AAB0-5A2945EB87C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212671" y="3948858"/>
              <a:ext cx="125069" cy="12615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B33B347-0D9D-D44B-9387-6E6F36E5A924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636830" y="1955672"/>
                <a:ext cx="4887171" cy="184031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Input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: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rule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𝜑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sym typeface="+mn-ea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Output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：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subjective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score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sub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r>
                          <a:rPr lang="el-GR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𝜑</m:t>
                        </m:r>
                      </m:e>
                    </m:d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Lightweight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model</a:t>
                </a:r>
              </a:p>
            </p:txBody>
          </p:sp>
        </mc:Choice>
        <mc:Fallback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B33B347-0D9D-D44B-9387-6E6F36E5A9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830" y="1955672"/>
                <a:ext cx="4887171" cy="1840319"/>
              </a:xfrm>
              <a:prstGeom prst="rect">
                <a:avLst/>
              </a:prstGeom>
              <a:blipFill>
                <a:blip r:embed="rId43"/>
                <a:stretch>
                  <a:fillRect l="-1813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组合 33">
            <a:extLst>
              <a:ext uri="{FF2B5EF4-FFF2-40B4-BE49-F238E27FC236}">
                <a16:creationId xmlns:a16="http://schemas.microsoft.com/office/drawing/2014/main" id="{DA3B1D3C-E623-6648-95D7-6CDDE4C65A84}"/>
              </a:ext>
            </a:extLst>
          </p:cNvPr>
          <p:cNvGrpSpPr/>
          <p:nvPr/>
        </p:nvGrpSpPr>
        <p:grpSpPr>
          <a:xfrm>
            <a:off x="6281624" y="4357776"/>
            <a:ext cx="5554482" cy="634060"/>
            <a:chOff x="3668953" y="2264540"/>
            <a:chExt cx="5554482" cy="634060"/>
          </a:xfrm>
        </p:grpSpPr>
        <p:sp>
          <p:nvSpPr>
            <p:cNvPr id="35" name="可选流程 34">
              <a:extLst>
                <a:ext uri="{FF2B5EF4-FFF2-40B4-BE49-F238E27FC236}">
                  <a16:creationId xmlns:a16="http://schemas.microsoft.com/office/drawing/2014/main" id="{3CDBB859-D229-0C4B-9C60-E8635A036DC2}"/>
                </a:ext>
              </a:extLst>
            </p:cNvPr>
            <p:cNvSpPr/>
            <p:nvPr/>
          </p:nvSpPr>
          <p:spPr bwMode="auto">
            <a:xfrm>
              <a:off x="3668953" y="2266408"/>
              <a:ext cx="5535783" cy="632192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8B4AB06E-5FC5-DA4C-BA19-2A4FE00F78E3}"/>
                    </a:ext>
                  </a:extLst>
                </p:cNvPr>
                <p:cNvSpPr txBox="1"/>
                <p:nvPr/>
              </p:nvSpPr>
              <p:spPr>
                <a:xfrm>
                  <a:off x="3725149" y="2264540"/>
                  <a:ext cx="5498286" cy="626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lnSpc>
                      <a:spcPct val="13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2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sub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l-GR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𝜑</m:t>
                            </m:r>
                          </m:e>
                        </m:d>
                        <m:r>
                          <a:rPr lang="en-US" altLang="zh-CN" sz="2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200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UB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2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sub</m:t>
                            </m:r>
                          </m:sub>
                        </m:sSub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2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ReLU</m:t>
                        </m:r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 </m:t>
                        </m:r>
                        <m:r>
                          <a:rPr lang="en-US" altLang="zh-CN" sz="2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2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2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light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2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T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CN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φ</m:t>
                            </m:r>
                          </m:sub>
                        </m:sSub>
                        <m:r>
                          <a:rPr lang="en-US" altLang="zh-CN" sz="2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2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light</m:t>
                            </m:r>
                          </m:sub>
                        </m:sSub>
                        <m:r>
                          <a:rPr lang="en-US" altLang="zh-CN" sz="2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)</m:t>
                        </m:r>
                      </m:oMath>
                    </m:oMathPara>
                  </a14:m>
                  <a:endParaRPr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8B4AB06E-5FC5-DA4C-BA19-2A4FE00F78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5149" y="2264540"/>
                  <a:ext cx="5498286" cy="626903"/>
                </a:xfrm>
                <a:prstGeom prst="rect">
                  <a:avLst/>
                </a:prstGeom>
                <a:blipFill>
                  <a:blip r:embed="rId44"/>
                  <a:stretch>
                    <a:fillRect r="-461" b="-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圆角矩形标注 36">
                <a:extLst>
                  <a:ext uri="{FF2B5EF4-FFF2-40B4-BE49-F238E27FC236}">
                    <a16:creationId xmlns:a16="http://schemas.microsoft.com/office/drawing/2014/main" id="{F66802FE-7728-054A-91F9-6348900D0D27}"/>
                  </a:ext>
                </a:extLst>
              </p:cNvPr>
              <p:cNvSpPr/>
              <p:nvPr/>
            </p:nvSpPr>
            <p:spPr>
              <a:xfrm>
                <a:off x="6724861" y="5173572"/>
                <a:ext cx="2362102" cy="1090687"/>
              </a:xfrm>
              <a:prstGeom prst="wedgeRoundRectCallout">
                <a:avLst>
                  <a:gd name="adj1" fmla="val 9581"/>
                  <a:gd name="adj2" fmla="val -71636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subjective score (lose) upper bound</a:t>
                </a:r>
                <a:r>
                  <a:rPr kumimoji="1" lang="zh-CN" altLang="en-US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:endParaRPr kumimoji="1" lang="en-US" altLang="zh-CN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  <a:sym typeface="+mn-ea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  <a:sym typeface="+mn-ea"/>
                                </a:rPr>
                                <m:t>sub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  <a:sym typeface="+mn-ea"/>
                                </a:rPr>
                              </m:ctrlPr>
                            </m:dPr>
                            <m:e>
                              <m:r>
                                <a:rPr lang="el-GR" altLang="zh-CN" sz="20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</m:d>
                          <m:r>
                            <a:rPr lang="en-US" altLang="zh-CN" sz="2000" b="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altLang="zh-CN" sz="200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UB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sub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圆角矩形标注 36">
                <a:extLst>
                  <a:ext uri="{FF2B5EF4-FFF2-40B4-BE49-F238E27FC236}">
                    <a16:creationId xmlns:a16="http://schemas.microsoft.com/office/drawing/2014/main" id="{F66802FE-7728-054A-91F9-6348900D0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861" y="5173572"/>
                <a:ext cx="2362102" cy="1090687"/>
              </a:xfrm>
              <a:prstGeom prst="wedgeRoundRectCallout">
                <a:avLst>
                  <a:gd name="adj1" fmla="val 9581"/>
                  <a:gd name="adj2" fmla="val -71636"/>
                  <a:gd name="adj3" fmla="val 16667"/>
                </a:avLst>
              </a:prstGeom>
              <a:blipFill>
                <a:blip r:embed="rId45"/>
                <a:stretch>
                  <a:fillRect r="-6349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组合 37">
            <a:extLst>
              <a:ext uri="{FF2B5EF4-FFF2-40B4-BE49-F238E27FC236}">
                <a16:creationId xmlns:a16="http://schemas.microsoft.com/office/drawing/2014/main" id="{3361C0F1-1E49-314E-B092-DC8724CECF01}"/>
              </a:ext>
            </a:extLst>
          </p:cNvPr>
          <p:cNvGrpSpPr/>
          <p:nvPr/>
        </p:nvGrpSpPr>
        <p:grpSpPr>
          <a:xfrm>
            <a:off x="9992384" y="4948021"/>
            <a:ext cx="1531617" cy="1045719"/>
            <a:chOff x="7634179" y="3458168"/>
            <a:chExt cx="1531617" cy="1045719"/>
          </a:xfrm>
        </p:grpSpPr>
        <p:sp>
          <p:nvSpPr>
            <p:cNvPr id="39" name="圆角矩形标注 38">
              <a:extLst>
                <a:ext uri="{FF2B5EF4-FFF2-40B4-BE49-F238E27FC236}">
                  <a16:creationId xmlns:a16="http://schemas.microsoft.com/office/drawing/2014/main" id="{D7CF9ED3-CF3C-5140-BAB3-4597A8514B53}"/>
                </a:ext>
              </a:extLst>
            </p:cNvPr>
            <p:cNvSpPr/>
            <p:nvPr/>
          </p:nvSpPr>
          <p:spPr>
            <a:xfrm>
              <a:off x="7634179" y="3685014"/>
              <a:ext cx="1531617" cy="818873"/>
            </a:xfrm>
            <a:prstGeom prst="wedgeRoundRectCallout">
              <a:avLst>
                <a:gd name="adj1" fmla="val 31387"/>
                <a:gd name="adj2" fmla="val -76898"/>
                <a:gd name="adj3" fmla="val 16667"/>
              </a:avLst>
            </a:prstGeom>
            <a:solidFill>
              <a:schemeClr val="bg1">
                <a:lumMod val="85000"/>
                <a:alpha val="90000"/>
              </a:schemeClr>
            </a:solidFill>
            <a:ln w="15875">
              <a:solidFill>
                <a:schemeClr val="tx1">
                  <a:lumMod val="50000"/>
                  <a:lumOff val="50000"/>
                  <a:alpha val="7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Learnable parameters</a:t>
              </a:r>
              <a:endParaRPr kumimoji="1" lang="zh-CN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id="{99166753-EDAA-8F4B-8B35-8C7F187F71D8}"/>
                </a:ext>
              </a:extLst>
            </p:cNvPr>
            <p:cNvSpPr/>
            <p:nvPr/>
          </p:nvSpPr>
          <p:spPr bwMode="auto">
            <a:xfrm>
              <a:off x="7786810" y="3458168"/>
              <a:ext cx="299803" cy="227235"/>
            </a:xfrm>
            <a:prstGeom prst="rtTriangle">
              <a:avLst/>
            </a:prstGeom>
            <a:solidFill>
              <a:schemeClr val="bg1">
                <a:lumMod val="85000"/>
                <a:alpha val="90000"/>
              </a:schemeClr>
            </a:solidFill>
            <a:ln w="15875">
              <a:solidFill>
                <a:schemeClr val="tx1">
                  <a:lumMod val="50000"/>
                  <a:lumOff val="50000"/>
                  <a:alpha val="7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C4873D2B-F68B-9D4E-ACAD-8AA6A4222AA9}"/>
                </a:ext>
              </a:extLst>
            </p:cNvPr>
            <p:cNvCxnSpPr>
              <a:cxnSpLocks/>
              <a:endCxn id="40" idx="4"/>
            </p:cNvCxnSpPr>
            <p:nvPr/>
          </p:nvCxnSpPr>
          <p:spPr bwMode="auto">
            <a:xfrm>
              <a:off x="7797158" y="3685403"/>
              <a:ext cx="251999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23C1AC5F-35CA-B847-A6F6-4F634EABE1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12164" y="3656801"/>
              <a:ext cx="74449" cy="53837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圆角矩形标注 42">
            <a:extLst>
              <a:ext uri="{FF2B5EF4-FFF2-40B4-BE49-F238E27FC236}">
                <a16:creationId xmlns:a16="http://schemas.microsoft.com/office/drawing/2014/main" id="{A9DCCE96-150B-A948-8FFB-A9570B0D7613}"/>
              </a:ext>
            </a:extLst>
          </p:cNvPr>
          <p:cNvSpPr/>
          <p:nvPr/>
        </p:nvSpPr>
        <p:spPr>
          <a:xfrm>
            <a:off x="10066071" y="3677613"/>
            <a:ext cx="1501475" cy="632192"/>
          </a:xfrm>
          <a:prstGeom prst="wedgeRoundRectCallout">
            <a:avLst>
              <a:gd name="adj1" fmla="val -22419"/>
              <a:gd name="adj2" fmla="val 79647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 embedding</a:t>
            </a:r>
            <a:endParaRPr kumimoji="1" lang="zh-CN" altLang="en-US" sz="2000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D94319C-494F-7A4A-B82B-58DD922B4A7E}"/>
                  </a:ext>
                </a:extLst>
              </p:cNvPr>
              <p:cNvSpPr/>
              <p:nvPr/>
            </p:nvSpPr>
            <p:spPr>
              <a:xfrm>
                <a:off x="6228029" y="1378714"/>
                <a:ext cx="421678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045" indent="-360045">
                  <a:spcBef>
                    <a:spcPts val="300"/>
                  </a:spcBef>
                  <a:buClr>
                    <a:srgbClr val="0033CC"/>
                  </a:buClr>
                  <a:buFont typeface="Wingdings" panose="05000000000000000000" pitchFamily="2" charset="2"/>
                  <a:buChar char="l"/>
                </a:pPr>
                <a:r>
                  <a:rPr lang="en" altLang="zh-CN" sz="28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Subjective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𝒔𝒖𝒃</m:t>
                        </m:r>
                      </m:sub>
                    </m:sSub>
                  </m:oMath>
                </a14:m>
                <a:endParaRPr lang="en-US" altLang="zh-CN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D94319C-494F-7A4A-B82B-58DD922B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029" y="1378714"/>
                <a:ext cx="4216789" cy="523220"/>
              </a:xfrm>
              <a:prstGeom prst="rect">
                <a:avLst/>
              </a:prstGeom>
              <a:blipFill>
                <a:blip r:embed="rId46"/>
                <a:stretch>
                  <a:fillRect l="-2703" t="-11905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6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Technique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kumimoji="1"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Bi-criteria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Relevance</a:t>
                </a:r>
                <a:r>
                  <a:rPr lang="zh-CN" altLang="en-US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4400" b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Times New Roman" panose="02020603050405020304" pitchFamily="18" charset="0"/>
                          </a:rPr>
                          <m:t>𝒃𝒊</m:t>
                        </m:r>
                      </m:sub>
                    </m:sSub>
                  </m:oMath>
                </a14:m>
                <a:endParaRPr kumimoji="1" lang="zh-CN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F8C7D6E-AC02-7143-9CF2-B6F6240EA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56"/>
                <a:ext cx="12192000" cy="1027417"/>
              </a:xfrm>
              <a:blipFill>
                <a:blip r:embed="rId10"/>
                <a:stretch>
                  <a:fillRect l="-1041" t="-2439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19863FCF-DBC7-3647-86D8-FEE1D17DA238}"/>
              </a:ext>
            </a:extLst>
          </p:cNvPr>
          <p:cNvSpPr/>
          <p:nvPr/>
        </p:nvSpPr>
        <p:spPr>
          <a:xfrm>
            <a:off x="615346" y="1260208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Active Learning / Pairwise Ranking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22">
                <a:extLst>
                  <a:ext uri="{FF2B5EF4-FFF2-40B4-BE49-F238E27FC236}">
                    <a16:creationId xmlns:a16="http://schemas.microsoft.com/office/drawing/2014/main" id="{E085FFC0-DC34-1C41-BABA-D5F2C24BC74C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748840" y="4473494"/>
                <a:ext cx="2109745" cy="47573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Bi-criteria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𝒃𝒊</m:t>
                        </m:r>
                      </m:sub>
                    </m:sSub>
                  </m:oMath>
                </a14:m>
                <a:endParaRPr lang="en-US" altLang="zh-CN" sz="2200" b="1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矩形: 圆角 22">
                <a:extLst>
                  <a:ext uri="{FF2B5EF4-FFF2-40B4-BE49-F238E27FC236}">
                    <a16:creationId xmlns:a16="http://schemas.microsoft.com/office/drawing/2014/main" id="{E085FFC0-DC34-1C41-BABA-D5F2C24BC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4748840" y="4473494"/>
                <a:ext cx="2109745" cy="475738"/>
              </a:xfrm>
              <a:prstGeom prst="roundRect">
                <a:avLst/>
              </a:prstGeom>
              <a:blipFill>
                <a:blip r:embed="rId12"/>
                <a:stretch>
                  <a:fillRect b="-11628"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3AD78345-C89F-1244-ADB8-51D7DD70358B}"/>
              </a:ext>
            </a:extLst>
          </p:cNvPr>
          <p:cNvGrpSpPr/>
          <p:nvPr/>
        </p:nvGrpSpPr>
        <p:grpSpPr>
          <a:xfrm>
            <a:off x="3868078" y="2957110"/>
            <a:ext cx="3862753" cy="1568743"/>
            <a:chOff x="491062" y="965323"/>
            <a:chExt cx="3862753" cy="1568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流程图: 磁盘 3">
                  <a:extLst>
                    <a:ext uri="{FF2B5EF4-FFF2-40B4-BE49-F238E27FC236}">
                      <a16:creationId xmlns:a16="http://schemas.microsoft.com/office/drawing/2014/main" id="{EDD488FD-9D1B-264C-91FD-B58AEC7008B2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3086611" y="1112722"/>
                  <a:ext cx="1267204" cy="809061"/>
                </a:xfrm>
                <a:prstGeom prst="flowChartMagneticDisk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000" b="1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Rule Pool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altLang="zh-CN" sz="20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cs typeface="Times New Roman" panose="02020603050405020304" pitchFamily="18" charset="0"/>
                            </a:rPr>
                            <m:t>𝐑𝐄𝐄𝐬</m:t>
                          </m:r>
                        </m:sub>
                      </m:sSub>
                    </m:oMath>
                  </a14:m>
                  <a:r>
                    <a:rPr lang="en-US" altLang="zh-CN" sz="2000" b="1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" name="流程图: 磁盘 3">
                  <a:extLst>
                    <a:ext uri="{FF2B5EF4-FFF2-40B4-BE49-F238E27FC236}">
                      <a16:creationId xmlns:a16="http://schemas.microsoft.com/office/drawing/2014/main" id="{EDD488FD-9D1B-264C-91FD-B58AEC7008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3"/>
                  </p:custDataLst>
                </p:nvPr>
              </p:nvSpPr>
              <p:spPr>
                <a:xfrm>
                  <a:off x="3086611" y="1112722"/>
                  <a:ext cx="1267204" cy="809061"/>
                </a:xfrm>
                <a:prstGeom prst="flowChartMagneticDisk">
                  <a:avLst/>
                </a:prstGeom>
                <a:blipFill>
                  <a:blip r:embed="rId14"/>
                  <a:stretch>
                    <a:fillRect l="-980" r="-4902"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D0C4ED-0EFC-A64C-98F4-D11EA94CC88E}"/>
                </a:ext>
              </a:extLst>
            </p:cNvPr>
            <p:cNvPicPr/>
            <p:nvPr>
              <p:custDataLst>
                <p:tags r:id="rId3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91062" y="965323"/>
              <a:ext cx="1179030" cy="11421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环形箭头 9">
              <a:extLst>
                <a:ext uri="{FF2B5EF4-FFF2-40B4-BE49-F238E27FC236}">
                  <a16:creationId xmlns:a16="http://schemas.microsoft.com/office/drawing/2014/main" id="{725A1C1C-7F7C-3A4A-879D-74EF8623081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5400000">
              <a:off x="3300366" y="1940341"/>
              <a:ext cx="519430" cy="62357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415342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环形箭头 10">
              <a:extLst>
                <a:ext uri="{FF2B5EF4-FFF2-40B4-BE49-F238E27FC236}">
                  <a16:creationId xmlns:a16="http://schemas.microsoft.com/office/drawing/2014/main" id="{B602C03A-07D5-1C49-9293-CF2832250DF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805721" flipH="1" flipV="1">
              <a:off x="974996" y="1969551"/>
              <a:ext cx="573405" cy="56451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936478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环形箭头 11">
              <a:extLst>
                <a:ext uri="{FF2B5EF4-FFF2-40B4-BE49-F238E27FC236}">
                  <a16:creationId xmlns:a16="http://schemas.microsoft.com/office/drawing/2014/main" id="{D9A090D2-C309-FB48-B7BF-8A188C706DA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9566170" flipH="1" flipV="1">
              <a:off x="2052472" y="1308927"/>
              <a:ext cx="726674" cy="631542"/>
            </a:xfrm>
            <a:prstGeom prst="circularArrow">
              <a:avLst>
                <a:gd name="adj1" fmla="val 12500"/>
                <a:gd name="adj2" fmla="val 991604"/>
                <a:gd name="adj3" fmla="val 20457681"/>
                <a:gd name="adj4" fmla="val 13936478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EFB42BE-6CEA-3D40-9247-4301574D934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675980" y="1598369"/>
              <a:ext cx="1349781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400" b="1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Active learning</a:t>
              </a:r>
            </a:p>
          </p:txBody>
        </p:sp>
      </p:grpSp>
      <p:sp>
        <p:nvSpPr>
          <p:cNvPr id="15" name="可选流程 14">
            <a:extLst>
              <a:ext uri="{FF2B5EF4-FFF2-40B4-BE49-F238E27FC236}">
                <a16:creationId xmlns:a16="http://schemas.microsoft.com/office/drawing/2014/main" id="{02B26872-5ADB-0D48-90A4-DED848ABC173}"/>
              </a:ext>
            </a:extLst>
          </p:cNvPr>
          <p:cNvSpPr/>
          <p:nvPr/>
        </p:nvSpPr>
        <p:spPr bwMode="auto">
          <a:xfrm>
            <a:off x="2330245" y="5331977"/>
            <a:ext cx="7387216" cy="1314317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6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17D1EBEA-A6C8-6B48-85CD-48D46A309A83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2330245" y="5414116"/>
                <a:ext cx="7387216" cy="5226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lvl="1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Pr</m:t>
                      </m:r>
                      <m:d>
                        <m:dPr>
                          <m:ctrl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l-GR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≪</m:t>
                          </m:r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l-GR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Sigmoid</m:t>
                      </m:r>
                      <m: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score</m:t>
                      </m:r>
                      <m:d>
                        <m:dPr>
                          <m:ctrl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l-GR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score</m:t>
                      </m:r>
                      <m: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l-GR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𝑗</m:t>
                          </m:r>
                        </m:sub>
                      </m:sSub>
                      <m: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))</m:t>
                      </m:r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17D1EBEA-A6C8-6B48-85CD-48D46A309A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245" y="5414116"/>
                <a:ext cx="7387216" cy="522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E7D7949-4A02-B340-99D1-5F12347FADD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2330245" y="5785914"/>
                <a:ext cx="7387216" cy="73081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lvl="1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CE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𝑖</m:t>
                          </m:r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𝑦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𝑖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,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log</m:t>
                          </m:r>
                        </m:e>
                      </m:nary>
                      <m:d>
                        <m:dPr>
                          <m:ctrlP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Pr</m:t>
                          </m:r>
                          <m:d>
                            <m:d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  <a:sym typeface="+mn-ea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+mn-ea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+(1−</m:t>
                      </m:r>
                      <m:sSup>
                        <m:sSup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𝑖</m:t>
                              </m:r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,</m:t>
                              </m:r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𝑗</m:t>
                              </m:r>
                            </m:e>
                          </m:d>
                        </m:sup>
                      </m:sSup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CN" sz="2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Pr</m:t>
                      </m:r>
                      <m:d>
                        <m:d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l-GR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≪</m:t>
                          </m:r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l-GR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+mn-ea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E7D7949-4A02-B340-99D1-5F12347FA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245" y="5785914"/>
                <a:ext cx="7387216" cy="730813"/>
              </a:xfrm>
              <a:prstGeom prst="rect">
                <a:avLst/>
              </a:prstGeom>
              <a:blipFill>
                <a:blip r:embed="rId17"/>
                <a:stretch>
                  <a:fillRect t="-140678" b="-211864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圆角矩形标注 17">
                <a:extLst>
                  <a:ext uri="{FF2B5EF4-FFF2-40B4-BE49-F238E27FC236}">
                    <a16:creationId xmlns:a16="http://schemas.microsoft.com/office/drawing/2014/main" id="{FE72E75F-29D1-4C4F-9FCE-7DF8EDA6D349}"/>
                  </a:ext>
                </a:extLst>
              </p:cNvPr>
              <p:cNvSpPr/>
              <p:nvPr/>
            </p:nvSpPr>
            <p:spPr>
              <a:xfrm>
                <a:off x="1032387" y="2611778"/>
                <a:ext cx="2635119" cy="1684254"/>
              </a:xfrm>
              <a:prstGeom prst="wedgeRoundRectCallout">
                <a:avLst>
                  <a:gd name="adj1" fmla="val 61061"/>
                  <a:gd name="adj2" fmla="val -20276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Given a rule pair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𝜑</m:t>
                            </m:r>
                          </m:e>
                          <m:sub>
                            <m: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𝜑</m:t>
                            </m:r>
                          </m:e>
                          <m:sub>
                            <m:r>
                              <a:rPr kumimoji="1"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label 1/0, if user think</a:t>
                </a:r>
                <a:r>
                  <a:rPr kumimoji="1" lang="zh-CN" altLang="en-US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𝜑</m:t>
                        </m:r>
                      </m:e>
                      <m:sub>
                        <m: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is ranked higher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𝜑</m:t>
                        </m:r>
                      </m:e>
                      <m:sub>
                        <m:r>
                          <a:rPr kumimoji="1"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𝑗</m:t>
                        </m:r>
                      </m:sub>
                    </m:sSub>
                  </m:oMath>
                </a14:m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圆角矩形标注 17">
                <a:extLst>
                  <a:ext uri="{FF2B5EF4-FFF2-40B4-BE49-F238E27FC236}">
                    <a16:creationId xmlns:a16="http://schemas.microsoft.com/office/drawing/2014/main" id="{FE72E75F-29D1-4C4F-9FCE-7DF8EDA6D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87" y="2611778"/>
                <a:ext cx="2635119" cy="1684254"/>
              </a:xfrm>
              <a:prstGeom prst="wedgeRoundRectCallout">
                <a:avLst>
                  <a:gd name="adj1" fmla="val 61061"/>
                  <a:gd name="adj2" fmla="val -20276"/>
                  <a:gd name="adj3" fmla="val 16667"/>
                </a:avLst>
              </a:prstGeom>
              <a:blipFill>
                <a:blip r:embed="rId18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圆角矩形标注 18">
            <a:extLst>
              <a:ext uri="{FF2B5EF4-FFF2-40B4-BE49-F238E27FC236}">
                <a16:creationId xmlns:a16="http://schemas.microsoft.com/office/drawing/2014/main" id="{546DFCE3-284B-F648-BD17-B23E2DDD57AE}"/>
              </a:ext>
            </a:extLst>
          </p:cNvPr>
          <p:cNvSpPr/>
          <p:nvPr/>
        </p:nvSpPr>
        <p:spPr>
          <a:xfrm>
            <a:off x="7599852" y="1962223"/>
            <a:ext cx="1474654" cy="809061"/>
          </a:xfrm>
          <a:prstGeom prst="wedgeRoundRectCallout">
            <a:avLst>
              <a:gd name="adj1" fmla="val -26823"/>
              <a:gd name="adj2" fmla="val 74131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Maintain</a:t>
            </a:r>
            <a:r>
              <a:rPr kumimoji="1" lang="zh-CN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a</a:t>
            </a:r>
            <a:r>
              <a:rPr kumimoji="1" lang="zh-CN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</a:t>
            </a:r>
            <a:r>
              <a:rPr kumimoji="1" lang="zh-CN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pool</a:t>
            </a:r>
            <a:endParaRPr kumimoji="1" lang="zh-CN" altLang="en-US" sz="2000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标注 19">
                <a:extLst>
                  <a:ext uri="{FF2B5EF4-FFF2-40B4-BE49-F238E27FC236}">
                    <a16:creationId xmlns:a16="http://schemas.microsoft.com/office/drawing/2014/main" id="{876CCA74-0E9F-2047-B5A2-52453190BF4E}"/>
                  </a:ext>
                </a:extLst>
              </p:cNvPr>
              <p:cNvSpPr/>
              <p:nvPr/>
            </p:nvSpPr>
            <p:spPr>
              <a:xfrm>
                <a:off x="8613147" y="3352860"/>
                <a:ext cx="3371868" cy="2359440"/>
              </a:xfrm>
              <a:prstGeom prst="wedgeRoundRectCallout">
                <a:avLst>
                  <a:gd name="adj1" fmla="val -59963"/>
                  <a:gd name="adj2" fmla="val -18602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Iteratively 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𝑏𝑖</m:t>
                        </m:r>
                      </m:sub>
                    </m:sSub>
                    <m:r>
                      <a:rPr lang="en-US" altLang="zh-CN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actively select rule pairs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" altLang="zh-CN" sz="200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REEs</m:t>
                        </m:r>
                      </m:sub>
                    </m:sSub>
                  </m:oMath>
                </a14:m>
                <a:r>
                  <a:rPr kumimoji="1" lang="en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𝑏𝑖</m:t>
                        </m:r>
                      </m:sub>
                    </m:sSub>
                  </m:oMath>
                </a14:m>
                <a:r>
                  <a:rPr kumimoji="1" lang="en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cannot distinguish well, i.e., pairs that have the smallest differences in ranking scores, and ask users for labeling.</a:t>
                </a:r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圆角矩形标注 19">
                <a:extLst>
                  <a:ext uri="{FF2B5EF4-FFF2-40B4-BE49-F238E27FC236}">
                    <a16:creationId xmlns:a16="http://schemas.microsoft.com/office/drawing/2014/main" id="{876CCA74-0E9F-2047-B5A2-52453190B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147" y="3352860"/>
                <a:ext cx="3371868" cy="2359440"/>
              </a:xfrm>
              <a:prstGeom prst="wedgeRoundRectCallout">
                <a:avLst>
                  <a:gd name="adj1" fmla="val -59963"/>
                  <a:gd name="adj2" fmla="val -18602"/>
                  <a:gd name="adj3" fmla="val 16667"/>
                </a:avLst>
              </a:prstGeom>
              <a:blipFill>
                <a:blip r:embed="rId19"/>
                <a:stretch>
                  <a:fillRect b="-1596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1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08AF3CB6-17C8-1A46-B2C9-50A00CF851DE}"/>
                  </a:ext>
                </a:extLst>
              </p:cNvPr>
              <p:cNvSpPr/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Triplets:</a:t>
                </a:r>
                <a:r>
                  <a:rPr kumimoji="1"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sz="22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re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kumimoji="1" lang="zh-CN" alt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candidate rules:</a:t>
                </a:r>
                <a:r>
                  <a:rPr kumimoji="1"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  <m:r>
                      <a:rPr kumimoji="1" lang="en-US" altLang="zh-CN" sz="2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1" lang="en-US" altLang="zh-CN" sz="220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zh-CN" sz="2200" b="0" dirty="0">
                  <a:solidFill>
                    <a:srgbClr val="0463C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predicates selected to constitute X;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2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remaining predicates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08AF3CB6-17C8-1A46-B2C9-50A00CF851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blipFill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677CC27E-ACA3-354B-8D84-B18A01960CB2}"/>
              </a:ext>
            </a:extLst>
          </p:cNvPr>
          <p:cNvGrpSpPr/>
          <p:nvPr/>
        </p:nvGrpSpPr>
        <p:grpSpPr>
          <a:xfrm>
            <a:off x="2014567" y="1215835"/>
            <a:ext cx="8584759" cy="3790809"/>
            <a:chOff x="-42833" y="1535875"/>
            <a:chExt cx="8584759" cy="3790809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9A1DD37-18A7-EF4C-9A01-52611756F791}"/>
                </a:ext>
              </a:extLst>
            </p:cNvPr>
            <p:cNvGrpSpPr/>
            <p:nvPr/>
          </p:nvGrpSpPr>
          <p:grpSpPr>
            <a:xfrm>
              <a:off x="-42833" y="1535875"/>
              <a:ext cx="8584759" cy="3790809"/>
              <a:chOff x="1456783" y="1352995"/>
              <a:chExt cx="8584759" cy="3790809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6241F4E3-A674-274B-9901-CA8010C21F0B}"/>
                  </a:ext>
                </a:extLst>
              </p:cNvPr>
              <p:cNvGrpSpPr/>
              <p:nvPr/>
            </p:nvGrpSpPr>
            <p:grpSpPr>
              <a:xfrm>
                <a:off x="1456783" y="1352995"/>
                <a:ext cx="8584759" cy="2924078"/>
                <a:chOff x="-381161" y="1496373"/>
                <a:chExt cx="8584759" cy="2924078"/>
              </a:xfrm>
            </p:grpSpPr>
            <p:grpSp>
              <p:nvGrpSpPr>
                <p:cNvPr id="38" name="组合 37">
                  <a:extLst>
                    <a:ext uri="{FF2B5EF4-FFF2-40B4-BE49-F238E27FC236}">
                      <a16:creationId xmlns:a16="http://schemas.microsoft.com/office/drawing/2014/main" id="{853CFBEE-2CF0-4D42-AADA-5D0A3AE19C1A}"/>
                    </a:ext>
                  </a:extLst>
                </p:cNvPr>
                <p:cNvGrpSpPr/>
                <p:nvPr/>
              </p:nvGrpSpPr>
              <p:grpSpPr>
                <a:xfrm>
                  <a:off x="-381161" y="1496373"/>
                  <a:ext cx="8584759" cy="2924078"/>
                  <a:chOff x="-381161" y="1496373"/>
                  <a:chExt cx="8584759" cy="2924078"/>
                </a:xfrm>
              </p:grpSpPr>
              <p:grpSp>
                <p:nvGrpSpPr>
                  <p:cNvPr id="42" name="组合 41">
                    <a:extLst>
                      <a:ext uri="{FF2B5EF4-FFF2-40B4-BE49-F238E27FC236}">
                        <a16:creationId xmlns:a16="http://schemas.microsoft.com/office/drawing/2014/main" id="{A56182AE-3F67-6F4F-A84E-1ED839ECFE3D}"/>
                      </a:ext>
                    </a:extLst>
                  </p:cNvPr>
                  <p:cNvGrpSpPr/>
                  <p:nvPr/>
                </p:nvGrpSpPr>
                <p:grpSpPr>
                  <a:xfrm>
                    <a:off x="-381161" y="1496373"/>
                    <a:ext cx="7974664" cy="2924078"/>
                    <a:chOff x="-545753" y="1257446"/>
                    <a:chExt cx="7974664" cy="2924078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4" name="文本框 43">
                          <a:extLst>
                            <a:ext uri="{FF2B5EF4-FFF2-40B4-BE49-F238E27FC236}">
                              <a16:creationId xmlns:a16="http://schemas.microsoft.com/office/drawing/2014/main" id="{C703DEF0-9A54-9D40-A06F-75CD3EBE7F0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3205" r="-1923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5" name="文本框 44">
                          <a:extLst>
                            <a:ext uri="{FF2B5EF4-FFF2-40B4-BE49-F238E27FC236}">
                              <a16:creationId xmlns:a16="http://schemas.microsoft.com/office/drawing/2014/main" id="{5623C32A-4BCE-4A42-916D-BA38B3C9821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l="-4575" r="-2614" b="-8824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6" name="文本框 45">
                          <a:extLst>
                            <a:ext uri="{FF2B5EF4-FFF2-40B4-BE49-F238E27FC236}">
                              <a16:creationId xmlns:a16="http://schemas.microsoft.com/office/drawing/2014/main" id="{F5A28E63-BFBF-FC49-B6AC-A46DC828277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7" name="文本框 46">
                          <a:extLst>
                            <a:ext uri="{FF2B5EF4-FFF2-40B4-BE49-F238E27FC236}">
                              <a16:creationId xmlns:a16="http://schemas.microsoft.com/office/drawing/2014/main" id="{B1C91773-A210-454D-AC02-4FC947C62AB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3822" r="-1911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8" name="文本框 47">
                          <a:extLst>
                            <a:ext uri="{FF2B5EF4-FFF2-40B4-BE49-F238E27FC236}">
                              <a16:creationId xmlns:a16="http://schemas.microsoft.com/office/drawing/2014/main" id="{22A44D88-952E-CD4C-9E59-363956A195B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l="-3109" r="-2073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9" name="文本框 48">
                          <a:extLst>
                            <a:ext uri="{FF2B5EF4-FFF2-40B4-BE49-F238E27FC236}">
                              <a16:creationId xmlns:a16="http://schemas.microsoft.com/office/drawing/2014/main" id="{E03BDA83-5F1D-5F4A-80EE-81CEB2465BF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0" name="文本框 49">
                          <a:extLst>
                            <a:ext uri="{FF2B5EF4-FFF2-40B4-BE49-F238E27FC236}">
                              <a16:creationId xmlns:a16="http://schemas.microsoft.com/office/drawing/2014/main" id="{1BB2D209-BDE1-0B49-8761-46F9025ADC7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995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7AE83BF5-8E49-9F43-918E-EDBE410C8F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619" y="3781414"/>
                      <a:ext cx="858467" cy="40011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20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2" name="文本框 51">
                          <a:extLst>
                            <a:ext uri="{FF2B5EF4-FFF2-40B4-BE49-F238E27FC236}">
                              <a16:creationId xmlns:a16="http://schemas.microsoft.com/office/drawing/2014/main" id="{606AF51F-1783-6E42-9515-FB06F525BEC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l="-2146" r="-1288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53" name="直接箭头连接符 28">
                      <a:extLst>
                        <a:ext uri="{FF2B5EF4-FFF2-40B4-BE49-F238E27FC236}">
                          <a16:creationId xmlns:a16="http://schemas.microsoft.com/office/drawing/2014/main" id="{08DAC912-08F3-E849-B11C-63FA843BDD0A}"/>
                        </a:ext>
                      </a:extLst>
                    </p:cNvPr>
                    <p:cNvCxnSpPr>
                      <a:cxnSpLocks/>
                      <a:stCxn id="44" idx="2"/>
                      <a:endCxn id="48" idx="0"/>
                    </p:cNvCxnSpPr>
                    <p:nvPr/>
                  </p:nvCxnSpPr>
                  <p:spPr>
                    <a:xfrm>
                      <a:off x="1102065" y="2270244"/>
                      <a:ext cx="230959" cy="49221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箭头连接符 29">
                      <a:extLst>
                        <a:ext uri="{FF2B5EF4-FFF2-40B4-BE49-F238E27FC236}">
                          <a16:creationId xmlns:a16="http://schemas.microsoft.com/office/drawing/2014/main" id="{5ED425FF-1B7D-5A45-8F30-D2F7D19BE860}"/>
                        </a:ext>
                      </a:extLst>
                    </p:cNvPr>
                    <p:cNvCxnSpPr>
                      <a:cxnSpLocks/>
                      <a:stCxn id="45" idx="2"/>
                      <a:endCxn id="48" idx="0"/>
                    </p:cNvCxnSpPr>
                    <p:nvPr/>
                  </p:nvCxnSpPr>
                  <p:spPr>
                    <a:xfrm flipH="1">
                      <a:off x="1333024" y="2283846"/>
                      <a:ext cx="1956134" cy="478617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箭头连接符 40">
                      <a:extLst>
                        <a:ext uri="{FF2B5EF4-FFF2-40B4-BE49-F238E27FC236}">
                          <a16:creationId xmlns:a16="http://schemas.microsoft.com/office/drawing/2014/main" id="{01CAF431-E5B8-3C41-8CCB-C3E2C67BD142}"/>
                        </a:ext>
                      </a:extLst>
                    </p:cNvPr>
                    <p:cNvCxnSpPr>
                      <a:cxnSpLocks/>
                      <a:stCxn id="44" idx="2"/>
                      <a:endCxn id="49" idx="0"/>
                    </p:cNvCxnSpPr>
                    <p:nvPr/>
                  </p:nvCxnSpPr>
                  <p:spPr>
                    <a:xfrm>
                      <a:off x="1102065" y="2270244"/>
                      <a:ext cx="2095061" cy="502426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箭头连接符 43">
                      <a:extLst>
                        <a:ext uri="{FF2B5EF4-FFF2-40B4-BE49-F238E27FC236}">
                          <a16:creationId xmlns:a16="http://schemas.microsoft.com/office/drawing/2014/main" id="{FF429DBC-F247-C74F-8AD8-BCC690043D5D}"/>
                        </a:ext>
                      </a:extLst>
                    </p:cNvPr>
                    <p:cNvCxnSpPr>
                      <a:cxnSpLocks/>
                      <a:stCxn id="47" idx="2"/>
                      <a:endCxn id="49" idx="0"/>
                    </p:cNvCxnSpPr>
                    <p:nvPr/>
                  </p:nvCxnSpPr>
                  <p:spPr>
                    <a:xfrm flipH="1">
                      <a:off x="3197126" y="2327031"/>
                      <a:ext cx="3251738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箭头连接符 46">
                      <a:extLst>
                        <a:ext uri="{FF2B5EF4-FFF2-40B4-BE49-F238E27FC236}">
                          <a16:creationId xmlns:a16="http://schemas.microsoft.com/office/drawing/2014/main" id="{C1CC219A-D4F2-A947-8BC7-B9D97238B4F2}"/>
                        </a:ext>
                      </a:extLst>
                    </p:cNvPr>
                    <p:cNvCxnSpPr>
                      <a:cxnSpLocks/>
                      <a:stCxn id="47" idx="2"/>
                      <a:endCxn id="50" idx="0"/>
                    </p:cNvCxnSpPr>
                    <p:nvPr/>
                  </p:nvCxnSpPr>
                  <p:spPr>
                    <a:xfrm flipH="1">
                      <a:off x="5181872" y="2327031"/>
                      <a:ext cx="1266992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直接箭头连接符 49">
                      <a:extLst>
                        <a:ext uri="{FF2B5EF4-FFF2-40B4-BE49-F238E27FC236}">
                          <a16:creationId xmlns:a16="http://schemas.microsoft.com/office/drawing/2014/main" id="{249635AF-5145-A242-9759-C3D03E18B734}"/>
                        </a:ext>
                      </a:extLst>
                    </p:cNvPr>
                    <p:cNvCxnSpPr>
                      <a:cxnSpLocks/>
                      <a:stCxn id="45" idx="2"/>
                      <a:endCxn id="50" idx="0"/>
                    </p:cNvCxnSpPr>
                    <p:nvPr/>
                  </p:nvCxnSpPr>
                  <p:spPr>
                    <a:xfrm>
                      <a:off x="3289158" y="2283846"/>
                      <a:ext cx="1892714" cy="48882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直接箭头连接符 64">
                      <a:extLst>
                        <a:ext uri="{FF2B5EF4-FFF2-40B4-BE49-F238E27FC236}">
                          <a16:creationId xmlns:a16="http://schemas.microsoft.com/office/drawing/2014/main" id="{674ACDEF-DA70-1D41-996C-83E2C623C236}"/>
                        </a:ext>
                      </a:extLst>
                    </p:cNvPr>
                    <p:cNvCxnSpPr>
                      <a:cxnSpLocks/>
                      <a:stCxn id="48" idx="2"/>
                      <a:endCxn id="52" idx="0"/>
                    </p:cNvCxnSpPr>
                    <p:nvPr/>
                  </p:nvCxnSpPr>
                  <p:spPr>
                    <a:xfrm flipH="1">
                      <a:off x="914423" y="3162573"/>
                      <a:ext cx="418601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直接箭头连接符 70">
                      <a:extLst>
                        <a:ext uri="{FF2B5EF4-FFF2-40B4-BE49-F238E27FC236}">
                          <a16:creationId xmlns:a16="http://schemas.microsoft.com/office/drawing/2014/main" id="{9F4728EC-A743-A046-9D3A-D5481D5EB1F4}"/>
                        </a:ext>
                      </a:extLst>
                    </p:cNvPr>
                    <p:cNvCxnSpPr>
                      <a:cxnSpLocks/>
                      <a:stCxn id="50" idx="2"/>
                      <a:endCxn id="52" idx="0"/>
                    </p:cNvCxnSpPr>
                    <p:nvPr/>
                  </p:nvCxnSpPr>
                  <p:spPr>
                    <a:xfrm flipH="1">
                      <a:off x="914423" y="3172780"/>
                      <a:ext cx="426744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直接箭头连接符 82">
                      <a:extLst>
                        <a:ext uri="{FF2B5EF4-FFF2-40B4-BE49-F238E27FC236}">
                          <a16:creationId xmlns:a16="http://schemas.microsoft.com/office/drawing/2014/main" id="{8705C6E3-BAF7-964D-B389-DAE98511CD3E}"/>
                        </a:ext>
                      </a:extLst>
                    </p:cNvPr>
                    <p:cNvCxnSpPr>
                      <a:cxnSpLocks/>
                      <a:stCxn id="48" idx="2"/>
                      <a:endCxn id="51" idx="0"/>
                    </p:cNvCxnSpPr>
                    <p:nvPr/>
                  </p:nvCxnSpPr>
                  <p:spPr>
                    <a:xfrm>
                      <a:off x="1333024" y="3162573"/>
                      <a:ext cx="1869829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直接箭头连接符 85">
                      <a:extLst>
                        <a:ext uri="{FF2B5EF4-FFF2-40B4-BE49-F238E27FC236}">
                          <a16:creationId xmlns:a16="http://schemas.microsoft.com/office/drawing/2014/main" id="{20C18695-6BF1-4846-8F47-D31FE8C4BE62}"/>
                        </a:ext>
                      </a:extLst>
                    </p:cNvPr>
                    <p:cNvCxnSpPr>
                      <a:cxnSpLocks/>
                      <a:stCxn id="49" idx="2"/>
                      <a:endCxn id="51" idx="0"/>
                    </p:cNvCxnSpPr>
                    <p:nvPr/>
                  </p:nvCxnSpPr>
                  <p:spPr>
                    <a:xfrm>
                      <a:off x="3197126" y="3172780"/>
                      <a:ext cx="5727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箭头连接符 88">
                      <a:extLst>
                        <a:ext uri="{FF2B5EF4-FFF2-40B4-BE49-F238E27FC236}">
                          <a16:creationId xmlns:a16="http://schemas.microsoft.com/office/drawing/2014/main" id="{82335E0E-AD01-6548-9C9D-AC3B023C152A}"/>
                        </a:ext>
                      </a:extLst>
                    </p:cNvPr>
                    <p:cNvCxnSpPr>
                      <a:cxnSpLocks/>
                      <a:stCxn id="50" idx="2"/>
                      <a:endCxn id="51" idx="0"/>
                    </p:cNvCxnSpPr>
                    <p:nvPr/>
                  </p:nvCxnSpPr>
                  <p:spPr>
                    <a:xfrm flipH="1">
                      <a:off x="3202853" y="3172780"/>
                      <a:ext cx="197901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4" name="文本框 63">
                          <a:extLst>
                            <a:ext uri="{FF2B5EF4-FFF2-40B4-BE49-F238E27FC236}">
                              <a16:creationId xmlns:a16="http://schemas.microsoft.com/office/drawing/2014/main" id="{A849A0BD-178F-F949-AF5E-D0EDEC5E3A9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∅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𝑎𝑙𝑙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 r="-870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5" name="直接箭头连接符 29">
                      <a:extLst>
                        <a:ext uri="{FF2B5EF4-FFF2-40B4-BE49-F238E27FC236}">
                          <a16:creationId xmlns:a16="http://schemas.microsoft.com/office/drawing/2014/main" id="{F96052DC-F43A-374F-9D37-3DBA6C47FDA9}"/>
                        </a:ext>
                      </a:extLst>
                    </p:cNvPr>
                    <p:cNvCxnSpPr>
                      <a:cxnSpLocks/>
                      <a:stCxn id="64" idx="2"/>
                      <a:endCxn id="44" idx="0"/>
                    </p:cNvCxnSpPr>
                    <p:nvPr/>
                  </p:nvCxnSpPr>
                  <p:spPr>
                    <a:xfrm flipH="1">
                      <a:off x="1102065" y="1657556"/>
                      <a:ext cx="2546989" cy="21969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直接箭头连接符 29">
                      <a:extLst>
                        <a:ext uri="{FF2B5EF4-FFF2-40B4-BE49-F238E27FC236}">
                          <a16:creationId xmlns:a16="http://schemas.microsoft.com/office/drawing/2014/main" id="{C5C49C42-90B4-3441-869D-C759FC232AA5}"/>
                        </a:ext>
                      </a:extLst>
                    </p:cNvPr>
                    <p:cNvCxnSpPr>
                      <a:cxnSpLocks/>
                      <a:stCxn id="64" idx="2"/>
                      <a:endCxn id="45" idx="0"/>
                    </p:cNvCxnSpPr>
                    <p:nvPr/>
                  </p:nvCxnSpPr>
                  <p:spPr>
                    <a:xfrm flipH="1">
                      <a:off x="3289158" y="1657556"/>
                      <a:ext cx="359896" cy="226180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直接箭头连接符 29">
                      <a:extLst>
                        <a:ext uri="{FF2B5EF4-FFF2-40B4-BE49-F238E27FC236}">
                          <a16:creationId xmlns:a16="http://schemas.microsoft.com/office/drawing/2014/main" id="{84B674A3-5F81-1243-823D-CF6FED5A8724}"/>
                        </a:ext>
                      </a:extLst>
                    </p:cNvPr>
                    <p:cNvCxnSpPr>
                      <a:cxnSpLocks/>
                      <a:stCxn id="64" idx="2"/>
                      <a:endCxn id="46" idx="0"/>
                    </p:cNvCxnSpPr>
                    <p:nvPr/>
                  </p:nvCxnSpPr>
                  <p:spPr>
                    <a:xfrm>
                      <a:off x="3649054" y="1657556"/>
                      <a:ext cx="1171096" cy="247773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直接箭头连接符 29">
                      <a:extLst>
                        <a:ext uri="{FF2B5EF4-FFF2-40B4-BE49-F238E27FC236}">
                          <a16:creationId xmlns:a16="http://schemas.microsoft.com/office/drawing/2014/main" id="{6CC3A016-2ED9-4D4F-9D7B-689B12E81E82}"/>
                        </a:ext>
                      </a:extLst>
                    </p:cNvPr>
                    <p:cNvCxnSpPr>
                      <a:cxnSpLocks/>
                      <a:stCxn id="64" idx="2"/>
                      <a:endCxn id="47" idx="0"/>
                    </p:cNvCxnSpPr>
                    <p:nvPr/>
                  </p:nvCxnSpPr>
                  <p:spPr>
                    <a:xfrm>
                      <a:off x="3649054" y="1657556"/>
                      <a:ext cx="2799810" cy="26936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箭头连接符 70">
                      <a:extLst>
                        <a:ext uri="{FF2B5EF4-FFF2-40B4-BE49-F238E27FC236}">
                          <a16:creationId xmlns:a16="http://schemas.microsoft.com/office/drawing/2014/main" id="{5A37068B-3756-C946-BCF7-AE7428D58E1D}"/>
                        </a:ext>
                      </a:extLst>
                    </p:cNvPr>
                    <p:cNvCxnSpPr>
                      <a:cxnSpLocks/>
                      <a:stCxn id="49" idx="2"/>
                      <a:endCxn id="52" idx="0"/>
                    </p:cNvCxnSpPr>
                    <p:nvPr/>
                  </p:nvCxnSpPr>
                  <p:spPr>
                    <a:xfrm flipH="1">
                      <a:off x="914423" y="3172780"/>
                      <a:ext cx="2282703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文本框 42">
                        <a:extLst>
                          <a:ext uri="{FF2B5EF4-FFF2-40B4-BE49-F238E27FC236}">
                            <a16:creationId xmlns:a16="http://schemas.microsoft.com/office/drawing/2014/main" id="{48AC264E-D935-EC4C-8A7E-341F82DDD2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𝑎𝑙𝑙</m:t>
                                      </m:r>
                                    </m:sub>
                                  </m:sSub>
                                  <m: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\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zh-CN" altLang="en-US" sz="20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1258" r="-314" b="-15152"/>
                        </a:stretch>
                      </a:blipFill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9" name="直接箭头连接符 88">
                  <a:extLst>
                    <a:ext uri="{FF2B5EF4-FFF2-40B4-BE49-F238E27FC236}">
                      <a16:creationId xmlns:a16="http://schemas.microsoft.com/office/drawing/2014/main" id="{46F3E930-E758-F44A-92A9-ECB72CE1D505}"/>
                    </a:ext>
                  </a:extLst>
                </p:cNvPr>
                <p:cNvCxnSpPr>
                  <a:cxnSpLocks/>
                  <a:stCxn id="50" idx="2"/>
                  <a:endCxn id="43" idx="0"/>
                </p:cNvCxnSpPr>
                <p:nvPr/>
              </p:nvCxnSpPr>
              <p:spPr>
                <a:xfrm>
                  <a:off x="5346464" y="3411707"/>
                  <a:ext cx="855629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箭头连接符 88">
                  <a:extLst>
                    <a:ext uri="{FF2B5EF4-FFF2-40B4-BE49-F238E27FC236}">
                      <a16:creationId xmlns:a16="http://schemas.microsoft.com/office/drawing/2014/main" id="{1CA8931F-FAF7-EF47-A5F4-B58985A736D2}"/>
                    </a:ext>
                  </a:extLst>
                </p:cNvPr>
                <p:cNvCxnSpPr>
                  <a:cxnSpLocks/>
                  <a:stCxn id="49" idx="2"/>
                  <a:endCxn id="43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箭头连接符 88">
                  <a:extLst>
                    <a:ext uri="{FF2B5EF4-FFF2-40B4-BE49-F238E27FC236}">
                      <a16:creationId xmlns:a16="http://schemas.microsoft.com/office/drawing/2014/main" id="{83A33C2A-42E1-564E-8E41-7823CE90DC5F}"/>
                    </a:ext>
                  </a:extLst>
                </p:cNvPr>
                <p:cNvCxnSpPr>
                  <a:cxnSpLocks/>
                  <a:stCxn id="49" idx="2"/>
                  <a:endCxn id="43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19C8928-9566-1043-9E93-45130D80D1C3}"/>
                  </a:ext>
                </a:extLst>
              </p:cNvPr>
              <p:cNvSpPr txBox="1"/>
              <p:nvPr/>
            </p:nvSpPr>
            <p:spPr>
              <a:xfrm>
                <a:off x="3357453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14470ED-C465-204E-85CE-C1FADD3A536C}"/>
                  </a:ext>
                </a:extLst>
              </p:cNvPr>
              <p:cNvSpPr txBox="1"/>
              <p:nvPr/>
            </p:nvSpPr>
            <p:spPr>
              <a:xfrm>
                <a:off x="5013962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3509F95-D77A-884D-958E-FD78E3A7CDE3}"/>
                  </a:ext>
                </a:extLst>
              </p:cNvPr>
              <p:cNvSpPr txBox="1"/>
              <p:nvPr/>
            </p:nvSpPr>
            <p:spPr>
              <a:xfrm>
                <a:off x="6656173" y="4743694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1" name="直接箭头连接符 82">
                <a:extLst>
                  <a:ext uri="{FF2B5EF4-FFF2-40B4-BE49-F238E27FC236}">
                    <a16:creationId xmlns:a16="http://schemas.microsoft.com/office/drawing/2014/main" id="{1F80CA48-7E94-5A47-A625-A9DD59BCF820}"/>
                  </a:ext>
                </a:extLst>
              </p:cNvPr>
              <p:cNvCxnSpPr>
                <a:cxnSpLocks/>
                <a:stCxn id="51" idx="2"/>
                <a:endCxn id="29" idx="0"/>
              </p:cNvCxnSpPr>
              <p:nvPr/>
            </p:nvCxnSpPr>
            <p:spPr>
              <a:xfrm>
                <a:off x="5205389" y="4277073"/>
                <a:ext cx="237807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82">
                <a:extLst>
                  <a:ext uri="{FF2B5EF4-FFF2-40B4-BE49-F238E27FC236}">
                    <a16:creationId xmlns:a16="http://schemas.microsoft.com/office/drawing/2014/main" id="{E564C7D9-2CB7-1B4D-BB76-9A5B2DE3157E}"/>
                  </a:ext>
                </a:extLst>
              </p:cNvPr>
              <p:cNvCxnSpPr>
                <a:cxnSpLocks/>
                <a:stCxn id="51" idx="2"/>
                <a:endCxn id="30" idx="0"/>
              </p:cNvCxnSpPr>
              <p:nvPr/>
            </p:nvCxnSpPr>
            <p:spPr>
              <a:xfrm>
                <a:off x="5205389" y="4277073"/>
                <a:ext cx="188001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82">
                <a:extLst>
                  <a:ext uri="{FF2B5EF4-FFF2-40B4-BE49-F238E27FC236}">
                    <a16:creationId xmlns:a16="http://schemas.microsoft.com/office/drawing/2014/main" id="{06B46547-3716-1048-8DD9-798B98361A71}"/>
                  </a:ext>
                </a:extLst>
              </p:cNvPr>
              <p:cNvCxnSpPr>
                <a:cxnSpLocks/>
                <a:stCxn id="43" idx="2"/>
                <a:endCxn id="30" idx="0"/>
              </p:cNvCxnSpPr>
              <p:nvPr/>
            </p:nvCxnSpPr>
            <p:spPr>
              <a:xfrm flipH="1">
                <a:off x="7085407" y="4273153"/>
                <a:ext cx="954630" cy="47054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82">
                <a:extLst>
                  <a:ext uri="{FF2B5EF4-FFF2-40B4-BE49-F238E27FC236}">
                    <a16:creationId xmlns:a16="http://schemas.microsoft.com/office/drawing/2014/main" id="{8899E785-2CE8-604E-B5C4-477E101D7B52}"/>
                  </a:ext>
                </a:extLst>
              </p:cNvPr>
              <p:cNvCxnSpPr>
                <a:cxnSpLocks/>
                <a:stCxn id="52" idx="2"/>
                <a:endCxn id="30" idx="0"/>
              </p:cNvCxnSpPr>
              <p:nvPr/>
            </p:nvCxnSpPr>
            <p:spPr>
              <a:xfrm>
                <a:off x="2916959" y="4277073"/>
                <a:ext cx="416844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82">
                <a:extLst>
                  <a:ext uri="{FF2B5EF4-FFF2-40B4-BE49-F238E27FC236}">
                    <a16:creationId xmlns:a16="http://schemas.microsoft.com/office/drawing/2014/main" id="{DA604702-2C35-684D-A1D2-DB97DB6C1802}"/>
                  </a:ext>
                </a:extLst>
              </p:cNvPr>
              <p:cNvCxnSpPr>
                <a:cxnSpLocks/>
                <a:stCxn id="52" idx="2"/>
                <a:endCxn id="27" idx="0"/>
              </p:cNvCxnSpPr>
              <p:nvPr/>
            </p:nvCxnSpPr>
            <p:spPr>
              <a:xfrm>
                <a:off x="2916959" y="4277073"/>
                <a:ext cx="869728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82">
                <a:extLst>
                  <a:ext uri="{FF2B5EF4-FFF2-40B4-BE49-F238E27FC236}">
                    <a16:creationId xmlns:a16="http://schemas.microsoft.com/office/drawing/2014/main" id="{31CFBFE5-1C61-574F-89A5-A4EBBF0E52C4}"/>
                  </a:ext>
                </a:extLst>
              </p:cNvPr>
              <p:cNvCxnSpPr>
                <a:cxnSpLocks/>
                <a:stCxn id="51" idx="2"/>
                <a:endCxn id="27" idx="0"/>
              </p:cNvCxnSpPr>
              <p:nvPr/>
            </p:nvCxnSpPr>
            <p:spPr>
              <a:xfrm flipH="1">
                <a:off x="3786687" y="4277073"/>
                <a:ext cx="1418702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82">
                <a:extLst>
                  <a:ext uri="{FF2B5EF4-FFF2-40B4-BE49-F238E27FC236}">
                    <a16:creationId xmlns:a16="http://schemas.microsoft.com/office/drawing/2014/main" id="{DC278EC8-9793-E544-86A9-52632D1171F6}"/>
                  </a:ext>
                </a:extLst>
              </p:cNvPr>
              <p:cNvCxnSpPr>
                <a:cxnSpLocks/>
                <a:stCxn id="43" idx="2"/>
                <a:endCxn id="27" idx="0"/>
              </p:cNvCxnSpPr>
              <p:nvPr/>
            </p:nvCxnSpPr>
            <p:spPr>
              <a:xfrm flipH="1">
                <a:off x="3786687" y="4273153"/>
                <a:ext cx="4253350" cy="46598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直接箭头连接符 82">
              <a:extLst>
                <a:ext uri="{FF2B5EF4-FFF2-40B4-BE49-F238E27FC236}">
                  <a16:creationId xmlns:a16="http://schemas.microsoft.com/office/drawing/2014/main" id="{280B7FD7-6599-D141-91D7-217D82E2CDFE}"/>
                </a:ext>
              </a:extLst>
            </p:cNvPr>
            <p:cNvCxnSpPr>
              <a:cxnSpLocks/>
              <a:stCxn id="52" idx="2"/>
              <a:endCxn id="29" idx="0"/>
            </p:cNvCxnSpPr>
            <p:nvPr/>
          </p:nvCxnSpPr>
          <p:spPr>
            <a:xfrm>
              <a:off x="1417343" y="4459953"/>
              <a:ext cx="2526237" cy="46206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箭头连接符 82">
              <a:extLst>
                <a:ext uri="{FF2B5EF4-FFF2-40B4-BE49-F238E27FC236}">
                  <a16:creationId xmlns:a16="http://schemas.microsoft.com/office/drawing/2014/main" id="{6CA44040-6D81-BE49-AA2F-5011D0FC95F8}"/>
                </a:ext>
              </a:extLst>
            </p:cNvPr>
            <p:cNvCxnSpPr>
              <a:cxnSpLocks/>
              <a:stCxn id="43" idx="2"/>
              <a:endCxn id="29" idx="0"/>
            </p:cNvCxnSpPr>
            <p:nvPr/>
          </p:nvCxnSpPr>
          <p:spPr>
            <a:xfrm flipH="1">
              <a:off x="3943580" y="4456033"/>
              <a:ext cx="2596841" cy="46598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圆角矩形标注 69">
            <a:extLst>
              <a:ext uri="{FF2B5EF4-FFF2-40B4-BE49-F238E27FC236}">
                <a16:creationId xmlns:a16="http://schemas.microsoft.com/office/drawing/2014/main" id="{7F555E40-50A3-3143-A95F-5E31344EBD00}"/>
              </a:ext>
            </a:extLst>
          </p:cNvPr>
          <p:cNvSpPr/>
          <p:nvPr/>
        </p:nvSpPr>
        <p:spPr>
          <a:xfrm>
            <a:off x="1084742" y="1347646"/>
            <a:ext cx="3160447" cy="1760852"/>
          </a:xfrm>
          <a:prstGeom prst="wedgeRoundRectCallout">
            <a:avLst>
              <a:gd name="adj1" fmla="val -10412"/>
              <a:gd name="adj2" fmla="val 69643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1: How to accelerate discovery</a:t>
            </a:r>
            <a:r>
              <a:rPr kumimoji="1"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process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by </a:t>
            </a:r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pruning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rules that cannot become Top-k results</a:t>
            </a:r>
            <a:r>
              <a:rPr kumimoji="1"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for</a:t>
            </a:r>
            <a:r>
              <a:rPr kumimoji="1"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early</a:t>
            </a:r>
            <a:r>
              <a:rPr kumimoji="1"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termination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?</a:t>
            </a:r>
            <a:endParaRPr kumimoji="1" lang="zh-CN" altLang="en-US" sz="2000" dirty="0">
              <a:solidFill>
                <a:schemeClr val="accent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1" name="圆角矩形标注 70">
            <a:extLst>
              <a:ext uri="{FF2B5EF4-FFF2-40B4-BE49-F238E27FC236}">
                <a16:creationId xmlns:a16="http://schemas.microsoft.com/office/drawing/2014/main" id="{FE2662B3-81ED-5246-955B-123B526C5378}"/>
              </a:ext>
            </a:extLst>
          </p:cNvPr>
          <p:cNvSpPr/>
          <p:nvPr/>
        </p:nvSpPr>
        <p:spPr>
          <a:xfrm>
            <a:off x="8358223" y="1347646"/>
            <a:ext cx="3007867" cy="1760852"/>
          </a:xfrm>
          <a:prstGeom prst="wedgeRoundRectCallout">
            <a:avLst>
              <a:gd name="adj1" fmla="val -29930"/>
              <a:gd name="adj2" fmla="val 73122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2: Similar to how users browse web pages, how to constantly discover the </a:t>
            </a:r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next top-k rules 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in real time?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8E6B2BD3-3E83-4D47-8C78-D7E31598C0C7}"/>
              </a:ext>
            </a:extLst>
          </p:cNvPr>
          <p:cNvSpPr/>
          <p:nvPr/>
        </p:nvSpPr>
        <p:spPr>
          <a:xfrm>
            <a:off x="8540495" y="423711"/>
            <a:ext cx="3436357" cy="561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en-US" altLang="zh-CN" sz="22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Level-wise</a:t>
            </a: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3911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AA7BF61-850D-7C4E-BB66-9AE0F01BDB23}"/>
              </a:ext>
            </a:extLst>
          </p:cNvPr>
          <p:cNvSpPr/>
          <p:nvPr/>
        </p:nvSpPr>
        <p:spPr>
          <a:xfrm>
            <a:off x="733333" y="1211047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Optimization/Pruning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57C6D5B-78EB-8E44-AA88-C225EB56DAD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262524" y="4652242"/>
                <a:ext cx="9666951" cy="188968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[P1]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Prune non-minimal REEs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——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minimal rule is valid, no need to expand further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[P2]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Prune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REEs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with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low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support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——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anti-monotonicity</a:t>
                </a:r>
                <a:endParaRPr lang="en-US" altLang="zh-CN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[P3]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Prune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low-ranked REEs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——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if upper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bound is lower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not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promising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UB</m:t>
                    </m:r>
                    <m:d>
                      <m:d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𝜑</m:t>
                        </m:r>
                      </m:e>
                    </m:d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&lt;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prune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57C6D5B-78EB-8E44-AA88-C225EB56DA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524" y="4652242"/>
                <a:ext cx="9666951" cy="1889680"/>
              </a:xfrm>
              <a:prstGeom prst="rect">
                <a:avLst/>
              </a:prstGeom>
              <a:blipFill>
                <a:blip r:embed="rId18"/>
                <a:stretch>
                  <a:fillRect l="-656" b="-1333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9">
                <a:extLst>
                  <a:ext uri="{FF2B5EF4-FFF2-40B4-BE49-F238E27FC236}">
                    <a16:creationId xmlns:a16="http://schemas.microsoft.com/office/drawing/2014/main" id="{0209892E-6751-BF4B-A18D-923C8FC979E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632015151"/>
                  </p:ext>
                </p:extLst>
              </p:nvPr>
            </p:nvGraphicFramePr>
            <p:xfrm>
              <a:off x="2654127" y="2057237"/>
              <a:ext cx="2345127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53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97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Rules(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score(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b="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altLang="zh-CN" sz="1800" b="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9">
                <a:extLst>
                  <a:ext uri="{FF2B5EF4-FFF2-40B4-BE49-F238E27FC236}">
                    <a16:creationId xmlns:a16="http://schemas.microsoft.com/office/drawing/2014/main" id="{0209892E-6751-BF4B-A18D-923C8FC979E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9"/>
                </p:custDataLst>
                <p:extLst>
                  <p:ext uri="{D42A27DB-BD31-4B8C-83A1-F6EECF244321}">
                    <p14:modId xmlns:p14="http://schemas.microsoft.com/office/powerpoint/2010/main" val="632015151"/>
                  </p:ext>
                </p:extLst>
              </p:nvPr>
            </p:nvGraphicFramePr>
            <p:xfrm>
              <a:off x="2654127" y="2057237"/>
              <a:ext cx="2345127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53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97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6667" r="-102151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100000" t="-6667" r="-2151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10345" r="-102151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203333" r="-102151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313793" r="-102151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D56AA11C-3479-6842-A0EA-573EDB36FC7B}"/>
              </a:ext>
            </a:extLst>
          </p:cNvPr>
          <p:cNvGrpSpPr/>
          <p:nvPr/>
        </p:nvGrpSpPr>
        <p:grpSpPr>
          <a:xfrm>
            <a:off x="1198959" y="1978222"/>
            <a:ext cx="3800475" cy="1591310"/>
            <a:chOff x="1423" y="1641"/>
            <a:chExt cx="5985" cy="250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8008E98-D098-F34C-9695-FA3509E5778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017" y="3512"/>
              <a:ext cx="5391" cy="6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6FFE391B-AD6C-C44D-A526-CA71CBB48E6F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423" y="1641"/>
                  <a:ext cx="2334" cy="135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000" b="1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Priority queue </a:t>
                  </a:r>
                  <a14:m>
                    <m:oMath xmlns:m="http://schemas.openxmlformats.org/officeDocument/2006/math">
                      <m:r>
                        <a:rPr lang="en-US" altLang="zh-CN" sz="2000" b="1" dirty="0">
                          <a:solidFill>
                            <a:srgbClr val="00B0F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𝚺</m:t>
                      </m:r>
                    </m:oMath>
                  </a14:m>
                  <a:endParaRPr lang="en-US" altLang="zh-CN" sz="20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en-US" altLang="zh-CN" sz="2000" b="1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(k=3) </a:t>
                  </a:r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6FFE391B-AD6C-C44D-A526-CA71CBB48E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1"/>
                  </p:custDataLst>
                </p:nvPr>
              </p:nvSpPr>
              <p:spPr>
                <a:xfrm>
                  <a:off x="1423" y="1641"/>
                  <a:ext cx="2334" cy="1358"/>
                </a:xfrm>
                <a:prstGeom prst="rect">
                  <a:avLst/>
                </a:prstGeom>
                <a:blipFill>
                  <a:blip r:embed="rId22"/>
                  <a:stretch>
                    <a:fillRect t="-13235" b="-22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2C86832-A4FD-BB41-98EA-478D92DD174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576149" y="3141282"/>
                <a:ext cx="1077978" cy="3993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T</m:t>
                          </m:r>
                        </m:e>
                        <m:sub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𝑘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sym typeface="+mn-ea"/>
                        </a:rPr>
                        <m:t>=10</m:t>
                      </m:r>
                    </m:oMath>
                  </m:oMathPara>
                </a14:m>
                <a:endPara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2C86832-A4FD-BB41-98EA-478D92DD1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1576149" y="3141282"/>
                <a:ext cx="1077978" cy="399315"/>
              </a:xfrm>
              <a:prstGeom prst="rect">
                <a:avLst/>
              </a:prstGeom>
              <a:blipFill>
                <a:blip r:embed="rId24"/>
                <a:stretch>
                  <a:fillRect l="-1176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BF2EF4-91D4-9047-A614-F483346C5FEA}"/>
              </a:ext>
            </a:extLst>
          </p:cNvPr>
          <p:cNvGrpSpPr/>
          <p:nvPr/>
        </p:nvGrpSpPr>
        <p:grpSpPr>
          <a:xfrm>
            <a:off x="5845399" y="2094809"/>
            <a:ext cx="4890770" cy="952500"/>
            <a:chOff x="4129679" y="3902775"/>
            <a:chExt cx="4890770" cy="95250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BF54859-04CD-CF43-8570-CD582AFC8948}"/>
                </a:ext>
              </a:extLst>
            </p:cNvPr>
            <p:cNvGrpSpPr/>
            <p:nvPr/>
          </p:nvGrpSpPr>
          <p:grpSpPr>
            <a:xfrm>
              <a:off x="4129679" y="3902775"/>
              <a:ext cx="4890770" cy="952500"/>
              <a:chOff x="10071" y="5604"/>
              <a:chExt cx="7702" cy="1500"/>
            </a:xfrm>
          </p:grpSpPr>
          <p:cxnSp>
            <p:nvCxnSpPr>
              <p:cNvPr id="15" name="直接箭头连接符 26">
                <a:extLst>
                  <a:ext uri="{FF2B5EF4-FFF2-40B4-BE49-F238E27FC236}">
                    <a16:creationId xmlns:a16="http://schemas.microsoft.com/office/drawing/2014/main" id="{D57B8C53-05B9-4647-B6DB-CFB0E320F7DD}"/>
                  </a:ext>
                </a:extLst>
              </p:cNvPr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12998" y="6354"/>
                <a:ext cx="929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D910D392-74C6-B641-8D60-F6AEB2C7EBE6}"/>
                  </a:ext>
                </a:extLst>
              </p:cNvPr>
              <p:cNvGrpSpPr/>
              <p:nvPr/>
            </p:nvGrpSpPr>
            <p:grpSpPr>
              <a:xfrm>
                <a:off x="10071" y="5604"/>
                <a:ext cx="2886" cy="1499"/>
                <a:chOff x="10385" y="4599"/>
                <a:chExt cx="2886" cy="149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矩形 23">
                      <a:extLst>
                        <a:ext uri="{FF2B5EF4-FFF2-40B4-BE49-F238E27FC236}">
                          <a16:creationId xmlns:a16="http://schemas.microsoft.com/office/drawing/2014/main" id="{EC2D528C-712B-A949-89EF-A59BFC494AA2}"/>
                        </a:ext>
                      </a:extLst>
                    </p:cNvPr>
                    <p:cNvSpPr/>
                    <p:nvPr>
                      <p:custDataLst>
                        <p:tags r:id="rId11"/>
                      </p:custDataLst>
                    </p:nvPr>
                  </p:nvSpPr>
                  <p:spPr>
                    <a:xfrm>
                      <a:off x="11139" y="4984"/>
                      <a:ext cx="726" cy="727"/>
                    </a:xfrm>
                    <a:prstGeom prst="rect">
                      <a:avLst/>
                    </a:prstGeom>
                    <a:noFill/>
                    <a:ln w="254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sz="200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+mn-ea"/>
                              </a:rPr>
                              <m:t>X</m:t>
                            </m:r>
                          </m:oMath>
                        </m:oMathPara>
                      </a14:m>
                      <a:endParaRPr lang="en-US" altLang="zh-CN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矩形 23">
                      <a:extLst>
                        <a:ext uri="{FF2B5EF4-FFF2-40B4-BE49-F238E27FC236}">
                          <a16:creationId xmlns:a16="http://schemas.microsoft.com/office/drawing/2014/main" id="{EC2D528C-712B-A949-89EF-A59BFC494AA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11139" y="4984"/>
                      <a:ext cx="726" cy="727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 w="25400">
                      <a:solidFill>
                        <a:srgbClr val="FFC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A20743F1-A3D9-2247-892E-49ED2335E3B3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0385" y="4599"/>
                  <a:ext cx="2886" cy="1499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lt1"/>
                      </a:solidFill>
                    </a14:hiddenFill>
                  </a:ext>
                </a:ex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矩形 25">
                      <a:extLst>
                        <a:ext uri="{FF2B5EF4-FFF2-40B4-BE49-F238E27FC236}">
                          <a16:creationId xmlns:a16="http://schemas.microsoft.com/office/drawing/2014/main" id="{CD78DE96-6527-8F44-AD2F-08130E47FD4D}"/>
                        </a:ext>
                      </a:extLst>
                    </p:cNvPr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12323" y="4984"/>
                      <a:ext cx="726" cy="72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CN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矩形 25">
                      <a:extLst>
                        <a:ext uri="{FF2B5EF4-FFF2-40B4-BE49-F238E27FC236}">
                          <a16:creationId xmlns:a16="http://schemas.microsoft.com/office/drawing/2014/main" id="{CD78DE96-6527-8F44-AD2F-08130E47FD4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12323" y="4984"/>
                      <a:ext cx="726" cy="724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20513" b="-7692"/>
                      </a:stretch>
                    </a:blipFill>
                    <a:ln w="25400"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矩形 16">
                    <a:extLst>
                      <a:ext uri="{FF2B5EF4-FFF2-40B4-BE49-F238E27FC236}">
                        <a16:creationId xmlns:a16="http://schemas.microsoft.com/office/drawing/2014/main" id="{82FCD1B8-6757-C24F-A97C-111E7A7DF7A8}"/>
                      </a:ext>
                    </a:extLst>
                  </p:cNvPr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14733" y="5997"/>
                    <a:ext cx="726" cy="726"/>
                  </a:xfrm>
                  <a:prstGeom prst="rect">
                    <a:avLst/>
                  </a:prstGeom>
                  <a:noFill/>
                  <a:ln w="254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i="0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X</m:t>
                          </m:r>
                        </m:oMath>
                      </m:oMathPara>
                    </a14:m>
                    <a:endParaRPr lang="en-US" altLang="zh-CN" sz="2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17" name="矩形 16">
                    <a:extLst>
                      <a:ext uri="{FF2B5EF4-FFF2-40B4-BE49-F238E27FC236}">
                        <a16:creationId xmlns:a16="http://schemas.microsoft.com/office/drawing/2014/main" id="{82FCD1B8-6757-C24F-A97C-111E7A7DF7A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14733" y="5997"/>
                    <a:ext cx="726" cy="726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 w="25400"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C3B50AC-1CBB-BD43-BE98-461119CE789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926" y="5605"/>
                <a:ext cx="3847" cy="149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CD84B1DC-1519-D14F-B84F-A49CA5074CB5}"/>
                      </a:ext>
                    </a:extLst>
                  </p:cNvPr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16867" y="5991"/>
                    <a:ext cx="726" cy="726"/>
                  </a:xfrm>
                  <a:prstGeom prst="rect">
                    <a:avLst/>
                  </a:prstGeom>
                  <a:noFill/>
                  <a:ln w="254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CD84B1DC-1519-D14F-B84F-A49CA5074C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16867" y="5991"/>
                    <a:ext cx="726" cy="726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20513" b="-7692"/>
                    </a:stretch>
                  </a:blipFill>
                  <a:ln w="25400">
                    <a:solidFill>
                      <a:srgbClr val="00B05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id="{B9E23AF0-9E34-4740-B3EF-321864A0CE0D}"/>
                      </a:ext>
                    </a:extLst>
                  </p:cNvPr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5459" y="5996"/>
                    <a:ext cx="928" cy="726"/>
                  </a:xfrm>
                  <a:prstGeom prst="rect">
                    <a:avLst/>
                  </a:prstGeom>
                  <a:noFill/>
                  <a:ln w="254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𝑛𝑒𝑤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aseline="-25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id="{B9E23AF0-9E34-4740-B3EF-321864A0CE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15459" y="5996"/>
                    <a:ext cx="928" cy="726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24000" r="-2000" b="-7692"/>
                    </a:stretch>
                  </a:blipFill>
                  <a:ln w="25400"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箭头: 右 68">
                <a:extLst>
                  <a:ext uri="{FF2B5EF4-FFF2-40B4-BE49-F238E27FC236}">
                    <a16:creationId xmlns:a16="http://schemas.microsoft.com/office/drawing/2014/main" id="{DEDB2427-A4AA-194D-969B-5D32019C3A4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16478" y="6205"/>
                <a:ext cx="337" cy="27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2C678C74-F879-F947-8394-385CED309FD8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9" y="5937"/>
                    <a:ext cx="570" cy="72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𝜑</m:t>
                          </m:r>
                        </m:oMath>
                      </m:oMathPara>
                    </a14:m>
                    <a:endPara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8D55C81C-F673-D646-8F86-129AC81A5C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9" y="5937"/>
                    <a:ext cx="570" cy="727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3448" r="-10345" b="-810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A872653C-DCB7-EB41-8BE5-AC8754ABD1A7}"/>
                      </a:ext>
                    </a:extLst>
                  </p:cNvPr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4036" y="5937"/>
                    <a:ext cx="570" cy="72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𝜑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′</m:t>
                          </m:r>
                        </m:oMath>
                      </m:oMathPara>
                    </a14:m>
                    <a:endPara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E2877F2F-5436-9C4B-A20E-D406D48A1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14036" y="5937"/>
                    <a:ext cx="570" cy="727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6897" r="-34483" b="-810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箭头: 右 68">
              <a:extLst>
                <a:ext uri="{FF2B5EF4-FFF2-40B4-BE49-F238E27FC236}">
                  <a16:creationId xmlns:a16="http://schemas.microsoft.com/office/drawing/2014/main" id="{CCD98CC6-9968-2849-B884-65AACF2D3DD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V="1">
              <a:off x="5112659" y="4284409"/>
              <a:ext cx="213995" cy="1771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图形 13" descr="问号">
              <a:extLst>
                <a:ext uri="{FF2B5EF4-FFF2-40B4-BE49-F238E27FC236}">
                  <a16:creationId xmlns:a16="http://schemas.microsoft.com/office/drawing/2014/main" id="{56044672-C728-2043-AE4E-C1A27DE5D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5951305" y="4041745"/>
              <a:ext cx="606614" cy="6066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圆角矩形标注 26">
                <a:extLst>
                  <a:ext uri="{FF2B5EF4-FFF2-40B4-BE49-F238E27FC236}">
                    <a16:creationId xmlns:a16="http://schemas.microsoft.com/office/drawing/2014/main" id="{5B554C0A-7B93-7E43-BAF3-F3EA0385086E}"/>
                  </a:ext>
                </a:extLst>
              </p:cNvPr>
              <p:cNvSpPr/>
              <p:nvPr/>
            </p:nvSpPr>
            <p:spPr>
              <a:xfrm>
                <a:off x="5943823" y="3414580"/>
                <a:ext cx="2025750" cy="1107914"/>
              </a:xfrm>
              <a:prstGeom prst="wedgeRoundRectCallout">
                <a:avLst>
                  <a:gd name="adj1" fmla="val -13500"/>
                  <a:gd name="adj2" fmla="val -75408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Check</a:t>
                </a:r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whether</a:t>
                </a:r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mbria Math" panose="02040503050406030204" charset="0"/>
                        <a:sym typeface="+mn-ea"/>
                      </a:rPr>
                      <m:t>𝜑</m:t>
                    </m:r>
                  </m:oMath>
                </a14:m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is</a:t>
                </a:r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a</a:t>
                </a:r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top-k</a:t>
                </a:r>
                <a:r>
                  <a:rPr kumimoji="1" lang="zh-CN" altLang="en-US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rule, and update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Σ</m:t>
                    </m:r>
                  </m:oMath>
                </a14:m>
                <a:r>
                  <a:rPr lang="en-US" altLang="zh-CN" b="0" i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𝑘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27" name="圆角矩形标注 26">
                <a:extLst>
                  <a:ext uri="{FF2B5EF4-FFF2-40B4-BE49-F238E27FC236}">
                    <a16:creationId xmlns:a16="http://schemas.microsoft.com/office/drawing/2014/main" id="{5B554C0A-7B93-7E43-BAF3-F3EA03850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823" y="3414580"/>
                <a:ext cx="2025750" cy="1107914"/>
              </a:xfrm>
              <a:prstGeom prst="wedgeRoundRectCallout">
                <a:avLst>
                  <a:gd name="adj1" fmla="val -13500"/>
                  <a:gd name="adj2" fmla="val -75408"/>
                  <a:gd name="adj3" fmla="val 16667"/>
                </a:avLst>
              </a:prstGeom>
              <a:blipFill>
                <a:blip r:embed="rId40"/>
                <a:stretch>
                  <a:fillRect r="-1852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圆角矩形标注 28">
                <a:extLst>
                  <a:ext uri="{FF2B5EF4-FFF2-40B4-BE49-F238E27FC236}">
                    <a16:creationId xmlns:a16="http://schemas.microsoft.com/office/drawing/2014/main" id="{8B7B1C24-E725-D54F-83D3-0A805E9822F1}"/>
                  </a:ext>
                </a:extLst>
              </p:cNvPr>
              <p:cNvSpPr/>
              <p:nvPr/>
            </p:nvSpPr>
            <p:spPr>
              <a:xfrm>
                <a:off x="8665804" y="3414579"/>
                <a:ext cx="2189009" cy="1107915"/>
              </a:xfrm>
              <a:prstGeom prst="wedgeRoundRectCallout">
                <a:avLst>
                  <a:gd name="adj1" fmla="val -27751"/>
                  <a:gd name="adj2" fmla="val -72882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Check pruning conditions to decide whether expand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mbria Math" panose="02040503050406030204" charset="0"/>
                        <a:sym typeface="+mn-ea"/>
                      </a:rPr>
                      <m:t>𝜑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further</a:t>
                </a:r>
              </a:p>
            </p:txBody>
          </p:sp>
        </mc:Choice>
        <mc:Fallback xmlns="">
          <p:sp>
            <p:nvSpPr>
              <p:cNvPr id="29" name="圆角矩形标注 28">
                <a:extLst>
                  <a:ext uri="{FF2B5EF4-FFF2-40B4-BE49-F238E27FC236}">
                    <a16:creationId xmlns:a16="http://schemas.microsoft.com/office/drawing/2014/main" id="{8B7B1C24-E725-D54F-83D3-0A805E982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04" y="3414579"/>
                <a:ext cx="2189009" cy="1107915"/>
              </a:xfrm>
              <a:prstGeom prst="wedgeRoundRectCallout">
                <a:avLst>
                  <a:gd name="adj1" fmla="val -27751"/>
                  <a:gd name="adj2" fmla="val -72882"/>
                  <a:gd name="adj3" fmla="val 16667"/>
                </a:avLst>
              </a:prstGeom>
              <a:blipFill>
                <a:blip r:embed="rId41"/>
                <a:stretch>
                  <a:fillRect r="-1724" b="-9009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圆角矩形标注 29">
                <a:extLst>
                  <a:ext uri="{FF2B5EF4-FFF2-40B4-BE49-F238E27FC236}">
                    <a16:creationId xmlns:a16="http://schemas.microsoft.com/office/drawing/2014/main" id="{B455500C-7F10-BA4B-865A-DA2251798A10}"/>
                  </a:ext>
                </a:extLst>
              </p:cNvPr>
              <p:cNvSpPr/>
              <p:nvPr/>
            </p:nvSpPr>
            <p:spPr>
              <a:xfrm>
                <a:off x="4941615" y="6058914"/>
                <a:ext cx="1800423" cy="644183"/>
              </a:xfrm>
              <a:prstGeom prst="wedgeRoundRectCallout">
                <a:avLst>
                  <a:gd name="adj1" fmla="val -64363"/>
                  <a:gd name="adj2" fmla="val -18562"/>
                  <a:gd name="adj3" fmla="val 16667"/>
                </a:avLst>
              </a:prstGeom>
              <a:solidFill>
                <a:srgbClr val="FFC000">
                  <a:alpha val="90000"/>
                </a:srgbClr>
              </a:solidFill>
              <a:ln w="15875">
                <a:solidFill>
                  <a:srgbClr val="FFC000">
                    <a:alpha val="7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b="1" dirty="0">
                    <a:solidFill>
                      <a:srgbClr val="FF0000"/>
                    </a:solidFill>
                    <a:ea typeface="黑体" panose="02010609060101010101" pitchFamily="2" charset="-122"/>
                  </a:rPr>
                  <a:t>How to compute </a:t>
                </a:r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𝐔𝐁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?</a:t>
                </a:r>
                <a:endParaRPr kumimoji="1"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圆角矩形标注 29">
                <a:extLst>
                  <a:ext uri="{FF2B5EF4-FFF2-40B4-BE49-F238E27FC236}">
                    <a16:creationId xmlns:a16="http://schemas.microsoft.com/office/drawing/2014/main" id="{B455500C-7F10-BA4B-865A-DA2251798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615" y="6058914"/>
                <a:ext cx="1800423" cy="644183"/>
              </a:xfrm>
              <a:prstGeom prst="wedgeRoundRectCallout">
                <a:avLst>
                  <a:gd name="adj1" fmla="val -64363"/>
                  <a:gd name="adj2" fmla="val -18562"/>
                  <a:gd name="adj3" fmla="val 16667"/>
                </a:avLst>
              </a:prstGeom>
              <a:blipFill>
                <a:blip r:embed="rId42"/>
                <a:stretch>
                  <a:fillRect t="-1887" b="-13208"/>
                </a:stretch>
              </a:blipFill>
              <a:ln w="15875">
                <a:solidFill>
                  <a:srgbClr val="FFC000">
                    <a:alpha val="78000"/>
                  </a:srgb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64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AA7BF61-850D-7C4E-BB66-9AE0F01BDB23}"/>
              </a:ext>
            </a:extLst>
          </p:cNvPr>
          <p:cNvSpPr/>
          <p:nvPr/>
        </p:nvSpPr>
        <p:spPr>
          <a:xfrm>
            <a:off x="733333" y="1211047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Optimization/Pruning Strategies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3524812-1BA1-2144-91A8-B301BB4FDE7F}"/>
              </a:ext>
            </a:extLst>
          </p:cNvPr>
          <p:cNvSpPr>
            <a:spLocks noGrp="1"/>
          </p:cNvSpPr>
          <p:nvPr/>
        </p:nvSpPr>
        <p:spPr>
          <a:xfrm>
            <a:off x="1114570" y="1784411"/>
            <a:ext cx="4883108" cy="6207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Upper Bound of Rule Scores</a:t>
            </a:r>
          </a:p>
        </p:txBody>
      </p:sp>
      <p:sp>
        <p:nvSpPr>
          <p:cNvPr id="32" name="可选流程 31">
            <a:extLst>
              <a:ext uri="{FF2B5EF4-FFF2-40B4-BE49-F238E27FC236}">
                <a16:creationId xmlns:a16="http://schemas.microsoft.com/office/drawing/2014/main" id="{B11A3039-1E5C-7747-A479-ECB81374A4CF}"/>
              </a:ext>
            </a:extLst>
          </p:cNvPr>
          <p:cNvSpPr/>
          <p:nvPr/>
        </p:nvSpPr>
        <p:spPr bwMode="auto">
          <a:xfrm>
            <a:off x="2408637" y="2542946"/>
            <a:ext cx="6381402" cy="749644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UB = min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{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exact bound, UBSCORE bound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}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8B89C08F-5722-DA4E-A0B6-5346047DD2D7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114569" y="3595445"/>
                <a:ext cx="9750076" cy="283485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lnSpc>
                    <a:spcPct val="130000"/>
                  </a:lnSpc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UB</m:t>
                    </m:r>
                    <m:d>
                      <m:dPr>
                        <m:ctrlP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𝜑</m:t>
                        </m:r>
                      </m:e>
                    </m:d>
                    <m:r>
                      <a:rPr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&lt;</m:t>
                    </m:r>
                    <m:sSub>
                      <m:sSubPr>
                        <m:ctrlP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</a:t>
                </a:r>
                <a:r>
                  <a:rPr lang="en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no rules expanded from 𝜑 can make a top-𝑘 rule and thus, stop the expansion</a:t>
                </a:r>
                <a:endPara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2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Exact</a:t>
                </a:r>
                <a:r>
                  <a:rPr lang="zh-CN" altLang="en-US" sz="22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bound</a:t>
                </a:r>
                <a:r>
                  <a:rPr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：</a:t>
                </a:r>
                <a:r>
                  <a:rPr lang="en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monotonicity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anti-</a:t>
                </a:r>
                <a:r>
                  <a:rPr lang="en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monotonicity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general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200" i="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Learned bound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22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+mn-ea"/>
                      </a:rPr>
                      <m:t>UBSCORE</m:t>
                    </m:r>
                  </m:oMath>
                </a14:m>
                <a:r>
                  <a:rPr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：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Using </a:t>
                </a:r>
                <a:r>
                  <a:rPr lang="en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DQN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model to learn the UB of the subjective score of rules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8B89C08F-5722-DA4E-A0B6-5346047DD2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69" y="3595445"/>
                <a:ext cx="9750076" cy="2834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圆角矩形标注 33">
                <a:extLst>
                  <a:ext uri="{FF2B5EF4-FFF2-40B4-BE49-F238E27FC236}">
                    <a16:creationId xmlns:a16="http://schemas.microsoft.com/office/drawing/2014/main" id="{36FBCF91-3D31-254D-8CE6-A1F58ABA0038}"/>
                  </a:ext>
                </a:extLst>
              </p:cNvPr>
              <p:cNvSpPr/>
              <p:nvPr/>
            </p:nvSpPr>
            <p:spPr>
              <a:xfrm>
                <a:off x="8658202" y="4284040"/>
                <a:ext cx="1698244" cy="768582"/>
              </a:xfrm>
              <a:prstGeom prst="wedgeRoundRectCallout">
                <a:avLst>
                  <a:gd name="adj1" fmla="val -64982"/>
                  <a:gd name="adj2" fmla="val 19833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UB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UB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sub</m:t>
                        </m:r>
                      </m:sub>
                    </m:sSub>
                  </m:oMath>
                </a14:m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圆角矩形标注 33">
                <a:extLst>
                  <a:ext uri="{FF2B5EF4-FFF2-40B4-BE49-F238E27FC236}">
                    <a16:creationId xmlns:a16="http://schemas.microsoft.com/office/drawing/2014/main" id="{36FBCF91-3D31-254D-8CE6-A1F58ABA0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202" y="4284040"/>
                <a:ext cx="1698244" cy="768582"/>
              </a:xfrm>
              <a:prstGeom prst="wedgeRoundRectCallout">
                <a:avLst>
                  <a:gd name="adj1" fmla="val -64982"/>
                  <a:gd name="adj2" fmla="val 19833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圆角矩形标注 34">
                <a:extLst>
                  <a:ext uri="{FF2B5EF4-FFF2-40B4-BE49-F238E27FC236}">
                    <a16:creationId xmlns:a16="http://schemas.microsoft.com/office/drawing/2014/main" id="{AC6303BA-FF86-CD47-A35C-D466921BDB30}"/>
                  </a:ext>
                </a:extLst>
              </p:cNvPr>
              <p:cNvSpPr/>
              <p:nvPr/>
            </p:nvSpPr>
            <p:spPr>
              <a:xfrm>
                <a:off x="6912078" y="3595445"/>
                <a:ext cx="1465006" cy="879639"/>
              </a:xfrm>
              <a:prstGeom prst="wedgeRoundRectCallout">
                <a:avLst>
                  <a:gd name="adj1" fmla="val 21528"/>
                  <a:gd name="adj2" fmla="val 76397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UB of confidence: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1.0</m:t>
                    </m:r>
                  </m:oMath>
                </a14:m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圆角矩形标注 34">
                <a:extLst>
                  <a:ext uri="{FF2B5EF4-FFF2-40B4-BE49-F238E27FC236}">
                    <a16:creationId xmlns:a16="http://schemas.microsoft.com/office/drawing/2014/main" id="{AC6303BA-FF86-CD47-A35C-D466921BD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078" y="3595445"/>
                <a:ext cx="1465006" cy="879639"/>
              </a:xfrm>
              <a:prstGeom prst="wedgeRoundRectCallout">
                <a:avLst>
                  <a:gd name="adj1" fmla="val 21528"/>
                  <a:gd name="adj2" fmla="val 76397"/>
                  <a:gd name="adj3" fmla="val 16667"/>
                </a:avLst>
              </a:prstGeom>
              <a:blipFill>
                <a:blip r:embed="rId5"/>
                <a:stretch>
                  <a:fillRect l="-847" t="-7778" r="-5085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圆角矩形标注 35">
                <a:extLst>
                  <a:ext uri="{FF2B5EF4-FFF2-40B4-BE49-F238E27FC236}">
                    <a16:creationId xmlns:a16="http://schemas.microsoft.com/office/drawing/2014/main" id="{8B037F88-7678-0543-A8A8-0A0E599254AB}"/>
                  </a:ext>
                </a:extLst>
              </p:cNvPr>
              <p:cNvSpPr/>
              <p:nvPr/>
            </p:nvSpPr>
            <p:spPr>
              <a:xfrm>
                <a:off x="4906297" y="3759349"/>
                <a:ext cx="1724663" cy="723567"/>
              </a:xfrm>
              <a:prstGeom prst="wedgeRoundRectCallout">
                <a:avLst>
                  <a:gd name="adj1" fmla="val 27731"/>
                  <a:gd name="adj2" fmla="val 70903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UB of support: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supp</m:t>
                    </m:r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(</m:t>
                    </m:r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𝜑</m:t>
                    </m:r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)</m:t>
                    </m:r>
                  </m:oMath>
                </a14:m>
                <a:endParaRPr kumimoji="1" lang="zh-CN" altLang="en-US" sz="20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圆角矩形标注 35">
                <a:extLst>
                  <a:ext uri="{FF2B5EF4-FFF2-40B4-BE49-F238E27FC236}">
                    <a16:creationId xmlns:a16="http://schemas.microsoft.com/office/drawing/2014/main" id="{8B037F88-7678-0543-A8A8-0A0E59925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297" y="3759349"/>
                <a:ext cx="1724663" cy="723567"/>
              </a:xfrm>
              <a:prstGeom prst="wedgeRoundRectCallout">
                <a:avLst>
                  <a:gd name="adj1" fmla="val 27731"/>
                  <a:gd name="adj2" fmla="val 70903"/>
                  <a:gd name="adj3" fmla="val 16667"/>
                </a:avLst>
              </a:prstGeom>
              <a:blipFill>
                <a:blip r:embed="rId6"/>
                <a:stretch>
                  <a:fillRect l="-2158" t="-1389" r="-4317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17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AA7BF61-850D-7C4E-BB66-9AE0F01BDB23}"/>
              </a:ext>
            </a:extLst>
          </p:cNvPr>
          <p:cNvSpPr/>
          <p:nvPr/>
        </p:nvSpPr>
        <p:spPr>
          <a:xfrm>
            <a:off x="733333" y="1211047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Learned Subjective Upper Bound UBSCORE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5CC43C2-8063-314F-A293-1684BB4251D0}"/>
              </a:ext>
            </a:extLst>
          </p:cNvPr>
          <p:cNvGrpSpPr/>
          <p:nvPr/>
        </p:nvGrpSpPr>
        <p:grpSpPr>
          <a:xfrm>
            <a:off x="3428397" y="2026088"/>
            <a:ext cx="5335205" cy="3620865"/>
            <a:chOff x="2087601" y="2218987"/>
            <a:chExt cx="5127710" cy="34899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8148290-5A3B-EF46-8D48-4C461F67E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19" t="12060" r="6036" b="31801"/>
            <a:stretch/>
          </p:blipFill>
          <p:spPr>
            <a:xfrm>
              <a:off x="2087601" y="2218987"/>
              <a:ext cx="4968798" cy="232006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B52A7F-EA37-D340-AE52-3E0A828DD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19" t="67206" r="6036" b="13861"/>
            <a:stretch/>
          </p:blipFill>
          <p:spPr>
            <a:xfrm>
              <a:off x="2103366" y="4926484"/>
              <a:ext cx="4968798" cy="78245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7F886B7-CE48-F94F-A594-E6907C02E05F}"/>
                </a:ext>
              </a:extLst>
            </p:cNvPr>
            <p:cNvSpPr/>
            <p:nvPr/>
          </p:nvSpPr>
          <p:spPr bwMode="auto">
            <a:xfrm>
              <a:off x="2379700" y="4551763"/>
              <a:ext cx="930876" cy="3707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Gurmukhi MN" panose="02020600050405020304" pitchFamily="18" charset="0"/>
                  <a:ea typeface="Anonymice Powerline" panose="02060609030202000504" pitchFamily="49" charset="0"/>
                  <a:cs typeface="Gurmukhi MN" panose="02020600050405020304" pitchFamily="18" charset="0"/>
                </a:rPr>
                <a:t>AGENT</a:t>
              </a:r>
              <a:endParaRPr kumimoji="1" lang="zh-CN" altLang="en-US" sz="1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35E61D0-6E64-5E46-B3B5-4670D08F2848}"/>
                </a:ext>
              </a:extLst>
            </p:cNvPr>
            <p:cNvSpPr/>
            <p:nvPr/>
          </p:nvSpPr>
          <p:spPr bwMode="auto">
            <a:xfrm>
              <a:off x="5427700" y="4551763"/>
              <a:ext cx="1787611" cy="354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Gurmukhi MN" panose="02020600050405020304" pitchFamily="18" charset="0"/>
                  <a:ea typeface="Anonymice Powerline" panose="02060609030202000504" pitchFamily="49" charset="0"/>
                  <a:cs typeface="Gurmukhi MN" panose="02020600050405020304" pitchFamily="18" charset="0"/>
                </a:rPr>
                <a:t>ENVIRONMENT</a:t>
              </a:r>
              <a:endParaRPr kumimoji="1" lang="zh-CN" altLang="en-US" sz="1600" b="1" dirty="0">
                <a:solidFill>
                  <a:schemeClr val="tx1"/>
                </a:solidFill>
                <a:latin typeface="Gurmukhi MN" panose="02020600050405020304" pitchFamily="18" charset="0"/>
                <a:ea typeface="黑体" panose="02010609060101010101" pitchFamily="2" charset="-122"/>
                <a:cs typeface="Gurmukhi MN" panose="02020600050405020304" pitchFamily="18" charset="0"/>
              </a:endParaRPr>
            </a:p>
          </p:txBody>
        </p:sp>
      </p:grpSp>
      <p:sp>
        <p:nvSpPr>
          <p:cNvPr id="10" name="圆角矩形标注 9">
            <a:extLst>
              <a:ext uri="{FF2B5EF4-FFF2-40B4-BE49-F238E27FC236}">
                <a16:creationId xmlns:a16="http://schemas.microsoft.com/office/drawing/2014/main" id="{B11F2860-B0EB-6D41-A2B3-43BE33A4321F}"/>
              </a:ext>
            </a:extLst>
          </p:cNvPr>
          <p:cNvSpPr/>
          <p:nvPr/>
        </p:nvSpPr>
        <p:spPr>
          <a:xfrm>
            <a:off x="4934689" y="3975386"/>
            <a:ext cx="1859947" cy="915587"/>
          </a:xfrm>
          <a:prstGeom prst="wedgeRoundRectCallout">
            <a:avLst>
              <a:gd name="adj1" fmla="val -28954"/>
              <a:gd name="adj2" fmla="val -71892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reward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: </a:t>
            </a:r>
            <a:r>
              <a:rPr lang="en" altLang="zh-CN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difference in subjective scores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标注 10">
                <a:extLst>
                  <a:ext uri="{FF2B5EF4-FFF2-40B4-BE49-F238E27FC236}">
                    <a16:creationId xmlns:a16="http://schemas.microsoft.com/office/drawing/2014/main" id="{08235D8B-B792-2547-B063-47B1A1824913}"/>
                  </a:ext>
                </a:extLst>
              </p:cNvPr>
              <p:cNvSpPr/>
              <p:nvPr/>
            </p:nvSpPr>
            <p:spPr>
              <a:xfrm>
                <a:off x="8357375" y="5128007"/>
                <a:ext cx="1760019" cy="811804"/>
              </a:xfrm>
              <a:prstGeom prst="wedgeRoundRectCallout">
                <a:avLst>
                  <a:gd name="adj1" fmla="val -63290"/>
                  <a:gd name="adj2" fmla="val -19481"/>
                  <a:gd name="adj3" fmla="val 16667"/>
                </a:avLst>
              </a:prstGeom>
              <a:solidFill>
                <a:srgbClr val="FFC000">
                  <a:alpha val="90000"/>
                </a:srgbClr>
              </a:solidFill>
              <a:ln w="15875">
                <a:solidFill>
                  <a:srgbClr val="FFC000">
                    <a:alpha val="7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>
                  <a:defRPr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state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currently selected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sel</m:t>
                        </m:r>
                      </m:sub>
                    </m:sSub>
                  </m:oMath>
                </a14:m>
                <a:endParaRPr lang="zh-CN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圆角矩形标注 10">
                <a:extLst>
                  <a:ext uri="{FF2B5EF4-FFF2-40B4-BE49-F238E27FC236}">
                    <a16:creationId xmlns:a16="http://schemas.microsoft.com/office/drawing/2014/main" id="{08235D8B-B792-2547-B063-47B1A18249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375" y="5128007"/>
                <a:ext cx="1760019" cy="811804"/>
              </a:xfrm>
              <a:prstGeom prst="wedgeRoundRectCallout">
                <a:avLst>
                  <a:gd name="adj1" fmla="val -63290"/>
                  <a:gd name="adj2" fmla="val -19481"/>
                  <a:gd name="adj3" fmla="val 16667"/>
                </a:avLst>
              </a:prstGeom>
              <a:blipFill>
                <a:blip r:embed="rId4"/>
                <a:stretch>
                  <a:fillRect r="-2484" b="-3030"/>
                </a:stretch>
              </a:blipFill>
              <a:ln w="15875">
                <a:solidFill>
                  <a:srgbClr val="FFC000">
                    <a:alpha val="78000"/>
                  </a:srgb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圆角矩形标注 11">
            <a:extLst>
              <a:ext uri="{FF2B5EF4-FFF2-40B4-BE49-F238E27FC236}">
                <a16:creationId xmlns:a16="http://schemas.microsoft.com/office/drawing/2014/main" id="{946A8323-5BF3-3E47-ABD7-71AA21803E55}"/>
              </a:ext>
            </a:extLst>
          </p:cNvPr>
          <p:cNvSpPr/>
          <p:nvPr/>
        </p:nvSpPr>
        <p:spPr>
          <a:xfrm>
            <a:off x="2163097" y="2021919"/>
            <a:ext cx="1569220" cy="760610"/>
          </a:xfrm>
          <a:prstGeom prst="wedgeRoundRectCallout">
            <a:avLst>
              <a:gd name="adj1" fmla="val 62585"/>
              <a:gd name="adj2" fmla="val -21328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action</a:t>
            </a: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: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next predicate p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标注 12">
                <a:extLst>
                  <a:ext uri="{FF2B5EF4-FFF2-40B4-BE49-F238E27FC236}">
                    <a16:creationId xmlns:a16="http://schemas.microsoft.com/office/drawing/2014/main" id="{3614E6D6-B029-D54C-A4AE-835F3C2C32EA}"/>
                  </a:ext>
                </a:extLst>
              </p:cNvPr>
              <p:cNvSpPr/>
              <p:nvPr/>
            </p:nvSpPr>
            <p:spPr>
              <a:xfrm>
                <a:off x="1967835" y="5900705"/>
                <a:ext cx="5933708" cy="634037"/>
              </a:xfrm>
              <a:prstGeom prst="wedgeRoundRectCallout">
                <a:avLst>
                  <a:gd name="adj1" fmla="val -9290"/>
                  <a:gd name="adj2" fmla="val -94996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reward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sub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sel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d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sub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(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sel</m:t>
                        </m:r>
                      </m:sub>
                    </m:sSub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→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)</m:t>
                    </m:r>
                  </m:oMath>
                </a14:m>
                <a:endParaRPr kumimoji="1"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endParaRPr>
              </a:p>
            </p:txBody>
          </p:sp>
        </mc:Choice>
        <mc:Fallback xmlns="">
          <p:sp>
            <p:nvSpPr>
              <p:cNvPr id="13" name="圆角矩形标注 12">
                <a:extLst>
                  <a:ext uri="{FF2B5EF4-FFF2-40B4-BE49-F238E27FC236}">
                    <a16:creationId xmlns:a16="http://schemas.microsoft.com/office/drawing/2014/main" id="{3614E6D6-B029-D54C-A4AE-835F3C2C3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835" y="5900705"/>
                <a:ext cx="5933708" cy="634037"/>
              </a:xfrm>
              <a:prstGeom prst="wedgeRoundRectCallout">
                <a:avLst>
                  <a:gd name="adj1" fmla="val -9290"/>
                  <a:gd name="adj2" fmla="val -9499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Background: Rules are Vital in Data Management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2FAFBF-A0DD-C74B-9FF1-835179BC0515}"/>
              </a:ext>
            </a:extLst>
          </p:cNvPr>
          <p:cNvSpPr txBox="1"/>
          <p:nvPr/>
        </p:nvSpPr>
        <p:spPr>
          <a:xfrm>
            <a:off x="640080" y="1247624"/>
            <a:ext cx="10515600" cy="14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ts val="3580"/>
              </a:lnSpc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Rules: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Functional Dependencies (FDs), Conditional Functional Dependencies (CFDs), Denial Constraints (DCs), Matching Dependencies (MDs), Entity Enhancing Rules (REEs), etc.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A39A806-0FAD-2E4B-9AC0-4379EB2B6E19}"/>
              </a:ext>
            </a:extLst>
          </p:cNvPr>
          <p:cNvSpPr txBox="1"/>
          <p:nvPr/>
        </p:nvSpPr>
        <p:spPr>
          <a:xfrm>
            <a:off x="640080" y="2834250"/>
            <a:ext cx="1038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 Discovery: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8EFD8A1B-4924-784C-95B3-9414A50C13D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91714" y="3313012"/>
                <a:ext cx="11018149" cy="11731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ts val="3580"/>
                  </a:lnSpc>
                </a:pP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Domain Experts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write/discover rules manual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high cost</a:t>
                </a:r>
              </a:p>
              <a:p>
                <a:pPr>
                  <a:lnSpc>
                    <a:spcPts val="3580"/>
                  </a:lnSpc>
                </a:pP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Automatic rule discovery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faces challenges such as large data, complex rules, etc.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8EFD8A1B-4924-784C-95B3-9414A50C1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14" y="3313012"/>
                <a:ext cx="11018149" cy="1173177"/>
              </a:xfrm>
              <a:prstGeom prst="rect">
                <a:avLst/>
              </a:prstGeom>
              <a:blipFill>
                <a:blip r:embed="rId3"/>
                <a:stretch>
                  <a:fillRect l="-922" b="-1064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1372F065-5AA5-434F-B3F8-25E319AC9AA2}"/>
              </a:ext>
            </a:extLst>
          </p:cNvPr>
          <p:cNvSpPr txBox="1"/>
          <p:nvPr/>
        </p:nvSpPr>
        <p:spPr>
          <a:xfrm>
            <a:off x="640079" y="4497340"/>
            <a:ext cx="1038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 Applications: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01DE381-B4EF-CE43-9583-98DBB1901A72}"/>
              </a:ext>
            </a:extLst>
          </p:cNvPr>
          <p:cNvSpPr>
            <a:spLocks noGrp="1"/>
          </p:cNvSpPr>
          <p:nvPr/>
        </p:nvSpPr>
        <p:spPr>
          <a:xfrm>
            <a:off x="991714" y="4999574"/>
            <a:ext cx="11018149" cy="16229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Conflict Resolution (CR): Detect/correct inconsistencies and missing values.</a:t>
            </a:r>
          </a:p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Entity Resolution (ER): Eliminate redundancy and consolidate identical entities.</a:t>
            </a:r>
          </a:p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Tuple Splitting (TS): Fix incorrectly merged tuples and redistribute attributes.</a:t>
            </a:r>
            <a:endParaRPr lang="en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8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4541BB3-06F1-AA47-B3FA-6028B983DB22}"/>
                  </a:ext>
                </a:extLst>
              </p:cNvPr>
              <p:cNvSpPr/>
              <p:nvPr/>
            </p:nvSpPr>
            <p:spPr>
              <a:xfrm>
                <a:off x="733333" y="1211047"/>
                <a:ext cx="88577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045" indent="-360045">
                  <a:spcBef>
                    <a:spcPts val="300"/>
                  </a:spcBef>
                  <a:buClr>
                    <a:srgbClr val="0033CC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sz="28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Learned Upper Bound UBSCORE</a:t>
                </a:r>
                <a:r>
                  <a:rPr lang="zh-CN" altLang="en-US" sz="28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8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𝒔𝒖𝒃</m:t>
                        </m:r>
                      </m:sub>
                    </m:sSub>
                  </m:oMath>
                </a14:m>
                <a:endParaRPr lang="en-US" altLang="zh-CN" sz="2800" b="1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4541BB3-06F1-AA47-B3FA-6028B983D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33" y="1211047"/>
                <a:ext cx="8857727" cy="523220"/>
              </a:xfrm>
              <a:prstGeom prst="rect">
                <a:avLst/>
              </a:prstGeom>
              <a:blipFill>
                <a:blip r:embed="rId3"/>
                <a:stretch>
                  <a:fillRect l="-1144" t="-11905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8A0CBAA9-7AA1-C245-B937-4C784FEFDDB6}"/>
                  </a:ext>
                </a:extLst>
              </p:cNvPr>
              <p:cNvSpPr/>
              <p:nvPr/>
            </p:nvSpPr>
            <p:spPr>
              <a:xfrm>
                <a:off x="4202359" y="3360078"/>
                <a:ext cx="1837132" cy="2565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Sampled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𝐷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𝑠</m:t>
                        </m:r>
                      </m:sub>
                    </m:sSub>
                  </m:oMath>
                </a14:m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8A0CBAA9-7AA1-C245-B937-4C784FEFD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359" y="3360078"/>
                <a:ext cx="1837132" cy="256574"/>
              </a:xfrm>
              <a:prstGeom prst="rect">
                <a:avLst/>
              </a:prstGeom>
              <a:blipFill>
                <a:blip r:embed="rId4"/>
                <a:stretch>
                  <a:fillRect l="-685" t="-28571" b="-6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3" name="表格 12">
            <a:extLst>
              <a:ext uri="{FF2B5EF4-FFF2-40B4-BE49-F238E27FC236}">
                <a16:creationId xmlns:a16="http://schemas.microsoft.com/office/drawing/2014/main" id="{F57D0185-070D-2F4A-BAA2-2825404DF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900457"/>
              </p:ext>
            </p:extLst>
          </p:nvPr>
        </p:nvGraphicFramePr>
        <p:xfrm>
          <a:off x="4474410" y="2003209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2564300346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104" name="表格 12">
            <a:extLst>
              <a:ext uri="{FF2B5EF4-FFF2-40B4-BE49-F238E27FC236}">
                <a16:creationId xmlns:a16="http://schemas.microsoft.com/office/drawing/2014/main" id="{D358AF9B-2572-BA47-B060-1669D46A8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40218"/>
              </p:ext>
            </p:extLst>
          </p:nvPr>
        </p:nvGraphicFramePr>
        <p:xfrm>
          <a:off x="4574971" y="2096500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057907537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105" name="表格 12">
            <a:extLst>
              <a:ext uri="{FF2B5EF4-FFF2-40B4-BE49-F238E27FC236}">
                <a16:creationId xmlns:a16="http://schemas.microsoft.com/office/drawing/2014/main" id="{BC608DF0-BE30-204E-B6EA-8360A317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68546"/>
              </p:ext>
            </p:extLst>
          </p:nvPr>
        </p:nvGraphicFramePr>
        <p:xfrm>
          <a:off x="4683083" y="2189791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685525336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106" name="表格 12">
            <a:extLst>
              <a:ext uri="{FF2B5EF4-FFF2-40B4-BE49-F238E27FC236}">
                <a16:creationId xmlns:a16="http://schemas.microsoft.com/office/drawing/2014/main" id="{C052BB88-7BD5-5243-B034-16E10DD5F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91522"/>
              </p:ext>
            </p:extLst>
          </p:nvPr>
        </p:nvGraphicFramePr>
        <p:xfrm>
          <a:off x="4782413" y="2295301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791522070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sp>
        <p:nvSpPr>
          <p:cNvPr id="107" name="右箭头 106">
            <a:extLst>
              <a:ext uri="{FF2B5EF4-FFF2-40B4-BE49-F238E27FC236}">
                <a16:creationId xmlns:a16="http://schemas.microsoft.com/office/drawing/2014/main" id="{15C5E5A8-A8A0-E744-9811-3EB3FE8C4BD7}"/>
              </a:ext>
            </a:extLst>
          </p:cNvPr>
          <p:cNvSpPr/>
          <p:nvPr/>
        </p:nvSpPr>
        <p:spPr bwMode="auto">
          <a:xfrm>
            <a:off x="3475380" y="2401929"/>
            <a:ext cx="683269" cy="2756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01C864DE-1DF5-6945-BD17-CC34AEC93E0F}"/>
              </a:ext>
            </a:extLst>
          </p:cNvPr>
          <p:cNvGrpSpPr/>
          <p:nvPr/>
        </p:nvGrpSpPr>
        <p:grpSpPr>
          <a:xfrm>
            <a:off x="8125422" y="3140626"/>
            <a:ext cx="3850783" cy="2852526"/>
            <a:chOff x="6037194" y="2956493"/>
            <a:chExt cx="2840901" cy="2133815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BF85646C-417A-0447-90CB-7A48C65D03B5}"/>
                </a:ext>
              </a:extLst>
            </p:cNvPr>
            <p:cNvGrpSpPr/>
            <p:nvPr/>
          </p:nvGrpSpPr>
          <p:grpSpPr>
            <a:xfrm>
              <a:off x="6037194" y="2956493"/>
              <a:ext cx="2840901" cy="1826390"/>
              <a:chOff x="2087601" y="2218987"/>
              <a:chExt cx="5133072" cy="3489950"/>
            </a:xfrm>
          </p:grpSpPr>
          <p:pic>
            <p:nvPicPr>
              <p:cNvPr id="111" name="图片 110">
                <a:extLst>
                  <a:ext uri="{FF2B5EF4-FFF2-40B4-BE49-F238E27FC236}">
                    <a16:creationId xmlns:a16="http://schemas.microsoft.com/office/drawing/2014/main" id="{1627A757-7928-9649-AEC7-E21AE108E1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919" t="12060" r="6036" b="31801"/>
              <a:stretch/>
            </p:blipFill>
            <p:spPr>
              <a:xfrm>
                <a:off x="2087601" y="2218987"/>
                <a:ext cx="4968798" cy="2320062"/>
              </a:xfrm>
              <a:prstGeom prst="rect">
                <a:avLst/>
              </a:prstGeom>
            </p:spPr>
          </p:pic>
          <p:pic>
            <p:nvPicPr>
              <p:cNvPr id="112" name="图片 111">
                <a:extLst>
                  <a:ext uri="{FF2B5EF4-FFF2-40B4-BE49-F238E27FC236}">
                    <a16:creationId xmlns:a16="http://schemas.microsoft.com/office/drawing/2014/main" id="{E42805E9-435E-9E43-9FF5-999E0C0BBD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919" t="67206" r="6036" b="13861"/>
              <a:stretch/>
            </p:blipFill>
            <p:spPr>
              <a:xfrm>
                <a:off x="2103366" y="4926484"/>
                <a:ext cx="4968798" cy="782453"/>
              </a:xfrm>
              <a:prstGeom prst="rect">
                <a:avLst/>
              </a:prstGeom>
            </p:spPr>
          </p:pic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8F6ACA79-F717-D14F-AF8A-2F2D568C0CEF}"/>
                  </a:ext>
                </a:extLst>
              </p:cNvPr>
              <p:cNvSpPr/>
              <p:nvPr/>
            </p:nvSpPr>
            <p:spPr bwMode="auto">
              <a:xfrm>
                <a:off x="2379698" y="4551765"/>
                <a:ext cx="1090083" cy="3707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/>
              <a:lstStyle/>
              <a:p>
                <a:pPr algn="ctr"/>
                <a:r>
                  <a:rPr kumimoji="1" lang="en-US" altLang="zh-CN" sz="1000" b="1" dirty="0">
                    <a:solidFill>
                      <a:schemeClr val="tx1"/>
                    </a:solidFill>
                    <a:latin typeface="Gurmukhi MN" panose="02020600050405020304" pitchFamily="18" charset="0"/>
                    <a:ea typeface="Anonymice Powerline" panose="02060609030202000504" pitchFamily="49" charset="0"/>
                    <a:cs typeface="Gurmukhi MN" panose="02020600050405020304" pitchFamily="18" charset="0"/>
                  </a:rPr>
                  <a:t>AGENT</a:t>
                </a:r>
                <a:endParaRPr kumimoji="1" lang="zh-CN" altLang="en-US" sz="1000" b="1" dirty="0">
                  <a:solidFill>
                    <a:schemeClr val="tx1"/>
                  </a:solidFill>
                  <a:latin typeface="Gurmukhi MN" panose="02020600050405020304" pitchFamily="18" charset="0"/>
                  <a:cs typeface="Gurmukhi MN" panose="02020600050405020304" pitchFamily="18" charset="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1A97F0BB-A8FA-914A-B5E1-43204535D11D}"/>
                  </a:ext>
                </a:extLst>
              </p:cNvPr>
              <p:cNvSpPr/>
              <p:nvPr/>
            </p:nvSpPr>
            <p:spPr bwMode="auto">
              <a:xfrm>
                <a:off x="5450903" y="4551763"/>
                <a:ext cx="1769770" cy="3707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/>
              <a:lstStyle/>
              <a:p>
                <a:pPr algn="ctr"/>
                <a:r>
                  <a:rPr kumimoji="1" lang="en-US" altLang="zh-CN" sz="1000" b="1" dirty="0">
                    <a:solidFill>
                      <a:schemeClr val="tx1"/>
                    </a:solidFill>
                    <a:latin typeface="Gurmukhi MN" panose="02020600050405020304" pitchFamily="18" charset="0"/>
                    <a:ea typeface="Anonymice Powerline" panose="02060609030202000504" pitchFamily="49" charset="0"/>
                    <a:cs typeface="Gurmukhi MN" panose="02020600050405020304" pitchFamily="18" charset="0"/>
                  </a:rPr>
                  <a:t>ENVIRONMENT</a:t>
                </a:r>
                <a:endParaRPr kumimoji="1" lang="zh-CN" altLang="en-US" sz="1000" b="1" dirty="0">
                  <a:solidFill>
                    <a:schemeClr val="tx1"/>
                  </a:solidFill>
                  <a:latin typeface="Gurmukhi MN" panose="02020600050405020304" pitchFamily="18" charset="0"/>
                  <a:ea typeface="黑体" panose="02010609060101010101" pitchFamily="2" charset="-122"/>
                  <a:cs typeface="Gurmukhi MN" panose="02020600050405020304" pitchFamily="18" charset="0"/>
                </a:endParaRPr>
              </a:p>
            </p:txBody>
          </p:sp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F0A7A1FE-8DA0-1341-9AF4-4384961399B3}"/>
                </a:ext>
              </a:extLst>
            </p:cNvPr>
            <p:cNvSpPr/>
            <p:nvPr/>
          </p:nvSpPr>
          <p:spPr>
            <a:xfrm>
              <a:off x="6894769" y="4833734"/>
              <a:ext cx="1147345" cy="256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DQN Network</a:t>
              </a:r>
              <a:endPara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圆角矩形 114">
                <a:extLst>
                  <a:ext uri="{FF2B5EF4-FFF2-40B4-BE49-F238E27FC236}">
                    <a16:creationId xmlns:a16="http://schemas.microsoft.com/office/drawing/2014/main" id="{01376528-45EA-A740-A0FF-4DCF69C9DE31}"/>
                  </a:ext>
                </a:extLst>
              </p:cNvPr>
              <p:cNvSpPr/>
              <p:nvPr/>
            </p:nvSpPr>
            <p:spPr bwMode="auto">
              <a:xfrm>
                <a:off x="6852122" y="5746730"/>
                <a:ext cx="2026682" cy="754379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Training instances: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SupPr>
                        <m:e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𝒫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𝑠𝑒𝑙</m:t>
                          </m:r>
                        </m:sub>
                        <m:sup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′</m:t>
                          </m:r>
                        </m:sup>
                      </m:sSubSup>
                      <m:r>
                        <a:rPr lang="en-US" altLang="zh-CN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→</m:t>
                      </m:r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,</m:t>
                      </m:r>
                      <m:sSub>
                        <m:sSubPr>
                          <m:ctrlP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UB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sub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" name="圆角矩形 114">
                <a:extLst>
                  <a:ext uri="{FF2B5EF4-FFF2-40B4-BE49-F238E27FC236}">
                    <a16:creationId xmlns:a16="http://schemas.microsoft.com/office/drawing/2014/main" id="{01376528-45EA-A740-A0FF-4DCF69C9D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2122" y="5746730"/>
                <a:ext cx="2026682" cy="75437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圆角矩形 135">
                <a:extLst>
                  <a:ext uri="{FF2B5EF4-FFF2-40B4-BE49-F238E27FC236}">
                    <a16:creationId xmlns:a16="http://schemas.microsoft.com/office/drawing/2014/main" id="{3CEFE6A5-C640-3A42-B984-861B3180DC9F}"/>
                  </a:ext>
                </a:extLst>
              </p:cNvPr>
              <p:cNvSpPr/>
              <p:nvPr/>
            </p:nvSpPr>
            <p:spPr bwMode="auto">
              <a:xfrm>
                <a:off x="6852122" y="2171603"/>
                <a:ext cx="2540167" cy="754379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Randomly select a set of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𝑠𝑒𝑙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→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)</m:t>
                    </m:r>
                  </m:oMath>
                </a14:m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6" name="圆角矩形 135">
                <a:extLst>
                  <a:ext uri="{FF2B5EF4-FFF2-40B4-BE49-F238E27FC236}">
                    <a16:creationId xmlns:a16="http://schemas.microsoft.com/office/drawing/2014/main" id="{3CEFE6A5-C640-3A42-B984-861B3180D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2122" y="2171603"/>
                <a:ext cx="2540167" cy="754379"/>
              </a:xfrm>
              <a:prstGeom prst="roundRect">
                <a:avLst/>
              </a:prstGeom>
              <a:blipFill>
                <a:blip r:embed="rId7"/>
                <a:stretch>
                  <a:fillRect r="-1485" b="-4839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右箭头 136">
            <a:extLst>
              <a:ext uri="{FF2B5EF4-FFF2-40B4-BE49-F238E27FC236}">
                <a16:creationId xmlns:a16="http://schemas.microsoft.com/office/drawing/2014/main" id="{705D6882-FBF6-334C-9D54-2C2324A55B68}"/>
              </a:ext>
            </a:extLst>
          </p:cNvPr>
          <p:cNvSpPr/>
          <p:nvPr/>
        </p:nvSpPr>
        <p:spPr bwMode="auto">
          <a:xfrm rot="2708156">
            <a:off x="7861281" y="3185402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8" name="右箭头 137">
            <a:extLst>
              <a:ext uri="{FF2B5EF4-FFF2-40B4-BE49-F238E27FC236}">
                <a16:creationId xmlns:a16="http://schemas.microsoft.com/office/drawing/2014/main" id="{94B262DD-C610-1341-A780-D60718ADD246}"/>
              </a:ext>
            </a:extLst>
          </p:cNvPr>
          <p:cNvSpPr/>
          <p:nvPr/>
        </p:nvSpPr>
        <p:spPr bwMode="auto">
          <a:xfrm rot="8654247">
            <a:off x="7789883" y="5238794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759C9F88-2D8C-E946-820B-73448D8A8863}"/>
                  </a:ext>
                </a:extLst>
              </p:cNvPr>
              <p:cNvSpPr/>
              <p:nvPr/>
            </p:nvSpPr>
            <p:spPr bwMode="auto">
              <a:xfrm>
                <a:off x="828759" y="5522950"/>
                <a:ext cx="1903273" cy="1090278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Predict upper</a:t>
                </a:r>
                <a:r>
                  <a:rPr kumimoji="1" lang="zh-CN" altLang="en-US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bound</a:t>
                </a:r>
                <a:r>
                  <a:rPr kumimoji="1" lang="zh-CN" altLang="en-US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UBSCORE</a:t>
                </a:r>
                <a:r>
                  <a:rPr kumimoji="1" lang="zh-CN" altLang="en-US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𝑠𝑢𝑏</m:t>
                        </m:r>
                      </m:sub>
                    </m:sSub>
                  </m:oMath>
                </a14:m>
                <a:endParaRPr kumimoji="1" lang="zh-CN" altLang="en-US" dirty="0">
                  <a:solidFill>
                    <a:srgbClr val="0463C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759C9F88-2D8C-E946-820B-73448D8A88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759" y="5522950"/>
                <a:ext cx="1903273" cy="109027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右箭头 143">
            <a:extLst>
              <a:ext uri="{FF2B5EF4-FFF2-40B4-BE49-F238E27FC236}">
                <a16:creationId xmlns:a16="http://schemas.microsoft.com/office/drawing/2014/main" id="{8E701754-C205-0F4C-89E3-E27BB0E7275C}"/>
              </a:ext>
            </a:extLst>
          </p:cNvPr>
          <p:cNvSpPr/>
          <p:nvPr/>
        </p:nvSpPr>
        <p:spPr bwMode="auto">
          <a:xfrm>
            <a:off x="5997958" y="2406291"/>
            <a:ext cx="683269" cy="2756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58FCA90-4318-F747-992F-63244B579701}"/>
              </a:ext>
            </a:extLst>
          </p:cNvPr>
          <p:cNvGrpSpPr/>
          <p:nvPr/>
        </p:nvGrpSpPr>
        <p:grpSpPr>
          <a:xfrm>
            <a:off x="849165" y="1909855"/>
            <a:ext cx="2365900" cy="1589486"/>
            <a:chOff x="572730" y="878200"/>
            <a:chExt cx="3422017" cy="25350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矩形 146">
                  <a:extLst>
                    <a:ext uri="{FF2B5EF4-FFF2-40B4-BE49-F238E27FC236}">
                      <a16:creationId xmlns:a16="http://schemas.microsoft.com/office/drawing/2014/main" id="{D0A202D1-7160-E648-A107-9EAB0BC21219}"/>
                    </a:ext>
                  </a:extLst>
                </p:cNvPr>
                <p:cNvSpPr/>
                <p:nvPr/>
              </p:nvSpPr>
              <p:spPr>
                <a:xfrm>
                  <a:off x="880382" y="2986086"/>
                  <a:ext cx="2749811" cy="42720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Relational Data</a:t>
                  </a:r>
                  <a:r>
                    <a:rPr kumimoji="1" lang="zh-CN" alt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endParaRPr kumimoji="1"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7" name="矩形 146">
                  <a:extLst>
                    <a:ext uri="{FF2B5EF4-FFF2-40B4-BE49-F238E27FC236}">
                      <a16:creationId xmlns:a16="http://schemas.microsoft.com/office/drawing/2014/main" id="{D0A202D1-7160-E648-A107-9EAB0BC212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382" y="2986086"/>
                  <a:ext cx="2749811" cy="427202"/>
                </a:xfrm>
                <a:prstGeom prst="rect">
                  <a:avLst/>
                </a:prstGeom>
                <a:blipFill>
                  <a:blip r:embed="rId9"/>
                  <a:stretch>
                    <a:fillRect t="-27273" b="-545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A06E29DC-3B25-5244-9720-F4820E0E2EFA}"/>
                </a:ext>
              </a:extLst>
            </p:cNvPr>
            <p:cNvGrpSpPr/>
            <p:nvPr/>
          </p:nvGrpSpPr>
          <p:grpSpPr>
            <a:xfrm>
              <a:off x="572730" y="878200"/>
              <a:ext cx="3422017" cy="2023850"/>
              <a:chOff x="639011" y="881787"/>
              <a:chExt cx="3422017" cy="2023850"/>
            </a:xfrm>
          </p:grpSpPr>
          <p:pic>
            <p:nvPicPr>
              <p:cNvPr id="149" name="图形 148" descr="服务器">
                <a:extLst>
                  <a:ext uri="{FF2B5EF4-FFF2-40B4-BE49-F238E27FC236}">
                    <a16:creationId xmlns:a16="http://schemas.microsoft.com/office/drawing/2014/main" id="{045887D3-C957-9B49-A01A-BD578531D6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060201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0" name="图形 149" descr="服务器">
                <a:extLst>
                  <a:ext uri="{FF2B5EF4-FFF2-40B4-BE49-F238E27FC236}">
                    <a16:creationId xmlns:a16="http://schemas.microsoft.com/office/drawing/2014/main" id="{33ADDEC8-9ECC-EF45-AF13-7C7154C6D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997446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1" name="图形 150" descr="服务器">
                <a:extLst>
                  <a:ext uri="{FF2B5EF4-FFF2-40B4-BE49-F238E27FC236}">
                    <a16:creationId xmlns:a16="http://schemas.microsoft.com/office/drawing/2014/main" id="{A162AA7B-E230-6F43-940F-8F3F82F83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1639303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2" name="图形 151" descr="服务器">
                <a:extLst>
                  <a:ext uri="{FF2B5EF4-FFF2-40B4-BE49-F238E27FC236}">
                    <a16:creationId xmlns:a16="http://schemas.microsoft.com/office/drawing/2014/main" id="{9FA82724-B736-5848-ADBF-996C684C3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881787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3" name="图形 152" descr="服务器">
                <a:extLst>
                  <a:ext uri="{FF2B5EF4-FFF2-40B4-BE49-F238E27FC236}">
                    <a16:creationId xmlns:a16="http://schemas.microsoft.com/office/drawing/2014/main" id="{1B717A90-63B8-7A45-87D1-C7761588E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3367760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4" name="图形 153" descr="服务器">
                <a:extLst>
                  <a:ext uri="{FF2B5EF4-FFF2-40B4-BE49-F238E27FC236}">
                    <a16:creationId xmlns:a16="http://schemas.microsoft.com/office/drawing/2014/main" id="{F2E56461-0683-CE4E-B830-956789D55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2321079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155" name="图形 154" descr="v 形箭头">
                <a:extLst>
                  <a:ext uri="{FF2B5EF4-FFF2-40B4-BE49-F238E27FC236}">
                    <a16:creationId xmlns:a16="http://schemas.microsoft.com/office/drawing/2014/main" id="{E889D2B8-718D-0B49-9BB0-70D217E5C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03163" y="2210944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156" name="肘形连接符 155">
                <a:extLst>
                  <a:ext uri="{FF2B5EF4-FFF2-40B4-BE49-F238E27FC236}">
                    <a16:creationId xmlns:a16="http://schemas.microsoft.com/office/drawing/2014/main" id="{A9FA942F-D1A4-384C-9886-5321BE47716D}"/>
                  </a:ext>
                </a:extLst>
              </p:cNvPr>
              <p:cNvCxnSpPr>
                <a:cxnSpLocks/>
                <a:stCxn id="149" idx="3"/>
                <a:endCxn id="151" idx="1"/>
              </p:cNvCxnSpPr>
              <p:nvPr/>
            </p:nvCxnSpPr>
            <p:spPr>
              <a:xfrm>
                <a:off x="1332279" y="1352480"/>
                <a:ext cx="307024" cy="48125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肘形连接符 156">
                <a:extLst>
                  <a:ext uri="{FF2B5EF4-FFF2-40B4-BE49-F238E27FC236}">
                    <a16:creationId xmlns:a16="http://schemas.microsoft.com/office/drawing/2014/main" id="{D6A07D61-DA5D-B747-957A-C3DCA81ED29A}"/>
                  </a:ext>
                </a:extLst>
              </p:cNvPr>
              <p:cNvCxnSpPr>
                <a:cxnSpLocks/>
                <a:stCxn id="150" idx="3"/>
              </p:cNvCxnSpPr>
              <p:nvPr/>
            </p:nvCxnSpPr>
            <p:spPr>
              <a:xfrm flipV="1">
                <a:off x="1332279" y="2010042"/>
                <a:ext cx="307024" cy="27968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8" name="图形 157" descr="v 形箭头">
                <a:extLst>
                  <a:ext uri="{FF2B5EF4-FFF2-40B4-BE49-F238E27FC236}">
                    <a16:creationId xmlns:a16="http://schemas.microsoft.com/office/drawing/2014/main" id="{CA941F7D-6EA4-2641-A6A4-382D17768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03163" y="1270010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159" name="肘形连接符 158">
                <a:extLst>
                  <a:ext uri="{FF2B5EF4-FFF2-40B4-BE49-F238E27FC236}">
                    <a16:creationId xmlns:a16="http://schemas.microsoft.com/office/drawing/2014/main" id="{683029AD-08B4-0C44-884C-68E5BC05846F}"/>
                  </a:ext>
                </a:extLst>
              </p:cNvPr>
              <p:cNvCxnSpPr>
                <a:cxnSpLocks/>
                <a:stCxn id="152" idx="1"/>
                <a:endCxn id="151" idx="0"/>
              </p:cNvCxnSpPr>
              <p:nvPr/>
            </p:nvCxnSpPr>
            <p:spPr>
              <a:xfrm rot="10800000" flipV="1">
                <a:off x="1985937" y="1174066"/>
                <a:ext cx="560128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肘形连接符 159">
                <a:extLst>
                  <a:ext uri="{FF2B5EF4-FFF2-40B4-BE49-F238E27FC236}">
                    <a16:creationId xmlns:a16="http://schemas.microsoft.com/office/drawing/2014/main" id="{5A639239-F0B7-2E4A-9326-FAE7460C54A1}"/>
                  </a:ext>
                </a:extLst>
              </p:cNvPr>
              <p:cNvCxnSpPr>
                <a:cxnSpLocks/>
                <a:stCxn id="154" idx="1"/>
                <a:endCxn id="151" idx="2"/>
              </p:cNvCxnSpPr>
              <p:nvPr/>
            </p:nvCxnSpPr>
            <p:spPr>
              <a:xfrm rot="10800000">
                <a:off x="1985937" y="2126012"/>
                <a:ext cx="560128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1" name="图形 160" descr="v 形箭头">
                <a:extLst>
                  <a:ext uri="{FF2B5EF4-FFF2-40B4-BE49-F238E27FC236}">
                    <a16:creationId xmlns:a16="http://schemas.microsoft.com/office/drawing/2014/main" id="{B2A5A9F9-5ED6-EC4C-AFA1-E209EB823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162" name="图形 161" descr="v 形箭头">
                <a:extLst>
                  <a:ext uri="{FF2B5EF4-FFF2-40B4-BE49-F238E27FC236}">
                    <a16:creationId xmlns:a16="http://schemas.microsoft.com/office/drawing/2014/main" id="{11F831DF-58A7-2D4D-B935-EAEB78968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2534577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163" name="肘形连接符 162">
                <a:extLst>
                  <a:ext uri="{FF2B5EF4-FFF2-40B4-BE49-F238E27FC236}">
                    <a16:creationId xmlns:a16="http://schemas.microsoft.com/office/drawing/2014/main" id="{8E8466AA-F9FB-184C-99AF-D53A0BB621D2}"/>
                  </a:ext>
                </a:extLst>
              </p:cNvPr>
              <p:cNvCxnSpPr>
                <a:cxnSpLocks/>
                <a:stCxn id="154" idx="3"/>
                <a:endCxn id="153" idx="2"/>
              </p:cNvCxnSpPr>
              <p:nvPr/>
            </p:nvCxnSpPr>
            <p:spPr>
              <a:xfrm flipV="1">
                <a:off x="3239333" y="2126012"/>
                <a:ext cx="475061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肘形连接符 163">
                <a:extLst>
                  <a:ext uri="{FF2B5EF4-FFF2-40B4-BE49-F238E27FC236}">
                    <a16:creationId xmlns:a16="http://schemas.microsoft.com/office/drawing/2014/main" id="{3590C396-4183-CA45-887D-0A0484A4D16B}"/>
                  </a:ext>
                </a:extLst>
              </p:cNvPr>
              <p:cNvCxnSpPr>
                <a:cxnSpLocks/>
                <a:stCxn id="152" idx="3"/>
                <a:endCxn id="153" idx="0"/>
              </p:cNvCxnSpPr>
              <p:nvPr/>
            </p:nvCxnSpPr>
            <p:spPr>
              <a:xfrm>
                <a:off x="3239333" y="1174066"/>
                <a:ext cx="475061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5" name="图形 164" descr="v 形箭头">
                <a:extLst>
                  <a:ext uri="{FF2B5EF4-FFF2-40B4-BE49-F238E27FC236}">
                    <a16:creationId xmlns:a16="http://schemas.microsoft.com/office/drawing/2014/main" id="{46849AC7-3335-A34A-8522-94EF35D1B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220979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166" name="图形 165" descr="v 形箭头">
                <a:extLst>
                  <a:ext uri="{FF2B5EF4-FFF2-40B4-BE49-F238E27FC236}">
                    <a16:creationId xmlns:a16="http://schemas.microsoft.com/office/drawing/2014/main" id="{8B2E692A-36C5-584E-94F2-378B62146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220979" y="2533662"/>
                <a:ext cx="157562" cy="157562"/>
              </a:xfrm>
              <a:prstGeom prst="rect">
                <a:avLst/>
              </a:prstGeom>
            </p:spPr>
          </p:pic>
        </p:grp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A919C50D-1B67-2A45-BDBE-9B2AD121EA19}"/>
              </a:ext>
            </a:extLst>
          </p:cNvPr>
          <p:cNvGrpSpPr/>
          <p:nvPr/>
        </p:nvGrpSpPr>
        <p:grpSpPr>
          <a:xfrm>
            <a:off x="3848227" y="4826522"/>
            <a:ext cx="2096475" cy="1889592"/>
            <a:chOff x="4310365" y="4308774"/>
            <a:chExt cx="1855682" cy="1569775"/>
          </a:xfrm>
        </p:grpSpPr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6BCF7022-7595-F042-AB3E-86FAAAEC566E}"/>
                </a:ext>
              </a:extLst>
            </p:cNvPr>
            <p:cNvSpPr/>
            <p:nvPr/>
          </p:nvSpPr>
          <p:spPr>
            <a:xfrm>
              <a:off x="4323006" y="5621975"/>
              <a:ext cx="1843041" cy="256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Regression Model</a:t>
              </a:r>
              <a:endPara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DA5979DE-B843-9948-AA59-D153813AAA21}"/>
                </a:ext>
              </a:extLst>
            </p:cNvPr>
            <p:cNvGrpSpPr/>
            <p:nvPr/>
          </p:nvGrpSpPr>
          <p:grpSpPr>
            <a:xfrm>
              <a:off x="4310365" y="4308774"/>
              <a:ext cx="1855682" cy="1267920"/>
              <a:chOff x="4261506" y="2944311"/>
              <a:chExt cx="1855682" cy="1267920"/>
            </a:xfrm>
          </p:grpSpPr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145F6620-EA5C-7940-98D9-B660595CDE11}"/>
                  </a:ext>
                </a:extLst>
              </p:cNvPr>
              <p:cNvSpPr/>
              <p:nvPr/>
            </p:nvSpPr>
            <p:spPr>
              <a:xfrm>
                <a:off x="4274147" y="2944311"/>
                <a:ext cx="1843041" cy="1238124"/>
              </a:xfrm>
              <a:prstGeom prst="rect">
                <a:avLst/>
              </a:prstGeom>
              <a:solidFill>
                <a:srgbClr val="F2ECE3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03EB7F71-8B72-6745-8F32-DFCE9DD5C26E}"/>
                  </a:ext>
                </a:extLst>
              </p:cNvPr>
              <p:cNvSpPr/>
              <p:nvPr/>
            </p:nvSpPr>
            <p:spPr>
              <a:xfrm>
                <a:off x="4465497" y="3090312"/>
                <a:ext cx="1529314" cy="94039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9E9C9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72" name="直线连接符 171">
                <a:extLst>
                  <a:ext uri="{FF2B5EF4-FFF2-40B4-BE49-F238E27FC236}">
                    <a16:creationId xmlns:a16="http://schemas.microsoft.com/office/drawing/2014/main" id="{54C1B3C7-44A5-EA45-9E5D-5F32F0EFA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7131" y="3163857"/>
                <a:ext cx="1388401" cy="64631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E798BE1E-B2A0-0B4D-895D-37AA0BEE8474}"/>
                  </a:ext>
                </a:extLst>
              </p:cNvPr>
              <p:cNvSpPr/>
              <p:nvPr/>
            </p:nvSpPr>
            <p:spPr>
              <a:xfrm>
                <a:off x="5395952" y="3353676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4" name="椭圆 173">
                <a:extLst>
                  <a:ext uri="{FF2B5EF4-FFF2-40B4-BE49-F238E27FC236}">
                    <a16:creationId xmlns:a16="http://schemas.microsoft.com/office/drawing/2014/main" id="{12E70393-8E4F-9B4A-A301-6BFB3DC3916A}"/>
                  </a:ext>
                </a:extLst>
              </p:cNvPr>
              <p:cNvSpPr/>
              <p:nvPr/>
            </p:nvSpPr>
            <p:spPr>
              <a:xfrm>
                <a:off x="4744906" y="3417753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5" name="椭圆 174">
                <a:extLst>
                  <a:ext uri="{FF2B5EF4-FFF2-40B4-BE49-F238E27FC236}">
                    <a16:creationId xmlns:a16="http://schemas.microsoft.com/office/drawing/2014/main" id="{E97E0B4A-C3ED-B742-A235-6BC1AFD799AA}"/>
                  </a:ext>
                </a:extLst>
              </p:cNvPr>
              <p:cNvSpPr/>
              <p:nvPr/>
            </p:nvSpPr>
            <p:spPr>
              <a:xfrm>
                <a:off x="4847859" y="3302985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5515152C-D45F-E349-8816-FB27AC7B8E1F}"/>
                  </a:ext>
                </a:extLst>
              </p:cNvPr>
              <p:cNvSpPr/>
              <p:nvPr/>
            </p:nvSpPr>
            <p:spPr>
              <a:xfrm>
                <a:off x="5072602" y="325085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936A5C3-33F2-C341-BC13-AB5AAECD5125}"/>
                  </a:ext>
                </a:extLst>
              </p:cNvPr>
              <p:cNvSpPr/>
              <p:nvPr/>
            </p:nvSpPr>
            <p:spPr>
              <a:xfrm>
                <a:off x="5225002" y="340325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8" name="椭圆 177">
                <a:extLst>
                  <a:ext uri="{FF2B5EF4-FFF2-40B4-BE49-F238E27FC236}">
                    <a16:creationId xmlns:a16="http://schemas.microsoft.com/office/drawing/2014/main" id="{7811E461-F071-4549-A01D-71AFFC40992F}"/>
                  </a:ext>
                </a:extLst>
              </p:cNvPr>
              <p:cNvSpPr/>
              <p:nvPr/>
            </p:nvSpPr>
            <p:spPr>
              <a:xfrm>
                <a:off x="4780906" y="3637156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860AB343-0E05-BC44-9387-CB5B848405F4}"/>
                  </a:ext>
                </a:extLst>
              </p:cNvPr>
              <p:cNvSpPr/>
              <p:nvPr/>
            </p:nvSpPr>
            <p:spPr>
              <a:xfrm>
                <a:off x="4708906" y="3704498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0" name="椭圆 179">
                <a:extLst>
                  <a:ext uri="{FF2B5EF4-FFF2-40B4-BE49-F238E27FC236}">
                    <a16:creationId xmlns:a16="http://schemas.microsoft.com/office/drawing/2014/main" id="{0F0E73B4-8642-5B46-827B-D0C7F71E8843}"/>
                  </a:ext>
                </a:extLst>
              </p:cNvPr>
              <p:cNvSpPr/>
              <p:nvPr/>
            </p:nvSpPr>
            <p:spPr>
              <a:xfrm>
                <a:off x="4656482" y="3774174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D082E62C-5801-AF40-A465-9458DDCDCB82}"/>
                  </a:ext>
                </a:extLst>
              </p:cNvPr>
              <p:cNvSpPr/>
              <p:nvPr/>
            </p:nvSpPr>
            <p:spPr>
              <a:xfrm>
                <a:off x="4808882" y="3926574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C1DF0516-CC17-1B43-BB3E-819CEA31CB7B}"/>
                  </a:ext>
                </a:extLst>
              </p:cNvPr>
              <p:cNvSpPr/>
              <p:nvPr/>
            </p:nvSpPr>
            <p:spPr>
              <a:xfrm>
                <a:off x="4961392" y="3704498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54DD73D5-5CF0-F749-98EF-43942599ED70}"/>
                  </a:ext>
                </a:extLst>
              </p:cNvPr>
              <p:cNvSpPr/>
              <p:nvPr/>
            </p:nvSpPr>
            <p:spPr>
              <a:xfrm>
                <a:off x="5054602" y="3432746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92FB9D3-7735-A04E-AF35-7335CB78D188}"/>
                  </a:ext>
                </a:extLst>
              </p:cNvPr>
              <p:cNvSpPr/>
              <p:nvPr/>
            </p:nvSpPr>
            <p:spPr>
              <a:xfrm>
                <a:off x="4998423" y="349276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331E20A8-2908-D844-A008-36A486B96293}"/>
                  </a:ext>
                </a:extLst>
              </p:cNvPr>
              <p:cNvSpPr/>
              <p:nvPr/>
            </p:nvSpPr>
            <p:spPr>
              <a:xfrm>
                <a:off x="5048659" y="347476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0984C5A4-EC2C-E14C-8A10-6973E7A43C0E}"/>
                  </a:ext>
                </a:extLst>
              </p:cNvPr>
              <p:cNvSpPr/>
              <p:nvPr/>
            </p:nvSpPr>
            <p:spPr>
              <a:xfrm>
                <a:off x="5217408" y="352286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DEB17F51-63BF-9C4B-9BB6-472F44D6BF7E}"/>
                  </a:ext>
                </a:extLst>
              </p:cNvPr>
              <p:cNvSpPr/>
              <p:nvPr/>
            </p:nvSpPr>
            <p:spPr>
              <a:xfrm>
                <a:off x="5155163" y="355886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F574C6BA-F1DE-5943-8499-9C05DA63305A}"/>
                  </a:ext>
                </a:extLst>
              </p:cNvPr>
              <p:cNvSpPr/>
              <p:nvPr/>
            </p:nvSpPr>
            <p:spPr>
              <a:xfrm>
                <a:off x="5299900" y="353830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FE825F18-A740-1444-8DF1-AF12F1F86715}"/>
                  </a:ext>
                </a:extLst>
              </p:cNvPr>
              <p:cNvSpPr/>
              <p:nvPr/>
            </p:nvSpPr>
            <p:spPr>
              <a:xfrm>
                <a:off x="5365858" y="3601156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973D35AE-5035-F446-BCB5-B856FA5E3D0B}"/>
                  </a:ext>
                </a:extLst>
              </p:cNvPr>
              <p:cNvSpPr/>
              <p:nvPr/>
            </p:nvSpPr>
            <p:spPr>
              <a:xfrm>
                <a:off x="5435692" y="3334819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E52749CF-E133-5040-BA7D-77F3086B1BAE}"/>
                  </a:ext>
                </a:extLst>
              </p:cNvPr>
              <p:cNvSpPr/>
              <p:nvPr/>
            </p:nvSpPr>
            <p:spPr>
              <a:xfrm>
                <a:off x="5429898" y="3385031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0FABB90F-559D-4642-9CF7-DF0E6FF980F7}"/>
                  </a:ext>
                </a:extLst>
              </p:cNvPr>
              <p:cNvSpPr/>
              <p:nvPr/>
            </p:nvSpPr>
            <p:spPr>
              <a:xfrm>
                <a:off x="5507162" y="316385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73A7FBD3-E0F5-2640-A7C4-C6CE1B7E5753}"/>
                  </a:ext>
                </a:extLst>
              </p:cNvPr>
              <p:cNvSpPr/>
              <p:nvPr/>
            </p:nvSpPr>
            <p:spPr>
              <a:xfrm>
                <a:off x="5604990" y="3155314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96F94725-9F21-6F45-BAEA-09AF15090176}"/>
                  </a:ext>
                </a:extLst>
              </p:cNvPr>
              <p:cNvSpPr/>
              <p:nvPr/>
            </p:nvSpPr>
            <p:spPr>
              <a:xfrm>
                <a:off x="5640990" y="3233865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BA8CA475-DFF1-1A46-B336-AECE6FF3AEBA}"/>
                  </a:ext>
                </a:extLst>
              </p:cNvPr>
              <p:cNvSpPr/>
              <p:nvPr/>
            </p:nvSpPr>
            <p:spPr>
              <a:xfrm>
                <a:off x="5814145" y="3141415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40975432-2ED6-D944-B12E-DA760876E266}"/>
                  </a:ext>
                </a:extLst>
              </p:cNvPr>
              <p:cNvSpPr/>
              <p:nvPr/>
            </p:nvSpPr>
            <p:spPr>
              <a:xfrm>
                <a:off x="5899532" y="3263557"/>
                <a:ext cx="21600" cy="2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97" name="直线连接符 196">
                <a:extLst>
                  <a:ext uri="{FF2B5EF4-FFF2-40B4-BE49-F238E27FC236}">
                    <a16:creationId xmlns:a16="http://schemas.microsoft.com/office/drawing/2014/main" id="{82307D02-749C-AA46-8EFE-180D6D14441B}"/>
                  </a:ext>
                </a:extLst>
              </p:cNvPr>
              <p:cNvCxnSpPr/>
              <p:nvPr/>
            </p:nvCxnSpPr>
            <p:spPr>
              <a:xfrm>
                <a:off x="4438650" y="4006850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直线连接符 197">
                <a:extLst>
                  <a:ext uri="{FF2B5EF4-FFF2-40B4-BE49-F238E27FC236}">
                    <a16:creationId xmlns:a16="http://schemas.microsoft.com/office/drawing/2014/main" id="{95128E7E-3208-B940-B931-D0E781CAEFCD}"/>
                  </a:ext>
                </a:extLst>
              </p:cNvPr>
              <p:cNvCxnSpPr/>
              <p:nvPr/>
            </p:nvCxnSpPr>
            <p:spPr>
              <a:xfrm>
                <a:off x="4438650" y="3877438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直线连接符 198">
                <a:extLst>
                  <a:ext uri="{FF2B5EF4-FFF2-40B4-BE49-F238E27FC236}">
                    <a16:creationId xmlns:a16="http://schemas.microsoft.com/office/drawing/2014/main" id="{265B287F-6BA5-1848-A158-8E66E9F96BE7}"/>
                  </a:ext>
                </a:extLst>
              </p:cNvPr>
              <p:cNvCxnSpPr/>
              <p:nvPr/>
            </p:nvCxnSpPr>
            <p:spPr>
              <a:xfrm>
                <a:off x="4438650" y="3738209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直线连接符 199">
                <a:extLst>
                  <a:ext uri="{FF2B5EF4-FFF2-40B4-BE49-F238E27FC236}">
                    <a16:creationId xmlns:a16="http://schemas.microsoft.com/office/drawing/2014/main" id="{24F49E51-C997-A249-9E0E-A26D922CFD3D}"/>
                  </a:ext>
                </a:extLst>
              </p:cNvPr>
              <p:cNvCxnSpPr/>
              <p:nvPr/>
            </p:nvCxnSpPr>
            <p:spPr>
              <a:xfrm>
                <a:off x="4438650" y="3586817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1" name="直线连接符 200">
                <a:extLst>
                  <a:ext uri="{FF2B5EF4-FFF2-40B4-BE49-F238E27FC236}">
                    <a16:creationId xmlns:a16="http://schemas.microsoft.com/office/drawing/2014/main" id="{89CBA239-5270-B44C-AC28-F4440065A97E}"/>
                  </a:ext>
                </a:extLst>
              </p:cNvPr>
              <p:cNvCxnSpPr/>
              <p:nvPr/>
            </p:nvCxnSpPr>
            <p:spPr>
              <a:xfrm>
                <a:off x="4438650" y="3439353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直线连接符 201">
                <a:extLst>
                  <a:ext uri="{FF2B5EF4-FFF2-40B4-BE49-F238E27FC236}">
                    <a16:creationId xmlns:a16="http://schemas.microsoft.com/office/drawing/2014/main" id="{CD70BC5A-330E-C64D-9CBF-4624F1026809}"/>
                  </a:ext>
                </a:extLst>
              </p:cNvPr>
              <p:cNvCxnSpPr/>
              <p:nvPr/>
            </p:nvCxnSpPr>
            <p:spPr>
              <a:xfrm>
                <a:off x="4438650" y="3282320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直线连接符 202">
                <a:extLst>
                  <a:ext uri="{FF2B5EF4-FFF2-40B4-BE49-F238E27FC236}">
                    <a16:creationId xmlns:a16="http://schemas.microsoft.com/office/drawing/2014/main" id="{32DE32B3-7E3C-B046-A6EE-200952BB7C38}"/>
                  </a:ext>
                </a:extLst>
              </p:cNvPr>
              <p:cNvCxnSpPr/>
              <p:nvPr/>
            </p:nvCxnSpPr>
            <p:spPr>
              <a:xfrm>
                <a:off x="4440096" y="3141415"/>
                <a:ext cx="2684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直线连接符 203">
                <a:extLst>
                  <a:ext uri="{FF2B5EF4-FFF2-40B4-BE49-F238E27FC236}">
                    <a16:creationId xmlns:a16="http://schemas.microsoft.com/office/drawing/2014/main" id="{DC8A34C7-9162-4040-9A18-78AFF321FB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103" y="4030705"/>
                <a:ext cx="0" cy="355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直线连接符 204">
                <a:extLst>
                  <a:ext uri="{FF2B5EF4-FFF2-40B4-BE49-F238E27FC236}">
                    <a16:creationId xmlns:a16="http://schemas.microsoft.com/office/drawing/2014/main" id="{7EED6F1D-191A-FF45-B25F-2E888C6608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9167" y="4035824"/>
                <a:ext cx="0" cy="355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直线连接符 205">
                <a:extLst>
                  <a:ext uri="{FF2B5EF4-FFF2-40B4-BE49-F238E27FC236}">
                    <a16:creationId xmlns:a16="http://schemas.microsoft.com/office/drawing/2014/main" id="{03038A7B-3A1C-5745-8874-5B5DC07ECE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8800" y="4032649"/>
                <a:ext cx="0" cy="355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直线连接符 206">
                <a:extLst>
                  <a:ext uri="{FF2B5EF4-FFF2-40B4-BE49-F238E27FC236}">
                    <a16:creationId xmlns:a16="http://schemas.microsoft.com/office/drawing/2014/main" id="{A707CAD1-CDB3-3B44-9D2F-F3F7B0C7A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2315" y="4036846"/>
                <a:ext cx="0" cy="355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8" name="文本框 207">
                <a:extLst>
                  <a:ext uri="{FF2B5EF4-FFF2-40B4-BE49-F238E27FC236}">
                    <a16:creationId xmlns:a16="http://schemas.microsoft.com/office/drawing/2014/main" id="{A66EEBD1-056A-3641-AAF5-E3140103E8A2}"/>
                  </a:ext>
                </a:extLst>
              </p:cNvPr>
              <p:cNvSpPr txBox="1"/>
              <p:nvPr/>
            </p:nvSpPr>
            <p:spPr>
              <a:xfrm>
                <a:off x="4487404" y="4019855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文本框 208">
                <a:extLst>
                  <a:ext uri="{FF2B5EF4-FFF2-40B4-BE49-F238E27FC236}">
                    <a16:creationId xmlns:a16="http://schemas.microsoft.com/office/drawing/2014/main" id="{8FC3E9A3-35C5-9C4E-B775-56D40ACB608C}"/>
                  </a:ext>
                </a:extLst>
              </p:cNvPr>
              <p:cNvSpPr txBox="1"/>
              <p:nvPr/>
            </p:nvSpPr>
            <p:spPr>
              <a:xfrm>
                <a:off x="4859939" y="4021233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F9A0C3CA-375E-454C-9F88-7469B844CB47}"/>
                  </a:ext>
                </a:extLst>
              </p:cNvPr>
              <p:cNvSpPr txBox="1"/>
              <p:nvPr/>
            </p:nvSpPr>
            <p:spPr>
              <a:xfrm>
                <a:off x="5222508" y="4027565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31EB64B2-B410-984D-8480-09359D3053C7}"/>
                  </a:ext>
                </a:extLst>
              </p:cNvPr>
              <p:cNvSpPr txBox="1"/>
              <p:nvPr/>
            </p:nvSpPr>
            <p:spPr>
              <a:xfrm>
                <a:off x="5596382" y="4027565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文本框 211">
                <a:extLst>
                  <a:ext uri="{FF2B5EF4-FFF2-40B4-BE49-F238E27FC236}">
                    <a16:creationId xmlns:a16="http://schemas.microsoft.com/office/drawing/2014/main" id="{6363E6CB-993A-F842-AB43-BB5BEC780526}"/>
                  </a:ext>
                </a:extLst>
              </p:cNvPr>
              <p:cNvSpPr txBox="1"/>
              <p:nvPr/>
            </p:nvSpPr>
            <p:spPr>
              <a:xfrm>
                <a:off x="4323574" y="3914517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29238116-0BA2-E740-A8C1-C547CF324383}"/>
                  </a:ext>
                </a:extLst>
              </p:cNvPr>
              <p:cNvSpPr txBox="1"/>
              <p:nvPr/>
            </p:nvSpPr>
            <p:spPr>
              <a:xfrm>
                <a:off x="4323574" y="3796796"/>
                <a:ext cx="1194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481BBCD8-6B56-9245-B8E8-E6AD84B54DB4}"/>
                  </a:ext>
                </a:extLst>
              </p:cNvPr>
              <p:cNvSpPr txBox="1"/>
              <p:nvPr/>
            </p:nvSpPr>
            <p:spPr>
              <a:xfrm>
                <a:off x="4261507" y="3645841"/>
                <a:ext cx="2683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F6470A78-8590-BF48-BBD2-6E24D7D190BA}"/>
                  </a:ext>
                </a:extLst>
              </p:cNvPr>
              <p:cNvSpPr txBox="1"/>
              <p:nvPr/>
            </p:nvSpPr>
            <p:spPr>
              <a:xfrm>
                <a:off x="4261506" y="3497753"/>
                <a:ext cx="2683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6" name="文本框 215">
                <a:extLst>
                  <a:ext uri="{FF2B5EF4-FFF2-40B4-BE49-F238E27FC236}">
                    <a16:creationId xmlns:a16="http://schemas.microsoft.com/office/drawing/2014/main" id="{8AC75D39-F708-3C48-8B12-8279BAF20A53}"/>
                  </a:ext>
                </a:extLst>
              </p:cNvPr>
              <p:cNvSpPr txBox="1"/>
              <p:nvPr/>
            </p:nvSpPr>
            <p:spPr>
              <a:xfrm>
                <a:off x="4262210" y="3347694"/>
                <a:ext cx="2683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A4442308-3B64-9141-859C-46156EC83868}"/>
                  </a:ext>
                </a:extLst>
              </p:cNvPr>
              <p:cNvSpPr txBox="1"/>
              <p:nvPr/>
            </p:nvSpPr>
            <p:spPr>
              <a:xfrm>
                <a:off x="4265366" y="3196615"/>
                <a:ext cx="2683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C0AF2F5F-6C47-664D-AA32-3ED09760E5DC}"/>
                  </a:ext>
                </a:extLst>
              </p:cNvPr>
              <p:cNvSpPr txBox="1"/>
              <p:nvPr/>
            </p:nvSpPr>
            <p:spPr>
              <a:xfrm>
                <a:off x="4262818" y="3051001"/>
                <a:ext cx="2683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kumimoji="1" lang="zh-CN" alt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9" name="右箭头 218">
            <a:extLst>
              <a:ext uri="{FF2B5EF4-FFF2-40B4-BE49-F238E27FC236}">
                <a16:creationId xmlns:a16="http://schemas.microsoft.com/office/drawing/2014/main" id="{9DB90E67-626D-344D-A44A-AE6FC2D1F249}"/>
              </a:ext>
            </a:extLst>
          </p:cNvPr>
          <p:cNvSpPr/>
          <p:nvPr/>
        </p:nvSpPr>
        <p:spPr bwMode="auto">
          <a:xfrm rot="10800000">
            <a:off x="6096493" y="6009511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220" name="右箭头 219">
            <a:extLst>
              <a:ext uri="{FF2B5EF4-FFF2-40B4-BE49-F238E27FC236}">
                <a16:creationId xmlns:a16="http://schemas.microsoft.com/office/drawing/2014/main" id="{FA45505A-E178-D944-B2FE-67B000312568}"/>
              </a:ext>
            </a:extLst>
          </p:cNvPr>
          <p:cNvSpPr/>
          <p:nvPr/>
        </p:nvSpPr>
        <p:spPr bwMode="auto">
          <a:xfrm rot="10800000">
            <a:off x="2972961" y="5993152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292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3: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Anytime Top-k Rule Discovery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74541BB3-06F1-AA47-B3FA-6028B983DB22}"/>
              </a:ext>
            </a:extLst>
          </p:cNvPr>
          <p:cNvSpPr/>
          <p:nvPr/>
        </p:nvSpPr>
        <p:spPr>
          <a:xfrm>
            <a:off x="733333" y="1211047"/>
            <a:ext cx="88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How to quick discover the Next Top-k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305C0791-F055-5742-9A89-11B97874139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291548" y="1899960"/>
                <a:ext cx="9199469" cy="45598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Basic Ideas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Lazy</a:t>
                </a:r>
                <a:r>
                  <a:rPr lang="zh-CN" altLang="en-US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Evaluation</a:t>
                </a:r>
              </a:p>
              <a:p>
                <a:pPr lvl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en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Instead of just the top-𝑘 rules, all minimal rules discovered are kept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2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Σ</m:t>
                    </m:r>
                  </m:oMath>
                </a14:m>
                <a:r>
                  <a:rPr lang="el-GR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</a:t>
                </a:r>
                <a:r>
                  <a:rPr lang="en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referred to as </a:t>
                </a:r>
                <a:r>
                  <a:rPr lang="en" altLang="zh-CN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complete rules</a:t>
                </a:r>
                <a:endParaRPr lang="en-US" altLang="zh-CN" sz="2200" b="1" dirty="0">
                  <a:solidFill>
                    <a:srgbClr val="0463C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For rules with score lower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𝑇</m:t>
                        </m:r>
                      </m:e>
                      <m:sub>
                        <m:r>
                          <a:rPr lang="en-US" altLang="zh-CN" sz="22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𝑘</m:t>
                        </m:r>
                      </m:sub>
                    </m:sSub>
                    <m:r>
                      <a:rPr lang="en-US" altLang="zh-CN" sz="2200" b="0" i="1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, 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we maintain them as </a:t>
                </a:r>
                <a:r>
                  <a:rPr lang="en-US" altLang="zh-CN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partial</a:t>
                </a:r>
                <a:r>
                  <a:rPr lang="zh-CN" altLang="en-US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b="1" dirty="0">
                    <a:solidFill>
                      <a:srgbClr val="0463C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rules </a:t>
                </a: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(NOT prune directly as before)</a:t>
                </a:r>
              </a:p>
              <a:p>
                <a:pPr lvl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en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For each partial rule whose score upper bound is among the next top-𝑘, we resume its levelwise search in order</a:t>
                </a:r>
              </a:p>
              <a:p>
                <a:pPr lvl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en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Each time output next top-k rules, only return the next top-𝑘 complete rules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2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m:t>Σ</m:t>
                    </m:r>
                  </m:oMath>
                </a14:m>
                <a:r>
                  <a:rPr lang="el-GR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305C0791-F055-5742-9A89-11B9787413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48" y="1899960"/>
                <a:ext cx="9199469" cy="4559833"/>
              </a:xfrm>
              <a:prstGeom prst="rect">
                <a:avLst/>
              </a:prstGeom>
              <a:blipFill>
                <a:blip r:embed="rId3"/>
                <a:stretch>
                  <a:fillRect l="-964" r="-413" b="-833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0" name="表格 4">
            <a:extLst>
              <a:ext uri="{FF2B5EF4-FFF2-40B4-BE49-F238E27FC236}">
                <a16:creationId xmlns:a16="http://schemas.microsoft.com/office/drawing/2014/main" id="{13795419-4CA3-2A43-999E-CA2969F3F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48627"/>
              </p:ext>
            </p:extLst>
          </p:nvPr>
        </p:nvGraphicFramePr>
        <p:xfrm>
          <a:off x="7069549" y="1865367"/>
          <a:ext cx="46767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677">
                  <a:extLst>
                    <a:ext uri="{9D8B030D-6E8A-4147-A177-3AD203B41FA5}">
                      <a16:colId xmlns:a16="http://schemas.microsoft.com/office/drawing/2014/main" val="1652860290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1083620443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2221332052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1523897584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2043918666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3508031445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3867774728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1713976980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2065288921"/>
                    </a:ext>
                  </a:extLst>
                </a:gridCol>
                <a:gridCol w="467677">
                  <a:extLst>
                    <a:ext uri="{9D8B030D-6E8A-4147-A177-3AD203B41FA5}">
                      <a16:colId xmlns:a16="http://schemas.microsoft.com/office/drawing/2014/main" val="2966653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374477"/>
                  </a:ext>
                </a:extLst>
              </a:tr>
            </a:tbl>
          </a:graphicData>
        </a:graphic>
      </p:graphicFrame>
      <p:sp>
        <p:nvSpPr>
          <p:cNvPr id="101" name="文本框 100">
            <a:extLst>
              <a:ext uri="{FF2B5EF4-FFF2-40B4-BE49-F238E27FC236}">
                <a16:creationId xmlns:a16="http://schemas.microsoft.com/office/drawing/2014/main" id="{52C2DC5B-5D39-4A47-88D9-9AA4B65ABBA2}"/>
              </a:ext>
            </a:extLst>
          </p:cNvPr>
          <p:cNvSpPr txBox="1"/>
          <p:nvPr/>
        </p:nvSpPr>
        <p:spPr>
          <a:xfrm>
            <a:off x="8780475" y="2256659"/>
            <a:ext cx="171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Top-</a:t>
            </a:r>
            <a:r>
              <a:rPr lang="en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𝑘</a:t>
            </a:r>
            <a:r>
              <a:rPr kumimoji="1"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Queue</a:t>
            </a:r>
            <a:endParaRPr kumimoji="1" lang="zh-CN" altLang="en-US" sz="20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A pictorial example of top-k discovery method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9">
                <a:extLst>
                  <a:ext uri="{FF2B5EF4-FFF2-40B4-BE49-F238E27FC236}">
                    <a16:creationId xmlns:a16="http://schemas.microsoft.com/office/drawing/2014/main" id="{8B3B9DA2-CAB5-D64A-9BEA-53E55BED9EA0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1543674766"/>
                  </p:ext>
                </p:extLst>
              </p:nvPr>
            </p:nvGraphicFramePr>
            <p:xfrm>
              <a:off x="1661864" y="1125244"/>
              <a:ext cx="2951043" cy="15761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0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20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Rules(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score(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b="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altLang="zh-CN" sz="1800" b="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9">
                <a:extLst>
                  <a:ext uri="{FF2B5EF4-FFF2-40B4-BE49-F238E27FC236}">
                    <a16:creationId xmlns:a16="http://schemas.microsoft.com/office/drawing/2014/main" id="{8B3B9DA2-CAB5-D64A-9BEA-53E55BED9EA0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54"/>
                </p:custDataLst>
                <p:extLst>
                  <p:ext uri="{D42A27DB-BD31-4B8C-83A1-F6EECF244321}">
                    <p14:modId xmlns:p14="http://schemas.microsoft.com/office/powerpoint/2010/main" val="1543674766"/>
                  </p:ext>
                </p:extLst>
              </p:nvPr>
            </p:nvGraphicFramePr>
            <p:xfrm>
              <a:off x="1661864" y="1125244"/>
              <a:ext cx="2951043" cy="15761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0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20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4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5"/>
                          <a:stretch>
                            <a:fillRect t="-6452" r="-101709" b="-3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5"/>
                          <a:stretch>
                            <a:fillRect l="-100000" t="-6452" r="-1709" b="-3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5"/>
                          <a:stretch>
                            <a:fillRect t="-103125" r="-101709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5"/>
                          <a:stretch>
                            <a:fillRect t="-209677" r="-101709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4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5"/>
                          <a:stretch>
                            <a:fillRect t="-309677" r="-101709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表格 9">
                <a:extLst>
                  <a:ext uri="{FF2B5EF4-FFF2-40B4-BE49-F238E27FC236}">
                    <a16:creationId xmlns:a16="http://schemas.microsoft.com/office/drawing/2014/main" id="{790C3587-73CC-374D-82E4-793FC238B74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"/>
                </p:custDataLst>
                <p:extLst>
                  <p:ext uri="{D42A27DB-BD31-4B8C-83A1-F6EECF244321}">
                    <p14:modId xmlns:p14="http://schemas.microsoft.com/office/powerpoint/2010/main" val="4179176654"/>
                  </p:ext>
                </p:extLst>
              </p:nvPr>
            </p:nvGraphicFramePr>
            <p:xfrm>
              <a:off x="1661864" y="5114142"/>
              <a:ext cx="2951042" cy="1661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0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20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5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Rules(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score(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𝜑</m:t>
                              </m:r>
                              <m:r>
                                <a:rPr lang="en-US" altLang="zh-CN" sz="180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</a:rPr>
                                  <m:t>𝜑</m:t>
                                </m:r>
                                <m:r>
                                  <a:rPr lang="en-US" altLang="zh-CN" sz="1800" b="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altLang="zh-CN" sz="1800" b="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800" i="1" baseline="-2500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表格 9">
                <a:extLst>
                  <a:ext uri="{FF2B5EF4-FFF2-40B4-BE49-F238E27FC236}">
                    <a16:creationId xmlns:a16="http://schemas.microsoft.com/office/drawing/2014/main" id="{790C3587-73CC-374D-82E4-793FC238B74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56"/>
                </p:custDataLst>
                <p:extLst>
                  <p:ext uri="{D42A27DB-BD31-4B8C-83A1-F6EECF244321}">
                    <p14:modId xmlns:p14="http://schemas.microsoft.com/office/powerpoint/2010/main" val="4179176654"/>
                  </p:ext>
                </p:extLst>
              </p:nvPr>
            </p:nvGraphicFramePr>
            <p:xfrm>
              <a:off x="1661864" y="5114142"/>
              <a:ext cx="2951042" cy="1661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0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720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5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7"/>
                          <a:stretch>
                            <a:fillRect t="-6061" r="-101709" b="-3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7"/>
                          <a:stretch>
                            <a:fillRect l="-100000" t="-6061" r="-1709" b="-3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7"/>
                          <a:stretch>
                            <a:fillRect t="-106061" r="-101709" b="-2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7"/>
                          <a:stretch>
                            <a:fillRect t="-206061" r="-101709" b="-1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15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7"/>
                          <a:stretch>
                            <a:fillRect t="-306061" r="-101709" b="-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2" name="组合 91">
            <a:extLst>
              <a:ext uri="{FF2B5EF4-FFF2-40B4-BE49-F238E27FC236}">
                <a16:creationId xmlns:a16="http://schemas.microsoft.com/office/drawing/2014/main" id="{28A5AE18-0FA1-9448-8078-D594B7C52E02}"/>
              </a:ext>
            </a:extLst>
          </p:cNvPr>
          <p:cNvGrpSpPr/>
          <p:nvPr/>
        </p:nvGrpSpPr>
        <p:grpSpPr>
          <a:xfrm>
            <a:off x="186278" y="1160965"/>
            <a:ext cx="11819444" cy="5634362"/>
            <a:chOff x="8762" y="1007151"/>
            <a:chExt cx="9135238" cy="542892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9485E57-B437-4245-8862-53EDC5F0E513}"/>
                </a:ext>
              </a:extLst>
            </p:cNvPr>
            <p:cNvGrpSpPr/>
            <p:nvPr/>
          </p:nvGrpSpPr>
          <p:grpSpPr>
            <a:xfrm>
              <a:off x="3596869" y="1007151"/>
              <a:ext cx="5456605" cy="816110"/>
              <a:chOff x="3613345" y="1007151"/>
              <a:chExt cx="5456605" cy="816110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A2168CDB-D08C-1B4A-8CA6-176B15CF1B27}"/>
                  </a:ext>
                </a:extLst>
              </p:cNvPr>
              <p:cNvGrpSpPr/>
              <p:nvPr/>
            </p:nvGrpSpPr>
            <p:grpSpPr>
              <a:xfrm>
                <a:off x="3665975" y="1007151"/>
                <a:ext cx="5403975" cy="816110"/>
                <a:chOff x="10413" y="4599"/>
                <a:chExt cx="2875" cy="8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矩形 11">
                      <a:extLst>
                        <a:ext uri="{FF2B5EF4-FFF2-40B4-BE49-F238E27FC236}">
                          <a16:creationId xmlns:a16="http://schemas.microsoft.com/office/drawing/2014/main" id="{B4CB7BD3-0435-8442-9B57-3DE576642112}"/>
                        </a:ext>
                      </a:extLst>
                    </p:cNvPr>
                    <p:cNvSpPr/>
                    <p:nvPr>
                      <p:custDataLst>
                        <p:tags r:id="rId49"/>
                      </p:custDataLst>
                    </p:nvPr>
                  </p:nvSpPr>
                  <p:spPr>
                    <a:xfrm>
                      <a:off x="10620" y="4751"/>
                      <a:ext cx="1353" cy="58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𝒫</m:t>
                                </m:r>
                              </m:e>
                              <m:sub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: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Drug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a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Disease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a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</m:oMath>
                        </m:oMathPara>
                      </a14:m>
                      <a:endParaRPr lang="en-US" altLang="zh-CN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Disease</m:t>
                            </m:r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b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lang="en-US" altLang="zh-CN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矩形 11">
                      <a:extLst>
                        <a:ext uri="{FF2B5EF4-FFF2-40B4-BE49-F238E27FC236}">
                          <a16:creationId xmlns:a16="http://schemas.microsoft.com/office/drawing/2014/main" id="{B4CB7BD3-0435-8442-9B57-3DE57664211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58"/>
                      </p:custDataLst>
                    </p:nvPr>
                  </p:nvSpPr>
                  <p:spPr>
                    <a:xfrm>
                      <a:off x="10620" y="4751"/>
                      <a:ext cx="1353" cy="587"/>
                    </a:xfrm>
                    <a:prstGeom prst="rect">
                      <a:avLst/>
                    </a:prstGeom>
                    <a:blipFill>
                      <a:blip r:embed="rId59"/>
                      <a:stretch>
                        <a:fillRect b="-17778"/>
                      </a:stretch>
                    </a:blipFill>
                    <a:ln>
                      <a:solidFill>
                        <a:srgbClr val="FFC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B165BCFA-3506-4A4B-8797-B3596885C02C}"/>
                    </a:ext>
                  </a:extLst>
                </p:cNvPr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10413" y="4599"/>
                  <a:ext cx="2875" cy="896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lt1"/>
                      </a:solidFill>
                    </a14:hiddenFill>
                  </a:ext>
                </a:ex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矩形 13">
                      <a:extLst>
                        <a:ext uri="{FF2B5EF4-FFF2-40B4-BE49-F238E27FC236}">
                          <a16:creationId xmlns:a16="http://schemas.microsoft.com/office/drawing/2014/main" id="{C99F5860-4625-134F-A22D-34F157F530C5}"/>
                        </a:ext>
                      </a:extLst>
                    </p:cNvPr>
                    <p:cNvSpPr/>
                    <p:nvPr>
                      <p:custDataLst>
                        <p:tags r:id="rId51"/>
                      </p:custDataLst>
                    </p:nvPr>
                  </p:nvSpPr>
                  <p:spPr>
                    <a:xfrm>
                      <a:off x="12302" y="4797"/>
                      <a:ext cx="938" cy="49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cid</m:t>
                            </m:r>
                            <m: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cid</m:t>
                            </m:r>
                          </m:oMath>
                        </m:oMathPara>
                      </a14:m>
                      <a:endParaRPr lang="en-US" altLang="zh-CN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矩形 13">
                      <a:extLst>
                        <a:ext uri="{FF2B5EF4-FFF2-40B4-BE49-F238E27FC236}">
                          <a16:creationId xmlns:a16="http://schemas.microsoft.com/office/drawing/2014/main" id="{C99F5860-4625-134F-A22D-34F157F530C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12302" y="4797"/>
                      <a:ext cx="938" cy="494"/>
                    </a:xfrm>
                    <a:prstGeom prst="rect">
                      <a:avLst/>
                    </a:prstGeom>
                    <a:blipFill>
                      <a:blip r:embed="rId61"/>
                      <a:stretch>
                        <a:fillRect/>
                      </a:stretch>
                    </a:blipFill>
                    <a:ln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E95CF295-5E45-D347-8267-C09DB155C45E}"/>
                      </a:ext>
                    </a:extLst>
                  </p:cNvPr>
                  <p:cNvSpPr txBox="1"/>
                  <p:nvPr/>
                </p:nvSpPr>
                <p:spPr>
                  <a:xfrm>
                    <a:off x="3613345" y="1128827"/>
                    <a:ext cx="4354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𝜑</m:t>
                          </m:r>
                        </m:oMath>
                      </m:oMathPara>
                    </a14:m>
                    <a:endParaRPr lang="en-US" altLang="zh-CN" sz="2400" dirty="0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4C7D99FF-AAAD-404A-9295-C69FFBE3A3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3345" y="1128827"/>
                    <a:ext cx="435436" cy="461665"/>
                  </a:xfrm>
                  <a:prstGeom prst="rect">
                    <a:avLst/>
                  </a:prstGeom>
                  <a:blipFill>
                    <a:blip r:embed="rId62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箭头: 右 68">
                <a:extLst>
                  <a:ext uri="{FF2B5EF4-FFF2-40B4-BE49-F238E27FC236}">
                    <a16:creationId xmlns:a16="http://schemas.microsoft.com/office/drawing/2014/main" id="{B646AE00-9745-B944-A958-0197D30754D2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 flipV="1">
                <a:off x="6714835" y="1285866"/>
                <a:ext cx="385169" cy="2541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63128F8-3281-F744-9173-970183EA1034}"/>
                </a:ext>
              </a:extLst>
            </p:cNvPr>
            <p:cNvGrpSpPr/>
            <p:nvPr/>
          </p:nvGrpSpPr>
          <p:grpSpPr>
            <a:xfrm>
              <a:off x="104268" y="1021765"/>
              <a:ext cx="3342640" cy="1477645"/>
              <a:chOff x="2144" y="1805"/>
              <a:chExt cx="5264" cy="2327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7C9AF580-CFE2-1D48-85B5-985F83434B25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2144" y="3497"/>
                <a:ext cx="5264" cy="63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17">
                    <a:extLst>
                      <a:ext uri="{FF2B5EF4-FFF2-40B4-BE49-F238E27FC236}">
                        <a16:creationId xmlns:a16="http://schemas.microsoft.com/office/drawing/2014/main" id="{8B10FBFF-BDED-094D-9968-5FD8E1E9F439}"/>
                      </a:ext>
                    </a:extLst>
                  </p:cNvPr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2239" y="1805"/>
                    <a:ext cx="1476" cy="13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" altLang="zh-CN" sz="2000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a:t>Priority queue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B1F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Σ</m:t>
                        </m:r>
                      </m:oMath>
                    </a14:m>
                    <a:endParaRPr lang="en-US" altLang="zh-CN" sz="2000" dirty="0">
                      <a:solidFill>
                        <a:srgbClr val="00B1F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  <a:p>
                    <a:pPr algn="ctr"/>
                    <a:r>
                      <a:rPr lang="en-US" altLang="zh-CN" sz="2000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a:t>(k=3)</a:t>
                    </a:r>
                    <a:r>
                      <a:rPr lang="en-US" altLang="zh-CN" sz="2000" b="1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8" name="矩形 17">
                    <a:extLst>
                      <a:ext uri="{FF2B5EF4-FFF2-40B4-BE49-F238E27FC236}">
                        <a16:creationId xmlns:a16="http://schemas.microsoft.com/office/drawing/2014/main" id="{8B10FBFF-BDED-094D-9968-5FD8E1E9F4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2239" y="1805"/>
                    <a:ext cx="1476" cy="1358"/>
                  </a:xfrm>
                  <a:prstGeom prst="rect">
                    <a:avLst/>
                  </a:prstGeom>
                  <a:blipFill>
                    <a:blip r:embed="rId64"/>
                    <a:stretch>
                      <a:fillRect t="-9722" b="-180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002C7F14-1124-A84D-98AF-CB054392B2C9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06003" y="2080685"/>
                  <a:ext cx="1077978" cy="3993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dirty="0" smtClean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T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00B1F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=10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00B1F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002C7F14-1124-A84D-98AF-CB054392B2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5"/>
                  </p:custDataLst>
                </p:nvPr>
              </p:nvSpPr>
              <p:spPr>
                <a:xfrm>
                  <a:off x="106003" y="2080685"/>
                  <a:ext cx="1077978" cy="399315"/>
                </a:xfrm>
                <a:prstGeom prst="rect">
                  <a:avLst/>
                </a:prstGeom>
                <a:blipFill>
                  <a:blip r:embed="rId6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接箭头连接符 23">
              <a:extLst>
                <a:ext uri="{FF2B5EF4-FFF2-40B4-BE49-F238E27FC236}">
                  <a16:creationId xmlns:a16="http://schemas.microsoft.com/office/drawing/2014/main" id="{85296E92-080A-8541-A74B-E0672CFEF830}"/>
                </a:ext>
              </a:extLst>
            </p:cNvPr>
            <p:cNvCxnSpPr/>
            <p:nvPr/>
          </p:nvCxnSpPr>
          <p:spPr>
            <a:xfrm flipV="1">
              <a:off x="3447009" y="2306188"/>
              <a:ext cx="299720" cy="13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B211447-45A2-0541-864C-C3D76003BEE1}"/>
                </a:ext>
              </a:extLst>
            </p:cNvPr>
            <p:cNvGrpSpPr/>
            <p:nvPr/>
          </p:nvGrpSpPr>
          <p:grpSpPr>
            <a:xfrm>
              <a:off x="5034739" y="1977322"/>
              <a:ext cx="1363980" cy="692150"/>
              <a:chOff x="9714" y="3247"/>
              <a:chExt cx="2148" cy="10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C205B60C-B54A-4141-B9F0-27D115E0FE56}"/>
                      </a:ext>
                    </a:extLst>
                  </p:cNvPr>
                  <p:cNvSpPr/>
                  <p:nvPr/>
                </p:nvSpPr>
                <p:spPr>
                  <a:xfrm>
                    <a:off x="10385" y="3247"/>
                    <a:ext cx="1477" cy="1090"/>
                  </a:xfrm>
                  <a:prstGeom prst="rect">
                    <a:avLst/>
                  </a:prstGeom>
                  <a:noFill/>
                  <a:ln>
                    <a:solidFill>
                      <a:srgbClr val="7030A0">
                        <a:alpha val="64000"/>
                      </a:srgbClr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UB</m:t>
                          </m:r>
                          <m:d>
                            <m:dPr>
                              <m:ctrlPr>
                                <a:rPr lang="en-US" altLang="zh-CN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  <m:t>𝜑</m:t>
                              </m:r>
                            </m:e>
                          </m:d>
                          <m:r>
                            <a:rPr lang="en-US" altLang="zh-CN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=14</m:t>
                          </m:r>
                        </m:oMath>
                      </m:oMathPara>
                    </a14:m>
                    <a:endParaRPr lang="en-US" altLang="zh-CN" sz="2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C205B60C-B54A-4141-B9F0-27D115E0FE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85" y="3247"/>
                    <a:ext cx="1477" cy="1090"/>
                  </a:xfrm>
                  <a:prstGeom prst="rect">
                    <a:avLst/>
                  </a:prstGeom>
                  <a:blipFill>
                    <a:blip r:embed="rId67"/>
                    <a:stretch>
                      <a:fillRect/>
                    </a:stretch>
                  </a:blipFill>
                  <a:ln>
                    <a:solidFill>
                      <a:srgbClr val="7030A0">
                        <a:alpha val="64000"/>
                      </a:srgbClr>
                    </a:solidFill>
                    <a:prstDash val="solid"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直接箭头连接符 24">
                <a:extLst>
                  <a:ext uri="{FF2B5EF4-FFF2-40B4-BE49-F238E27FC236}">
                    <a16:creationId xmlns:a16="http://schemas.microsoft.com/office/drawing/2014/main" id="{1DE9ADC8-E750-DC46-83CE-14D141143BA7}"/>
                  </a:ext>
                </a:extLst>
              </p:cNvPr>
              <p:cNvCxnSpPr>
                <a:cxnSpLocks/>
                <a:stCxn id="22" idx="1"/>
                <a:endCxn id="26" idx="3"/>
              </p:cNvCxnSpPr>
              <p:nvPr/>
            </p:nvCxnSpPr>
            <p:spPr>
              <a:xfrm flipH="1" flipV="1">
                <a:off x="9714" y="3791"/>
                <a:ext cx="671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F99D1BE0-17F2-8F43-8A96-9528F9D4B114}"/>
                    </a:ext>
                  </a:extLst>
                </p:cNvPr>
                <p:cNvSpPr/>
                <p:nvPr/>
              </p:nvSpPr>
              <p:spPr>
                <a:xfrm>
                  <a:off x="6945779" y="1813983"/>
                  <a:ext cx="1970639" cy="9974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UB computation for</a:t>
                  </a:r>
                  <a14:m>
                    <m:oMath xmlns:m="http://schemas.openxmlformats.org/officeDocument/2006/math">
                      <m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oMath>
                  </a14:m>
                  <a:endParaRPr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  <a:p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UB = min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{</a:t>
                  </a:r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exact bound, UBSCORE bound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} </a:t>
                  </a: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F99D1BE0-17F2-8F43-8A96-9528F9D4B1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5779" y="1813983"/>
                  <a:ext cx="1970639" cy="997488"/>
                </a:xfrm>
                <a:prstGeom prst="rect">
                  <a:avLst/>
                </a:prstGeom>
                <a:blipFill>
                  <a:blip r:embed="rId68"/>
                  <a:stretch>
                    <a:fillRect l="-1980" b="-241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菱形 24">
              <a:extLst>
                <a:ext uri="{FF2B5EF4-FFF2-40B4-BE49-F238E27FC236}">
                  <a16:creationId xmlns:a16="http://schemas.microsoft.com/office/drawing/2014/main" id="{CA10C1BF-8A4D-EE4E-B2BF-EC02546A063F}"/>
                </a:ext>
              </a:extLst>
            </p:cNvPr>
            <p:cNvSpPr/>
            <p:nvPr/>
          </p:nvSpPr>
          <p:spPr>
            <a:xfrm>
              <a:off x="3746729" y="1944937"/>
              <a:ext cx="1414145" cy="749300"/>
            </a:xfrm>
            <a:prstGeom prst="diamon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EB0BDC9-F8CB-0B4B-80B3-63B6FD689F2A}"/>
                </a:ext>
              </a:extLst>
            </p:cNvPr>
            <p:cNvSpPr/>
            <p:nvPr/>
          </p:nvSpPr>
          <p:spPr>
            <a:xfrm>
              <a:off x="3869620" y="2105710"/>
              <a:ext cx="1165223" cy="433754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altLang="zh-CN" sz="2000" b="1" baseline="-25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altLang="zh-CN" sz="2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 UB</a:t>
              </a:r>
              <a:r>
                <a:rPr lang="zh-CN" altLang="en-US" sz="2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？</a:t>
              </a:r>
            </a:p>
          </p:txBody>
        </p:sp>
        <p:sp>
          <p:nvSpPr>
            <p:cNvPr id="27" name="直角上箭头 26">
              <a:extLst>
                <a:ext uri="{FF2B5EF4-FFF2-40B4-BE49-F238E27FC236}">
                  <a16:creationId xmlns:a16="http://schemas.microsoft.com/office/drawing/2014/main" id="{8A1DA850-2CBC-5843-A5F5-FD0D5F154206}"/>
                </a:ext>
              </a:extLst>
            </p:cNvPr>
            <p:cNvSpPr/>
            <p:nvPr/>
          </p:nvSpPr>
          <p:spPr>
            <a:xfrm rot="16200000" flipH="1">
              <a:off x="6360018" y="1889897"/>
              <a:ext cx="591820" cy="475615"/>
            </a:xfrm>
            <a:prstGeom prst="bent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cxnSp>
          <p:nvCxnSpPr>
            <p:cNvPr id="29" name="直接连接符 38">
              <a:extLst>
                <a:ext uri="{FF2B5EF4-FFF2-40B4-BE49-F238E27FC236}">
                  <a16:creationId xmlns:a16="http://schemas.microsoft.com/office/drawing/2014/main" id="{86F0CD7A-E958-4C43-B97D-54B72B6B3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83" y="2911289"/>
              <a:ext cx="9105517" cy="9986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箭头连接符 26">
              <a:extLst>
                <a:ext uri="{FF2B5EF4-FFF2-40B4-BE49-F238E27FC236}">
                  <a16:creationId xmlns:a16="http://schemas.microsoft.com/office/drawing/2014/main" id="{DBF5613E-A923-7447-906E-485317080F46}"/>
                </a:ext>
              </a:extLst>
            </p:cNvPr>
            <p:cNvCxnSpPr>
              <a:cxnSpLocks/>
              <a:stCxn id="41" idx="3"/>
              <a:endCxn id="33" idx="1"/>
            </p:cNvCxnSpPr>
            <p:nvPr>
              <p:custDataLst>
                <p:tags r:id="rId4"/>
              </p:custDataLst>
            </p:nvPr>
          </p:nvCxnSpPr>
          <p:spPr>
            <a:xfrm flipV="1">
              <a:off x="4538806" y="3875490"/>
              <a:ext cx="496037" cy="21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5A9994A-2FF4-394C-BFE8-E5016AC3923A}"/>
                </a:ext>
              </a:extLst>
            </p:cNvPr>
            <p:cNvGrpSpPr/>
            <p:nvPr/>
          </p:nvGrpSpPr>
          <p:grpSpPr>
            <a:xfrm>
              <a:off x="5034843" y="3546007"/>
              <a:ext cx="1543486" cy="658966"/>
              <a:chOff x="5166651" y="3389485"/>
              <a:chExt cx="1543486" cy="658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43FD32FA-982B-344F-B358-268766A3A6D4}"/>
                      </a:ext>
                    </a:extLst>
                  </p:cNvPr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5279697" y="3565267"/>
                    <a:ext cx="337313" cy="317458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0" i="0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0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X</m:t>
                          </m:r>
                        </m:oMath>
                      </m:oMathPara>
                    </a14:m>
                    <a:endParaRPr lang="en-US" altLang="zh-CN" sz="2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112" name="矩形 111">
                    <a:extLst>
                      <a:ext uri="{FF2B5EF4-FFF2-40B4-BE49-F238E27FC236}">
                        <a16:creationId xmlns:a16="http://schemas.microsoft.com/office/drawing/2014/main" id="{7DDC5170-01F2-B14E-AE3D-5DB3B190C6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69"/>
                    </p:custDataLst>
                  </p:nvPr>
                </p:nvSpPr>
                <p:spPr>
                  <a:xfrm>
                    <a:off x="5279697" y="3565267"/>
                    <a:ext cx="337313" cy="317458"/>
                  </a:xfrm>
                  <a:prstGeom prst="rect">
                    <a:avLst/>
                  </a:prstGeom>
                  <a:blipFill>
                    <a:blip r:embed="rId70"/>
                    <a:stretch>
                      <a:fillRect l="-24138" t="-3571" b="-28571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46D6541A-8E09-F841-85E9-34E2B4A15D35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5166651" y="3389485"/>
                <a:ext cx="1543486" cy="65896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C6CC4E33-74D0-4D40-8755-7EA3C637DD39}"/>
                      </a:ext>
                    </a:extLst>
                  </p:cNvPr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6277409" y="3570882"/>
                    <a:ext cx="350917" cy="317458"/>
                  </a:xfrm>
                  <a:prstGeom prst="rect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4" name="矩形 113">
                    <a:extLst>
                      <a:ext uri="{FF2B5EF4-FFF2-40B4-BE49-F238E27FC236}">
                        <a16:creationId xmlns:a16="http://schemas.microsoft.com/office/drawing/2014/main" id="{F01C000A-D678-E547-BA7C-33FA0A41F5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6277409" y="3570882"/>
                    <a:ext cx="350917" cy="317458"/>
                  </a:xfrm>
                  <a:prstGeom prst="rect">
                    <a:avLst/>
                  </a:prstGeom>
                  <a:blipFill>
                    <a:blip r:embed="rId72"/>
                    <a:stretch>
                      <a:fillRect l="-38710" r="-3226" b="-28571"/>
                    </a:stretch>
                  </a:blipFill>
                  <a:ln>
                    <a:solidFill>
                      <a:srgbClr val="00B05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FCD8749A-864C-E84B-8703-14A614867871}"/>
                      </a:ext>
                    </a:extLst>
                  </p:cNvPr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5617012" y="3564830"/>
                    <a:ext cx="391922" cy="317458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aseline="-25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5" name="矩形 114">
                    <a:extLst>
                      <a:ext uri="{FF2B5EF4-FFF2-40B4-BE49-F238E27FC236}">
                        <a16:creationId xmlns:a16="http://schemas.microsoft.com/office/drawing/2014/main" id="{80DA416C-A329-4C4A-B8B5-1BEC66573B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73"/>
                    </p:custDataLst>
                  </p:nvPr>
                </p:nvSpPr>
                <p:spPr>
                  <a:xfrm>
                    <a:off x="5617012" y="3564830"/>
                    <a:ext cx="391922" cy="317458"/>
                  </a:xfrm>
                  <a:prstGeom prst="rect">
                    <a:avLst/>
                  </a:prstGeom>
                  <a:blipFill>
                    <a:blip r:embed="rId74"/>
                    <a:stretch>
                      <a:fillRect l="-21212" b="-27586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箭头: 右 68">
                <a:extLst>
                  <a:ext uri="{FF2B5EF4-FFF2-40B4-BE49-F238E27FC236}">
                    <a16:creationId xmlns:a16="http://schemas.microsoft.com/office/drawing/2014/main" id="{992B3B73-6208-F14F-9867-BF09E6FC96FE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 flipV="1">
                <a:off x="6048891" y="3656220"/>
                <a:ext cx="183697" cy="12199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B818DE3A-FD5B-4D41-A687-BA58E2D6A85A}"/>
                </a:ext>
              </a:extLst>
            </p:cNvPr>
            <p:cNvGrpSpPr/>
            <p:nvPr/>
          </p:nvGrpSpPr>
          <p:grpSpPr>
            <a:xfrm>
              <a:off x="3415913" y="3549942"/>
              <a:ext cx="1122893" cy="655468"/>
              <a:chOff x="3547721" y="3393420"/>
              <a:chExt cx="1122893" cy="655468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E41EEE73-DE34-5248-8FDB-E10BDE29BB3E}"/>
                  </a:ext>
                </a:extLst>
              </p:cNvPr>
              <p:cNvGrpSpPr/>
              <p:nvPr/>
            </p:nvGrpSpPr>
            <p:grpSpPr>
              <a:xfrm>
                <a:off x="3547721" y="3393420"/>
                <a:ext cx="1122893" cy="655468"/>
                <a:chOff x="11075" y="4599"/>
                <a:chExt cx="2060" cy="149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矩形 39">
                      <a:extLst>
                        <a:ext uri="{FF2B5EF4-FFF2-40B4-BE49-F238E27FC236}">
                          <a16:creationId xmlns:a16="http://schemas.microsoft.com/office/drawing/2014/main" id="{4E9D0595-23F7-F747-9684-8A3368B14B6A}"/>
                        </a:ext>
                      </a:extLst>
                    </p:cNvPr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11234" y="4984"/>
                      <a:ext cx="631" cy="72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altLang="zh-CN" sz="2000" b="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+mn-ea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i="0" dirty="0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+mn-ea"/>
                              </a:rPr>
                              <m:t>X</m:t>
                            </m:r>
                          </m:oMath>
                        </m:oMathPara>
                      </a14:m>
                      <a:endParaRPr lang="en-US" altLang="zh-CN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矩形 118">
                      <a:extLst>
                        <a:ext uri="{FF2B5EF4-FFF2-40B4-BE49-F238E27FC236}">
                          <a16:creationId xmlns:a16="http://schemas.microsoft.com/office/drawing/2014/main" id="{14654A29-506D-C64F-A087-270F549E312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75"/>
                      </p:custDataLst>
                    </p:nvPr>
                  </p:nvSpPr>
                  <p:spPr>
                    <a:xfrm>
                      <a:off x="11234" y="4984"/>
                      <a:ext cx="631" cy="727"/>
                    </a:xfrm>
                    <a:prstGeom prst="rect">
                      <a:avLst/>
                    </a:prstGeom>
                    <a:blipFill>
                      <a:blip r:embed="rId76"/>
                      <a:stretch>
                        <a:fillRect l="-31034" b="-28571"/>
                      </a:stretch>
                    </a:blipFill>
                    <a:ln>
                      <a:solidFill>
                        <a:srgbClr val="FFC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5198B0DC-8919-984D-A92A-6AB3A5971B09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1075" y="4599"/>
                  <a:ext cx="2060" cy="1499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lt1"/>
                      </a:solidFill>
                    </a14:hiddenFill>
                  </a:ext>
                </a:ex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矩形 41">
                      <a:extLst>
                        <a:ext uri="{FF2B5EF4-FFF2-40B4-BE49-F238E27FC236}">
                          <a16:creationId xmlns:a16="http://schemas.microsoft.com/office/drawing/2014/main" id="{0768BDB2-C78C-D04D-906F-E744B721859C}"/>
                        </a:ext>
                      </a:extLst>
                    </p:cNvPr>
                    <p:cNvSpPr/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12323" y="4984"/>
                      <a:ext cx="631" cy="7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2000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CN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矩形 120">
                      <a:extLst>
                        <a:ext uri="{FF2B5EF4-FFF2-40B4-BE49-F238E27FC236}">
                          <a16:creationId xmlns:a16="http://schemas.microsoft.com/office/drawing/2014/main" id="{53E3DBD3-8BEF-8740-ACCC-52314F8753A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77"/>
                      </p:custDataLst>
                    </p:nvPr>
                  </p:nvSpPr>
                  <p:spPr>
                    <a:xfrm>
                      <a:off x="12323" y="4984"/>
                      <a:ext cx="631" cy="724"/>
                    </a:xfrm>
                    <a:prstGeom prst="rect">
                      <a:avLst/>
                    </a:prstGeom>
                    <a:blipFill>
                      <a:blip r:embed="rId78"/>
                      <a:stretch>
                        <a:fillRect l="-43333" r="-3333" b="-28571"/>
                      </a:stretch>
                    </a:blipFill>
                    <a:ln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9" name="箭头: 右 68">
                <a:extLst>
                  <a:ext uri="{FF2B5EF4-FFF2-40B4-BE49-F238E27FC236}">
                    <a16:creationId xmlns:a16="http://schemas.microsoft.com/office/drawing/2014/main" id="{86661959-B0E9-304D-95F7-866D46605072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 flipV="1">
                <a:off x="4015412" y="3656219"/>
                <a:ext cx="183697" cy="12199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223ACDF-F7E9-7844-82FB-1C9A086E2507}"/>
                </a:ext>
              </a:extLst>
            </p:cNvPr>
            <p:cNvGrpSpPr/>
            <p:nvPr/>
          </p:nvGrpSpPr>
          <p:grpSpPr>
            <a:xfrm>
              <a:off x="7055688" y="3546007"/>
              <a:ext cx="1948682" cy="658966"/>
              <a:chOff x="7047450" y="3389485"/>
              <a:chExt cx="1948682" cy="658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1C453D1A-D760-094A-8555-6006A12F1828}"/>
                      </a:ext>
                    </a:extLst>
                  </p:cNvPr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7159739" y="3565267"/>
                    <a:ext cx="395738" cy="317458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i="0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X</m:t>
                          </m:r>
                        </m:oMath>
                      </m:oMathPara>
                    </a14:m>
                    <a:endParaRPr lang="en-US" altLang="zh-CN" sz="2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123" name="矩形 122">
                    <a:extLst>
                      <a:ext uri="{FF2B5EF4-FFF2-40B4-BE49-F238E27FC236}">
                        <a16:creationId xmlns:a16="http://schemas.microsoft.com/office/drawing/2014/main" id="{7D49A7A5-7129-324A-B132-198CB218C2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79"/>
                    </p:custDataLst>
                  </p:nvPr>
                </p:nvSpPr>
                <p:spPr>
                  <a:xfrm>
                    <a:off x="7159739" y="3565267"/>
                    <a:ext cx="395738" cy="317458"/>
                  </a:xfrm>
                  <a:prstGeom prst="rect">
                    <a:avLst/>
                  </a:prstGeom>
                  <a:blipFill>
                    <a:blip r:embed="rId80"/>
                    <a:stretch>
                      <a:fillRect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1AF80513-6DDC-504F-9795-D0B7BDC90345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047450" y="3389485"/>
                <a:ext cx="1948682" cy="65896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F49E1DFC-BE88-034A-A241-087279E83309}"/>
                      </a:ext>
                    </a:extLst>
                  </p:cNvPr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8570865" y="3570882"/>
                    <a:ext cx="337314" cy="317458"/>
                  </a:xfrm>
                  <a:prstGeom prst="rect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5" name="矩形 124">
                    <a:extLst>
                      <a:ext uri="{FF2B5EF4-FFF2-40B4-BE49-F238E27FC236}">
                        <a16:creationId xmlns:a16="http://schemas.microsoft.com/office/drawing/2014/main" id="{2136950C-90C2-D84B-88BB-EB09C78C360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81"/>
                    </p:custDataLst>
                  </p:nvPr>
                </p:nvSpPr>
                <p:spPr>
                  <a:xfrm>
                    <a:off x="8570865" y="3570882"/>
                    <a:ext cx="337314" cy="317458"/>
                  </a:xfrm>
                  <a:prstGeom prst="rect">
                    <a:avLst/>
                  </a:prstGeom>
                  <a:blipFill>
                    <a:blip r:embed="rId82"/>
                    <a:stretch>
                      <a:fillRect l="-43333" r="-3333" b="-28571"/>
                    </a:stretch>
                  </a:blipFill>
                  <a:ln>
                    <a:solidFill>
                      <a:srgbClr val="00B05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DE1322DB-E620-9B4C-8A16-9F9BD9B25E0B}"/>
                      </a:ext>
                    </a:extLst>
                  </p:cNvPr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7555478" y="3564830"/>
                    <a:ext cx="395738" cy="317458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aseline="-25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6" name="矩形 125">
                    <a:extLst>
                      <a:ext uri="{FF2B5EF4-FFF2-40B4-BE49-F238E27FC236}">
                        <a16:creationId xmlns:a16="http://schemas.microsoft.com/office/drawing/2014/main" id="{89B0A319-E4F9-DF4E-9DE9-5CA3ECDA9D8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83"/>
                    </p:custDataLst>
                  </p:nvPr>
                </p:nvSpPr>
                <p:spPr>
                  <a:xfrm>
                    <a:off x="7555478" y="3564830"/>
                    <a:ext cx="395738" cy="317458"/>
                  </a:xfrm>
                  <a:prstGeom prst="rect">
                    <a:avLst/>
                  </a:prstGeom>
                  <a:blipFill>
                    <a:blip r:embed="rId84"/>
                    <a:stretch>
                      <a:fillRect l="-17647" b="-27586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箭头: 右 68">
                <a:extLst>
                  <a:ext uri="{FF2B5EF4-FFF2-40B4-BE49-F238E27FC236}">
                    <a16:creationId xmlns:a16="http://schemas.microsoft.com/office/drawing/2014/main" id="{BFC80443-8B13-514F-8175-5A4569E85203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 flipV="1">
                <a:off x="8333351" y="3656220"/>
                <a:ext cx="183697" cy="12199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2655307B-9A6F-4440-A64D-9329730D9530}"/>
                      </a:ext>
                    </a:extLst>
                  </p:cNvPr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7951216" y="3570882"/>
                    <a:ext cx="337314" cy="307471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aseline="-25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8" name="矩形 127">
                    <a:extLst>
                      <a:ext uri="{FF2B5EF4-FFF2-40B4-BE49-F238E27FC236}">
                        <a16:creationId xmlns:a16="http://schemas.microsoft.com/office/drawing/2014/main" id="{E07F1BF5-10B2-E64D-A1EC-300B4698C0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85"/>
                    </p:custDataLst>
                  </p:nvPr>
                </p:nvSpPr>
                <p:spPr>
                  <a:xfrm>
                    <a:off x="7951216" y="3570882"/>
                    <a:ext cx="337314" cy="307471"/>
                  </a:xfrm>
                  <a:prstGeom prst="rect">
                    <a:avLst/>
                  </a:prstGeom>
                  <a:blipFill>
                    <a:blip r:embed="rId86"/>
                    <a:stretch>
                      <a:fillRect l="-30000" t="-7407" r="-3333" b="-29630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0" name="直接箭头连接符 26">
              <a:extLst>
                <a:ext uri="{FF2B5EF4-FFF2-40B4-BE49-F238E27FC236}">
                  <a16:creationId xmlns:a16="http://schemas.microsoft.com/office/drawing/2014/main" id="{6BDC9CA2-70A5-7E46-B5DD-B5B3BC42DA1E}"/>
                </a:ext>
              </a:extLst>
            </p:cNvPr>
            <p:cNvCxnSpPr>
              <a:cxnSpLocks/>
              <a:stCxn id="33" idx="3"/>
              <a:endCxn id="45" idx="1"/>
            </p:cNvCxnSpPr>
            <p:nvPr>
              <p:custDataLst>
                <p:tags r:id="rId5"/>
              </p:custDataLst>
            </p:nvPr>
          </p:nvCxnSpPr>
          <p:spPr>
            <a:xfrm>
              <a:off x="6578329" y="3875490"/>
              <a:ext cx="47735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0E33E2E6-51DD-AD4A-AE65-4EE1A0510544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440144" y="3558882"/>
                  <a:ext cx="645181" cy="5918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Add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altLang="zh-CN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0E33E2E6-51DD-AD4A-AE65-4EE1A05105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7"/>
                  </p:custDataLst>
                </p:nvPr>
              </p:nvSpPr>
              <p:spPr>
                <a:xfrm>
                  <a:off x="4440144" y="3558882"/>
                  <a:ext cx="645181" cy="591820"/>
                </a:xfrm>
                <a:prstGeom prst="rect">
                  <a:avLst/>
                </a:prstGeom>
                <a:blipFill>
                  <a:blip r:embed="rId88"/>
                  <a:stretch>
                    <a:fillRect t="-6122" b="-142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FDFD7BD5-09AA-0940-9A77-ECC25E7B6438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6476310" y="3557647"/>
                  <a:ext cx="645181" cy="5918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Add</a:t>
                  </a:r>
                </a:p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endParaRPr lang="en-US" altLang="zh-CN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FDFD7BD5-09AA-0940-9A77-ECC25E7B64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9"/>
                  </p:custDataLst>
                </p:nvPr>
              </p:nvSpPr>
              <p:spPr>
                <a:xfrm>
                  <a:off x="6476310" y="3557647"/>
                  <a:ext cx="645181" cy="591820"/>
                </a:xfrm>
                <a:prstGeom prst="rect">
                  <a:avLst/>
                </a:prstGeom>
                <a:blipFill>
                  <a:blip r:embed="rId90"/>
                  <a:stretch>
                    <a:fillRect t="-10417"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47">
              <a:extLst>
                <a:ext uri="{FF2B5EF4-FFF2-40B4-BE49-F238E27FC236}">
                  <a16:creationId xmlns:a16="http://schemas.microsoft.com/office/drawing/2014/main" id="{9850615C-B312-3C4E-AD7A-2E6E33E3A4F7}"/>
                </a:ext>
              </a:extLst>
            </p:cNvPr>
            <p:cNvCxnSpPr>
              <a:cxnSpLocks/>
              <a:stCxn id="25" idx="2"/>
            </p:cNvCxnSpPr>
            <p:nvPr>
              <p:custDataLst>
                <p:tags r:id="rId8"/>
              </p:custDataLst>
            </p:nvPr>
          </p:nvCxnSpPr>
          <p:spPr>
            <a:xfrm flipH="1">
              <a:off x="4453801" y="2694237"/>
              <a:ext cx="1" cy="85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B6EB3E43-19F8-3F47-A047-BF1930BFB78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456415" y="2907354"/>
                  <a:ext cx="5378373" cy="41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Yes, expand  </a:t>
                  </a:r>
                  <a14:m>
                    <m:oMath xmlns:m="http://schemas.openxmlformats.org/officeDocument/2006/math">
                      <m:r>
                        <a:rPr lang="en-US" altLang="zh-CN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  </m:t>
                      </m:r>
                      <m:r>
                        <a:rPr lang="en-US" altLang="zh-CN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𝜑</m:t>
                      </m:r>
                    </m:oMath>
                  </a14:m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with predicates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𝒫</m:t>
                          </m:r>
                        </m:e>
                        <m:sub>
                          <m:r>
                            <a:rPr lang="en-US" altLang="zh-CN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2" charset="-122"/>
                              <a:sym typeface="+mn-ea"/>
                            </a:rPr>
                            <m:t>𝑟𝑒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 in the support-based order </a:t>
                  </a:r>
                </a:p>
              </p:txBody>
            </p:sp>
          </mc:Choice>
          <mc:Fallback xmlns=""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B6EB3E43-19F8-3F47-A047-BF1930BFB7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91"/>
                  </p:custDataLst>
                </p:nvPr>
              </p:nvSpPr>
              <p:spPr>
                <a:xfrm>
                  <a:off x="3456415" y="2907354"/>
                  <a:ext cx="5378373" cy="419100"/>
                </a:xfrm>
                <a:prstGeom prst="rect">
                  <a:avLst/>
                </a:prstGeom>
                <a:blipFill>
                  <a:blip r:embed="rId92"/>
                  <a:stretch>
                    <a:fillRect l="-729" b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4B645CB3-7DC5-4B46-B5F5-88927990A12E}"/>
                </a:ext>
              </a:extLst>
            </p:cNvPr>
            <p:cNvGrpSpPr/>
            <p:nvPr/>
          </p:nvGrpSpPr>
          <p:grpSpPr>
            <a:xfrm>
              <a:off x="38483" y="3042005"/>
              <a:ext cx="3251057" cy="1610993"/>
              <a:chOff x="1257478" y="4515613"/>
              <a:chExt cx="3251057" cy="161099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矩形 55">
                    <a:extLst>
                      <a:ext uri="{FF2B5EF4-FFF2-40B4-BE49-F238E27FC236}">
                        <a16:creationId xmlns:a16="http://schemas.microsoft.com/office/drawing/2014/main" id="{8DE9430B-AFBB-0C4F-8627-FD0D44DC7F61}"/>
                      </a:ext>
                    </a:extLst>
                  </p:cNvPr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2966515" y="4874268"/>
                    <a:ext cx="1522107" cy="508635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0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+mn-ea"/>
                            </a:rPr>
                            <m:t>:</m:t>
                          </m:r>
                          <m:r>
                            <a:rPr lang="en-US" altLang="zh-CN" sz="20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14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𝑡h𝑒𝑟𝑎𝑝𝑦</m:t>
                          </m:r>
                          <m: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4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+mn-ea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altLang="zh-CN" sz="20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矩形 55">
                    <a:extLst>
                      <a:ext uri="{FF2B5EF4-FFF2-40B4-BE49-F238E27FC236}">
                        <a16:creationId xmlns:a16="http://schemas.microsoft.com/office/drawing/2014/main" id="{8DE9430B-AFBB-0C4F-8627-FD0D44DC7F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93"/>
                    </p:custDataLst>
                  </p:nvPr>
                </p:nvSpPr>
                <p:spPr>
                  <a:xfrm>
                    <a:off x="2966515" y="4874268"/>
                    <a:ext cx="1522107" cy="508635"/>
                  </a:xfrm>
                  <a:prstGeom prst="rect">
                    <a:avLst/>
                  </a:prstGeom>
                  <a:blipFill>
                    <a:blip r:embed="rId94"/>
                    <a:stretch>
                      <a:fillRect l="-10191" r="-6369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BFF18B1C-B274-8D41-BA3F-72323B7D8279}"/>
                      </a:ext>
                    </a:extLst>
                  </p:cNvPr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1279474" y="4874268"/>
                    <a:ext cx="1669462" cy="508635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CN" sz="20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000" i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cid</m:t>
                          </m:r>
                          <m: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 dirty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0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cid</m:t>
                          </m:r>
                        </m:oMath>
                      </m:oMathPara>
                    </a14:m>
                    <a:endParaRPr lang="en-US" altLang="zh-CN" sz="2000" i="1" dirty="0" err="1">
                      <a:solidFill>
                        <a:schemeClr val="accent4">
                          <a:lumMod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BFF18B1C-B274-8D41-BA3F-72323B7D82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95"/>
                    </p:custDataLst>
                  </p:nvPr>
                </p:nvSpPr>
                <p:spPr>
                  <a:xfrm>
                    <a:off x="1279474" y="4874268"/>
                    <a:ext cx="1669462" cy="508635"/>
                  </a:xfrm>
                  <a:prstGeom prst="rect">
                    <a:avLst/>
                  </a:prstGeom>
                  <a:blipFill>
                    <a:blip r:embed="rId96"/>
                    <a:stretch>
                      <a:fillRect l="-581"/>
                    </a:stretch>
                  </a:blipFill>
                  <a:ln>
                    <a:solidFill>
                      <a:srgbClr val="FFC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矩形 57">
                    <a:extLst>
                      <a:ext uri="{FF2B5EF4-FFF2-40B4-BE49-F238E27FC236}">
                        <a16:creationId xmlns:a16="http://schemas.microsoft.com/office/drawing/2014/main" id="{0D3D9724-A6E3-1048-8C99-F885BC2F3418}"/>
                      </a:ext>
                    </a:extLst>
                  </p:cNvPr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1265272" y="4515613"/>
                    <a:ext cx="2384227" cy="4085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dirty="0" smtClean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𝒫</m:t>
                            </m:r>
                          </m:e>
                          <m:sub>
                            <m:r>
                              <a:rPr lang="en-US" altLang="zh-CN" dirty="0" smtClean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𝑟𝑒</m:t>
                            </m:r>
                          </m:sub>
                        </m:sSub>
                      </m:oMath>
                    </a14:m>
                    <a:r>
                      <a:rPr lang="en-US" altLang="zh-CN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a:t> (sorted by support )</a:t>
                    </a:r>
                  </a:p>
                </p:txBody>
              </p:sp>
            </mc:Choice>
            <mc:Fallback xmlns="">
              <p:sp>
                <p:nvSpPr>
                  <p:cNvPr id="58" name="矩形 57">
                    <a:extLst>
                      <a:ext uri="{FF2B5EF4-FFF2-40B4-BE49-F238E27FC236}">
                        <a16:creationId xmlns:a16="http://schemas.microsoft.com/office/drawing/2014/main" id="{0D3D9724-A6E3-1048-8C99-F885BC2F34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97"/>
                    </p:custDataLst>
                  </p:nvPr>
                </p:nvSpPr>
                <p:spPr>
                  <a:xfrm>
                    <a:off x="1265272" y="4515613"/>
                    <a:ext cx="2384227" cy="408528"/>
                  </a:xfrm>
                  <a:prstGeom prst="rect">
                    <a:avLst/>
                  </a:prstGeom>
                  <a:blipFill>
                    <a:blip r:embed="rId98"/>
                    <a:stretch>
                      <a:fillRect b="-1764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上下箭头 58">
                <a:extLst>
                  <a:ext uri="{FF2B5EF4-FFF2-40B4-BE49-F238E27FC236}">
                    <a16:creationId xmlns:a16="http://schemas.microsoft.com/office/drawing/2014/main" id="{3F3DB4BC-6740-3D44-96A0-D8B92C2C91D9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 rot="5400000">
                <a:off x="2557329" y="4131597"/>
                <a:ext cx="447040" cy="2998806"/>
              </a:xfrm>
              <a:prstGeom prst="upDown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A877D828-1941-E44C-8FAC-50AABA292E1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2384104" y="5394714"/>
                <a:ext cx="1161415" cy="3879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support</a:t>
                </a:r>
                <a:r>
                  <a:rPr lang="en-US" altLang="zh-CN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6B99B6EC-DA4F-F148-89A3-C69AB6A47AD3}"/>
                  </a:ext>
                </a:extLst>
              </p:cNvPr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438549" y="5430403"/>
                <a:ext cx="456185" cy="35586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high</a:t>
                </a: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337F3CE5-91F2-7A41-AF39-EB4566BE73F2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647428" y="5421856"/>
                <a:ext cx="404694" cy="35586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low</a:t>
                </a: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041769D2-F912-E849-AA5A-950EC0D7F45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257478" y="4517955"/>
                <a:ext cx="3251057" cy="1423035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40000"/>
                    <a:lumOff val="60000"/>
                    <a:alpha val="99000"/>
                  </a:schemeClr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57A22535-F847-364D-902D-ABC6B2D5BA27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2305595" y="5730050"/>
                <a:ext cx="950508" cy="3965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Expand</a:t>
                </a:r>
              </a:p>
            </p:txBody>
          </p:sp>
        </p:grpSp>
        <p:cxnSp>
          <p:nvCxnSpPr>
            <p:cNvPr id="65" name="直接连接符 38">
              <a:extLst>
                <a:ext uri="{FF2B5EF4-FFF2-40B4-BE49-F238E27FC236}">
                  <a16:creationId xmlns:a16="http://schemas.microsoft.com/office/drawing/2014/main" id="{8210A30A-2F6E-634F-A4E3-B36C30F83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" y="4685782"/>
              <a:ext cx="9105517" cy="9986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67C09F67-E82F-9545-86FE-051CF8073FA4}"/>
                </a:ext>
              </a:extLst>
            </p:cNvPr>
            <p:cNvGrpSpPr/>
            <p:nvPr/>
          </p:nvGrpSpPr>
          <p:grpSpPr>
            <a:xfrm>
              <a:off x="104276" y="4942894"/>
              <a:ext cx="3327400" cy="1486535"/>
              <a:chOff x="2044" y="1805"/>
              <a:chExt cx="5240" cy="2341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1AF30503-AADD-254E-9500-D8973599808B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2044" y="3511"/>
                <a:ext cx="5240" cy="63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F0EDB8D7-1D38-2040-91B9-D9CDDE948C6D}"/>
                      </a:ext>
                    </a:extLst>
                  </p:cNvPr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2239" y="1805"/>
                    <a:ext cx="1476" cy="13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" altLang="zh-CN" sz="2000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a:t>Priority queue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B1F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Σ</m:t>
                        </m:r>
                      </m:oMath>
                    </a14:m>
                    <a:endParaRPr lang="en-US" altLang="zh-CN" sz="2000" dirty="0">
                      <a:solidFill>
                        <a:srgbClr val="00B1F1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  <a:p>
                    <a:pPr algn="ctr"/>
                    <a:r>
                      <a:rPr lang="en-US" altLang="zh-CN" sz="2000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ea typeface="黑体" panose="02010609060101010101" pitchFamily="2" charset="-122"/>
                        <a:cs typeface="Calibri" panose="020F0502020204030204" pitchFamily="34" charset="0"/>
                      </a:rPr>
                      <a:t>(k=3)</a:t>
                    </a:r>
                    <a:r>
                      <a:rPr lang="en-US" altLang="zh-CN" sz="2000" b="1" dirty="0">
                        <a:solidFill>
                          <a:srgbClr val="00B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F0EDB8D7-1D38-2040-91B9-D9CDDE948C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99"/>
                    </p:custDataLst>
                  </p:nvPr>
                </p:nvSpPr>
                <p:spPr>
                  <a:xfrm>
                    <a:off x="2239" y="1805"/>
                    <a:ext cx="1476" cy="1358"/>
                  </a:xfrm>
                  <a:prstGeom prst="rect">
                    <a:avLst/>
                  </a:prstGeom>
                  <a:blipFill>
                    <a:blip r:embed="rId100"/>
                    <a:stretch>
                      <a:fillRect t="-9859" b="-1831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B0B075E1-85EE-BA43-93A3-254ADBEA9F78}"/>
                </a:ext>
              </a:extLst>
            </p:cNvPr>
            <p:cNvGrpSpPr/>
            <p:nvPr/>
          </p:nvGrpSpPr>
          <p:grpSpPr>
            <a:xfrm>
              <a:off x="3831021" y="4915905"/>
              <a:ext cx="5234807" cy="816110"/>
              <a:chOff x="3835143" y="842295"/>
              <a:chExt cx="5234807" cy="816110"/>
            </a:xfrm>
          </p:grpSpPr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A0C99089-7F02-5F46-8F9E-6A071F7EE4B3}"/>
                  </a:ext>
                </a:extLst>
              </p:cNvPr>
              <p:cNvGrpSpPr/>
              <p:nvPr/>
            </p:nvGrpSpPr>
            <p:grpSpPr>
              <a:xfrm>
                <a:off x="3835143" y="842295"/>
                <a:ext cx="5234807" cy="816110"/>
                <a:chOff x="10503" y="4418"/>
                <a:chExt cx="2785" cy="8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矩形 73">
                      <a:extLst>
                        <a:ext uri="{FF2B5EF4-FFF2-40B4-BE49-F238E27FC236}">
                          <a16:creationId xmlns:a16="http://schemas.microsoft.com/office/drawing/2014/main" id="{655335F4-48DE-3444-9E0A-14A3FE08CC0E}"/>
                        </a:ext>
                      </a:extLst>
                    </p:cNvPr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10738" y="4570"/>
                      <a:ext cx="1921" cy="58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𝒫</m:t>
                                </m:r>
                              </m:e>
                              <m:sub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: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Drug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a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Disease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a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Disease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+mn-ea"/>
                                      </a:rPr>
                                      <m:t>b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</m:oMath>
                        </m:oMathPara>
                      </a14:m>
                      <a:endParaRPr lang="en-US" altLang="zh-CN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cid</m:t>
                            </m:r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cid</m:t>
                            </m:r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therapy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b</m:t>
                                </m:r>
                              </m:sub>
                            </m:sSub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lang="en-US" altLang="zh-CN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矩形 73">
                      <a:extLst>
                        <a:ext uri="{FF2B5EF4-FFF2-40B4-BE49-F238E27FC236}">
                          <a16:creationId xmlns:a16="http://schemas.microsoft.com/office/drawing/2014/main" id="{655335F4-48DE-3444-9E0A-14A3FE08CC0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101"/>
                      </p:custDataLst>
                    </p:nvPr>
                  </p:nvSpPr>
                  <p:spPr>
                    <a:xfrm>
                      <a:off x="10738" y="4570"/>
                      <a:ext cx="1921" cy="587"/>
                    </a:xfrm>
                    <a:prstGeom prst="rect">
                      <a:avLst/>
                    </a:prstGeom>
                    <a:blipFill>
                      <a:blip r:embed="rId102"/>
                      <a:stretch>
                        <a:fillRect b="-15217"/>
                      </a:stretch>
                    </a:blipFill>
                    <a:ln>
                      <a:solidFill>
                        <a:srgbClr val="FFC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5" name="矩形 74">
                  <a:extLst>
                    <a:ext uri="{FF2B5EF4-FFF2-40B4-BE49-F238E27FC236}">
                      <a16:creationId xmlns:a16="http://schemas.microsoft.com/office/drawing/2014/main" id="{6BDC3AAF-D940-A147-B240-0927D2AD8668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0503" y="4418"/>
                  <a:ext cx="2785" cy="896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lt1"/>
                      </a:solidFill>
                    </a14:hiddenFill>
                  </a:ext>
                </a:ex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矩形 75">
                      <a:extLst>
                        <a:ext uri="{FF2B5EF4-FFF2-40B4-BE49-F238E27FC236}">
                          <a16:creationId xmlns:a16="http://schemas.microsoft.com/office/drawing/2014/main" id="{8329890D-F0DC-2D4D-86F9-44745E4B42C6}"/>
                        </a:ext>
                      </a:extLst>
                    </p:cNvPr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13007" y="4616"/>
                      <a:ext cx="233" cy="49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CN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矩形 75">
                      <a:extLst>
                        <a:ext uri="{FF2B5EF4-FFF2-40B4-BE49-F238E27FC236}">
                          <a16:creationId xmlns:a16="http://schemas.microsoft.com/office/drawing/2014/main" id="{8329890D-F0DC-2D4D-86F9-44745E4B42C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103"/>
                      </p:custDataLst>
                    </p:nvPr>
                  </p:nvSpPr>
                  <p:spPr>
                    <a:xfrm>
                      <a:off x="13007" y="4616"/>
                      <a:ext cx="233" cy="494"/>
                    </a:xfrm>
                    <a:prstGeom prst="rect">
                      <a:avLst/>
                    </a:prstGeom>
                    <a:blipFill>
                      <a:blip r:embed="rId104"/>
                      <a:stretch>
                        <a:fillRect b="-2632"/>
                      </a:stretch>
                    </a:blipFill>
                    <a:ln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8382E0CB-0962-AC4F-9F46-6BB0B296FCB6}"/>
                      </a:ext>
                    </a:extLst>
                  </p:cNvPr>
                  <p:cNvSpPr txBox="1"/>
                  <p:nvPr/>
                </p:nvSpPr>
                <p:spPr>
                  <a:xfrm>
                    <a:off x="3835769" y="958302"/>
                    <a:ext cx="4354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𝜑</m:t>
                          </m:r>
                          <m:r>
                            <a:rPr lang="en-US" altLang="zh-CN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′</m:t>
                          </m:r>
                        </m:oMath>
                      </m:oMathPara>
                    </a14:m>
                    <a:endParaRPr lang="en-US" altLang="zh-CN" sz="2400" dirty="0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8382E0CB-0962-AC4F-9F46-6BB0B296F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5769" y="958302"/>
                    <a:ext cx="435436" cy="461665"/>
                  </a:xfrm>
                  <a:prstGeom prst="rect">
                    <a:avLst/>
                  </a:prstGeom>
                  <a:blipFill>
                    <a:blip r:embed="rId105"/>
                    <a:stretch>
                      <a:fillRect b="-789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3" name="箭头: 右 68">
                <a:extLst>
                  <a:ext uri="{FF2B5EF4-FFF2-40B4-BE49-F238E27FC236}">
                    <a16:creationId xmlns:a16="http://schemas.microsoft.com/office/drawing/2014/main" id="{72E6F144-295C-6846-B16F-4E0FEB44B71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8030585" y="1114885"/>
                <a:ext cx="437262" cy="2541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7" name="直角上箭头 76">
              <a:extLst>
                <a:ext uri="{FF2B5EF4-FFF2-40B4-BE49-F238E27FC236}">
                  <a16:creationId xmlns:a16="http://schemas.microsoft.com/office/drawing/2014/main" id="{5DA854A2-9967-4B4E-8791-EDB727F3C915}"/>
                </a:ext>
              </a:extLst>
            </p:cNvPr>
            <p:cNvSpPr/>
            <p:nvPr/>
          </p:nvSpPr>
          <p:spPr>
            <a:xfrm rot="16200000" flipH="1">
              <a:off x="7477396" y="5763522"/>
              <a:ext cx="516423" cy="475615"/>
            </a:xfrm>
            <a:prstGeom prst="bent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1DCFB4D9-9223-B043-8766-0EAE48324298}"/>
                    </a:ext>
                  </a:extLst>
                </p:cNvPr>
                <p:cNvSpPr/>
                <p:nvPr/>
              </p:nvSpPr>
              <p:spPr>
                <a:xfrm>
                  <a:off x="5800384" y="5970987"/>
                  <a:ext cx="1671716" cy="337185"/>
                </a:xfrm>
                <a:prstGeom prst="rect">
                  <a:avLst/>
                </a:prstGeom>
                <a:noFill/>
                <a:ln>
                  <a:solidFill>
                    <a:srgbClr val="7030A0">
                      <a:alpha val="64000"/>
                    </a:srgb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core</m:t>
                        </m:r>
                        <m:d>
                          <m:dPr>
                            <m:ctrlP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𝜑</m:t>
                            </m:r>
                            <m:r>
                              <a:rPr lang="en-US" altLang="zh-CN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</a:rPr>
                              <m:t>′</m:t>
                            </m:r>
                          </m:e>
                        </m:d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=13</m:t>
                        </m:r>
                      </m:oMath>
                    </m:oMathPara>
                  </a14:m>
                  <a:endPara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1DCFB4D9-9223-B043-8766-0EAE483242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0384" y="5970987"/>
                  <a:ext cx="1671716" cy="337185"/>
                </a:xfrm>
                <a:prstGeom prst="rect">
                  <a:avLst/>
                </a:prstGeom>
                <a:blipFill>
                  <a:blip r:embed="rId106"/>
                  <a:stretch>
                    <a:fillRect b="-6667"/>
                  </a:stretch>
                </a:blipFill>
                <a:ln>
                  <a:solidFill>
                    <a:srgbClr val="7030A0">
                      <a:alpha val="64000"/>
                    </a:srgbClr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直接箭头连接符 71">
              <a:extLst>
                <a:ext uri="{FF2B5EF4-FFF2-40B4-BE49-F238E27FC236}">
                  <a16:creationId xmlns:a16="http://schemas.microsoft.com/office/drawing/2014/main" id="{DFDB76A7-0527-6A42-9ECF-24B4DCC2EBC1}"/>
                </a:ext>
              </a:extLst>
            </p:cNvPr>
            <p:cNvCxnSpPr>
              <a:cxnSpLocks/>
              <a:stCxn id="80" idx="1"/>
            </p:cNvCxnSpPr>
            <p:nvPr>
              <p:custDataLst>
                <p:tags r:id="rId10"/>
              </p:custDataLst>
            </p:nvPr>
          </p:nvCxnSpPr>
          <p:spPr>
            <a:xfrm flipH="1" flipV="1">
              <a:off x="3446909" y="5828168"/>
              <a:ext cx="842105" cy="3115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矩形 79">
                  <a:extLst>
                    <a:ext uri="{FF2B5EF4-FFF2-40B4-BE49-F238E27FC236}">
                      <a16:creationId xmlns:a16="http://schemas.microsoft.com/office/drawing/2014/main" id="{27D89798-C66B-4D4E-9AFD-3B5BA79243A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4289014" y="5971170"/>
                  <a:ext cx="958215" cy="337185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更新</a:t>
                  </a:r>
                  <a:r>
                    <a:rPr lang="en-US" altLang="zh-CN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charset="0"/>
                        </a:rPr>
                        <m:t>Σ</m:t>
                      </m:r>
                    </m:oMath>
                  </a14:m>
                  <a:r>
                    <a:rPr lang="en-US" altLang="zh-CN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0" name="矩形 79">
                  <a:extLst>
                    <a:ext uri="{FF2B5EF4-FFF2-40B4-BE49-F238E27FC236}">
                      <a16:creationId xmlns:a16="http://schemas.microsoft.com/office/drawing/2014/main" id="{27D89798-C66B-4D4E-9AFD-3B5BA79243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7"/>
                  </p:custDataLst>
                </p:nvPr>
              </p:nvSpPr>
              <p:spPr>
                <a:xfrm>
                  <a:off x="4289014" y="5971170"/>
                  <a:ext cx="958215" cy="337185"/>
                </a:xfrm>
                <a:prstGeom prst="rect">
                  <a:avLst/>
                </a:prstGeom>
                <a:blipFill>
                  <a:blip r:embed="rId108"/>
                  <a:stretch>
                    <a:fillRect t="-10714" b="-32143"/>
                  </a:stretch>
                </a:blipFill>
                <a:ln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直接箭头连接符 71">
              <a:extLst>
                <a:ext uri="{FF2B5EF4-FFF2-40B4-BE49-F238E27FC236}">
                  <a16:creationId xmlns:a16="http://schemas.microsoft.com/office/drawing/2014/main" id="{C989A902-A156-544A-B474-38F39621FAF8}"/>
                </a:ext>
              </a:extLst>
            </p:cNvPr>
            <p:cNvCxnSpPr>
              <a:cxnSpLocks/>
              <a:stCxn id="78" idx="1"/>
              <a:endCxn id="80" idx="3"/>
            </p:cNvCxnSpPr>
            <p:nvPr>
              <p:custDataLst>
                <p:tags r:id="rId12"/>
              </p:custDataLst>
            </p:nvPr>
          </p:nvCxnSpPr>
          <p:spPr>
            <a:xfrm flipH="1">
              <a:off x="5247229" y="6139580"/>
              <a:ext cx="553155" cy="1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D4CE53D1-5205-D44B-BFB0-5F5253D86A9D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8001284" y="5865269"/>
                  <a:ext cx="1142716" cy="4014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Compute exact score(</a:t>
                  </a:r>
                  <a14:m>
                    <m:oMath xmlns:m="http://schemas.openxmlformats.org/officeDocument/2006/math">
                      <m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黑体" panose="02010609060101010101" pitchFamily="2" charset="-122"/>
                          <a:cs typeface="Calibri" panose="020F0502020204030204" pitchFamily="34" charset="0"/>
                        </a:rPr>
                        <m:t>𝜑</m:t>
                      </m:r>
                    </m:oMath>
                  </a14:m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D4CE53D1-5205-D44B-BFB0-5F5253D86A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9"/>
                  </p:custDataLst>
                </p:nvPr>
              </p:nvSpPr>
              <p:spPr>
                <a:xfrm>
                  <a:off x="8001284" y="5865269"/>
                  <a:ext cx="1142716" cy="401476"/>
                </a:xfrm>
                <a:prstGeom prst="rect">
                  <a:avLst/>
                </a:prstGeom>
                <a:blipFill>
                  <a:blip r:embed="rId110"/>
                  <a:stretch>
                    <a:fillRect l="-3390" t="-32353" r="-7627" b="-5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6EC3DB6-17EA-5748-ADEC-A9B645E53617}"/>
                </a:ext>
              </a:extLst>
            </p:cNvPr>
            <p:cNvSpPr/>
            <p:nvPr/>
          </p:nvSpPr>
          <p:spPr>
            <a:xfrm>
              <a:off x="778280" y="6050243"/>
              <a:ext cx="379537" cy="3632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矩形 83">
                  <a:extLst>
                    <a:ext uri="{FF2B5EF4-FFF2-40B4-BE49-F238E27FC236}">
                      <a16:creationId xmlns:a16="http://schemas.microsoft.com/office/drawing/2014/main" id="{E84945A3-1C4C-2847-B978-B78803549185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22599" y="6036762"/>
                  <a:ext cx="1007782" cy="3993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dirty="0" smtClean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T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rgbClr val="00B1F1"/>
                                </a:solidFill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00B1F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=12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00B1F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4" name="矩形 83">
                  <a:extLst>
                    <a:ext uri="{FF2B5EF4-FFF2-40B4-BE49-F238E27FC236}">
                      <a16:creationId xmlns:a16="http://schemas.microsoft.com/office/drawing/2014/main" id="{E84945A3-1C4C-2847-B978-B788035491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1"/>
                  </p:custDataLst>
                </p:nvPr>
              </p:nvSpPr>
              <p:spPr>
                <a:xfrm>
                  <a:off x="222599" y="6036762"/>
                  <a:ext cx="1007782" cy="399315"/>
                </a:xfrm>
                <a:prstGeom prst="rect">
                  <a:avLst/>
                </a:prstGeom>
                <a:blipFill>
                  <a:blip r:embed="rId1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直接箭头连接符 162">
              <a:extLst>
                <a:ext uri="{FF2B5EF4-FFF2-40B4-BE49-F238E27FC236}">
                  <a16:creationId xmlns:a16="http://schemas.microsoft.com/office/drawing/2014/main" id="{5518CF28-BCC2-6D4D-A336-81E82CF82833}"/>
                </a:ext>
              </a:extLst>
            </p:cNvPr>
            <p:cNvCxnSpPr>
              <a:cxnSpLocks/>
            </p:cNvCxnSpPr>
            <p:nvPr>
              <p:custDataLst>
                <p:tags r:id="rId15"/>
              </p:custDataLst>
            </p:nvPr>
          </p:nvCxnSpPr>
          <p:spPr>
            <a:xfrm flipH="1">
              <a:off x="8128111" y="4207143"/>
              <a:ext cx="1" cy="7421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1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Experimental Settings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B719C975-02F4-3545-9927-7B059A559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32553"/>
              </p:ext>
            </p:extLst>
          </p:nvPr>
        </p:nvGraphicFramePr>
        <p:xfrm>
          <a:off x="2838149" y="1422752"/>
          <a:ext cx="740434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72">
                  <a:extLst>
                    <a:ext uri="{9D8B030D-6E8A-4147-A177-3AD203B41FA5}">
                      <a16:colId xmlns:a16="http://schemas.microsoft.com/office/drawing/2014/main" val="2459630002"/>
                    </a:ext>
                  </a:extLst>
                </a:gridCol>
                <a:gridCol w="1408572">
                  <a:extLst>
                    <a:ext uri="{9D8B030D-6E8A-4147-A177-3AD203B41FA5}">
                      <a16:colId xmlns:a16="http://schemas.microsoft.com/office/drawing/2014/main" val="3358551216"/>
                    </a:ext>
                  </a:extLst>
                </a:gridCol>
                <a:gridCol w="1583373">
                  <a:extLst>
                    <a:ext uri="{9D8B030D-6E8A-4147-A177-3AD203B41FA5}">
                      <a16:colId xmlns:a16="http://schemas.microsoft.com/office/drawing/2014/main" val="94550234"/>
                    </a:ext>
                  </a:extLst>
                </a:gridCol>
                <a:gridCol w="1588463">
                  <a:extLst>
                    <a:ext uri="{9D8B030D-6E8A-4147-A177-3AD203B41FA5}">
                      <a16:colId xmlns:a16="http://schemas.microsoft.com/office/drawing/2014/main" val="2349318148"/>
                    </a:ext>
                  </a:extLst>
                </a:gridCol>
                <a:gridCol w="1415360">
                  <a:extLst>
                    <a:ext uri="{9D8B030D-6E8A-4147-A177-3AD203B41FA5}">
                      <a16:colId xmlns:a16="http://schemas.microsoft.com/office/drawing/2014/main" val="1511149667"/>
                    </a:ext>
                  </a:extLst>
                </a:gridCol>
              </a:tblGrid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#tuple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#attributes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#relations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48537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Adult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32,561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078064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Airport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55,113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26432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Hospital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114,919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543316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DrugDisease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466,658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943990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Inspection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220,940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77787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NCVoter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1,681,617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60760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DBLP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1,799,559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958501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synthetic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10,000,000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96174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D187740-0177-DD43-9FA7-19C4C90FB999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094324" y="4455227"/>
                <a:ext cx="7811848" cy="230936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24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Baselines</a:t>
                </a:r>
                <a:endParaRPr lang="en-US" altLang="zh-CN" sz="20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Variants</a:t>
                </a:r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:r>
                  <a:rPr lang="en" altLang="zh-CN" sz="1800" dirty="0">
                    <a:ea typeface="黑体" panose="0201060906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18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nop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ea typeface="黑体" panose="02010609060101010101" pitchFamily="2" charset="-122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18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</m:t>
                        </m:r>
                        <m:r>
                          <m:rPr>
                            <m:sty m:val="p"/>
                          </m:rPr>
                          <a:rPr lang="en-US" altLang="zh-CN" sz="18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L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ea typeface="黑体" panose="02010609060101010101" pitchFamily="2" charset="-122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Topk</m:t>
                    </m:r>
                  </m:oMath>
                </a14:m>
                <a:r>
                  <a:rPr lang="en" altLang="zh-CN" sz="18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Filter</m:t>
                    </m:r>
                    <m:r>
                      <a:rPr lang="en" altLang="zh-CN" sz="1800" i="1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 </m:t>
                    </m:r>
                  </m:oMath>
                </a14:m>
                <a:endParaRPr lang="en-US" altLang="zh-CN" sz="18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Baselines</a:t>
                </a:r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DCFinder</m:t>
                    </m:r>
                  </m:oMath>
                </a14:m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PMinerS</m:t>
                    </m:r>
                    <m:r>
                      <m:rPr>
                        <m:nor/>
                      </m:rPr>
                      <a:rPr lang="zh-CN" altLang="en-US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、</m:t>
                    </m:r>
                    <m:r>
                      <m:rPr>
                        <m:nor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AdaptiveMiner</m:t>
                    </m:r>
                  </m:oMath>
                </a14:m>
                <a:endParaRPr lang="en-US" altLang="zh-CN" sz="18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24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Evaluation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Running Time, Accuracy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800" i="1" dirty="0" err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𝑏</m:t>
                        </m:r>
                        <m:r>
                          <a:rPr lang="en-US" altLang="zh-CN" sz="1800" i="1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Recall </a:t>
                </a:r>
                <a:r>
                  <a:rPr lang="en-US" altLang="zh-CN" sz="1800" dirty="0" err="1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w.r.t</a:t>
                </a: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rules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18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18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nop</m:t>
                        </m:r>
                      </m:sub>
                    </m:sSub>
                  </m:oMath>
                </a14:m>
                <a:endParaRPr lang="en" altLang="zh-CN" sz="18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D187740-0177-DD43-9FA7-19C4C90FB9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24" y="4455227"/>
                <a:ext cx="7811848" cy="2309367"/>
              </a:xfrm>
              <a:prstGeom prst="rect">
                <a:avLst/>
              </a:prstGeom>
              <a:blipFill>
                <a:blip r:embed="rId3"/>
                <a:stretch>
                  <a:fillRect l="-1299" b="-2732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BFE69FA4-D93E-0243-A5D5-282BC5834863}"/>
              </a:ext>
            </a:extLst>
          </p:cNvPr>
          <p:cNvSpPr/>
          <p:nvPr/>
        </p:nvSpPr>
        <p:spPr>
          <a:xfrm>
            <a:off x="3247624" y="4368604"/>
            <a:ext cx="1038596" cy="582515"/>
          </a:xfrm>
          <a:prstGeom prst="wedgeRoundRectCallout">
            <a:avLst>
              <a:gd name="adj1" fmla="val -13504"/>
              <a:gd name="adj2" fmla="val 7788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No pruning</a:t>
            </a:r>
          </a:p>
        </p:txBody>
      </p:sp>
      <p:sp>
        <p:nvSpPr>
          <p:cNvPr id="7" name="圆角矩形标注 6">
            <a:extLst>
              <a:ext uri="{FF2B5EF4-FFF2-40B4-BE49-F238E27FC236}">
                <a16:creationId xmlns:a16="http://schemas.microsoft.com/office/drawing/2014/main" id="{797F4D1F-82DA-D849-A8DD-3A22383684CE}"/>
              </a:ext>
            </a:extLst>
          </p:cNvPr>
          <p:cNvSpPr/>
          <p:nvPr/>
        </p:nvSpPr>
        <p:spPr>
          <a:xfrm>
            <a:off x="4699912" y="4286865"/>
            <a:ext cx="1626168" cy="664254"/>
          </a:xfrm>
          <a:prstGeom prst="wedgeRoundRectCallout">
            <a:avLst>
              <a:gd name="adj1" fmla="val -12899"/>
              <a:gd name="adj2" fmla="val 7492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No learned bound UBSCORE</a:t>
            </a:r>
          </a:p>
        </p:txBody>
      </p:sp>
      <p:sp>
        <p:nvSpPr>
          <p:cNvPr id="8" name="圆角矩形标注 7">
            <a:extLst>
              <a:ext uri="{FF2B5EF4-FFF2-40B4-BE49-F238E27FC236}">
                <a16:creationId xmlns:a16="http://schemas.microsoft.com/office/drawing/2014/main" id="{F2A8C017-BA17-B74B-B87F-8BC91FB62E4A}"/>
              </a:ext>
            </a:extLst>
          </p:cNvPr>
          <p:cNvSpPr/>
          <p:nvPr/>
        </p:nvSpPr>
        <p:spPr>
          <a:xfrm>
            <a:off x="6449960" y="4011561"/>
            <a:ext cx="2605549" cy="951629"/>
          </a:xfrm>
          <a:prstGeom prst="wedgeRoundRectCallout">
            <a:avLst>
              <a:gd name="adj1" fmla="val -20401"/>
              <a:gd name="adj2" fmla="val 64911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mines all rules, filtering by objective scores and ranking by subjective scores</a:t>
            </a:r>
          </a:p>
        </p:txBody>
      </p:sp>
      <p:sp>
        <p:nvSpPr>
          <p:cNvPr id="10" name="圆角矩形标注 9">
            <a:extLst>
              <a:ext uri="{FF2B5EF4-FFF2-40B4-BE49-F238E27FC236}">
                <a16:creationId xmlns:a16="http://schemas.microsoft.com/office/drawing/2014/main" id="{9C2400B7-1ECC-A44E-8B0B-192443DC59E8}"/>
              </a:ext>
            </a:extLst>
          </p:cNvPr>
          <p:cNvSpPr/>
          <p:nvPr/>
        </p:nvSpPr>
        <p:spPr>
          <a:xfrm>
            <a:off x="3015528" y="5852324"/>
            <a:ext cx="1129986" cy="488289"/>
          </a:xfrm>
          <a:prstGeom prst="wedgeRoundRectCallout">
            <a:avLst>
              <a:gd name="adj1" fmla="val -15542"/>
              <a:gd name="adj2" fmla="val -7473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SOTA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mine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DCs</a:t>
            </a:r>
          </a:p>
        </p:txBody>
      </p:sp>
      <p:sp>
        <p:nvSpPr>
          <p:cNvPr id="11" name="圆角矩形标注 10">
            <a:extLst>
              <a:ext uri="{FF2B5EF4-FFF2-40B4-BE49-F238E27FC236}">
                <a16:creationId xmlns:a16="http://schemas.microsoft.com/office/drawing/2014/main" id="{886A268B-EEBB-5247-BB0E-D34A2218810D}"/>
              </a:ext>
            </a:extLst>
          </p:cNvPr>
          <p:cNvSpPr/>
          <p:nvPr/>
        </p:nvSpPr>
        <p:spPr>
          <a:xfrm>
            <a:off x="4310067" y="5854454"/>
            <a:ext cx="1380362" cy="488289"/>
          </a:xfrm>
          <a:prstGeom prst="wedgeRoundRectCallout">
            <a:avLst>
              <a:gd name="adj1" fmla="val -24170"/>
              <a:gd name="adj2" fmla="val -70705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Discovery by sampling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7A7A8E-FB82-B240-B82E-242FD4BAECB5}"/>
              </a:ext>
            </a:extLst>
          </p:cNvPr>
          <p:cNvSpPr>
            <a:spLocks noGrp="1"/>
          </p:cNvSpPr>
          <p:nvPr/>
        </p:nvSpPr>
        <p:spPr>
          <a:xfrm>
            <a:off x="1094324" y="1124651"/>
            <a:ext cx="2078111" cy="59620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Datasets</a:t>
            </a:r>
            <a:endParaRPr lang="en-US" sz="24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  <a:p>
            <a:pPr marL="457200" lvl="1" indent="0">
              <a:spcBef>
                <a:spcPts val="624"/>
              </a:spcBef>
              <a:buNone/>
            </a:pPr>
            <a:endParaRPr lang="zh-CN" altLang="zh-CN" sz="18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3" name="圆角矩形标注 12">
            <a:extLst>
              <a:ext uri="{FF2B5EF4-FFF2-40B4-BE49-F238E27FC236}">
                <a16:creationId xmlns:a16="http://schemas.microsoft.com/office/drawing/2014/main" id="{543429F8-5E37-6047-B159-15E0FA50C407}"/>
              </a:ext>
            </a:extLst>
          </p:cNvPr>
          <p:cNvSpPr/>
          <p:nvPr/>
        </p:nvSpPr>
        <p:spPr>
          <a:xfrm>
            <a:off x="5854982" y="5854454"/>
            <a:ext cx="1626167" cy="488289"/>
          </a:xfrm>
          <a:prstGeom prst="wedgeRoundRectCallout">
            <a:avLst>
              <a:gd name="adj1" fmla="val -26572"/>
              <a:gd name="adj2" fmla="val -70705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Discover association rules</a:t>
            </a:r>
          </a:p>
        </p:txBody>
      </p:sp>
    </p:spTree>
    <p:extLst>
      <p:ext uri="{BB962C8B-B14F-4D97-AF65-F5344CB8AC3E}">
        <p14:creationId xmlns:p14="http://schemas.microsoft.com/office/powerpoint/2010/main" val="3167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Exp-1: Running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FF6ECD6-0C4F-F347-A04A-5EDDB39A312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42568" y="5715357"/>
                <a:ext cx="11906864" cy="102741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accent1">
                    <a:lumMod val="40000"/>
                    <a:lumOff val="60000"/>
                    <a:alpha val="38000"/>
                  </a:schemeClr>
                </a:solidFill>
                <a:bevel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spcBef>
                    <a:spcPts val="624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20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2000" b="0" i="0" dirty="0">
                    <a:latin typeface="+mj-lt"/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Miner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2" charset="-122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2" charset="-122"/>
                  </a:rPr>
                  <a:t>vs.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20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nop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2000" dirty="0">
                    <a:ea typeface="黑体" panose="02010609060101010101" pitchFamily="2" charset="-12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</m:t>
                        </m:r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PMinerS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DCFinder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speed up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134X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、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6X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、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14X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、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86X</a:t>
                </a: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Anytime-Miner vs. </a:t>
                </a:r>
                <a:r>
                  <a:rPr lang="en-US" altLang="zh-CN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Ptopk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-Miner, speed up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52.8X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when users want the 4th top-10 rules</a:t>
                </a:r>
                <a:endParaRPr lang="zh-CN" altLang="zh-CN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FF6ECD6-0C4F-F347-A04A-5EDDB39A3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8" y="5715357"/>
                <a:ext cx="11906864" cy="1027418"/>
              </a:xfrm>
              <a:prstGeom prst="rect">
                <a:avLst/>
              </a:prstGeom>
              <a:blipFill>
                <a:blip r:embed="rId3"/>
                <a:stretch>
                  <a:fillRect l="-426" b="-3614"/>
                </a:stretch>
              </a:blipFill>
              <a:ln w="19050">
                <a:solidFill>
                  <a:schemeClr val="accent1">
                    <a:lumMod val="40000"/>
                    <a:lumOff val="60000"/>
                    <a:alpha val="38000"/>
                  </a:schemeClr>
                </a:solidFill>
                <a:beve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2151F356-FAA8-0447-BE6D-03851852F024}"/>
              </a:ext>
            </a:extLst>
          </p:cNvPr>
          <p:cNvGrpSpPr/>
          <p:nvPr/>
        </p:nvGrpSpPr>
        <p:grpSpPr>
          <a:xfrm>
            <a:off x="1371599" y="1205804"/>
            <a:ext cx="9448801" cy="4446391"/>
            <a:chOff x="-1" y="920445"/>
            <a:chExt cx="9144001" cy="41715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98D7044-D8D4-994D-9E2A-1F2B256E4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920445"/>
              <a:ext cx="9144000" cy="40609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DAD15-8E76-C649-8A5B-472AA24C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359494"/>
              <a:ext cx="9144000" cy="185332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796E166-A3C9-944F-8D71-E474CA30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77024"/>
              <a:ext cx="9144000" cy="1814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85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Exp-2: Accuracy/Recall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7E875A3-982C-004F-8AD5-FF5AE9CA4A72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147728" y="3991896"/>
                <a:ext cx="8375679" cy="26555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19050">
                <a:solidFill>
                  <a:schemeClr val="accent1">
                    <a:lumMod val="40000"/>
                    <a:lumOff val="60000"/>
                    <a:alpha val="38000"/>
                  </a:schemeClr>
                </a:solidFill>
                <a:bevel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Bi-criteria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𝑏𝑖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language models, accuracy improves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14.1%</a:t>
                </a:r>
                <a:endParaRPr lang="zh-CN" altLang="en-US" sz="2000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NoSub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𝑏𝑖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accuracy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0.69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vs.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0.92</a:t>
                </a:r>
              </a:p>
              <a:p>
                <a:pPr>
                  <a:spcBef>
                    <a:spcPts val="624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Miner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vs.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PMinerS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recall is significantly improved</a:t>
                </a:r>
              </a:p>
              <a:p>
                <a:pPr>
                  <a:spcBef>
                    <a:spcPts val="624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Ptopk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Miner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vs.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decision tree (DT)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RIPPER𝑘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FSDTO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evaluated on </a:t>
                </a:r>
                <a:r>
                  <a:rPr lang="en" altLang="zh-CN" sz="2000" dirty="0" err="1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DrugDisease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and Adult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for multi-class/binary classification tasks, accuracy improves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3.3%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3.52%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3.82%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up to 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4.1%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4.90%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5.5%</a:t>
                </a:r>
                <a:endParaRPr lang="zh-CN" altLang="zh-CN" sz="2000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7E875A3-982C-004F-8AD5-FF5AE9CA4A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728" y="3991896"/>
                <a:ext cx="8375679" cy="2655544"/>
              </a:xfrm>
              <a:prstGeom prst="rect">
                <a:avLst/>
              </a:prstGeom>
              <a:blipFill>
                <a:blip r:embed="rId3"/>
                <a:stretch>
                  <a:fillRect l="-755" b="-943"/>
                </a:stretch>
              </a:blipFill>
              <a:ln w="19050">
                <a:solidFill>
                  <a:schemeClr val="accent1">
                    <a:lumMod val="40000"/>
                    <a:lumOff val="60000"/>
                    <a:alpha val="38000"/>
                  </a:schemeClr>
                </a:solidFill>
                <a:beve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E12277F5-64D6-CD4D-B250-81436ABC5CE7}"/>
              </a:ext>
            </a:extLst>
          </p:cNvPr>
          <p:cNvGrpSpPr/>
          <p:nvPr/>
        </p:nvGrpSpPr>
        <p:grpSpPr>
          <a:xfrm>
            <a:off x="403120" y="1191012"/>
            <a:ext cx="10097732" cy="2655544"/>
            <a:chOff x="324464" y="1205581"/>
            <a:chExt cx="9144000" cy="235278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7945FCE-4F6F-9B4A-B2E4-A1050A25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464" y="1205581"/>
              <a:ext cx="9144000" cy="40609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FC5AA96-FFBA-2348-9498-00C041BF5A4D}"/>
                </a:ext>
              </a:extLst>
            </p:cNvPr>
            <p:cNvGrpSpPr/>
            <p:nvPr/>
          </p:nvGrpSpPr>
          <p:grpSpPr>
            <a:xfrm>
              <a:off x="378180" y="1729967"/>
              <a:ext cx="9073808" cy="1828400"/>
              <a:chOff x="53715" y="1444831"/>
              <a:chExt cx="9073808" cy="1828400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CF7BCF8-0A8F-7544-905D-46C90BE7F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15" y="1444831"/>
                <a:ext cx="4518285" cy="182539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3BF726E-72AC-074E-B278-0CF8571EF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7765" y="1466152"/>
                <a:ext cx="2231616" cy="1807079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F620790-945D-9F4B-9B7B-D388FC0B1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613"/>
              <a:stretch/>
            </p:blipFill>
            <p:spPr>
              <a:xfrm>
                <a:off x="6895908" y="1466152"/>
                <a:ext cx="2231615" cy="1804078"/>
              </a:xfrm>
              <a:prstGeom prst="rect">
                <a:avLst/>
              </a:prstGeom>
            </p:spPr>
          </p:pic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18EA3A72-03A0-F34B-AA9F-539112522B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83"/>
          <a:stretch/>
        </p:blipFill>
        <p:spPr>
          <a:xfrm>
            <a:off x="403120" y="4146756"/>
            <a:ext cx="2479523" cy="20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Conclusion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E695A9-3034-B74B-899E-51F80AA27C44}"/>
              </a:ext>
            </a:extLst>
          </p:cNvPr>
          <p:cNvSpPr>
            <a:spLocks noGrp="1"/>
          </p:cNvSpPr>
          <p:nvPr/>
        </p:nvSpPr>
        <p:spPr>
          <a:xfrm>
            <a:off x="996867" y="1803133"/>
            <a:ext cx="10906126" cy="3943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bi-criteria model</a:t>
            </a:r>
            <a:r>
              <a:rPr lang="en-US" altLang="zh-CN" sz="24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 both objective and subjective measures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 </a:t>
            </a: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active-learning method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 learn the subjective model and weight vector of various measures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 </a:t>
            </a: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top-k algorithm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for discovering REEs, which subsume common data quality rules and association rules as special cases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 </a:t>
            </a: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anytime algorithm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 continuously mine the next top-k rules via lazy evaluation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Parallelization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of the algorithms with the </a:t>
            </a:r>
            <a:r>
              <a:rPr lang="en-US" altLang="zh-CN" sz="24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parallel scalability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6805F46-066D-464E-875E-3F77CB05183A}"/>
              </a:ext>
            </a:extLst>
          </p:cNvPr>
          <p:cNvSpPr/>
          <p:nvPr/>
        </p:nvSpPr>
        <p:spPr>
          <a:xfrm>
            <a:off x="595267" y="1256414"/>
            <a:ext cx="10540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We have studied discovery of top-k rules. Our novelty consists of: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08513F-E06E-A84D-8CD0-547A654E6EBB}"/>
              </a:ext>
            </a:extLst>
          </p:cNvPr>
          <p:cNvSpPr/>
          <p:nvPr/>
        </p:nvSpPr>
        <p:spPr>
          <a:xfrm>
            <a:off x="595267" y="5868773"/>
            <a:ext cx="10540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Our experimental study has shown that the methods are promising</a:t>
            </a:r>
          </a:p>
        </p:txBody>
      </p:sp>
    </p:spTree>
    <p:extLst>
      <p:ext uri="{BB962C8B-B14F-4D97-AF65-F5344CB8AC3E}">
        <p14:creationId xmlns:p14="http://schemas.microsoft.com/office/powerpoint/2010/main" val="23622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39D0A25-21BF-5C4F-B0DD-F2D3BB57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" t="12427" r="3301" b="13470"/>
          <a:stretch/>
        </p:blipFill>
        <p:spPr>
          <a:xfrm>
            <a:off x="1447883" y="4981515"/>
            <a:ext cx="2682122" cy="169153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DCB6256-1E29-6140-8326-43EB5AFDD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" t="10000" r="4920" b="3068"/>
          <a:stretch/>
        </p:blipFill>
        <p:spPr>
          <a:xfrm>
            <a:off x="7953987" y="4981515"/>
            <a:ext cx="2682122" cy="14715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Challenge: hard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 mine rules that fit users’ needs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1B7B6135-26AE-674F-A503-96C8CD402AF6}"/>
              </a:ext>
            </a:extLst>
          </p:cNvPr>
          <p:cNvSpPr/>
          <p:nvPr/>
        </p:nvSpPr>
        <p:spPr>
          <a:xfrm>
            <a:off x="464143" y="1219449"/>
            <a:ext cx="11263713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Excessive rules 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—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high interaction cost 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for users to select as needed  </a:t>
            </a:r>
          </a:p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 discovery based on objective evaluation criteria —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difficulty in mine</a:t>
            </a: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rules</a:t>
            </a: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that</a:t>
            </a: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fit users’ needs</a:t>
            </a:r>
            <a:endParaRPr lang="zh-CN" altLang="en-US" sz="28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C38E158-E0EF-114B-B38F-248C5999F412}"/>
              </a:ext>
            </a:extLst>
          </p:cNvPr>
          <p:cNvGrpSpPr/>
          <p:nvPr/>
        </p:nvGrpSpPr>
        <p:grpSpPr>
          <a:xfrm>
            <a:off x="3887040" y="2412410"/>
            <a:ext cx="4417917" cy="3051043"/>
            <a:chOff x="2460778" y="1534239"/>
            <a:chExt cx="4202325" cy="2860457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2E7B58E-B93E-9841-B0DE-BDD376D4D146}"/>
                </a:ext>
              </a:extLst>
            </p:cNvPr>
            <p:cNvGrpSpPr/>
            <p:nvPr/>
          </p:nvGrpSpPr>
          <p:grpSpPr>
            <a:xfrm>
              <a:off x="2460778" y="1660092"/>
              <a:ext cx="1908856" cy="2734604"/>
              <a:chOff x="2460778" y="1660092"/>
              <a:chExt cx="1908856" cy="2734604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AFCC6304-CB65-F141-B91F-A83A8076FE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993" r="54988" b="13863"/>
              <a:stretch/>
            </p:blipFill>
            <p:spPr>
              <a:xfrm>
                <a:off x="2460778" y="1660092"/>
                <a:ext cx="1908856" cy="2072459"/>
              </a:xfrm>
              <a:prstGeom prst="rect">
                <a:avLst/>
              </a:prstGeom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37953ED-84D6-2949-98D9-B382A1E1376B}"/>
                  </a:ext>
                </a:extLst>
              </p:cNvPr>
              <p:cNvSpPr txBox="1"/>
              <p:nvPr/>
            </p:nvSpPr>
            <p:spPr>
              <a:xfrm>
                <a:off x="2551714" y="3731029"/>
                <a:ext cx="1726985" cy="663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Select</a:t>
                </a:r>
                <a:r>
                  <a:rPr kumimoji="1" lang="zh-CN" alt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 </a:t>
                </a:r>
                <a:r>
                  <a:rPr kumimoji="1" lang="en-US" altLang="zh-CN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interesting</a:t>
                </a:r>
                <a:r>
                  <a:rPr kumimoji="1" lang="zh-CN" alt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 </a:t>
                </a:r>
                <a:r>
                  <a:rPr kumimoji="1" lang="en-US" altLang="zh-CN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rules </a:t>
                </a:r>
                <a:endParaRPr kumimoji="1" lang="zh-CN" alt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10A18CF5-EC9D-9343-9414-D308BCD42C81}"/>
                </a:ext>
              </a:extLst>
            </p:cNvPr>
            <p:cNvGrpSpPr/>
            <p:nvPr/>
          </p:nvGrpSpPr>
          <p:grpSpPr>
            <a:xfrm>
              <a:off x="4648127" y="1534239"/>
              <a:ext cx="2014976" cy="2860457"/>
              <a:chOff x="4648127" y="1534239"/>
              <a:chExt cx="2014976" cy="2860457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7AA80843-834A-024C-AE3A-E20D9CEE0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34" t="2993" r="4370" b="13863"/>
              <a:stretch/>
            </p:blipFill>
            <p:spPr>
              <a:xfrm>
                <a:off x="4648127" y="1534239"/>
                <a:ext cx="2014976" cy="2171975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1DAE51F-6BD0-B446-A717-9CAC4D6EAA34}"/>
                  </a:ext>
                </a:extLst>
              </p:cNvPr>
              <p:cNvSpPr txBox="1"/>
              <p:nvPr/>
            </p:nvSpPr>
            <p:spPr>
              <a:xfrm>
                <a:off x="4903581" y="3731029"/>
                <a:ext cx="1565851" cy="663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" altLang="zh-CN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Large number of rules</a:t>
                </a:r>
                <a:endParaRPr kumimoji="1" lang="zh-CN" alt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723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Challenge: hard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to mine rules that fit users’ needs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EEE75EB-08D1-D949-AC55-9C160E5DB5C5}"/>
              </a:ext>
            </a:extLst>
          </p:cNvPr>
          <p:cNvSpPr>
            <a:spLocks noGrp="1"/>
          </p:cNvSpPr>
          <p:nvPr/>
        </p:nvSpPr>
        <p:spPr>
          <a:xfrm>
            <a:off x="286550" y="4163502"/>
            <a:ext cx="11831656" cy="6642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Rule Evaluation Metrics are NOT Comprehensive, Lacking Subjective Criteria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00EABB8-58EA-184C-9601-D4610755051B}"/>
              </a:ext>
            </a:extLst>
          </p:cNvPr>
          <p:cNvSpPr txBox="1"/>
          <p:nvPr/>
        </p:nvSpPr>
        <p:spPr>
          <a:xfrm>
            <a:off x="685381" y="4692026"/>
            <a:ext cx="1040292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Existing rule discovery algorithms typically consider only objective criteria such as support and confidence, lacking subjective criteria and neglecting users’ preferences.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This yields rules that may be already known or common sense, failing to meet user preferences and practical application needs.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B356A76-9F76-AA4F-BD3F-AB49C28B60BA}"/>
              </a:ext>
            </a:extLst>
          </p:cNvPr>
          <p:cNvSpPr>
            <a:spLocks noGrp="1"/>
          </p:cNvSpPr>
          <p:nvPr/>
        </p:nvSpPr>
        <p:spPr>
          <a:xfrm>
            <a:off x="286551" y="1209018"/>
            <a:ext cx="9406089" cy="664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Excessive Rules: Practitioners are overwhelmed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96FAC5A-16C1-2F47-8A62-D727F6ED30E7}"/>
              </a:ext>
            </a:extLst>
          </p:cNvPr>
          <p:cNvSpPr txBox="1"/>
          <p:nvPr/>
        </p:nvSpPr>
        <p:spPr>
          <a:xfrm>
            <a:off x="685382" y="1736332"/>
            <a:ext cx="8275737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Rule discovery often yields excessive rules, users need to </a:t>
            </a: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spend a huge amount of time to manually inspect and select rules that fit their needs</a:t>
            </a: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For example, on a dataset with 27 attributes and 368 tuples, 128,726 functional dependencies (FDs) are found</a:t>
            </a:r>
            <a:r>
              <a:rPr lang="en" altLang="zh-CN" sz="2000" baseline="30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[1]</a:t>
            </a: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.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How to design effective top-k discovery methods?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0BC9874-AC09-E14A-8DE9-729A21B76F0B}"/>
              </a:ext>
            </a:extLst>
          </p:cNvPr>
          <p:cNvGrpSpPr/>
          <p:nvPr/>
        </p:nvGrpSpPr>
        <p:grpSpPr>
          <a:xfrm>
            <a:off x="388620" y="5498014"/>
            <a:ext cx="11414760" cy="1156970"/>
            <a:chOff x="-457" y="8819"/>
            <a:chExt cx="17976" cy="1822"/>
          </a:xfrm>
        </p:grpSpPr>
        <p:sp>
          <p:nvSpPr>
            <p:cNvPr id="51" name="圆角矩形 50">
              <a:extLst>
                <a:ext uri="{FF2B5EF4-FFF2-40B4-BE49-F238E27FC236}">
                  <a16:creationId xmlns:a16="http://schemas.microsoft.com/office/drawing/2014/main" id="{5048BD3A-8586-2748-B367-A08BF416F5B0}"/>
                </a:ext>
              </a:extLst>
            </p:cNvPr>
            <p:cNvSpPr/>
            <p:nvPr/>
          </p:nvSpPr>
          <p:spPr>
            <a:xfrm>
              <a:off x="-457" y="8819"/>
              <a:ext cx="17976" cy="1822"/>
            </a:xfrm>
            <a:prstGeom prst="roundRect">
              <a:avLst/>
            </a:prstGeom>
            <a:solidFill>
              <a:srgbClr val="FFF8E5"/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>
                <a:spcAft>
                  <a:spcPts val="600"/>
                </a:spcAft>
              </a:pPr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9370F26-9676-5F4F-9082-F2D8B094DB15}"/>
                </a:ext>
              </a:extLst>
            </p:cNvPr>
            <p:cNvSpPr txBox="1"/>
            <p:nvPr/>
          </p:nvSpPr>
          <p:spPr>
            <a:xfrm>
              <a:off x="-457" y="9024"/>
              <a:ext cx="17976" cy="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1. How to obtain user preferences and design subjective metrics?</a:t>
              </a:r>
            </a:p>
            <a:p>
              <a:pPr algn="ctr">
                <a:spcAft>
                  <a:spcPts val="600"/>
                </a:spcAft>
              </a:pPr>
              <a:r>
                <a:rPr lang="en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2. How to design top-k discovery methods, incorporating subjective metrics?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32E5483-2D38-2B43-8034-67110212E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5" t="7205" r="16166" b="10227"/>
          <a:stretch/>
        </p:blipFill>
        <p:spPr>
          <a:xfrm>
            <a:off x="9170715" y="1360004"/>
            <a:ext cx="2734734" cy="24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Related Work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860A6B85-D872-B14C-B921-963CB311C03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9892" y="1879096"/>
              <a:ext cx="11412216" cy="4765104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51425">
                      <a:extLst>
                        <a:ext uri="{9D8B030D-6E8A-4147-A177-3AD203B41FA5}">
                          <a16:colId xmlns:a16="http://schemas.microsoft.com/office/drawing/2014/main" val="655216957"/>
                        </a:ext>
                      </a:extLst>
                    </a:gridCol>
                    <a:gridCol w="4659483">
                      <a:extLst>
                        <a:ext uri="{9D8B030D-6E8A-4147-A177-3AD203B41FA5}">
                          <a16:colId xmlns:a16="http://schemas.microsoft.com/office/drawing/2014/main" val="2108003797"/>
                        </a:ext>
                      </a:extLst>
                    </a:gridCol>
                    <a:gridCol w="2698243">
                      <a:extLst>
                        <a:ext uri="{9D8B030D-6E8A-4147-A177-3AD203B41FA5}">
                          <a16:colId xmlns:a16="http://schemas.microsoft.com/office/drawing/2014/main" val="261757054"/>
                        </a:ext>
                      </a:extLst>
                    </a:gridCol>
                    <a:gridCol w="2703065">
                      <a:extLst>
                        <a:ext uri="{9D8B030D-6E8A-4147-A177-3AD203B41FA5}">
                          <a16:colId xmlns:a16="http://schemas.microsoft.com/office/drawing/2014/main" val="3473465078"/>
                        </a:ext>
                      </a:extLst>
                    </a:gridCol>
                  </a:tblGrid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Rules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Forms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Expressive Capability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Application Scenarios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7130024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Schema design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745493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2708265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⋀"/>
                                    <m:limLoc m:val="subSup"/>
                                    <m:supHide m:val="on"/>
                                    <m:ctrlP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≈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</m:e>
                                </m:nary>
                              </m:oMath>
                              <m:oMath xmlns:m="http://schemas.openxmlformats.org/officeDocument/2006/math">
                                <m:nary>
                                  <m:naryPr>
                                    <m:chr m:val="⋀"/>
                                    <m:limLoc m:val="subSup"/>
                                    <m:supHide m:val="on"/>
                                    <m:ctrlPr>
                                      <a:rPr lang="en-US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∈[1,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sub>
                                  <m:sup/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]⇋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])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95476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CN" sz="2000" b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¬(</m:t>
                                </m:r>
                                <m:sSub>
                                  <m:sSubPr>
                                    <m:ctrlPr>
                                      <a:rPr lang="en-US" altLang="zh-CN" sz="2000" b="0" i="1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altLang="zh-CN" sz="2000" b="0" i="1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517383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oMath>
                          </a14:m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∈{=, ≠,&lt;,≤,&gt;,≥}</m:t>
                              </m:r>
                            </m:oMath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CFDs, MDs, 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b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altLang="zh-CN" sz="22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Conflict resolution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Tuple</a:t>
                          </a:r>
                          <a:r>
                            <a:rPr lang="zh-CN" altLang="en-US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splitting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3346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860A6B85-D872-B14C-B921-963CB311C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469543"/>
                  </p:ext>
                </p:extLst>
              </p:nvPr>
            </p:nvGraphicFramePr>
            <p:xfrm>
              <a:off x="389892" y="1879096"/>
              <a:ext cx="11412216" cy="4765104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51425">
                      <a:extLst>
                        <a:ext uri="{9D8B030D-6E8A-4147-A177-3AD203B41FA5}">
                          <a16:colId xmlns:a16="http://schemas.microsoft.com/office/drawing/2014/main" val="655216957"/>
                        </a:ext>
                      </a:extLst>
                    </a:gridCol>
                    <a:gridCol w="4659483">
                      <a:extLst>
                        <a:ext uri="{9D8B030D-6E8A-4147-A177-3AD203B41FA5}">
                          <a16:colId xmlns:a16="http://schemas.microsoft.com/office/drawing/2014/main" val="2108003797"/>
                        </a:ext>
                      </a:extLst>
                    </a:gridCol>
                    <a:gridCol w="2698243">
                      <a:extLst>
                        <a:ext uri="{9D8B030D-6E8A-4147-A177-3AD203B41FA5}">
                          <a16:colId xmlns:a16="http://schemas.microsoft.com/office/drawing/2014/main" val="261757054"/>
                        </a:ext>
                      </a:extLst>
                    </a:gridCol>
                    <a:gridCol w="2703065">
                      <a:extLst>
                        <a:ext uri="{9D8B030D-6E8A-4147-A177-3AD203B41FA5}">
                          <a16:colId xmlns:a16="http://schemas.microsoft.com/office/drawing/2014/main" val="3473465078"/>
                        </a:ext>
                      </a:extLst>
                    </a:gridCol>
                  </a:tblGrid>
                  <a:tr h="5424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Rules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Forms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Expressive Capability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Application Scenarios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7130024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00000" r="-11662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Schema design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745493"/>
                      </a:ext>
                    </a:extLst>
                  </a:tr>
                  <a:tr h="58381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82979" r="-116621" b="-540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2708265"/>
                      </a:ext>
                    </a:extLst>
                  </a:tr>
                  <a:tr h="1292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30392" r="-116621" b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95476"/>
                      </a:ext>
                    </a:extLst>
                  </a:tr>
                  <a:tr h="5845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510870" r="-116621" b="-23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517383"/>
                      </a:ext>
                    </a:extLst>
                  </a:tr>
                  <a:tr h="12129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292708" r="-116621" b="-10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CFDs, MDs, 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b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altLang="zh-CN" sz="22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Conflict resolution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Tuple</a:t>
                          </a:r>
                          <a:r>
                            <a:rPr lang="zh-CN" altLang="en-US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splitting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33464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35770DE9-3E81-E84E-9EA3-6EFD78EBFF99}"/>
              </a:ext>
            </a:extLst>
          </p:cNvPr>
          <p:cNvGrpSpPr/>
          <p:nvPr/>
        </p:nvGrpSpPr>
        <p:grpSpPr>
          <a:xfrm>
            <a:off x="520991" y="4907667"/>
            <a:ext cx="11150018" cy="1591912"/>
            <a:chOff x="137" y="8482"/>
            <a:chExt cx="14127" cy="1861"/>
          </a:xfrm>
        </p:grpSpPr>
        <p:sp>
          <p:nvSpPr>
            <p:cNvPr id="11" name="圆角矩形 14">
              <a:extLst>
                <a:ext uri="{FF2B5EF4-FFF2-40B4-BE49-F238E27FC236}">
                  <a16:creationId xmlns:a16="http://schemas.microsoft.com/office/drawing/2014/main" id="{1E2D3573-8213-934F-A43C-7E1D7EC99043}"/>
                </a:ext>
              </a:extLst>
            </p:cNvPr>
            <p:cNvSpPr/>
            <p:nvPr/>
          </p:nvSpPr>
          <p:spPr>
            <a:xfrm>
              <a:off x="137" y="8482"/>
              <a:ext cx="14127" cy="18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60000"/>
                  <a:lumOff val="40000"/>
                  <a:alpha val="99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82A143C-B611-EA46-8221-9B4B19E17091}"/>
                </a:ext>
              </a:extLst>
            </p:cNvPr>
            <p:cNvSpPr txBox="1"/>
            <p:nvPr/>
          </p:nvSpPr>
          <p:spPr>
            <a:xfrm>
              <a:off x="137" y="8569"/>
              <a:ext cx="14127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REEs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" altLang="zh-CN" sz="24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subsume CFDs, DCs and MDs as special cases, </a:t>
              </a:r>
            </a:p>
            <a:p>
              <a:pPr algn="ctr">
                <a:lnSpc>
                  <a:spcPts val="3580"/>
                </a:lnSpc>
              </a:pPr>
              <a:r>
                <a:rPr lang="en" altLang="zh-CN" sz="24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having strong expressive capabilities and wide-ranging application scenarios;</a:t>
              </a:r>
              <a:endPara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  <a:p>
              <a:pPr algn="ctr">
                <a:lnSpc>
                  <a:spcPts val="3580"/>
                </a:lnSpc>
              </a:pPr>
              <a:r>
                <a:rPr lang="en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However, there is still a </a:t>
              </a:r>
              <a:r>
                <a:rPr lang="en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lack of algorithms for discovering top-k</a:t>
              </a:r>
              <a:r>
                <a:rPr lang="zh-CN" altLang="en-US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REEs</a:t>
              </a:r>
              <a:r>
                <a:rPr lang="en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.</a:t>
              </a:r>
              <a:endParaRPr lang="zh-CN" altLang="en-US" sz="24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3BBE93C7-59A7-354B-B112-7DE2B65D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503573"/>
              </p:ext>
            </p:extLst>
          </p:nvPr>
        </p:nvGraphicFramePr>
        <p:xfrm>
          <a:off x="795948" y="1283749"/>
          <a:ext cx="1062913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7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6F2F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Discovery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Assessment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463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7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Related Work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8832ECA-BD2D-BA49-9D31-A027D5932B4B}"/>
              </a:ext>
            </a:extLst>
          </p:cNvPr>
          <p:cNvGraphicFramePr>
            <a:graphicFrameLocks noGrp="1"/>
          </p:cNvGraphicFramePr>
          <p:nvPr/>
        </p:nvGraphicFramePr>
        <p:xfrm>
          <a:off x="290879" y="1913820"/>
          <a:ext cx="11610241" cy="4754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62954">
                  <a:extLst>
                    <a:ext uri="{9D8B030D-6E8A-4147-A177-3AD203B41FA5}">
                      <a16:colId xmlns:a16="http://schemas.microsoft.com/office/drawing/2014/main" val="3832435300"/>
                    </a:ext>
                  </a:extLst>
                </a:gridCol>
                <a:gridCol w="2870521">
                  <a:extLst>
                    <a:ext uri="{9D8B030D-6E8A-4147-A177-3AD203B41FA5}">
                      <a16:colId xmlns:a16="http://schemas.microsoft.com/office/drawing/2014/main" val="1604785832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2562320168"/>
                    </a:ext>
                  </a:extLst>
                </a:gridCol>
                <a:gridCol w="4227105">
                  <a:extLst>
                    <a:ext uri="{9D8B030D-6E8A-4147-A177-3AD203B41FA5}">
                      <a16:colId xmlns:a16="http://schemas.microsoft.com/office/drawing/2014/main" val="1961044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Algorithms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ideas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173431"/>
                  </a:ext>
                </a:extLst>
              </a:tr>
              <a:tr h="34399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Levelwise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TANE, FUN,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FD_mine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Depmine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levelwise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search, </a:t>
                      </a: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accelerated by indexing structures or other strategies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192904"/>
                  </a:ext>
                </a:extLst>
              </a:tr>
              <a:tr h="370691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Levelwise</a:t>
                      </a:r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CTANE, tableau, etc.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0638"/>
                  </a:ext>
                </a:extLst>
              </a:tr>
              <a:tr h="40605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DFD,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FastFDs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search, </a:t>
                      </a: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enhanced with auxiliary structures such as different sets or evidence sets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479396"/>
                  </a:ext>
                </a:extLst>
              </a:tr>
              <a:tr h="572818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ea typeface="黑体" panose="02010609060101010101" pitchFamily="49" charset="-122"/>
                        </a:rPr>
                        <a:t>DFS</a:t>
                      </a:r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FastDC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Hydra,</a:t>
                      </a:r>
                      <a:b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zh-CN" sz="2200" b="0" u="none" strike="noStrike" kern="1200" baseline="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DCFinder</a:t>
                      </a:r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bi-variable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15992"/>
                  </a:ext>
                </a:extLst>
              </a:tr>
              <a:tr h="408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HyMD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Mdedup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 on levelwise and DFS</a:t>
                      </a:r>
                      <a:endParaRPr lang="zh-CN" altLang="en-US" sz="2200" i="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748583"/>
                  </a:ext>
                </a:extLst>
              </a:tr>
              <a:tr h="343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Learning-based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AutoFD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Utilize inductive learning,  structural learning,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591875"/>
                  </a:ext>
                </a:extLst>
              </a:tr>
              <a:tr h="343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Top-k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K-optimal rule discovery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Association rules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Discover k-Optimal Association Rules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088984"/>
                  </a:ext>
                </a:extLst>
              </a:tr>
            </a:tbl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420978-2893-F84C-9F39-0517CC35D0E0}"/>
              </a:ext>
            </a:extLst>
          </p:cNvPr>
          <p:cNvGrpSpPr/>
          <p:nvPr/>
        </p:nvGrpSpPr>
        <p:grpSpPr>
          <a:xfrm>
            <a:off x="520991" y="4907667"/>
            <a:ext cx="11150018" cy="1591912"/>
            <a:chOff x="137" y="8482"/>
            <a:chExt cx="14127" cy="1861"/>
          </a:xfrm>
        </p:grpSpPr>
        <p:sp>
          <p:nvSpPr>
            <p:cNvPr id="16" name="圆角矩形 14">
              <a:extLst>
                <a:ext uri="{FF2B5EF4-FFF2-40B4-BE49-F238E27FC236}">
                  <a16:creationId xmlns:a16="http://schemas.microsoft.com/office/drawing/2014/main" id="{779EF8DD-4FDC-7840-9A6D-374676F74553}"/>
                </a:ext>
              </a:extLst>
            </p:cNvPr>
            <p:cNvSpPr/>
            <p:nvPr/>
          </p:nvSpPr>
          <p:spPr>
            <a:xfrm>
              <a:off x="137" y="8482"/>
              <a:ext cx="14127" cy="18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F0626F1-A469-C44F-BC52-360570A28DBE}"/>
                </a:ext>
              </a:extLst>
            </p:cNvPr>
            <p:cNvSpPr txBox="1"/>
            <p:nvPr/>
          </p:nvSpPr>
          <p:spPr>
            <a:xfrm>
              <a:off x="137" y="8569"/>
              <a:ext cx="14127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Existing rule discovery methods encounter several issues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:</a:t>
              </a:r>
            </a:p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(1) Tuple variables limited to 2; (2) Lack of constant patterns ; (3) Lack of ML predicates; (4) Defined on single table; etc. </a:t>
              </a:r>
              <a:endParaRPr lang="zh-CN" altLang="en-US" sz="24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7BA53A8-4ED2-144C-A700-B54A38593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971104"/>
              </p:ext>
            </p:extLst>
          </p:nvPr>
        </p:nvGraphicFramePr>
        <p:xfrm>
          <a:off x="795948" y="1283749"/>
          <a:ext cx="1062913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7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Discovery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6F2F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Assessment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463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7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Related Work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AEABA19-6389-E042-94B5-E603BEFA4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023825"/>
              </p:ext>
            </p:extLst>
          </p:nvPr>
        </p:nvGraphicFramePr>
        <p:xfrm>
          <a:off x="795948" y="1283749"/>
          <a:ext cx="1062913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7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Discovery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Assessment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CEE88DD-2DCB-5144-9D5D-BF9328CC7071}"/>
              </a:ext>
            </a:extLst>
          </p:cNvPr>
          <p:cNvGraphicFramePr>
            <a:graphicFrameLocks noGrp="1"/>
          </p:cNvGraphicFramePr>
          <p:nvPr/>
        </p:nvGraphicFramePr>
        <p:xfrm>
          <a:off x="523510" y="2070929"/>
          <a:ext cx="11144979" cy="26349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74249">
                  <a:extLst>
                    <a:ext uri="{9D8B030D-6E8A-4147-A177-3AD203B41FA5}">
                      <a16:colId xmlns:a16="http://schemas.microsoft.com/office/drawing/2014/main" val="399695963"/>
                    </a:ext>
                  </a:extLst>
                </a:gridCol>
                <a:gridCol w="4593557">
                  <a:extLst>
                    <a:ext uri="{9D8B030D-6E8A-4147-A177-3AD203B41FA5}">
                      <a16:colId xmlns:a16="http://schemas.microsoft.com/office/drawing/2014/main" val="1211186647"/>
                    </a:ext>
                  </a:extLst>
                </a:gridCol>
                <a:gridCol w="4777173">
                  <a:extLst>
                    <a:ext uri="{9D8B030D-6E8A-4147-A177-3AD203B41FA5}">
                      <a16:colId xmlns:a16="http://schemas.microsoft.com/office/drawing/2014/main" val="885904352"/>
                    </a:ext>
                  </a:extLst>
                </a:gridCol>
              </a:tblGrid>
              <a:tr h="4404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 ideas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Issues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2950089"/>
                  </a:ext>
                </a:extLst>
              </a:tr>
              <a:tr h="13611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Mdedup</a:t>
                      </a:r>
                      <a:r>
                        <a:rPr lang="en-US" altLang="zh-CN" sz="22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[1]</a:t>
                      </a:r>
                      <a:endParaRPr lang="zh-CN" altLang="en-US" sz="2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Employs objective features for MDs and adopts the ML regression model and Gaussian Process to learn an MD score</a:t>
                      </a:r>
                      <a:endParaRPr lang="en-US" altLang="zh-C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aims to discover MDs with high F-measures, not for users’ application needs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866969"/>
                  </a:ext>
                </a:extLst>
              </a:tr>
              <a:tr h="7280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NLM</a:t>
                      </a:r>
                      <a:r>
                        <a:rPr lang="en-US" altLang="zh-CN" sz="22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[2]</a:t>
                      </a:r>
                    </a:p>
                    <a:p>
                      <a:pPr algn="ctr"/>
                      <a:r>
                        <a:rPr lang="en-US" altLang="zh-CN" sz="2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LINN</a:t>
                      </a:r>
                      <a:r>
                        <a:rPr lang="en-US" altLang="zh-CN" sz="22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[3]</a:t>
                      </a:r>
                      <a:endParaRPr lang="zh-CN" altLang="en-US" sz="2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Designed ML models to learn the representations of rules </a:t>
                      </a:r>
                      <a:endParaRPr lang="en" altLang="zh-CN" sz="2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consider how to learn subjective criteria for 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5393231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B24C910-0F8D-774E-9139-433E978607A6}"/>
              </a:ext>
            </a:extLst>
          </p:cNvPr>
          <p:cNvSpPr/>
          <p:nvPr/>
        </p:nvSpPr>
        <p:spPr>
          <a:xfrm>
            <a:off x="0" y="6193413"/>
            <a:ext cx="9136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[1]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loannis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Koumarelas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, Thorsten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Papenbrock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, and Felix Naumann.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MDedup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: Duplicate detection with matching dependencies. PVLDB (2020).</a:t>
            </a:r>
            <a:r>
              <a:rPr lang="zh-CN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lang="en-US" altLang="zh-CN" sz="1200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[2]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Honghua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Dong,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Jiayuan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Mao, Tian Lin, Chong Wang, Lihong Li, and Denny Zhou. Neural Logic Machines. ICLR</a:t>
            </a: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(2019).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[3]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Shaoyun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Shi,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Hanxiong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Chen,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Weizhi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Ma,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Jiaxin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Mao, Min Zhang, and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2" charset="-122"/>
              </a:rPr>
              <a:t>Yongfeng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2" charset="-122"/>
              </a:rPr>
              <a:t> Zhang. Neural Logic Reasoning. CIKM (2020). </a:t>
            </a:r>
            <a:endParaRPr lang="zh-CN" altLang="en-US" sz="1200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689CAC-CF80-574B-B820-3349C6377688}"/>
              </a:ext>
            </a:extLst>
          </p:cNvPr>
          <p:cNvGrpSpPr/>
          <p:nvPr/>
        </p:nvGrpSpPr>
        <p:grpSpPr>
          <a:xfrm>
            <a:off x="523510" y="4979596"/>
            <a:ext cx="11150018" cy="1148812"/>
            <a:chOff x="137" y="8482"/>
            <a:chExt cx="14127" cy="1343"/>
          </a:xfrm>
        </p:grpSpPr>
        <p:sp>
          <p:nvSpPr>
            <p:cNvPr id="12" name="圆角矩形 14">
              <a:extLst>
                <a:ext uri="{FF2B5EF4-FFF2-40B4-BE49-F238E27FC236}">
                  <a16:creationId xmlns:a16="http://schemas.microsoft.com/office/drawing/2014/main" id="{1997811F-EF08-904A-8A0A-65A55B888081}"/>
                </a:ext>
              </a:extLst>
            </p:cNvPr>
            <p:cNvSpPr/>
            <p:nvPr/>
          </p:nvSpPr>
          <p:spPr>
            <a:xfrm>
              <a:off x="137" y="8482"/>
              <a:ext cx="14127" cy="134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A38C07C-345E-4946-8FDB-3180D7DECD7E}"/>
                </a:ext>
              </a:extLst>
            </p:cNvPr>
            <p:cNvSpPr txBox="1"/>
            <p:nvPr/>
          </p:nvSpPr>
          <p:spPr>
            <a:xfrm>
              <a:off x="137" y="8569"/>
              <a:ext cx="14127" cy="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Assessment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of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rules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during discovery: objective and </a:t>
              </a:r>
              <a:r>
                <a:rPr lang="en-US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subjective</a:t>
              </a:r>
              <a:r>
                <a:rPr lang="zh-CN" altLang="en-US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measures</a:t>
              </a:r>
            </a:p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No existing algorithms incorporate user interests or design subjective metrics.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D1BF2-617D-754C-A2F5-413DB960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46"/>
            <a:ext cx="12192001" cy="1039968"/>
          </a:xfrm>
        </p:spPr>
        <p:txBody>
          <a:bodyPr/>
          <a:lstStyle/>
          <a:p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 Preliminaries: Entity Enhancing Rules (REEs)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9298" y="1447943"/>
                <a:ext cx="10515600" cy="49245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Predicates</a:t>
                </a:r>
                <a:r>
                  <a:rPr kumimoji="1"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over a database schema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ℛ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=(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9298" y="1447943"/>
                <a:ext cx="10515600" cy="492459"/>
              </a:xfrm>
              <a:blipFill>
                <a:blip r:embed="rId3"/>
                <a:stretch>
                  <a:fillRect l="-724" t="-15385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17F4AFE8-22E7-7747-B5B1-000F98C58124}"/>
                  </a:ext>
                </a:extLst>
              </p:cNvPr>
              <p:cNvSpPr/>
              <p:nvPr/>
            </p:nvSpPr>
            <p:spPr>
              <a:xfrm>
                <a:off x="1026217" y="2039799"/>
                <a:ext cx="9781761" cy="111091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925" lvl="1">
                  <a:spcBef>
                    <a:spcPts val="1200"/>
                  </a:spcBef>
                </a:pPr>
                <a:r>
                  <a:rPr lang="zh-CN" altLang="en-US" sz="2400" b="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≔     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zh-CN" altLang="en-US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</m:t>
                    </m:r>
                    <m:d>
                      <m:dPr>
                        <m:begChr m:val="|"/>
                        <m:endChr m:val="|"/>
                        <m:ctrlPr>
                          <a:rPr lang="en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altLang="zh-CN" sz="24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zh-CN" sz="24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nary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d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</m:t>
                        </m:r>
                      </m:e>
                    </m:nary>
                  </m:oMath>
                </a14:m>
                <a:r>
                  <a:rPr lang="en-US" altLang="zh-CN" sz="2400" b="0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2400" b="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|     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], 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]) </m:t>
                    </m:r>
                  </m:oMath>
                </a14:m>
                <a:endParaRPr lang="en-US" altLang="zh-CN" sz="2400" b="0" i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17F4AFE8-22E7-7747-B5B1-000F98C58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17" y="2039799"/>
                <a:ext cx="9781761" cy="1110916"/>
              </a:xfrm>
              <a:prstGeom prst="roundRect">
                <a:avLst/>
              </a:prstGeom>
              <a:blipFill>
                <a:blip r:embed="rId4"/>
                <a:stretch>
                  <a:fillRect t="-10000" b="-31111"/>
                </a:stretch>
              </a:blip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圆角矩形标注 19">
            <a:extLst>
              <a:ext uri="{FF2B5EF4-FFF2-40B4-BE49-F238E27FC236}">
                <a16:creationId xmlns:a16="http://schemas.microsoft.com/office/drawing/2014/main" id="{5AA68300-98AF-CC44-BE0F-3945C6C80590}"/>
              </a:ext>
            </a:extLst>
          </p:cNvPr>
          <p:cNvSpPr/>
          <p:nvPr/>
        </p:nvSpPr>
        <p:spPr>
          <a:xfrm>
            <a:off x="1740796" y="3393787"/>
            <a:ext cx="1838588" cy="655983"/>
          </a:xfrm>
          <a:prstGeom prst="wedgeRoundRectCallout">
            <a:avLst>
              <a:gd name="adj1" fmla="val -648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atom over schema R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圆角矩形标注 20">
            <a:extLst>
              <a:ext uri="{FF2B5EF4-FFF2-40B4-BE49-F238E27FC236}">
                <a16:creationId xmlns:a16="http://schemas.microsoft.com/office/drawing/2014/main" id="{F16183A0-28D5-1C4D-87E0-BAA9301D8516}"/>
              </a:ext>
            </a:extLst>
          </p:cNvPr>
          <p:cNvSpPr/>
          <p:nvPr/>
        </p:nvSpPr>
        <p:spPr>
          <a:xfrm>
            <a:off x="417443" y="5455403"/>
            <a:ext cx="3488635" cy="884265"/>
          </a:xfrm>
          <a:prstGeom prst="wedgeRoundRectCallout">
            <a:avLst>
              <a:gd name="adj1" fmla="val 103222"/>
              <a:gd name="adj2" fmla="val -17375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Precondition:</a:t>
            </a:r>
          </a:p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is a conjunction of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圆角矩形标注 21">
            <a:extLst>
              <a:ext uri="{FF2B5EF4-FFF2-40B4-BE49-F238E27FC236}">
                <a16:creationId xmlns:a16="http://schemas.microsoft.com/office/drawing/2014/main" id="{AE17497D-516E-264B-A9B7-79DFFC0D19D1}"/>
              </a:ext>
            </a:extLst>
          </p:cNvPr>
          <p:cNvSpPr/>
          <p:nvPr/>
        </p:nvSpPr>
        <p:spPr>
          <a:xfrm>
            <a:off x="8074457" y="3393786"/>
            <a:ext cx="3494691" cy="1283009"/>
          </a:xfrm>
          <a:prstGeom prst="wedgeRoundRectCallout">
            <a:avLst>
              <a:gd name="adj1" fmla="val -16850"/>
              <a:gd name="adj2" fmla="val -9779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predicates: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NLP models, e.g., 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models, e.g., ditto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 models, e.g., </a:t>
            </a:r>
            <a:r>
              <a:rPr kumimoji="1" lang="en-US" altLang="zh-CN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HoloDetect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圆角矩形标注 22">
            <a:extLst>
              <a:ext uri="{FF2B5EF4-FFF2-40B4-BE49-F238E27FC236}">
                <a16:creationId xmlns:a16="http://schemas.microsoft.com/office/drawing/2014/main" id="{CBCA9171-BB0D-9C45-8998-F0D5273501F1}"/>
              </a:ext>
            </a:extLst>
          </p:cNvPr>
          <p:cNvSpPr/>
          <p:nvPr/>
        </p:nvSpPr>
        <p:spPr>
          <a:xfrm>
            <a:off x="6016752" y="3393787"/>
            <a:ext cx="1735770" cy="655983"/>
          </a:xfrm>
          <a:prstGeom prst="wedgeRoundRectCallout">
            <a:avLst>
              <a:gd name="adj1" fmla="val -6299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Non-constant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3C982404-F373-6848-A4B2-E6829BD8E99B}"/>
              </a:ext>
            </a:extLst>
          </p:cNvPr>
          <p:cNvSpPr txBox="1">
            <a:spLocks/>
          </p:cNvSpPr>
          <p:nvPr/>
        </p:nvSpPr>
        <p:spPr>
          <a:xfrm>
            <a:off x="659298" y="4780726"/>
            <a:ext cx="10515600" cy="492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kumimoji="1"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entity enhancing rule (REE)</a:t>
            </a:r>
            <a:r>
              <a:rPr kumimoji="1" lang="en-US" altLang="zh-C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is a first-order logic formula, defined as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F17E8048-DBCB-AD40-A031-2230417176C9}"/>
                  </a:ext>
                </a:extLst>
              </p:cNvPr>
              <p:cNvSpPr/>
              <p:nvPr/>
            </p:nvSpPr>
            <p:spPr>
              <a:xfrm>
                <a:off x="4880528" y="5499377"/>
                <a:ext cx="2430944" cy="6397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925"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2400" b="0" i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F17E8048-DBCB-AD40-A031-223041717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528" y="5499377"/>
                <a:ext cx="2430944" cy="6397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圆角矩形标注 13">
                <a:extLst>
                  <a:ext uri="{FF2B5EF4-FFF2-40B4-BE49-F238E27FC236}">
                    <a16:creationId xmlns:a16="http://schemas.microsoft.com/office/drawing/2014/main" id="{DD535912-365C-E847-B5AC-C90B4C86BAFB}"/>
                  </a:ext>
                </a:extLst>
              </p:cNvPr>
              <p:cNvSpPr/>
              <p:nvPr/>
            </p:nvSpPr>
            <p:spPr>
              <a:xfrm>
                <a:off x="8285922" y="5377116"/>
                <a:ext cx="3488635" cy="884265"/>
              </a:xfrm>
              <a:prstGeom prst="wedgeRoundRectCallout">
                <a:avLst>
                  <a:gd name="adj1" fmla="val -93929"/>
                  <a:gd name="adj2" fmla="val -7259"/>
                  <a:gd name="adj3" fmla="val 16667"/>
                </a:avLst>
              </a:prstGeom>
              <a:solidFill>
                <a:schemeClr val="bg1">
                  <a:alpha val="38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consequence: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predicate over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ℛ</m:t>
                    </m:r>
                  </m:oMath>
                </a14:m>
                <a:endParaRPr kumimoji="1"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圆角矩形标注 13">
                <a:extLst>
                  <a:ext uri="{FF2B5EF4-FFF2-40B4-BE49-F238E27FC236}">
                    <a16:creationId xmlns:a16="http://schemas.microsoft.com/office/drawing/2014/main" id="{DD535912-365C-E847-B5AC-C90B4C86B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22" y="5377116"/>
                <a:ext cx="3488635" cy="884265"/>
              </a:xfrm>
              <a:prstGeom prst="wedgeRoundRectCallout">
                <a:avLst>
                  <a:gd name="adj1" fmla="val -93929"/>
                  <a:gd name="adj2" fmla="val -7259"/>
                  <a:gd name="adj3" fmla="val 16667"/>
                </a:avLst>
              </a:prstGeom>
              <a:blipFill>
                <a:blip r:embed="rId6"/>
                <a:stretch>
                  <a:fillRect b="-1389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圆角矩形标注 14">
            <a:extLst>
              <a:ext uri="{FF2B5EF4-FFF2-40B4-BE49-F238E27FC236}">
                <a16:creationId xmlns:a16="http://schemas.microsoft.com/office/drawing/2014/main" id="{047CFF0E-F03D-A44D-BA2D-129F57CBC268}"/>
              </a:ext>
            </a:extLst>
          </p:cNvPr>
          <p:cNvSpPr/>
          <p:nvPr/>
        </p:nvSpPr>
        <p:spPr>
          <a:xfrm>
            <a:off x="3901319" y="3393786"/>
            <a:ext cx="1644716" cy="655983"/>
          </a:xfrm>
          <a:prstGeom prst="wedgeRoundRectCallout">
            <a:avLst>
              <a:gd name="adj1" fmla="val -6299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BB624B9-BCD1-114A-BA79-8244CCD97095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97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D1BF2-617D-754C-A2F5-413DB960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46"/>
            <a:ext cx="12192001" cy="103996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Preliminaries: Examples of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REEs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514" y="4950375"/>
                <a:ext cx="11918972" cy="1825329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Drug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Disease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Disease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∧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ℳ</m:t>
                          </m:r>
                        </m:e>
                        <m:sub>
                          <m:r>
                            <a:rPr lang="en" altLang="zh-CN" sz="2200" b="0" i="1" dirty="0" err="1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𝑡h𝑒𝑟𝑎𝑝𝑦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" altLang="zh-CN" sz="2200" b="1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" altLang="zh-CN" sz="2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ℳ</m:t>
                        </m:r>
                      </m:e>
                      <m:sub>
                        <m:r>
                          <a:rPr lang="en" altLang="zh-CN" sz="2200" i="1" dirty="0" err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𝑡h𝑒𝑟𝑎𝑝𝑦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is an ML model for checking the common therapies of two diseases. </a:t>
                </a:r>
              </a:p>
              <a:p>
                <a:pPr>
                  <a:lnSpc>
                    <a:spcPct val="100000"/>
                  </a:lnSpc>
                </a:pPr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This rule helps us discover the use of a known drug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r>
                      <a:rPr lang="en" altLang="zh-CN" sz="2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for the disease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since Disease has not recorded the fact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can be used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” yet.</a:t>
                </a:r>
                <a:endParaRPr lang="en" altLang="zh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514" y="4950375"/>
                <a:ext cx="11918972" cy="1825329"/>
              </a:xfrm>
              <a:blipFill>
                <a:blip r:embed="rId3"/>
                <a:stretch>
                  <a:fillRect l="-532" b="-2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76D8F09-49D4-064B-AC6F-13C20BAF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59" y="1276660"/>
            <a:ext cx="11319279" cy="3431576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E064574D-1804-AF4E-AE0E-1067749FEE89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582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5ec095-b26a-4372-b22a-9dbab5d4b5af}"/>
  <p:tag name="TABLE_ENDDRAG_ORIGIN_RECT" val="176*116"/>
  <p:tag name="TABLE_ENDDRAG_RECT" val="330*30*176*116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27712</TotalTime>
  <Words>2812</Words>
  <Application>Microsoft Macintosh PowerPoint</Application>
  <PresentationFormat>宽屏</PresentationFormat>
  <Paragraphs>509</Paragraphs>
  <Slides>26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等线 Light</vt:lpstr>
      <vt:lpstr>楷体</vt:lpstr>
      <vt:lpstr>Arial</vt:lpstr>
      <vt:lpstr>Calibri</vt:lpstr>
      <vt:lpstr>Cambria Math</vt:lpstr>
      <vt:lpstr>Gurmukhi MN</vt:lpstr>
      <vt:lpstr>Times New Roman</vt:lpstr>
      <vt:lpstr>Wingdings</vt:lpstr>
      <vt:lpstr>Office 主题​​</vt:lpstr>
      <vt:lpstr>Discovering Top-k Rules using Subjective and Objective Criteria</vt:lpstr>
      <vt:lpstr> Background: Rules are Vital in Data Management</vt:lpstr>
      <vt:lpstr> Challenge: hard to mine rules that fit users’ needs</vt:lpstr>
      <vt:lpstr> Challenge: hard to mine rules that fit users’ needs</vt:lpstr>
      <vt:lpstr> Related Work</vt:lpstr>
      <vt:lpstr> Related Work</vt:lpstr>
      <vt:lpstr> Related Work</vt:lpstr>
      <vt:lpstr> Preliminaries: Entity Enhancing Rules (REEs)</vt:lpstr>
      <vt:lpstr> Preliminaries: Examples of REEs</vt:lpstr>
      <vt:lpstr>PowerPoint 演示文稿</vt:lpstr>
      <vt:lpstr> Main Idea: Discovering Top-k Rules using Bi-criteria</vt:lpstr>
      <vt:lpstr> Framework</vt:lpstr>
      <vt:lpstr> Technique 1: Bi-criteria Relevance Model M_bi</vt:lpstr>
      <vt:lpstr> Technique 1: Bi-criteria Relevance Model M_bi</vt:lpstr>
      <vt:lpstr> Technique 1: Bi-criteria Relevance Model M_bi</vt:lpstr>
      <vt:lpstr> Technique 2: Top-k Rule Discovery</vt:lpstr>
      <vt:lpstr> Technique 2: Top-k Rule Discovery</vt:lpstr>
      <vt:lpstr> Technique 2: Top-k Rule Discovery</vt:lpstr>
      <vt:lpstr> Technique 2: Top-k Rule Discovery</vt:lpstr>
      <vt:lpstr> Technique 2: Top-k Rule Discovery</vt:lpstr>
      <vt:lpstr> Technique 3: Anytime Top-k Rule Discovery</vt:lpstr>
      <vt:lpstr> A pictorial example of top-k discovery method</vt:lpstr>
      <vt:lpstr> Experimental Settings</vt:lpstr>
      <vt:lpstr> Exp-1: Running Time</vt:lpstr>
      <vt:lpstr> Exp-2: Accuracy/Recall</vt:lpstr>
      <vt:lpstr>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Ziyan Han</dc:creator>
  <cp:lastModifiedBy>Ziyan Han</cp:lastModifiedBy>
  <cp:revision>149</cp:revision>
  <cp:lastPrinted>2024-06-11T16:50:40Z</cp:lastPrinted>
  <dcterms:created xsi:type="dcterms:W3CDTF">2024-06-02T09:28:02Z</dcterms:created>
  <dcterms:modified xsi:type="dcterms:W3CDTF">2024-10-11T06:49:25Z</dcterms:modified>
</cp:coreProperties>
</file>