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gs/tag1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14" r:id="rId2"/>
    <p:sldId id="735" r:id="rId3"/>
    <p:sldId id="1749" r:id="rId4"/>
    <p:sldId id="744" r:id="rId5"/>
    <p:sldId id="738" r:id="rId6"/>
    <p:sldId id="739" r:id="rId7"/>
    <p:sldId id="740" r:id="rId8"/>
    <p:sldId id="409" r:id="rId9"/>
    <p:sldId id="413" r:id="rId10"/>
    <p:sldId id="325" r:id="rId11"/>
    <p:sldId id="1750" r:id="rId12"/>
    <p:sldId id="1751" r:id="rId13"/>
    <p:sldId id="1752" r:id="rId14"/>
    <p:sldId id="1775" r:id="rId15"/>
    <p:sldId id="1753" r:id="rId16"/>
    <p:sldId id="1754" r:id="rId17"/>
    <p:sldId id="1755" r:id="rId18"/>
    <p:sldId id="1758" r:id="rId19"/>
    <p:sldId id="1759" r:id="rId20"/>
    <p:sldId id="1760" r:id="rId21"/>
    <p:sldId id="1756" r:id="rId22"/>
    <p:sldId id="1763" r:id="rId23"/>
    <p:sldId id="1764" r:id="rId24"/>
    <p:sldId id="1761" r:id="rId25"/>
    <p:sldId id="1765" r:id="rId26"/>
    <p:sldId id="1766" r:id="rId27"/>
    <p:sldId id="1767" r:id="rId28"/>
    <p:sldId id="1771" r:id="rId29"/>
    <p:sldId id="1768" r:id="rId30"/>
    <p:sldId id="1769" r:id="rId31"/>
    <p:sldId id="1772" r:id="rId32"/>
    <p:sldId id="1774" r:id="rId33"/>
    <p:sldId id="1770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463C1"/>
    <a:srgbClr val="6F2FA0"/>
    <a:srgbClr val="C495F0"/>
    <a:srgbClr val="CECEEF"/>
    <a:srgbClr val="016FC0"/>
    <a:srgbClr val="C9E7AA"/>
    <a:srgbClr val="FFFF9D"/>
    <a:srgbClr val="E0E74C"/>
    <a:srgbClr val="E6E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7"/>
    <p:restoredTop sz="93066"/>
  </p:normalViewPr>
  <p:slideViewPr>
    <p:cSldViewPr snapToGrid="0" snapToObjects="1">
      <p:cViewPr varScale="1">
        <p:scale>
          <a:sx n="124" d="100"/>
          <a:sy n="124" d="100"/>
        </p:scale>
        <p:origin x="184" y="14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yan Han" userId="3a0290bb0867d812" providerId="LiveId" clId="{C0CB2FDD-01FC-2D4C-A247-E39865973B0E}"/>
    <pc:docChg chg="undo custSel addSld delSld modSld sldOrd modSection">
      <pc:chgData name="Ziyan Han" userId="3a0290bb0867d812" providerId="LiveId" clId="{C0CB2FDD-01FC-2D4C-A247-E39865973B0E}" dt="2024-10-07T08:47:06.970" v="478" actId="2696"/>
      <pc:docMkLst>
        <pc:docMk/>
      </pc:docMkLst>
      <pc:sldChg chg="modSp">
        <pc:chgData name="Ziyan Han" userId="3a0290bb0867d812" providerId="LiveId" clId="{C0CB2FDD-01FC-2D4C-A247-E39865973B0E}" dt="2024-10-05T08:14:44.218" v="0"/>
        <pc:sldMkLst>
          <pc:docMk/>
          <pc:sldMk cId="331624389" sldId="271"/>
        </pc:sldMkLst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4" creationId="{E87D9C16-E38B-7DF3-C62D-00A459DD39CF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10" creationId="{378ACFE1-81E5-7809-DFFE-F0CE6423D9B9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11" creationId="{DE8E6758-F080-F278-059A-B9B21591E3CB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12" creationId="{E4DFAE27-1A38-C9B5-9532-46822B1D44B4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16" creationId="{0395783F-E464-C50E-0F3A-F0CC04EFCE35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18" creationId="{0BC7AEED-C76C-7074-0B8F-5701AF946367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19" creationId="{EF2C922D-089E-5B37-0A84-E8ABFFFD17B2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20" creationId="{F6636052-D3BC-177B-16FD-3D2AA59C8A7D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21" creationId="{C914FC08-4C6D-946F-2C0F-955514695B74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23" creationId="{6721B2BA-7D3F-3056-D54B-7E319332DD99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24" creationId="{7EAA8EF6-2E54-01A9-3636-8BA60C550CB8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25" creationId="{BAF0BEB6-B719-CF67-5C6B-409E554355C9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26" creationId="{2A384DB7-1160-E270-6D25-1BB639E5AA1A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27" creationId="{C4F7627A-2D36-422B-1962-C9EB2FEDAD64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32" creationId="{3DDB661F-64B4-8CFF-4471-5E823561A8F9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37" creationId="{ACFA67B3-83A3-4E81-9E7D-F02EFD65AF97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39" creationId="{E67774B8-DD56-C74B-A63E-7EC29CF56E61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41" creationId="{C00BD63B-F86E-4965-946C-2757B1B591A2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42" creationId="{6425225F-6EFA-5A23-4469-A6C19D487710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43" creationId="{055C0D0C-1973-92AE-7960-E7D41E10F451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44" creationId="{E60F0E01-9320-9FF2-69A2-23EA704A178F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45" creationId="{F97D4BA0-5A4E-39FD-9B00-3ABCF7CF5DAE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47" creationId="{A326B717-5FDC-1267-C9A9-AC0622F4D693}"/>
          </ac:spMkLst>
        </pc:spChg>
        <pc:spChg chg="mod">
          <ac:chgData name="Ziyan Han" userId="3a0290bb0867d812" providerId="LiveId" clId="{C0CB2FDD-01FC-2D4C-A247-E39865973B0E}" dt="2024-10-05T08:14:44.218" v="0"/>
          <ac:spMkLst>
            <pc:docMk/>
            <pc:sldMk cId="331624389" sldId="271"/>
            <ac:spMk id="51" creationId="{FAC6A904-F43F-7F4B-95E0-C4110E81508B}"/>
          </ac:spMkLst>
        </pc:spChg>
        <pc:grpChg chg="mod">
          <ac:chgData name="Ziyan Han" userId="3a0290bb0867d812" providerId="LiveId" clId="{C0CB2FDD-01FC-2D4C-A247-E39865973B0E}" dt="2024-10-05T08:14:44.218" v="0"/>
          <ac:grpSpMkLst>
            <pc:docMk/>
            <pc:sldMk cId="331624389" sldId="271"/>
            <ac:grpSpMk id="1" creationId="{00000000-0000-0000-0000-000000000000}"/>
          </ac:grpSpMkLst>
        </pc:grpChg>
        <pc:grpChg chg="mod">
          <ac:chgData name="Ziyan Han" userId="3a0290bb0867d812" providerId="LiveId" clId="{C0CB2FDD-01FC-2D4C-A247-E39865973B0E}" dt="2024-10-05T08:14:44.218" v="0"/>
          <ac:grpSpMkLst>
            <pc:docMk/>
            <pc:sldMk cId="331624389" sldId="271"/>
            <ac:grpSpMk id="50" creationId="{1836B1C4-2921-424A-BB6F-5537B12CB6F4}"/>
          </ac:grpSpMkLst>
        </pc:grpChg>
        <pc:graphicFrameChg chg="mod">
          <ac:chgData name="Ziyan Han" userId="3a0290bb0867d812" providerId="LiveId" clId="{C0CB2FDD-01FC-2D4C-A247-E39865973B0E}" dt="2024-10-05T08:14:44.218" v="0"/>
          <ac:graphicFrameMkLst>
            <pc:docMk/>
            <pc:sldMk cId="331624389" sldId="271"/>
            <ac:graphicFrameMk id="5" creationId="{86C7AB01-ABDE-AEDB-0BF2-2F67C18570A6}"/>
          </ac:graphicFrameMkLst>
        </pc:graphicFrameChg>
        <pc:graphicFrameChg chg="mod">
          <ac:chgData name="Ziyan Han" userId="3a0290bb0867d812" providerId="LiveId" clId="{C0CB2FDD-01FC-2D4C-A247-E39865973B0E}" dt="2024-10-05T08:14:44.218" v="0"/>
          <ac:graphicFrameMkLst>
            <pc:docMk/>
            <pc:sldMk cId="331624389" sldId="271"/>
            <ac:graphicFrameMk id="6" creationId="{2FE0CD7D-1F65-2BFE-A76F-C7C9BD8B4520}"/>
          </ac:graphicFrameMkLst>
        </pc:graphicFrameChg>
        <pc:graphicFrameChg chg="mod">
          <ac:chgData name="Ziyan Han" userId="3a0290bb0867d812" providerId="LiveId" clId="{C0CB2FDD-01FC-2D4C-A247-E39865973B0E}" dt="2024-10-05T08:14:44.218" v="0"/>
          <ac:graphicFrameMkLst>
            <pc:docMk/>
            <pc:sldMk cId="331624389" sldId="271"/>
            <ac:graphicFrameMk id="7" creationId="{34B6BDE4-5F79-5F60-4738-04D2013E2814}"/>
          </ac:graphicFrameMkLst>
        </pc:graphicFrameChg>
        <pc:graphicFrameChg chg="mod">
          <ac:chgData name="Ziyan Han" userId="3a0290bb0867d812" providerId="LiveId" clId="{C0CB2FDD-01FC-2D4C-A247-E39865973B0E}" dt="2024-10-05T08:14:44.218" v="0"/>
          <ac:graphicFrameMkLst>
            <pc:docMk/>
            <pc:sldMk cId="331624389" sldId="271"/>
            <ac:graphicFrameMk id="8" creationId="{34194159-A5C8-A04A-E5D5-77831CB7ACC0}"/>
          </ac:graphicFrameMkLst>
        </pc:graphicFrameChg>
        <pc:graphicFrameChg chg="mod">
          <ac:chgData name="Ziyan Han" userId="3a0290bb0867d812" providerId="LiveId" clId="{C0CB2FDD-01FC-2D4C-A247-E39865973B0E}" dt="2024-10-05T08:14:44.218" v="0"/>
          <ac:graphicFrameMkLst>
            <pc:docMk/>
            <pc:sldMk cId="331624389" sldId="271"/>
            <ac:graphicFrameMk id="9" creationId="{853ED6A6-6BA9-8E58-49BB-CF08C41326FB}"/>
          </ac:graphicFrameMkLst>
        </pc:graphicFrameChg>
        <pc:graphicFrameChg chg="mod">
          <ac:chgData name="Ziyan Han" userId="3a0290bb0867d812" providerId="LiveId" clId="{C0CB2FDD-01FC-2D4C-A247-E39865973B0E}" dt="2024-10-05T08:14:44.218" v="0"/>
          <ac:graphicFrameMkLst>
            <pc:docMk/>
            <pc:sldMk cId="331624389" sldId="271"/>
            <ac:graphicFrameMk id="40" creationId="{099474F3-22C4-BC88-486D-9657DE3B8CCD}"/>
          </ac:graphicFrameMkLst>
        </pc:graphicFrameChg>
        <pc:graphicFrameChg chg="mod">
          <ac:chgData name="Ziyan Han" userId="3a0290bb0867d812" providerId="LiveId" clId="{C0CB2FDD-01FC-2D4C-A247-E39865973B0E}" dt="2024-10-05T08:14:44.218" v="0"/>
          <ac:graphicFrameMkLst>
            <pc:docMk/>
            <pc:sldMk cId="331624389" sldId="271"/>
            <ac:graphicFrameMk id="46" creationId="{1AF7F57A-7A06-7E94-B963-3FBDDF3D246A}"/>
          </ac:graphicFrameMkLst>
        </pc:graphicFrameChg>
        <pc:graphicFrameChg chg="mod">
          <ac:chgData name="Ziyan Han" userId="3a0290bb0867d812" providerId="LiveId" clId="{C0CB2FDD-01FC-2D4C-A247-E39865973B0E}" dt="2024-10-05T08:14:44.218" v="0"/>
          <ac:graphicFrameMkLst>
            <pc:docMk/>
            <pc:sldMk cId="331624389" sldId="271"/>
            <ac:graphicFrameMk id="55" creationId="{CA501E81-07B9-DBF2-5291-8A3719ED015B}"/>
          </ac:graphicFrameMkLst>
        </pc:graphicFrameChg>
        <pc:picChg chg="mod">
          <ac:chgData name="Ziyan Han" userId="3a0290bb0867d812" providerId="LiveId" clId="{C0CB2FDD-01FC-2D4C-A247-E39865973B0E}" dt="2024-10-05T08:14:44.218" v="0"/>
          <ac:picMkLst>
            <pc:docMk/>
            <pc:sldMk cId="331624389" sldId="271"/>
            <ac:picMk id="52" creationId="{CCB20FD4-5107-EE46-BD09-EF435E29F2C8}"/>
          </ac:picMkLst>
        </pc:picChg>
        <pc:cxnChg chg="mod">
          <ac:chgData name="Ziyan Han" userId="3a0290bb0867d812" providerId="LiveId" clId="{C0CB2FDD-01FC-2D4C-A247-E39865973B0E}" dt="2024-10-05T08:14:44.218" v="0"/>
          <ac:cxnSpMkLst>
            <pc:docMk/>
            <pc:sldMk cId="331624389" sldId="271"/>
            <ac:cxnSpMk id="29" creationId="{20B32AEC-EC84-419B-8F14-AE5AB89D7490}"/>
          </ac:cxnSpMkLst>
        </pc:cxnChg>
      </pc:sldChg>
      <pc:sldChg chg="modSp mod">
        <pc:chgData name="Ziyan Han" userId="3a0290bb0867d812" providerId="LiveId" clId="{C0CB2FDD-01FC-2D4C-A247-E39865973B0E}" dt="2024-10-05T08:58:27.553" v="475" actId="1076"/>
        <pc:sldMkLst>
          <pc:docMk/>
          <pc:sldMk cId="2600909108" sldId="317"/>
        </pc:sldMkLst>
        <pc:spChg chg="mod">
          <ac:chgData name="Ziyan Han" userId="3a0290bb0867d812" providerId="LiveId" clId="{C0CB2FDD-01FC-2D4C-A247-E39865973B0E}" dt="2024-10-05T08:58:18.856" v="472" actId="113"/>
          <ac:spMkLst>
            <pc:docMk/>
            <pc:sldMk cId="2600909108" sldId="317"/>
            <ac:spMk id="2" creationId="{32D71B86-290F-7748-8B66-8E2002CC53FD}"/>
          </ac:spMkLst>
        </pc:spChg>
        <pc:spChg chg="mod">
          <ac:chgData name="Ziyan Han" userId="3a0290bb0867d812" providerId="LiveId" clId="{C0CB2FDD-01FC-2D4C-A247-E39865973B0E}" dt="2024-10-05T08:58:27.553" v="475" actId="1076"/>
          <ac:spMkLst>
            <pc:docMk/>
            <pc:sldMk cId="2600909108" sldId="317"/>
            <ac:spMk id="3" creationId="{46B71A46-1874-754D-A8B6-A9C4C38BE177}"/>
          </ac:spMkLst>
        </pc:spChg>
      </pc:sldChg>
      <pc:sldChg chg="modSp mod">
        <pc:chgData name="Ziyan Han" userId="3a0290bb0867d812" providerId="LiveId" clId="{C0CB2FDD-01FC-2D4C-A247-E39865973B0E}" dt="2024-10-05T08:58:42.450" v="476" actId="20577"/>
        <pc:sldMkLst>
          <pc:docMk/>
          <pc:sldMk cId="3321285726" sldId="318"/>
        </pc:sldMkLst>
        <pc:spChg chg="mod">
          <ac:chgData name="Ziyan Han" userId="3a0290bb0867d812" providerId="LiveId" clId="{C0CB2FDD-01FC-2D4C-A247-E39865973B0E}" dt="2024-10-05T08:58:42.450" v="476" actId="20577"/>
          <ac:spMkLst>
            <pc:docMk/>
            <pc:sldMk cId="3321285726" sldId="318"/>
            <ac:spMk id="3" creationId="{1F8C0D38-A257-E048-82CF-3B4D2D48479E}"/>
          </ac:spMkLst>
        </pc:spChg>
      </pc:sldChg>
      <pc:sldChg chg="del">
        <pc:chgData name="Ziyan Han" userId="3a0290bb0867d812" providerId="LiveId" clId="{C0CB2FDD-01FC-2D4C-A247-E39865973B0E}" dt="2024-10-07T08:47:06.970" v="478" actId="2696"/>
        <pc:sldMkLst>
          <pc:docMk/>
          <pc:sldMk cId="1188956283" sldId="410"/>
        </pc:sldMkLst>
      </pc:sldChg>
      <pc:sldChg chg="addSp delSp modSp add mod ord">
        <pc:chgData name="Ziyan Han" userId="3a0290bb0867d812" providerId="LiveId" clId="{C0CB2FDD-01FC-2D4C-A247-E39865973B0E}" dt="2024-10-05T08:24:29.664" v="409" actId="207"/>
        <pc:sldMkLst>
          <pc:docMk/>
          <pc:sldMk cId="1215935629" sldId="734"/>
        </pc:sldMkLst>
        <pc:spChg chg="del">
          <ac:chgData name="Ziyan Han" userId="3a0290bb0867d812" providerId="LiveId" clId="{C0CB2FDD-01FC-2D4C-A247-E39865973B0E}" dt="2024-10-05T08:14:53.592" v="1" actId="478"/>
          <ac:spMkLst>
            <pc:docMk/>
            <pc:sldMk cId="1215935629" sldId="734"/>
            <ac:spMk id="2" creationId="{00000000-0000-0000-0000-000000000000}"/>
          </ac:spMkLst>
        </pc:spChg>
        <pc:spChg chg="add del mod">
          <ac:chgData name="Ziyan Han" userId="3a0290bb0867d812" providerId="LiveId" clId="{C0CB2FDD-01FC-2D4C-A247-E39865973B0E}" dt="2024-10-05T08:14:56.788" v="4" actId="478"/>
          <ac:spMkLst>
            <pc:docMk/>
            <pc:sldMk cId="1215935629" sldId="734"/>
            <ac:spMk id="4" creationId="{E21ACA82-C171-1946-98FA-44E37485E4A5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5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8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9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10" creationId="{00000000-0000-0000-0000-000000000000}"/>
          </ac:spMkLst>
        </pc:spChg>
        <pc:spChg chg="mod">
          <ac:chgData name="Ziyan Han" userId="3a0290bb0867d812" providerId="LiveId" clId="{C0CB2FDD-01FC-2D4C-A247-E39865973B0E}" dt="2024-10-05T08:24:29.167" v="408" actId="207"/>
          <ac:spMkLst>
            <pc:docMk/>
            <pc:sldMk cId="1215935629" sldId="734"/>
            <ac:spMk id="11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12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19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22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23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24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25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27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28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32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33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34" creationId="{00000000-0000-0000-0000-000000000000}"/>
          </ac:spMkLst>
        </pc:spChg>
        <pc:spChg chg="mod">
          <ac:chgData name="Ziyan Han" userId="3a0290bb0867d812" providerId="LiveId" clId="{C0CB2FDD-01FC-2D4C-A247-E39865973B0E}" dt="2024-10-05T08:24:29.664" v="409" actId="207"/>
          <ac:spMkLst>
            <pc:docMk/>
            <pc:sldMk cId="1215935629" sldId="734"/>
            <ac:spMk id="35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37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38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39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40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41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42" creationId="{00000000-0000-0000-0000-000000000000}"/>
          </ac:spMkLst>
        </pc:spChg>
        <pc:spChg chg="mod">
          <ac:chgData name="Ziyan Han" userId="3a0290bb0867d812" providerId="LiveId" clId="{C0CB2FDD-01FC-2D4C-A247-E39865973B0E}" dt="2024-10-05T08:22:46.490" v="169" actId="1076"/>
          <ac:spMkLst>
            <pc:docMk/>
            <pc:sldMk cId="1215935629" sldId="734"/>
            <ac:spMk id="43" creationId="{00000000-0000-0000-0000-000000000000}"/>
          </ac:spMkLst>
        </pc:spChg>
        <pc:spChg chg="add mod">
          <ac:chgData name="Ziyan Han" userId="3a0290bb0867d812" providerId="LiveId" clId="{C0CB2FDD-01FC-2D4C-A247-E39865973B0E}" dt="2024-10-05T08:22:56.572" v="173" actId="20577"/>
          <ac:spMkLst>
            <pc:docMk/>
            <pc:sldMk cId="1215935629" sldId="734"/>
            <ac:spMk id="44" creationId="{B71549CB-B9CD-6449-8E65-8FE385DF8337}"/>
          </ac:spMkLst>
        </pc:spChg>
        <pc:grpChg chg="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6" creationId="{00000000-0000-0000-0000-000000000000}"/>
          </ac:grpSpMkLst>
        </pc:grpChg>
        <pc:grpChg chg="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7" creationId="{00000000-0000-0000-0000-000000000000}"/>
          </ac:grpSpMkLst>
        </pc:grpChg>
        <pc:grpChg chg="add 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13" creationId="{2F0AD194-B2BE-F34F-8177-09289D0E7964}"/>
          </ac:grpSpMkLst>
        </pc:grpChg>
        <pc:grpChg chg="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20" creationId="{00000000-0000-0000-0000-000000000000}"/>
          </ac:grpSpMkLst>
        </pc:grpChg>
        <pc:grpChg chg="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21" creationId="{00000000-0000-0000-0000-000000000000}"/>
          </ac:grpSpMkLst>
        </pc:grpChg>
        <pc:grpChg chg="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29" creationId="{00000000-0000-0000-0000-000000000000}"/>
          </ac:grpSpMkLst>
        </pc:grpChg>
        <pc:grpChg chg="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30" creationId="{00000000-0000-0000-0000-000000000000}"/>
          </ac:grpSpMkLst>
        </pc:grpChg>
        <pc:grpChg chg="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31" creationId="{00000000-0000-0000-0000-000000000000}"/>
          </ac:grpSpMkLst>
        </pc:grpChg>
        <pc:grpChg chg="mod">
          <ac:chgData name="Ziyan Han" userId="3a0290bb0867d812" providerId="LiveId" clId="{C0CB2FDD-01FC-2D4C-A247-E39865973B0E}" dt="2024-10-05T08:22:46.490" v="169" actId="1076"/>
          <ac:grpSpMkLst>
            <pc:docMk/>
            <pc:sldMk cId="1215935629" sldId="734"/>
            <ac:grpSpMk id="36" creationId="{00000000-0000-0000-0000-000000000000}"/>
          </ac:grpSpMkLst>
        </pc:grpChg>
      </pc:sldChg>
      <pc:sldChg chg="add">
        <pc:chgData name="Ziyan Han" userId="3a0290bb0867d812" providerId="LiveId" clId="{C0CB2FDD-01FC-2D4C-A247-E39865973B0E}" dt="2024-10-07T08:36:51.614" v="477"/>
        <pc:sldMkLst>
          <pc:docMk/>
          <pc:sldMk cId="968644211" sldId="735"/>
        </pc:sldMkLst>
      </pc:sldChg>
    </pc:docChg>
  </pc:docChgLst>
  <pc:docChgLst>
    <pc:chgData name="Ziyan Han" userId="3a0290bb0867d812" providerId="LiveId" clId="{8D046DC2-696B-304E-B677-6DAD298906A7}"/>
    <pc:docChg chg="undo custSel addSld delSld modSld sldOrd addSection delSection modSection">
      <pc:chgData name="Ziyan Han" userId="3a0290bb0867d812" providerId="LiveId" clId="{8D046DC2-696B-304E-B677-6DAD298906A7}" dt="2024-07-05T13:16:44.204" v="7606" actId="21"/>
      <pc:docMkLst>
        <pc:docMk/>
      </pc:docMkLst>
      <pc:sldChg chg="modSp add mod">
        <pc:chgData name="Ziyan Han" userId="3a0290bb0867d812" providerId="LiveId" clId="{8D046DC2-696B-304E-B677-6DAD298906A7}" dt="2024-06-23T12:41:47.470" v="1622" actId="1076"/>
        <pc:sldMkLst>
          <pc:docMk/>
          <pc:sldMk cId="848872481" sldId="257"/>
        </pc:sldMkLst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6" creationId="{C61C6BD2-97B2-0846-9E5E-AFF4203BFF9B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9" creationId="{4A908495-9518-784A-B245-534FB736C4EE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10" creationId="{B76E19EB-1684-FE42-A53C-433724716DBC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11" creationId="{25FD8173-2470-E940-AC65-07111CE992A3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15" creationId="{241D40A1-DA90-4E4F-9264-39F5D74427D2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20" creationId="{39EDE101-1237-464E-8F8E-E080F799BAF0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25" creationId="{C2387DD7-4F98-8040-8443-A760DBAF52D9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36" creationId="{82D6D2E7-8373-8941-AF59-353B62198762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37" creationId="{D1B4317C-C4F4-C042-AEDD-1D3AF688D0C4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39" creationId="{51D75ED9-3D9A-6641-A835-40C47DBD9267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41" creationId="{E52C1A22-D4A2-C944-A1E1-B26DD2EEFE3C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42" creationId="{959CB033-38A0-9A4D-9C65-E129C686FDDA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52" creationId="{14A5454F-AA46-E74B-A00E-4B4A5C9EA9D2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62" creationId="{2F5708CB-2346-824F-B40A-412D206DBC09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63" creationId="{F422CE46-CE62-664D-B3F9-BB9D2A2DDBFE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67" creationId="{D892C58F-3F48-994D-B0C5-BF41AB790D90}"/>
          </ac:spMkLst>
        </pc:spChg>
        <pc:spChg chg="mod">
          <ac:chgData name="Ziyan Han" userId="3a0290bb0867d812" providerId="LiveId" clId="{8D046DC2-696B-304E-B677-6DAD298906A7}" dt="2024-06-23T12:41:26.591" v="1613" actId="20577"/>
          <ac:spMkLst>
            <pc:docMk/>
            <pc:sldMk cId="848872481" sldId="257"/>
            <ac:spMk id="77" creationId="{06BE93D8-1682-FC4F-A7DC-2D9D73EDCE2C}"/>
          </ac:spMkLst>
        </pc:spChg>
        <pc:spChg chg="mod">
          <ac:chgData name="Ziyan Han" userId="3a0290bb0867d812" providerId="LiveId" clId="{8D046DC2-696B-304E-B677-6DAD298906A7}" dt="2024-06-23T12:41:21.949" v="1607" actId="1076"/>
          <ac:spMkLst>
            <pc:docMk/>
            <pc:sldMk cId="848872481" sldId="257"/>
            <ac:spMk id="78" creationId="{3EAAE524-C303-4847-9FB0-B65E94F22D24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80" creationId="{A59B6E4D-8F63-E244-9DB1-BF7DDF3F73CD}"/>
          </ac:spMkLst>
        </pc:spChg>
        <pc:spChg chg="mod">
          <ac:chgData name="Ziyan Han" userId="3a0290bb0867d812" providerId="LiveId" clId="{8D046DC2-696B-304E-B677-6DAD298906A7}" dt="2024-06-23T12:41:47.470" v="1622" actId="1076"/>
          <ac:spMkLst>
            <pc:docMk/>
            <pc:sldMk cId="848872481" sldId="257"/>
            <ac:spMk id="82" creationId="{C49F0FB9-503E-2548-9BB1-5E522FE03398}"/>
          </ac:spMkLst>
        </pc:spChg>
        <pc:spChg chg="mod">
          <ac:chgData name="Ziyan Han" userId="3a0290bb0867d812" providerId="LiveId" clId="{8D046DC2-696B-304E-B677-6DAD298906A7}" dt="2024-06-23T12:41:02.835" v="1602"/>
          <ac:spMkLst>
            <pc:docMk/>
            <pc:sldMk cId="848872481" sldId="257"/>
            <ac:spMk id="84" creationId="{074A8766-DDB3-C940-B48E-CF6BD0B1B8BA}"/>
          </ac:spMkLst>
        </pc:spChg>
        <pc:grpChg chg="mod">
          <ac:chgData name="Ziyan Han" userId="3a0290bb0867d812" providerId="LiveId" clId="{8D046DC2-696B-304E-B677-6DAD298906A7}" dt="2024-06-23T12:41:02.835" v="1602"/>
          <ac:grpSpMkLst>
            <pc:docMk/>
            <pc:sldMk cId="848872481" sldId="257"/>
            <ac:grpSpMk id="83" creationId="{651DCE3F-8ADC-5741-A20B-0CA2A03CBB59}"/>
          </ac:grpSpMkLst>
        </pc:grpChg>
        <pc:picChg chg="mod">
          <ac:chgData name="Ziyan Han" userId="3a0290bb0867d812" providerId="LiveId" clId="{8D046DC2-696B-304E-B677-6DAD298906A7}" dt="2024-06-23T12:41:02.835" v="1602"/>
          <ac:picMkLst>
            <pc:docMk/>
            <pc:sldMk cId="848872481" sldId="257"/>
            <ac:picMk id="4" creationId="{1563604E-AFAE-9D44-B994-531782820244}"/>
          </ac:picMkLst>
        </pc:picChg>
        <pc:picChg chg="mod">
          <ac:chgData name="Ziyan Han" userId="3a0290bb0867d812" providerId="LiveId" clId="{8D046DC2-696B-304E-B677-6DAD298906A7}" dt="2024-06-23T12:41:02.835" v="1602"/>
          <ac:picMkLst>
            <pc:docMk/>
            <pc:sldMk cId="848872481" sldId="257"/>
            <ac:picMk id="5" creationId="{42FC0EAE-C1E2-164B-BED1-E60A4CB63089}"/>
          </ac:picMkLst>
        </pc:picChg>
        <pc:picChg chg="mod">
          <ac:chgData name="Ziyan Han" userId="3a0290bb0867d812" providerId="LiveId" clId="{8D046DC2-696B-304E-B677-6DAD298906A7}" dt="2024-06-23T12:41:02.835" v="1602"/>
          <ac:picMkLst>
            <pc:docMk/>
            <pc:sldMk cId="848872481" sldId="257"/>
            <ac:picMk id="7" creationId="{B74233F6-5DA6-D447-9785-3DDFBF833DDD}"/>
          </ac:picMkLst>
        </pc:picChg>
        <pc:picChg chg="mod">
          <ac:chgData name="Ziyan Han" userId="3a0290bb0867d812" providerId="LiveId" clId="{8D046DC2-696B-304E-B677-6DAD298906A7}" dt="2024-06-23T12:41:02.835" v="1602"/>
          <ac:picMkLst>
            <pc:docMk/>
            <pc:sldMk cId="848872481" sldId="257"/>
            <ac:picMk id="16" creationId="{3EE39025-EB5B-AE4E-81CB-97519EC165DC}"/>
          </ac:picMkLst>
        </pc:picChg>
        <pc:picChg chg="mod">
          <ac:chgData name="Ziyan Han" userId="3a0290bb0867d812" providerId="LiveId" clId="{8D046DC2-696B-304E-B677-6DAD298906A7}" dt="2024-06-23T12:41:02.835" v="1602"/>
          <ac:picMkLst>
            <pc:docMk/>
            <pc:sldMk cId="848872481" sldId="257"/>
            <ac:picMk id="24" creationId="{E57C5570-6A0D-EA4E-9EB5-4073C7690255}"/>
          </ac:picMkLst>
        </pc:picChg>
        <pc:picChg chg="mod">
          <ac:chgData name="Ziyan Han" userId="3a0290bb0867d812" providerId="LiveId" clId="{8D046DC2-696B-304E-B677-6DAD298906A7}" dt="2024-06-23T12:41:02.835" v="1602"/>
          <ac:picMkLst>
            <pc:docMk/>
            <pc:sldMk cId="848872481" sldId="257"/>
            <ac:picMk id="50" creationId="{9BD84503-2EC3-B04A-9690-EB3EF903C9F5}"/>
          </ac:picMkLst>
        </pc:picChg>
        <pc:picChg chg="mod">
          <ac:chgData name="Ziyan Han" userId="3a0290bb0867d812" providerId="LiveId" clId="{8D046DC2-696B-304E-B677-6DAD298906A7}" dt="2024-06-23T12:41:02.835" v="1602"/>
          <ac:picMkLst>
            <pc:docMk/>
            <pc:sldMk cId="848872481" sldId="257"/>
            <ac:picMk id="69" creationId="{CB04232A-7F0F-B541-8F33-ECC55F8164F0}"/>
          </ac:picMkLst>
        </pc:pic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8" creationId="{06DB631F-5D55-1040-8C40-4D0DFF86DAD4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13" creationId="{F16212C8-F23B-D248-B775-E9687ED8F2BD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17" creationId="{67DDCE33-25A0-CB41-8984-80908A26A97E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21" creationId="{E5DAB492-7D3C-C54A-9FF8-D612AF5DE6F5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26" creationId="{1AE01C4E-6E1F-2E40-B25D-F558A80C2BA4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38" creationId="{4353293C-B34B-4B46-BADC-119133321C03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47" creationId="{31F4328B-EA0B-2442-BB0B-FA90B5C29C24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64" creationId="{2A0EFCF0-665D-9247-A368-FE205309D789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66" creationId="{2D59814E-63EC-0D42-A493-32880CA9FE1B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71" creationId="{D44768DC-9F43-3C44-8C93-C57C2A1DCC83}"/>
          </ac:cxnSpMkLst>
        </pc:cxnChg>
        <pc:cxnChg chg="mod">
          <ac:chgData name="Ziyan Han" userId="3a0290bb0867d812" providerId="LiveId" clId="{8D046DC2-696B-304E-B677-6DAD298906A7}" dt="2024-06-23T12:41:02.835" v="1602"/>
          <ac:cxnSpMkLst>
            <pc:docMk/>
            <pc:sldMk cId="848872481" sldId="257"/>
            <ac:cxnSpMk id="73" creationId="{DEB09C0F-F39C-9D49-953D-CA059AE7EEC9}"/>
          </ac:cxnSpMkLst>
        </pc:cxnChg>
      </pc:sldChg>
      <pc:sldChg chg="del">
        <pc:chgData name="Ziyan Han" userId="3a0290bb0867d812" providerId="LiveId" clId="{8D046DC2-696B-304E-B677-6DAD298906A7}" dt="2024-06-23T12:28:15.313" v="1320" actId="2696"/>
        <pc:sldMkLst>
          <pc:docMk/>
          <pc:sldMk cId="930181704" sldId="259"/>
        </pc:sldMkLst>
      </pc:sldChg>
      <pc:sldChg chg="mod modShow">
        <pc:chgData name="Ziyan Han" userId="3a0290bb0867d812" providerId="LiveId" clId="{8D046DC2-696B-304E-B677-6DAD298906A7}" dt="2024-06-23T12:28:36.477" v="1321" actId="729"/>
        <pc:sldMkLst>
          <pc:docMk/>
          <pc:sldMk cId="996326243" sldId="261"/>
        </pc:sldMkLst>
      </pc:sldChg>
      <pc:sldChg chg="modSp mod">
        <pc:chgData name="Ziyan Han" userId="3a0290bb0867d812" providerId="LiveId" clId="{8D046DC2-696B-304E-B677-6DAD298906A7}" dt="2024-07-05T11:20:18.106" v="7601" actId="1037"/>
        <pc:sldMkLst>
          <pc:docMk/>
          <pc:sldMk cId="2620094549" sldId="262"/>
        </pc:sldMkLst>
        <pc:spChg chg="mod">
          <ac:chgData name="Ziyan Han" userId="3a0290bb0867d812" providerId="LiveId" clId="{8D046DC2-696B-304E-B677-6DAD298906A7}" dt="2024-07-05T11:20:18.106" v="7601" actId="1037"/>
          <ac:spMkLst>
            <pc:docMk/>
            <pc:sldMk cId="2620094549" sldId="262"/>
            <ac:spMk id="52" creationId="{041F5EB1-9090-394B-A0D5-DDC4EC35C878}"/>
          </ac:spMkLst>
        </pc:spChg>
      </pc:sldChg>
      <pc:sldChg chg="mod modShow">
        <pc:chgData name="Ziyan Han" userId="3a0290bb0867d812" providerId="LiveId" clId="{8D046DC2-696B-304E-B677-6DAD298906A7}" dt="2024-06-23T12:28:38.690" v="1322" actId="729"/>
        <pc:sldMkLst>
          <pc:docMk/>
          <pc:sldMk cId="638521009" sldId="263"/>
        </pc:sldMkLst>
      </pc:sldChg>
      <pc:sldChg chg="modSp mod">
        <pc:chgData name="Ziyan Han" userId="3a0290bb0867d812" providerId="LiveId" clId="{8D046DC2-696B-304E-B677-6DAD298906A7}" dt="2024-06-23T12:29:39.917" v="1334" actId="113"/>
        <pc:sldMkLst>
          <pc:docMk/>
          <pc:sldMk cId="3994869401" sldId="266"/>
        </pc:sldMkLst>
        <pc:spChg chg="mod">
          <ac:chgData name="Ziyan Han" userId="3a0290bb0867d812" providerId="LiveId" clId="{8D046DC2-696B-304E-B677-6DAD298906A7}" dt="2024-06-23T12:29:39.917" v="1334" actId="113"/>
          <ac:spMkLst>
            <pc:docMk/>
            <pc:sldMk cId="3994869401" sldId="266"/>
            <ac:spMk id="9" creationId="{AF05E925-8E92-8B48-B5E9-1D1244785153}"/>
          </ac:spMkLst>
        </pc:spChg>
      </pc:sldChg>
      <pc:sldChg chg="del">
        <pc:chgData name="Ziyan Han" userId="3a0290bb0867d812" providerId="LiveId" clId="{8D046DC2-696B-304E-B677-6DAD298906A7}" dt="2024-06-23T12:30:00.167" v="1335" actId="2696"/>
        <pc:sldMkLst>
          <pc:docMk/>
          <pc:sldMk cId="3683323451" sldId="268"/>
        </pc:sldMkLst>
      </pc:sldChg>
      <pc:sldChg chg="addSp delSp modSp add mod">
        <pc:chgData name="Ziyan Han" userId="3a0290bb0867d812" providerId="LiveId" clId="{8D046DC2-696B-304E-B677-6DAD298906A7}" dt="2024-07-01T09:10:20.827" v="7480" actId="1076"/>
        <pc:sldMkLst>
          <pc:docMk/>
          <pc:sldMk cId="331624389" sldId="271"/>
        </pc:sldMkLst>
        <pc:spChg chg="del">
          <ac:chgData name="Ziyan Han" userId="3a0290bb0867d812" providerId="LiveId" clId="{8D046DC2-696B-304E-B677-6DAD298906A7}" dt="2024-06-24T08:41:08.837" v="2735" actId="478"/>
          <ac:spMkLst>
            <pc:docMk/>
            <pc:sldMk cId="331624389" sldId="271"/>
            <ac:spMk id="2" creationId="{31D34AB3-AC00-E6EC-547A-6BA1799EB05E}"/>
          </ac:spMkLst>
        </pc:spChg>
        <pc:spChg chg="add del 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4" creationId="{E87D9C16-E38B-7DF3-C62D-00A459DD39CF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10" creationId="{378ACFE1-81E5-7809-DFFE-F0CE6423D9B9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11" creationId="{DE8E6758-F080-F278-059A-B9B21591E3CB}"/>
          </ac:spMkLst>
        </pc:spChg>
        <pc:spChg chg="mod">
          <ac:chgData name="Ziyan Han" userId="3a0290bb0867d812" providerId="LiveId" clId="{8D046DC2-696B-304E-B677-6DAD298906A7}" dt="2024-07-01T09:10:20.827" v="7480" actId="1076"/>
          <ac:spMkLst>
            <pc:docMk/>
            <pc:sldMk cId="331624389" sldId="271"/>
            <ac:spMk id="12" creationId="{E4DFAE27-1A38-C9B5-9532-46822B1D44B4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16" creationId="{0395783F-E464-C50E-0F3A-F0CC04EFCE35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18" creationId="{0BC7AEED-C76C-7074-0B8F-5701AF946367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19" creationId="{EF2C922D-089E-5B37-0A84-E8ABFFFD17B2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20" creationId="{F6636052-D3BC-177B-16FD-3D2AA59C8A7D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21" creationId="{C914FC08-4C6D-946F-2C0F-955514695B74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23" creationId="{6721B2BA-7D3F-3056-D54B-7E319332DD99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24" creationId="{7EAA8EF6-2E54-01A9-3636-8BA60C550CB8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25" creationId="{BAF0BEB6-B719-CF67-5C6B-409E554355C9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26" creationId="{2A384DB7-1160-E270-6D25-1BB639E5AA1A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27" creationId="{C4F7627A-2D36-422B-1962-C9EB2FEDAD64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32" creationId="{3DDB661F-64B4-8CFF-4471-5E823561A8F9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37" creationId="{ACFA67B3-83A3-4E81-9E7D-F02EFD65AF97}"/>
          </ac:spMkLst>
        </pc:spChg>
        <pc:spChg chg="del">
          <ac:chgData name="Ziyan Han" userId="3a0290bb0867d812" providerId="LiveId" clId="{8D046DC2-696B-304E-B677-6DAD298906A7}" dt="2024-06-24T09:32:06.215" v="3563" actId="478"/>
          <ac:spMkLst>
            <pc:docMk/>
            <pc:sldMk cId="331624389" sldId="271"/>
            <ac:spMk id="38" creationId="{68372531-9702-4E44-A88A-8C594ED1DD83}"/>
          </ac:spMkLst>
        </pc:spChg>
        <pc:spChg chg="add 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39" creationId="{E67774B8-DD56-C74B-A63E-7EC29CF56E61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41" creationId="{C00BD63B-F86E-4965-946C-2757B1B591A2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42" creationId="{6425225F-6EFA-5A23-4469-A6C19D487710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43" creationId="{055C0D0C-1973-92AE-7960-E7D41E10F451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44" creationId="{E60F0E01-9320-9FF2-69A2-23EA704A178F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45" creationId="{F97D4BA0-5A4E-39FD-9B00-3ABCF7CF5DAE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47" creationId="{A326B717-5FDC-1267-C9A9-AC0622F4D693}"/>
          </ac:spMkLst>
        </pc:spChg>
        <pc:spChg chg="mod">
          <ac:chgData name="Ziyan Han" userId="3a0290bb0867d812" providerId="LiveId" clId="{8D046DC2-696B-304E-B677-6DAD298906A7}" dt="2024-06-25T08:10:33.332" v="4922" actId="2711"/>
          <ac:spMkLst>
            <pc:docMk/>
            <pc:sldMk cId="331624389" sldId="271"/>
            <ac:spMk id="51" creationId="{FAC6A904-F43F-7F4B-95E0-C4110E81508B}"/>
          </ac:spMkLst>
        </pc:spChg>
        <pc:spChg chg="del mod">
          <ac:chgData name="Ziyan Han" userId="3a0290bb0867d812" providerId="LiveId" clId="{8D046DC2-696B-304E-B677-6DAD298906A7}" dt="2024-06-24T09:32:25.714" v="3572" actId="478"/>
          <ac:spMkLst>
            <pc:docMk/>
            <pc:sldMk cId="331624389" sldId="271"/>
            <ac:spMk id="58" creationId="{786B9DCE-F3D8-124B-4846-87392EF458F9}"/>
          </ac:spMkLst>
        </pc:spChg>
        <pc:grpChg chg="add mod">
          <ac:chgData name="Ziyan Han" userId="3a0290bb0867d812" providerId="LiveId" clId="{8D046DC2-696B-304E-B677-6DAD298906A7}" dt="2024-06-24T09:32:29.911" v="3574" actId="1076"/>
          <ac:grpSpMkLst>
            <pc:docMk/>
            <pc:sldMk cId="331624389" sldId="271"/>
            <ac:grpSpMk id="50" creationId="{1836B1C4-2921-424A-BB6F-5537B12CB6F4}"/>
          </ac:grpSpMkLst>
        </pc:grpChg>
        <pc:graphicFrameChg chg="mod">
          <ac:chgData name="Ziyan Han" userId="3a0290bb0867d812" providerId="LiveId" clId="{8D046DC2-696B-304E-B677-6DAD298906A7}" dt="2024-07-01T09:10:20.827" v="7480" actId="1076"/>
          <ac:graphicFrameMkLst>
            <pc:docMk/>
            <pc:sldMk cId="331624389" sldId="271"/>
            <ac:graphicFrameMk id="46" creationId="{1AF7F57A-7A06-7E94-B963-3FBDDF3D246A}"/>
          </ac:graphicFrameMkLst>
        </pc:graphicFrameChg>
        <pc:picChg chg="del">
          <ac:chgData name="Ziyan Han" userId="3a0290bb0867d812" providerId="LiveId" clId="{8D046DC2-696B-304E-B677-6DAD298906A7}" dt="2024-06-24T09:32:22.495" v="3570" actId="478"/>
          <ac:picMkLst>
            <pc:docMk/>
            <pc:sldMk cId="331624389" sldId="271"/>
            <ac:picMk id="48" creationId="{010DCC16-9390-3E74-D1CE-C8192A74BFA9}"/>
          </ac:picMkLst>
        </pc:picChg>
        <pc:picChg chg="add del">
          <ac:chgData name="Ziyan Han" userId="3a0290bb0867d812" providerId="LiveId" clId="{8D046DC2-696B-304E-B677-6DAD298906A7}" dt="2024-06-24T09:32:14.619" v="3569" actId="478"/>
          <ac:picMkLst>
            <pc:docMk/>
            <pc:sldMk cId="331624389" sldId="271"/>
            <ac:picMk id="49" creationId="{D0E925B0-FF90-2BB4-638E-80DD3E7BA6D3}"/>
          </ac:picMkLst>
        </pc:picChg>
        <pc:picChg chg="mod">
          <ac:chgData name="Ziyan Han" userId="3a0290bb0867d812" providerId="LiveId" clId="{8D046DC2-696B-304E-B677-6DAD298906A7}" dt="2024-06-24T09:32:26.422" v="3573"/>
          <ac:picMkLst>
            <pc:docMk/>
            <pc:sldMk cId="331624389" sldId="271"/>
            <ac:picMk id="52" creationId="{CCB20FD4-5107-EE46-BD09-EF435E29F2C8}"/>
          </ac:picMkLst>
        </pc:picChg>
      </pc:sldChg>
      <pc:sldChg chg="del">
        <pc:chgData name="Ziyan Han" userId="3a0290bb0867d812" providerId="LiveId" clId="{8D046DC2-696B-304E-B677-6DAD298906A7}" dt="2024-06-23T12:27:56.825" v="1317" actId="2696"/>
        <pc:sldMkLst>
          <pc:docMk/>
          <pc:sldMk cId="3202865570" sldId="272"/>
        </pc:sldMkLst>
      </pc:sldChg>
      <pc:sldChg chg="del">
        <pc:chgData name="Ziyan Han" userId="3a0290bb0867d812" providerId="LiveId" clId="{8D046DC2-696B-304E-B677-6DAD298906A7}" dt="2024-06-23T12:27:47.710" v="1316" actId="2696"/>
        <pc:sldMkLst>
          <pc:docMk/>
          <pc:sldMk cId="4225968066" sldId="273"/>
        </pc:sldMkLst>
      </pc:sldChg>
      <pc:sldChg chg="del">
        <pc:chgData name="Ziyan Han" userId="3a0290bb0867d812" providerId="LiveId" clId="{8D046DC2-696B-304E-B677-6DAD298906A7}" dt="2024-06-23T12:27:38.469" v="1315" actId="2696"/>
        <pc:sldMkLst>
          <pc:docMk/>
          <pc:sldMk cId="2510305193" sldId="274"/>
        </pc:sldMkLst>
      </pc:sldChg>
      <pc:sldChg chg="addSp delSp modSp add mod">
        <pc:chgData name="Ziyan Han" userId="3a0290bb0867d812" providerId="LiveId" clId="{8D046DC2-696B-304E-B677-6DAD298906A7}" dt="2024-06-25T08:10:27.207" v="4921" actId="2711"/>
        <pc:sldMkLst>
          <pc:docMk/>
          <pc:sldMk cId="1242184352" sldId="275"/>
        </pc:sldMkLst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3" creationId="{792A9501-2E00-80F2-A0DC-66050A70C3C0}"/>
          </ac:spMkLst>
        </pc:spChg>
        <pc:spChg chg="del">
          <ac:chgData name="Ziyan Han" userId="3a0290bb0867d812" providerId="LiveId" clId="{8D046DC2-696B-304E-B677-6DAD298906A7}" dt="2024-06-24T08:41:04.148" v="2734" actId="478"/>
          <ac:spMkLst>
            <pc:docMk/>
            <pc:sldMk cId="1242184352" sldId="275"/>
            <ac:spMk id="4" creationId="{594E2E48-B3EB-3671-6D02-621419AC5CC5}"/>
          </ac:spMkLst>
        </pc:spChg>
        <pc:spChg chg="del">
          <ac:chgData name="Ziyan Han" userId="3a0290bb0867d812" providerId="LiveId" clId="{8D046DC2-696B-304E-B677-6DAD298906A7}" dt="2024-06-24T09:31:48.990" v="3559" actId="478"/>
          <ac:spMkLst>
            <pc:docMk/>
            <pc:sldMk cId="1242184352" sldId="275"/>
            <ac:spMk id="5" creationId="{E73791C9-6BCA-5D6A-8DA9-08B2659A3BB8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8" creationId="{BD02FBDC-AFDE-DE05-416A-9318C565D8E1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17" creationId="{98E13C83-6624-C736-E2ED-FD094682B5C7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18" creationId="{7366E1B2-35DE-A2F7-DC5D-294C5C338250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20" creationId="{DE92EF17-65FA-FA77-7F58-0965381DBB5C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21" creationId="{01B596B5-A0BC-C240-6185-29F455D277B6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23" creationId="{4B3D4627-2616-584F-835E-E6BE5C3D1891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24" creationId="{98F51006-8BE9-48E1-ECA9-B5BB4CD8E507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25" creationId="{97D435E9-0A42-A3B9-3387-472517B1730C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27" creationId="{958D7898-6479-C987-429E-121DDC52BCDF}"/>
          </ac:spMkLst>
        </pc:spChg>
        <pc:spChg chg="add del mod">
          <ac:chgData name="Ziyan Han" userId="3a0290bb0867d812" providerId="LiveId" clId="{8D046DC2-696B-304E-B677-6DAD298906A7}" dt="2024-06-24T13:42:03.740" v="4844" actId="21"/>
          <ac:spMkLst>
            <pc:docMk/>
            <pc:sldMk cId="1242184352" sldId="275"/>
            <ac:spMk id="29" creationId="{95EF751E-F939-9445-8748-6E8EFB113BFA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30" creationId="{E5B70D6A-4681-3376-2033-3505287B6029}"/>
          </ac:spMkLst>
        </pc:spChg>
        <pc:spChg chg="del mod">
          <ac:chgData name="Ziyan Han" userId="3a0290bb0867d812" providerId="LiveId" clId="{8D046DC2-696B-304E-B677-6DAD298906A7}" dt="2024-06-24T09:32:00.883" v="3561" actId="478"/>
          <ac:spMkLst>
            <pc:docMk/>
            <pc:sldMk cId="1242184352" sldId="275"/>
            <ac:spMk id="31" creationId="{610347D3-D6F8-4DBD-BFEC-0004A6D5E1ED}"/>
          </ac:spMkLst>
        </pc:spChg>
        <pc:spChg chg="add 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32" creationId="{D7740E41-7CAF-A54A-95DD-636583EFBB90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33" creationId="{63C41F7C-EE8A-4DA9-814B-37022178D294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34" creationId="{7D24ED12-E2D0-4BED-8472-A77DE4FDBE1B}"/>
          </ac:spMkLst>
        </pc:spChg>
        <pc:spChg chg="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35" creationId="{F4BD34C8-84B9-48CD-8177-C1D116257B99}"/>
          </ac:spMkLst>
        </pc:spChg>
        <pc:spChg chg="add mod">
          <ac:chgData name="Ziyan Han" userId="3a0290bb0867d812" providerId="LiveId" clId="{8D046DC2-696B-304E-B677-6DAD298906A7}" dt="2024-06-25T08:10:27.207" v="4921" actId="2711"/>
          <ac:spMkLst>
            <pc:docMk/>
            <pc:sldMk cId="1242184352" sldId="275"/>
            <ac:spMk id="36" creationId="{D6A6A824-AF99-6441-8F66-C067DB83E4DD}"/>
          </ac:spMkLst>
        </pc:spChg>
      </pc:sldChg>
      <pc:sldChg chg="add del">
        <pc:chgData name="Ziyan Han" userId="3a0290bb0867d812" providerId="LiveId" clId="{8D046DC2-696B-304E-B677-6DAD298906A7}" dt="2024-06-23T12:30:47.330" v="1347" actId="2696"/>
        <pc:sldMkLst>
          <pc:docMk/>
          <pc:sldMk cId="3698210637" sldId="276"/>
        </pc:sldMkLst>
      </pc:sldChg>
      <pc:sldChg chg="add del">
        <pc:chgData name="Ziyan Han" userId="3a0290bb0867d812" providerId="LiveId" clId="{8D046DC2-696B-304E-B677-6DAD298906A7}" dt="2024-06-23T12:30:54.513" v="1349" actId="2696"/>
        <pc:sldMkLst>
          <pc:docMk/>
          <pc:sldMk cId="3308368954" sldId="281"/>
        </pc:sldMkLst>
      </pc:sldChg>
      <pc:sldChg chg="del">
        <pc:chgData name="Ziyan Han" userId="3a0290bb0867d812" providerId="LiveId" clId="{8D046DC2-696B-304E-B677-6DAD298906A7}" dt="2024-06-23T12:28:09.610" v="1319" actId="2696"/>
        <pc:sldMkLst>
          <pc:docMk/>
          <pc:sldMk cId="3466827474" sldId="283"/>
        </pc:sldMkLst>
      </pc:sldChg>
      <pc:sldChg chg="delSp modSp add del mod">
        <pc:chgData name="Ziyan Han" userId="3a0290bb0867d812" providerId="LiveId" clId="{8D046DC2-696B-304E-B677-6DAD298906A7}" dt="2024-06-24T07:36:48.340" v="2488" actId="2696"/>
        <pc:sldMkLst>
          <pc:docMk/>
          <pc:sldMk cId="3005075674" sldId="284"/>
        </pc:sldMkLst>
        <pc:spChg chg="del">
          <ac:chgData name="Ziyan Han" userId="3a0290bb0867d812" providerId="LiveId" clId="{8D046DC2-696B-304E-B677-6DAD298906A7}" dt="2024-06-23T08:57:15.762" v="351" actId="478"/>
          <ac:spMkLst>
            <pc:docMk/>
            <pc:sldMk cId="3005075674" sldId="284"/>
            <ac:spMk id="3" creationId="{32F9B79D-8D53-2F74-0C07-A024056ED183}"/>
          </ac:spMkLst>
        </pc:spChg>
        <pc:spChg chg="mod">
          <ac:chgData name="Ziyan Han" userId="3a0290bb0867d812" providerId="LiveId" clId="{8D046DC2-696B-304E-B677-6DAD298906A7}" dt="2024-06-24T07:36:45.596" v="2487" actId="21"/>
          <ac:spMkLst>
            <pc:docMk/>
            <pc:sldMk cId="3005075674" sldId="284"/>
            <ac:spMk id="13" creationId="{DE0300C7-6444-4CF2-ADD6-8F36FFCA5F02}"/>
          </ac:spMkLst>
        </pc:spChg>
      </pc:sldChg>
      <pc:sldChg chg="modSp mod">
        <pc:chgData name="Ziyan Han" userId="3a0290bb0867d812" providerId="LiveId" clId="{8D046DC2-696B-304E-B677-6DAD298906A7}" dt="2024-06-23T08:55:07.968" v="291" actId="20577"/>
        <pc:sldMkLst>
          <pc:docMk/>
          <pc:sldMk cId="1898959872" sldId="285"/>
        </pc:sldMkLst>
        <pc:spChg chg="mod">
          <ac:chgData name="Ziyan Han" userId="3a0290bb0867d812" providerId="LiveId" clId="{8D046DC2-696B-304E-B677-6DAD298906A7}" dt="2024-06-23T08:55:07.968" v="291" actId="20577"/>
          <ac:spMkLst>
            <pc:docMk/>
            <pc:sldMk cId="1898959872" sldId="285"/>
            <ac:spMk id="2" creationId="{0CDCDEFA-2B89-D943-93E8-A7F11E4A84AC}"/>
          </ac:spMkLst>
        </pc:spChg>
      </pc:sldChg>
      <pc:sldChg chg="addSp delSp modSp add del mod">
        <pc:chgData name="Ziyan Han" userId="3a0290bb0867d812" providerId="LiveId" clId="{8D046DC2-696B-304E-B677-6DAD298906A7}" dt="2024-06-24T07:33:53.349" v="2444" actId="2696"/>
        <pc:sldMkLst>
          <pc:docMk/>
          <pc:sldMk cId="3962897260" sldId="286"/>
        </pc:sldMkLst>
        <pc:spChg chg="add del mod">
          <ac:chgData name="Ziyan Han" userId="3a0290bb0867d812" providerId="LiveId" clId="{8D046DC2-696B-304E-B677-6DAD298906A7}" dt="2024-06-24T07:31:03.730" v="2409" actId="478"/>
          <ac:spMkLst>
            <pc:docMk/>
            <pc:sldMk cId="3962897260" sldId="286"/>
            <ac:spMk id="3" creationId="{24C6AF4B-94D2-374A-B4FE-BC8659D9ED1A}"/>
          </ac:spMkLst>
        </pc:spChg>
        <pc:spChg chg="del">
          <ac:chgData name="Ziyan Han" userId="3a0290bb0867d812" providerId="LiveId" clId="{8D046DC2-696B-304E-B677-6DAD298906A7}" dt="2024-06-23T08:57:05.038" v="348" actId="478"/>
          <ac:spMkLst>
            <pc:docMk/>
            <pc:sldMk cId="3962897260" sldId="286"/>
            <ac:spMk id="7" creationId="{8E30642E-3916-788E-8A4C-7F724A31AC38}"/>
          </ac:spMkLst>
        </pc:spChg>
        <pc:spChg chg="del">
          <ac:chgData name="Ziyan Han" userId="3a0290bb0867d812" providerId="LiveId" clId="{8D046DC2-696B-304E-B677-6DAD298906A7}" dt="2024-06-24T07:29:58.213" v="2360" actId="478"/>
          <ac:spMkLst>
            <pc:docMk/>
            <pc:sldMk cId="3962897260" sldId="286"/>
            <ac:spMk id="9" creationId="{83F85A18-4AE4-2F62-1E46-5C48D0D30AF5}"/>
          </ac:spMkLst>
        </pc:spChg>
        <pc:spChg chg="del">
          <ac:chgData name="Ziyan Han" userId="3a0290bb0867d812" providerId="LiveId" clId="{8D046DC2-696B-304E-B677-6DAD298906A7}" dt="2024-06-24T07:30:00.419" v="2361" actId="478"/>
          <ac:spMkLst>
            <pc:docMk/>
            <pc:sldMk cId="3962897260" sldId="286"/>
            <ac:spMk id="10" creationId="{B77CE5F0-B684-ADF6-5090-2A43A750B8D2}"/>
          </ac:spMkLst>
        </pc:spChg>
        <pc:spChg chg="del mod">
          <ac:chgData name="Ziyan Han" userId="3a0290bb0867d812" providerId="LiveId" clId="{8D046DC2-696B-304E-B677-6DAD298906A7}" dt="2024-06-24T07:30:03.798" v="2364" actId="478"/>
          <ac:spMkLst>
            <pc:docMk/>
            <pc:sldMk cId="3962897260" sldId="286"/>
            <ac:spMk id="11" creationId="{CAE13E2B-0DD9-D9D1-4223-5615B4BECFE1}"/>
          </ac:spMkLst>
        </pc:spChg>
        <pc:spChg chg="del">
          <ac:chgData name="Ziyan Han" userId="3a0290bb0867d812" providerId="LiveId" clId="{8D046DC2-696B-304E-B677-6DAD298906A7}" dt="2024-06-24T07:30:02.955" v="2363" actId="478"/>
          <ac:spMkLst>
            <pc:docMk/>
            <pc:sldMk cId="3962897260" sldId="286"/>
            <ac:spMk id="12" creationId="{47F518F2-E7E7-CADD-CE09-B2B78BD506F1}"/>
          </ac:spMkLst>
        </pc:spChg>
        <pc:spChg chg="del mod">
          <ac:chgData name="Ziyan Han" userId="3a0290bb0867d812" providerId="LiveId" clId="{8D046DC2-696B-304E-B677-6DAD298906A7}" dt="2024-06-24T07:32:09.969" v="2429" actId="478"/>
          <ac:spMkLst>
            <pc:docMk/>
            <pc:sldMk cId="3962897260" sldId="286"/>
            <ac:spMk id="15" creationId="{4191F2A4-6002-64A0-1E56-814EDC6F4AE2}"/>
          </ac:spMkLst>
        </pc:spChg>
        <pc:spChg chg="add mod">
          <ac:chgData name="Ziyan Han" userId="3a0290bb0867d812" providerId="LiveId" clId="{8D046DC2-696B-304E-B677-6DAD298906A7}" dt="2024-06-24T07:32:23.203" v="2431" actId="948"/>
          <ac:spMkLst>
            <pc:docMk/>
            <pc:sldMk cId="3962897260" sldId="286"/>
            <ac:spMk id="20" creationId="{F06588E6-0160-194A-9314-C20C9A9AB369}"/>
          </ac:spMkLst>
        </pc:spChg>
      </pc:sldChg>
      <pc:sldChg chg="modSp mod">
        <pc:chgData name="Ziyan Han" userId="3a0290bb0867d812" providerId="LiveId" clId="{8D046DC2-696B-304E-B677-6DAD298906A7}" dt="2024-06-23T12:30:17.725" v="1339" actId="403"/>
        <pc:sldMkLst>
          <pc:docMk/>
          <pc:sldMk cId="1093103173" sldId="288"/>
        </pc:sldMkLst>
        <pc:spChg chg="mod">
          <ac:chgData name="Ziyan Han" userId="3a0290bb0867d812" providerId="LiveId" clId="{8D046DC2-696B-304E-B677-6DAD298906A7}" dt="2024-06-23T12:30:17.725" v="1339" actId="403"/>
          <ac:spMkLst>
            <pc:docMk/>
            <pc:sldMk cId="1093103173" sldId="288"/>
            <ac:spMk id="5" creationId="{5EDBEA0B-4DDF-3546-91AA-06A33FEB423B}"/>
          </ac:spMkLst>
        </pc:spChg>
      </pc:sldChg>
      <pc:sldChg chg="add del">
        <pc:chgData name="Ziyan Han" userId="3a0290bb0867d812" providerId="LiveId" clId="{8D046DC2-696B-304E-B677-6DAD298906A7}" dt="2024-06-23T12:30:34.097" v="1345" actId="2696"/>
        <pc:sldMkLst>
          <pc:docMk/>
          <pc:sldMk cId="34028935" sldId="296"/>
        </pc:sldMkLst>
      </pc:sldChg>
      <pc:sldChg chg="addSp delSp modSp ord">
        <pc:chgData name="Ziyan Han" userId="3a0290bb0867d812" providerId="LiveId" clId="{8D046DC2-696B-304E-B677-6DAD298906A7}" dt="2024-07-05T12:42:21.640" v="7603"/>
        <pc:sldMkLst>
          <pc:docMk/>
          <pc:sldMk cId="1609524654" sldId="297"/>
        </pc:sldMkLst>
        <pc:spChg chg="add del mod">
          <ac:chgData name="Ziyan Han" userId="3a0290bb0867d812" providerId="LiveId" clId="{8D046DC2-696B-304E-B677-6DAD298906A7}" dt="2024-07-05T12:42:21.640" v="7603"/>
          <ac:spMkLst>
            <pc:docMk/>
            <pc:sldMk cId="1609524654" sldId="297"/>
            <ac:spMk id="164" creationId="{DBF4D925-B437-F644-80A8-7878257855B4}"/>
          </ac:spMkLst>
        </pc:spChg>
      </pc:sldChg>
      <pc:sldChg chg="add del">
        <pc:chgData name="Ziyan Han" userId="3a0290bb0867d812" providerId="LiveId" clId="{8D046DC2-696B-304E-B677-6DAD298906A7}" dt="2024-07-05T13:12:29.614" v="7605" actId="2696"/>
        <pc:sldMkLst>
          <pc:docMk/>
          <pc:sldMk cId="1190205010" sldId="303"/>
        </pc:sldMkLst>
      </pc:sldChg>
      <pc:sldChg chg="modSp">
        <pc:chgData name="Ziyan Han" userId="3a0290bb0867d812" providerId="LiveId" clId="{8D046DC2-696B-304E-B677-6DAD298906A7}" dt="2024-07-05T13:16:44.204" v="7606" actId="21"/>
        <pc:sldMkLst>
          <pc:docMk/>
          <pc:sldMk cId="4131883390" sldId="308"/>
        </pc:sldMkLst>
        <pc:graphicFrameChg chg="mod">
          <ac:chgData name="Ziyan Han" userId="3a0290bb0867d812" providerId="LiveId" clId="{8D046DC2-696B-304E-B677-6DAD298906A7}" dt="2024-07-05T13:16:44.204" v="7606" actId="21"/>
          <ac:graphicFrameMkLst>
            <pc:docMk/>
            <pc:sldMk cId="4131883390" sldId="308"/>
            <ac:graphicFrameMk id="220" creationId="{A4340F87-68CC-6841-A94B-DD33B4845C15}"/>
          </ac:graphicFrameMkLst>
        </pc:graphicFrameChg>
      </pc:sldChg>
      <pc:sldChg chg="del">
        <pc:chgData name="Ziyan Han" userId="3a0290bb0867d812" providerId="LiveId" clId="{8D046DC2-696B-304E-B677-6DAD298906A7}" dt="2024-06-23T12:30:26.014" v="1340" actId="2696"/>
        <pc:sldMkLst>
          <pc:docMk/>
          <pc:sldMk cId="4224636135" sldId="309"/>
        </pc:sldMkLst>
      </pc:sldChg>
      <pc:sldChg chg="del">
        <pc:chgData name="Ziyan Han" userId="3a0290bb0867d812" providerId="LiveId" clId="{8D046DC2-696B-304E-B677-6DAD298906A7}" dt="2024-06-23T12:30:26.943" v="1341" actId="2696"/>
        <pc:sldMkLst>
          <pc:docMk/>
          <pc:sldMk cId="3326687149" sldId="311"/>
        </pc:sldMkLst>
      </pc:sldChg>
      <pc:sldChg chg="del">
        <pc:chgData name="Ziyan Han" userId="3a0290bb0867d812" providerId="LiveId" clId="{8D046DC2-696B-304E-B677-6DAD298906A7}" dt="2024-06-23T12:28:00.071" v="1318" actId="2696"/>
        <pc:sldMkLst>
          <pc:docMk/>
          <pc:sldMk cId="2168800895" sldId="312"/>
        </pc:sldMkLst>
      </pc:sldChg>
      <pc:sldChg chg="del">
        <pc:chgData name="Ziyan Han" userId="3a0290bb0867d812" providerId="LiveId" clId="{8D046DC2-696B-304E-B677-6DAD298906A7}" dt="2024-06-23T12:30:27.508" v="1342" actId="2696"/>
        <pc:sldMkLst>
          <pc:docMk/>
          <pc:sldMk cId="2968222333" sldId="314"/>
        </pc:sldMkLst>
      </pc:sldChg>
      <pc:sldChg chg="modSp new mod">
        <pc:chgData name="Ziyan Han" userId="3a0290bb0867d812" providerId="LiveId" clId="{8D046DC2-696B-304E-B677-6DAD298906A7}" dt="2024-06-24T09:36:55.451" v="3679" actId="27636"/>
        <pc:sldMkLst>
          <pc:docMk/>
          <pc:sldMk cId="2600909108" sldId="317"/>
        </pc:sldMkLst>
        <pc:spChg chg="mod">
          <ac:chgData name="Ziyan Han" userId="3a0290bb0867d812" providerId="LiveId" clId="{8D046DC2-696B-304E-B677-6DAD298906A7}" dt="2024-06-24T09:36:55.451" v="3679" actId="27636"/>
          <ac:spMkLst>
            <pc:docMk/>
            <pc:sldMk cId="2600909108" sldId="317"/>
            <ac:spMk id="2" creationId="{32D71B86-290F-7748-8B66-8E2002CC53FD}"/>
          </ac:spMkLst>
        </pc:spChg>
        <pc:spChg chg="mod">
          <ac:chgData name="Ziyan Han" userId="3a0290bb0867d812" providerId="LiveId" clId="{8D046DC2-696B-304E-B677-6DAD298906A7}" dt="2024-06-24T09:36:55.405" v="3678" actId="2711"/>
          <ac:spMkLst>
            <pc:docMk/>
            <pc:sldMk cId="2600909108" sldId="317"/>
            <ac:spMk id="3" creationId="{46B71A46-1874-754D-A8B6-A9C4C38BE177}"/>
          </ac:spMkLst>
        </pc:spChg>
      </pc:sldChg>
      <pc:sldChg chg="modSp new mod">
        <pc:chgData name="Ziyan Han" userId="3a0290bb0867d812" providerId="LiveId" clId="{8D046DC2-696B-304E-B677-6DAD298906A7}" dt="2024-06-24T09:37:10.445" v="3682" actId="2711"/>
        <pc:sldMkLst>
          <pc:docMk/>
          <pc:sldMk cId="3321285726" sldId="318"/>
        </pc:sldMkLst>
        <pc:spChg chg="mod">
          <ac:chgData name="Ziyan Han" userId="3a0290bb0867d812" providerId="LiveId" clId="{8D046DC2-696B-304E-B677-6DAD298906A7}" dt="2024-06-24T09:37:10.445" v="3682" actId="2711"/>
          <ac:spMkLst>
            <pc:docMk/>
            <pc:sldMk cId="3321285726" sldId="318"/>
            <ac:spMk id="2" creationId="{CE3AED18-BE16-2E4F-ABF3-4D5918997E21}"/>
          </ac:spMkLst>
        </pc:spChg>
        <pc:spChg chg="mod">
          <ac:chgData name="Ziyan Han" userId="3a0290bb0867d812" providerId="LiveId" clId="{8D046DC2-696B-304E-B677-6DAD298906A7}" dt="2024-06-24T09:37:10.445" v="3682" actId="2711"/>
          <ac:spMkLst>
            <pc:docMk/>
            <pc:sldMk cId="3321285726" sldId="318"/>
            <ac:spMk id="3" creationId="{1F8C0D38-A257-E048-82CF-3B4D2D48479E}"/>
          </ac:spMkLst>
        </pc:spChg>
      </pc:sldChg>
      <pc:sldChg chg="new del">
        <pc:chgData name="Ziyan Han" userId="3a0290bb0867d812" providerId="LiveId" clId="{8D046DC2-696B-304E-B677-6DAD298906A7}" dt="2024-06-23T12:35:04.582" v="1351" actId="2696"/>
        <pc:sldMkLst>
          <pc:docMk/>
          <pc:sldMk cId="2205836224" sldId="319"/>
        </pc:sldMkLst>
      </pc:sldChg>
      <pc:sldChg chg="addSp delSp modSp add mod ord">
        <pc:chgData name="Ziyan Han" userId="3a0290bb0867d812" providerId="LiveId" clId="{8D046DC2-696B-304E-B677-6DAD298906A7}" dt="2024-06-24T12:55:44.550" v="4625" actId="14100"/>
        <pc:sldMkLst>
          <pc:docMk/>
          <pc:sldMk cId="2145126354" sldId="320"/>
        </pc:sldMkLst>
        <pc:spChg chg="mod">
          <ac:chgData name="Ziyan Han" userId="3a0290bb0867d812" providerId="LiveId" clId="{8D046DC2-696B-304E-B677-6DAD298906A7}" dt="2024-06-24T10:47:45.370" v="3948" actId="14100"/>
          <ac:spMkLst>
            <pc:docMk/>
            <pc:sldMk cId="2145126354" sldId="320"/>
            <ac:spMk id="2" creationId="{BF6AB0C3-8C2F-3C7A-A3F4-97667644F944}"/>
          </ac:spMkLst>
        </pc:spChg>
        <pc:spChg chg="del">
          <ac:chgData name="Ziyan Han" userId="3a0290bb0867d812" providerId="LiveId" clId="{8D046DC2-696B-304E-B677-6DAD298906A7}" dt="2024-06-23T08:57:01.989" v="347" actId="478"/>
          <ac:spMkLst>
            <pc:docMk/>
            <pc:sldMk cId="2145126354" sldId="320"/>
            <ac:spMk id="7" creationId="{8E30642E-3916-788E-8A4C-7F724A31AC38}"/>
          </ac:spMkLst>
        </pc:spChg>
        <pc:spChg chg="mod">
          <ac:chgData name="Ziyan Han" userId="3a0290bb0867d812" providerId="LiveId" clId="{8D046DC2-696B-304E-B677-6DAD298906A7}" dt="2024-06-24T12:55:44.550" v="4625" actId="14100"/>
          <ac:spMkLst>
            <pc:docMk/>
            <pc:sldMk cId="2145126354" sldId="320"/>
            <ac:spMk id="9" creationId="{83F85A18-4AE4-2F62-1E46-5C48D0D30AF5}"/>
          </ac:spMkLst>
        </pc:spChg>
        <pc:spChg chg="mod">
          <ac:chgData name="Ziyan Han" userId="3a0290bb0867d812" providerId="LiveId" clId="{8D046DC2-696B-304E-B677-6DAD298906A7}" dt="2024-06-24T10:47:17.800" v="3945" actId="1035"/>
          <ac:spMkLst>
            <pc:docMk/>
            <pc:sldMk cId="2145126354" sldId="320"/>
            <ac:spMk id="10" creationId="{B77CE5F0-B684-ADF6-5090-2A43A750B8D2}"/>
          </ac:spMkLst>
        </pc:spChg>
        <pc:spChg chg="mod">
          <ac:chgData name="Ziyan Han" userId="3a0290bb0867d812" providerId="LiveId" clId="{8D046DC2-696B-304E-B677-6DAD298906A7}" dt="2024-06-24T12:38:16.695" v="4030" actId="114"/>
          <ac:spMkLst>
            <pc:docMk/>
            <pc:sldMk cId="2145126354" sldId="320"/>
            <ac:spMk id="11" creationId="{CAE13E2B-0DD9-D9D1-4223-5615B4BECFE1}"/>
          </ac:spMkLst>
        </pc:spChg>
        <pc:spChg chg="mod">
          <ac:chgData name="Ziyan Han" userId="3a0290bb0867d812" providerId="LiveId" clId="{8D046DC2-696B-304E-B677-6DAD298906A7}" dt="2024-06-24T12:54:06.389" v="4614" actId="20577"/>
          <ac:spMkLst>
            <pc:docMk/>
            <pc:sldMk cId="2145126354" sldId="320"/>
            <ac:spMk id="12" creationId="{47F518F2-E7E7-CADD-CE09-B2B78BD506F1}"/>
          </ac:spMkLst>
        </pc:spChg>
        <pc:spChg chg="mod">
          <ac:chgData name="Ziyan Han" userId="3a0290bb0867d812" providerId="LiveId" clId="{8D046DC2-696B-304E-B677-6DAD298906A7}" dt="2024-06-24T09:41:32.982" v="3739" actId="2711"/>
          <ac:spMkLst>
            <pc:docMk/>
            <pc:sldMk cId="2145126354" sldId="320"/>
            <ac:spMk id="17" creationId="{EF406FAB-0679-ED1B-A60F-4D9D75B30D97}"/>
          </ac:spMkLst>
        </pc:spChg>
        <pc:spChg chg="mod">
          <ac:chgData name="Ziyan Han" userId="3a0290bb0867d812" providerId="LiveId" clId="{8D046DC2-696B-304E-B677-6DAD298906A7}" dt="2024-06-24T09:41:37.401" v="3740" actId="403"/>
          <ac:spMkLst>
            <pc:docMk/>
            <pc:sldMk cId="2145126354" sldId="320"/>
            <ac:spMk id="18" creationId="{BF0277A0-A578-8EBD-37F2-BB3F45960826}"/>
          </ac:spMkLst>
        </pc:spChg>
        <pc:spChg chg="mod">
          <ac:chgData name="Ziyan Han" userId="3a0290bb0867d812" providerId="LiveId" clId="{8D046DC2-696B-304E-B677-6DAD298906A7}" dt="2024-06-24T10:48:00.374" v="3952" actId="692"/>
          <ac:spMkLst>
            <pc:docMk/>
            <pc:sldMk cId="2145126354" sldId="320"/>
            <ac:spMk id="19" creationId="{185FE895-8026-7C8E-3269-B09795801DBA}"/>
          </ac:spMkLst>
        </pc:spChg>
        <pc:spChg chg="mod">
          <ac:chgData name="Ziyan Han" userId="3a0290bb0867d812" providerId="LiveId" clId="{8D046DC2-696B-304E-B677-6DAD298906A7}" dt="2024-06-24T12:55:34.600" v="4624" actId="20577"/>
          <ac:spMkLst>
            <pc:docMk/>
            <pc:sldMk cId="2145126354" sldId="320"/>
            <ac:spMk id="21" creationId="{09C3FB86-92BD-432F-B71B-3E289ABB6FBB}"/>
          </ac:spMkLst>
        </pc:spChg>
        <pc:grpChg chg="add mod">
          <ac:chgData name="Ziyan Han" userId="3a0290bb0867d812" providerId="LiveId" clId="{8D046DC2-696B-304E-B677-6DAD298906A7}" dt="2024-06-24T10:47:53.069" v="3950" actId="14100"/>
          <ac:grpSpMkLst>
            <pc:docMk/>
            <pc:sldMk cId="2145126354" sldId="320"/>
            <ac:grpSpMk id="5" creationId="{1D4307AF-15BF-6E46-AFFB-C96B041F331B}"/>
          </ac:grpSpMkLst>
        </pc:grpChg>
        <pc:grpChg chg="add mod">
          <ac:chgData name="Ziyan Han" userId="3a0290bb0867d812" providerId="LiveId" clId="{8D046DC2-696B-304E-B677-6DAD298906A7}" dt="2024-06-24T10:46:55.602" v="3934" actId="1037"/>
          <ac:grpSpMkLst>
            <pc:docMk/>
            <pc:sldMk cId="2145126354" sldId="320"/>
            <ac:grpSpMk id="8" creationId="{02AD4560-9713-F841-B78D-8D4B626EB45D}"/>
          </ac:grpSpMkLst>
        </pc:grpChg>
        <pc:picChg chg="add del mod">
          <ac:chgData name="Ziyan Han" userId="3a0290bb0867d812" providerId="LiveId" clId="{8D046DC2-696B-304E-B677-6DAD298906A7}" dt="2024-06-24T08:05:07.269" v="2510"/>
          <ac:picMkLst>
            <pc:docMk/>
            <pc:sldMk cId="2145126354" sldId="320"/>
            <ac:picMk id="3" creationId="{56D4376C-F9EF-8042-8915-B722A4D33F57}"/>
          </ac:picMkLst>
        </pc:picChg>
        <pc:picChg chg="mod">
          <ac:chgData name="Ziyan Han" userId="3a0290bb0867d812" providerId="LiveId" clId="{8D046DC2-696B-304E-B677-6DAD298906A7}" dt="2024-06-24T08:06:29.892" v="2514" actId="164"/>
          <ac:picMkLst>
            <pc:docMk/>
            <pc:sldMk cId="2145126354" sldId="320"/>
            <ac:picMk id="4" creationId="{F3596554-4494-A49D-F710-40FFE05E9B31}"/>
          </ac:picMkLst>
        </pc:picChg>
        <pc:picChg chg="add del">
          <ac:chgData name="Ziyan Han" userId="3a0290bb0867d812" providerId="LiveId" clId="{8D046DC2-696B-304E-B677-6DAD298906A7}" dt="2024-06-24T08:05:31.896" v="2511" actId="478"/>
          <ac:picMkLst>
            <pc:docMk/>
            <pc:sldMk cId="2145126354" sldId="320"/>
            <ac:picMk id="6" creationId="{36F1064E-328D-7CD4-9101-5CB2AF55411A}"/>
          </ac:picMkLst>
        </pc:picChg>
        <pc:picChg chg="mod">
          <ac:chgData name="Ziyan Han" userId="3a0290bb0867d812" providerId="LiveId" clId="{8D046DC2-696B-304E-B677-6DAD298906A7}" dt="2024-06-24T07:29:04.292" v="2357" actId="1036"/>
          <ac:picMkLst>
            <pc:docMk/>
            <pc:sldMk cId="2145126354" sldId="320"/>
            <ac:picMk id="16" creationId="{CF63AF07-D8F2-B8CC-93D3-F238CA3046F4}"/>
          </ac:picMkLst>
        </pc:picChg>
      </pc:sldChg>
      <pc:sldChg chg="delSp add del mod">
        <pc:chgData name="Ziyan Han" userId="3a0290bb0867d812" providerId="LiveId" clId="{8D046DC2-696B-304E-B677-6DAD298906A7}" dt="2024-06-24T07:34:15.668" v="2447" actId="2696"/>
        <pc:sldMkLst>
          <pc:docMk/>
          <pc:sldMk cId="419973399" sldId="321"/>
        </pc:sldMkLst>
        <pc:spChg chg="del">
          <ac:chgData name="Ziyan Han" userId="3a0290bb0867d812" providerId="LiveId" clId="{8D046DC2-696B-304E-B677-6DAD298906A7}" dt="2024-06-23T08:57:07.807" v="349" actId="478"/>
          <ac:spMkLst>
            <pc:docMk/>
            <pc:sldMk cId="419973399" sldId="321"/>
            <ac:spMk id="3" creationId="{B9929022-67A3-7521-FAA5-4F15B86BD2E1}"/>
          </ac:spMkLst>
        </pc:spChg>
      </pc:sldChg>
      <pc:sldChg chg="delSp modSp add del mod">
        <pc:chgData name="Ziyan Han" userId="3a0290bb0867d812" providerId="LiveId" clId="{8D046DC2-696B-304E-B677-6DAD298906A7}" dt="2024-06-24T07:36:35.270" v="2483" actId="2696"/>
        <pc:sldMkLst>
          <pc:docMk/>
          <pc:sldMk cId="729842767" sldId="322"/>
        </pc:sldMkLst>
        <pc:spChg chg="del">
          <ac:chgData name="Ziyan Han" userId="3a0290bb0867d812" providerId="LiveId" clId="{8D046DC2-696B-304E-B677-6DAD298906A7}" dt="2024-06-23T08:57:10.076" v="350" actId="478"/>
          <ac:spMkLst>
            <pc:docMk/>
            <pc:sldMk cId="729842767" sldId="322"/>
            <ac:spMk id="3" creationId="{68A7360D-09DC-4E6E-58C0-31BFA5F479EA}"/>
          </ac:spMkLst>
        </pc:spChg>
        <pc:spChg chg="mod">
          <ac:chgData name="Ziyan Han" userId="3a0290bb0867d812" providerId="LiveId" clId="{8D046DC2-696B-304E-B677-6DAD298906A7}" dt="2024-06-24T07:35:27.438" v="2466" actId="21"/>
          <ac:spMkLst>
            <pc:docMk/>
            <pc:sldMk cId="729842767" sldId="322"/>
            <ac:spMk id="13" creationId="{5D2397E6-223C-4570-BEB1-370EC3CC9080}"/>
          </ac:spMkLst>
        </pc:spChg>
      </pc:sldChg>
      <pc:sldChg chg="delSp modSp add mod modShow">
        <pc:chgData name="Ziyan Han" userId="3a0290bb0867d812" providerId="LiveId" clId="{8D046DC2-696B-304E-B677-6DAD298906A7}" dt="2024-06-24T09:45:47.313" v="3814" actId="27636"/>
        <pc:sldMkLst>
          <pc:docMk/>
          <pc:sldMk cId="4160836202" sldId="323"/>
        </pc:sldMkLst>
        <pc:spChg chg="del mod">
          <ac:chgData name="Ziyan Han" userId="3a0290bb0867d812" providerId="LiveId" clId="{8D046DC2-696B-304E-B677-6DAD298906A7}" dt="2024-06-24T08:40:32.021" v="2726" actId="478"/>
          <ac:spMkLst>
            <pc:docMk/>
            <pc:sldMk cId="4160836202" sldId="323"/>
            <ac:spMk id="2" creationId="{50F0DAFC-F10D-8758-5009-9C90F0467D80}"/>
          </ac:spMkLst>
        </pc:spChg>
        <pc:spChg chg="mod">
          <ac:chgData name="Ziyan Han" userId="3a0290bb0867d812" providerId="LiveId" clId="{8D046DC2-696B-304E-B677-6DAD298906A7}" dt="2024-06-24T09:45:47.313" v="3814" actId="27636"/>
          <ac:spMkLst>
            <pc:docMk/>
            <pc:sldMk cId="4160836202" sldId="323"/>
            <ac:spMk id="3" creationId="{D99941BD-5AAC-9BDF-6215-E842840B7A16}"/>
          </ac:spMkLst>
        </pc:spChg>
        <pc:spChg chg="mod">
          <ac:chgData name="Ziyan Han" userId="3a0290bb0867d812" providerId="LiveId" clId="{8D046DC2-696B-304E-B677-6DAD298906A7}" dt="2024-06-24T09:45:17.662" v="3805" actId="2711"/>
          <ac:spMkLst>
            <pc:docMk/>
            <pc:sldMk cId="4160836202" sldId="323"/>
            <ac:spMk id="4" creationId="{BEB6E571-FE05-4777-9D56-12D05637311C}"/>
          </ac:spMkLst>
        </pc:spChg>
      </pc:sldChg>
      <pc:sldChg chg="add del">
        <pc:chgData name="Ziyan Han" userId="3a0290bb0867d812" providerId="LiveId" clId="{8D046DC2-696B-304E-B677-6DAD298906A7}" dt="2024-06-24T08:18:52.434" v="2680" actId="2696"/>
        <pc:sldMkLst>
          <pc:docMk/>
          <pc:sldMk cId="427362572" sldId="324"/>
        </pc:sldMkLst>
      </pc:sldChg>
      <pc:sldChg chg="addSp delSp modSp add mod ord">
        <pc:chgData name="Ziyan Han" userId="3a0290bb0867d812" providerId="LiveId" clId="{8D046DC2-696B-304E-B677-6DAD298906A7}" dt="2024-06-24T09:41:13.586" v="3736" actId="403"/>
        <pc:sldMkLst>
          <pc:docMk/>
          <pc:sldMk cId="2457195961" sldId="325"/>
        </pc:sldMkLst>
        <pc:spChg chg="del mod">
          <ac:chgData name="Ziyan Han" userId="3a0290bb0867d812" providerId="LiveId" clId="{8D046DC2-696B-304E-B677-6DAD298906A7}" dt="2024-06-24T08:40:19.169" v="2725" actId="478"/>
          <ac:spMkLst>
            <pc:docMk/>
            <pc:sldMk cId="2457195961" sldId="325"/>
            <ac:spMk id="2" creationId="{DA3FD4E8-59C1-0C05-F228-9F779C360180}"/>
          </ac:spMkLst>
        </pc:spChg>
        <pc:spChg chg="add del mod">
          <ac:chgData name="Ziyan Han" userId="3a0290bb0867d812" providerId="LiveId" clId="{8D046DC2-696B-304E-B677-6DAD298906A7}" dt="2024-06-24T08:40:16.882" v="2724" actId="478"/>
          <ac:spMkLst>
            <pc:docMk/>
            <pc:sldMk cId="2457195961" sldId="325"/>
            <ac:spMk id="3" creationId="{A48C08BF-66E2-B048-AE37-72DFE4838FC4}"/>
          </ac:spMkLst>
        </pc:spChg>
        <pc:spChg chg="mod">
          <ac:chgData name="Ziyan Han" userId="3a0290bb0867d812" providerId="LiveId" clId="{8D046DC2-696B-304E-B677-6DAD298906A7}" dt="2024-06-24T08:43:00.806" v="2779" actId="1076"/>
          <ac:spMkLst>
            <pc:docMk/>
            <pc:sldMk cId="2457195961" sldId="325"/>
            <ac:spMk id="8" creationId="{E63F4249-007B-67D8-75F4-C2BCE89AD2A6}"/>
          </ac:spMkLst>
        </pc:spChg>
        <pc:spChg chg="mod">
          <ac:chgData name="Ziyan Han" userId="3a0290bb0867d812" providerId="LiveId" clId="{8D046DC2-696B-304E-B677-6DAD298906A7}" dt="2024-06-24T08:43:00.806" v="2779" actId="1076"/>
          <ac:spMkLst>
            <pc:docMk/>
            <pc:sldMk cId="2457195961" sldId="325"/>
            <ac:spMk id="9" creationId="{98614C61-0A59-46AA-AB6D-7D5AA3C67D40}"/>
          </ac:spMkLst>
        </pc:spChg>
        <pc:spChg chg="mod">
          <ac:chgData name="Ziyan Han" userId="3a0290bb0867d812" providerId="LiveId" clId="{8D046DC2-696B-304E-B677-6DAD298906A7}" dt="2024-06-24T08:43:00.806" v="2779" actId="1076"/>
          <ac:spMkLst>
            <pc:docMk/>
            <pc:sldMk cId="2457195961" sldId="325"/>
            <ac:spMk id="10" creationId="{D7264F47-5C7F-0B90-3E30-3510EDEAC1BF}"/>
          </ac:spMkLst>
        </pc:spChg>
        <pc:spChg chg="mod">
          <ac:chgData name="Ziyan Han" userId="3a0290bb0867d812" providerId="LiveId" clId="{8D046DC2-696B-304E-B677-6DAD298906A7}" dt="2024-06-24T08:43:00.806" v="2779" actId="1076"/>
          <ac:spMkLst>
            <pc:docMk/>
            <pc:sldMk cId="2457195961" sldId="325"/>
            <ac:spMk id="11" creationId="{3BE889B7-4FAB-3AE1-7F41-70CF780D9451}"/>
          </ac:spMkLst>
        </pc:spChg>
        <pc:spChg chg="mod">
          <ac:chgData name="Ziyan Han" userId="3a0290bb0867d812" providerId="LiveId" clId="{8D046DC2-696B-304E-B677-6DAD298906A7}" dt="2024-06-24T08:43:00.806" v="2779" actId="1076"/>
          <ac:spMkLst>
            <pc:docMk/>
            <pc:sldMk cId="2457195961" sldId="325"/>
            <ac:spMk id="12" creationId="{CF6DAD18-4766-94F1-6086-A6C159D1FE53}"/>
          </ac:spMkLst>
        </pc:spChg>
        <pc:spChg chg="mod">
          <ac:chgData name="Ziyan Han" userId="3a0290bb0867d812" providerId="LiveId" clId="{8D046DC2-696B-304E-B677-6DAD298906A7}" dt="2024-06-24T08:43:00.806" v="2779" actId="1076"/>
          <ac:spMkLst>
            <pc:docMk/>
            <pc:sldMk cId="2457195961" sldId="325"/>
            <ac:spMk id="13" creationId="{7EC8CB74-143D-89B3-19FF-EEF5AA3CDDF9}"/>
          </ac:spMkLst>
        </pc:spChg>
        <pc:spChg chg="mod">
          <ac:chgData name="Ziyan Han" userId="3a0290bb0867d812" providerId="LiveId" clId="{8D046DC2-696B-304E-B677-6DAD298906A7}" dt="2024-06-24T08:43:00.806" v="2779" actId="1076"/>
          <ac:spMkLst>
            <pc:docMk/>
            <pc:sldMk cId="2457195961" sldId="325"/>
            <ac:spMk id="14" creationId="{377654A8-4DD4-EE88-E71B-40C33A9506DA}"/>
          </ac:spMkLst>
        </pc:spChg>
        <pc:spChg chg="mod">
          <ac:chgData name="Ziyan Han" userId="3a0290bb0867d812" providerId="LiveId" clId="{8D046DC2-696B-304E-B677-6DAD298906A7}" dt="2024-06-24T08:43:00.806" v="2779" actId="1076"/>
          <ac:spMkLst>
            <pc:docMk/>
            <pc:sldMk cId="2457195961" sldId="325"/>
            <ac:spMk id="15" creationId="{FD553778-4A98-9BA0-5ED1-6DB976292167}"/>
          </ac:spMkLst>
        </pc:spChg>
        <pc:spChg chg="mod">
          <ac:chgData name="Ziyan Han" userId="3a0290bb0867d812" providerId="LiveId" clId="{8D046DC2-696B-304E-B677-6DAD298906A7}" dt="2024-06-24T09:41:13.586" v="3736" actId="403"/>
          <ac:spMkLst>
            <pc:docMk/>
            <pc:sldMk cId="2457195961" sldId="325"/>
            <ac:spMk id="16" creationId="{C5CB0569-19A6-9E98-C910-94938229B5D8}"/>
          </ac:spMkLst>
        </pc:spChg>
        <pc:spChg chg="mod">
          <ac:chgData name="Ziyan Han" userId="3a0290bb0867d812" providerId="LiveId" clId="{8D046DC2-696B-304E-B677-6DAD298906A7}" dt="2024-06-24T09:40:58.420" v="3734" actId="2711"/>
          <ac:spMkLst>
            <pc:docMk/>
            <pc:sldMk cId="2457195961" sldId="325"/>
            <ac:spMk id="17" creationId="{3EC404C6-57DB-4821-AA1A-EEF27135D5D3}"/>
          </ac:spMkLst>
        </pc:spChg>
        <pc:spChg chg="mod">
          <ac:chgData name="Ziyan Han" userId="3a0290bb0867d812" providerId="LiveId" clId="{8D046DC2-696B-304E-B677-6DAD298906A7}" dt="2024-06-24T09:40:58.420" v="3734" actId="2711"/>
          <ac:spMkLst>
            <pc:docMk/>
            <pc:sldMk cId="2457195961" sldId="325"/>
            <ac:spMk id="18" creationId="{5DB3FC9E-4AB6-471C-93C6-0BF0B06AFB59}"/>
          </ac:spMkLst>
        </pc:spChg>
        <pc:spChg chg="mod">
          <ac:chgData name="Ziyan Han" userId="3a0290bb0867d812" providerId="LiveId" clId="{8D046DC2-696B-304E-B677-6DAD298906A7}" dt="2024-06-24T09:40:58.420" v="3734" actId="2711"/>
          <ac:spMkLst>
            <pc:docMk/>
            <pc:sldMk cId="2457195961" sldId="325"/>
            <ac:spMk id="19" creationId="{730F9561-BD5D-E8DB-E272-F65EF8DC4DAD}"/>
          </ac:spMkLst>
        </pc:spChg>
        <pc:spChg chg="mod">
          <ac:chgData name="Ziyan Han" userId="3a0290bb0867d812" providerId="LiveId" clId="{8D046DC2-696B-304E-B677-6DAD298906A7}" dt="2024-06-24T09:40:58.420" v="3734" actId="2711"/>
          <ac:spMkLst>
            <pc:docMk/>
            <pc:sldMk cId="2457195961" sldId="325"/>
            <ac:spMk id="20" creationId="{71E631D9-F700-182A-F163-D4C9AF8EFA12}"/>
          </ac:spMkLst>
        </pc:spChg>
        <pc:grpChg chg="add mod">
          <ac:chgData name="Ziyan Han" userId="3a0290bb0867d812" providerId="LiveId" clId="{8D046DC2-696B-304E-B677-6DAD298906A7}" dt="2024-06-24T08:43:00.806" v="2779" actId="1076"/>
          <ac:grpSpMkLst>
            <pc:docMk/>
            <pc:sldMk cId="2457195961" sldId="325"/>
            <ac:grpSpMk id="4" creationId="{97FFC68F-904B-1B47-ABFE-1F4DFD03896A}"/>
          </ac:grpSpMkLst>
        </pc:grpChg>
        <pc:grpChg chg="add mod">
          <ac:chgData name="Ziyan Han" userId="3a0290bb0867d812" providerId="LiveId" clId="{8D046DC2-696B-304E-B677-6DAD298906A7}" dt="2024-06-24T09:40:58.420" v="3734" actId="2711"/>
          <ac:grpSpMkLst>
            <pc:docMk/>
            <pc:sldMk cId="2457195961" sldId="325"/>
            <ac:grpSpMk id="5" creationId="{50C1FCE3-B17E-DF46-952F-7D024E60B9E4}"/>
          </ac:grpSpMkLst>
        </pc:grpChg>
      </pc:sldChg>
      <pc:sldChg chg="addSp delSp modSp add mod addAnim delAnim modAnim">
        <pc:chgData name="Ziyan Han" userId="3a0290bb0867d812" providerId="LiveId" clId="{8D046DC2-696B-304E-B677-6DAD298906A7}" dt="2024-06-25T10:34:06.466" v="5977" actId="14100"/>
        <pc:sldMkLst>
          <pc:docMk/>
          <pc:sldMk cId="12267212" sldId="326"/>
        </pc:sldMkLst>
        <pc:spChg chg="del">
          <ac:chgData name="Ziyan Han" userId="3a0290bb0867d812" providerId="LiveId" clId="{8D046DC2-696B-304E-B677-6DAD298906A7}" dt="2024-06-24T08:40:37.177" v="2727" actId="478"/>
          <ac:spMkLst>
            <pc:docMk/>
            <pc:sldMk cId="12267212" sldId="326"/>
            <ac:spMk id="4" creationId="{8AA9A224-1403-6E03-7C55-52FE45A0ECC4}"/>
          </ac:spMkLst>
        </pc:spChg>
        <pc:spChg chg="add mod">
          <ac:chgData name="Ziyan Han" userId="3a0290bb0867d812" providerId="LiveId" clId="{8D046DC2-696B-304E-B677-6DAD298906A7}" dt="2024-06-25T09:12:45.035" v="5056" actId="1076"/>
          <ac:spMkLst>
            <pc:docMk/>
            <pc:sldMk cId="12267212" sldId="326"/>
            <ac:spMk id="11" creationId="{AFD0FB3D-387D-4148-B5E6-7A7BCF4697B2}"/>
          </ac:spMkLst>
        </pc:spChg>
        <pc:spChg chg="del mod">
          <ac:chgData name="Ziyan Han" userId="3a0290bb0867d812" providerId="LiveId" clId="{8D046DC2-696B-304E-B677-6DAD298906A7}" dt="2024-06-24T08:44:42.449" v="2798" actId="478"/>
          <ac:spMkLst>
            <pc:docMk/>
            <pc:sldMk cId="12267212" sldId="326"/>
            <ac:spMk id="24" creationId="{1229E4F1-DB94-4A55-A2F9-BCB5B2565B63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26" creationId="{99386BAA-AA1F-4B3C-8708-862DD466284D}"/>
          </ac:spMkLst>
        </pc:spChg>
        <pc:spChg chg="mod topLvl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40" creationId="{A5451C59-BD84-4DC0-824D-F5D45DAFEC9C}"/>
          </ac:spMkLst>
        </pc:spChg>
        <pc:spChg chg="mod topLvl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42" creationId="{0B34B8C5-A021-40AD-A6AE-24A6F29B670C}"/>
          </ac:spMkLst>
        </pc:spChg>
        <pc:spChg chg="mod topLvl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43" creationId="{582D816C-243F-489B-95C5-69C127AB1000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46" creationId="{D813AF28-7B0C-4745-9A5D-8AEA27170705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47" creationId="{E44B46DE-B173-4D07-AB50-A5FDFAF8AAFC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50" creationId="{FAD69509-F688-4CBB-A30D-14AADFAA9411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51" creationId="{702C252C-799F-4ECF-91E3-C2A838AB789F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52" creationId="{68638552-C385-480A-A57F-7F0193BEEF35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53" creationId="{419B2C3A-DD8A-4C53-9B88-466A7364EA32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54" creationId="{44CF8071-2186-40AA-8B7E-615AA3FEEB4C}"/>
          </ac:spMkLst>
        </pc:spChg>
        <pc:spChg chg="mod">
          <ac:chgData name="Ziyan Han" userId="3a0290bb0867d812" providerId="LiveId" clId="{8D046DC2-696B-304E-B677-6DAD298906A7}" dt="2024-06-24T08:53:48.817" v="2961" actId="1038"/>
          <ac:spMkLst>
            <pc:docMk/>
            <pc:sldMk cId="12267212" sldId="326"/>
            <ac:spMk id="59" creationId="{49B76DC6-9086-4735-AEAB-FA09E5C480D5}"/>
          </ac:spMkLst>
        </pc:spChg>
        <pc:spChg chg="mod">
          <ac:chgData name="Ziyan Han" userId="3a0290bb0867d812" providerId="LiveId" clId="{8D046DC2-696B-304E-B677-6DAD298906A7}" dt="2024-06-24T13:08:53.795" v="4629" actId="113"/>
          <ac:spMkLst>
            <pc:docMk/>
            <pc:sldMk cId="12267212" sldId="326"/>
            <ac:spMk id="60" creationId="{365E0CF4-96C7-CFB6-F1F7-68455D426A24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63" creationId="{867DB828-D349-4119-A6FC-60FCC48525B1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64" creationId="{A880DC90-5EE9-4574-94FD-D79C540D103F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66" creationId="{93CA6337-8BCD-4155-B2F5-4AB2F1EB1249}"/>
          </ac:spMkLst>
        </pc:spChg>
        <pc:spChg chg="mod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68" creationId="{B815210D-8CE4-4DD4-903C-39021238EFD4}"/>
          </ac:spMkLst>
        </pc:spChg>
        <pc:spChg chg="mod">
          <ac:chgData name="Ziyan Han" userId="3a0290bb0867d812" providerId="LiveId" clId="{8D046DC2-696B-304E-B677-6DAD298906A7}" dt="2024-06-24T13:08:54.220" v="4630" actId="113"/>
          <ac:spMkLst>
            <pc:docMk/>
            <pc:sldMk cId="12267212" sldId="326"/>
            <ac:spMk id="69" creationId="{593D7FFD-BCBB-4935-B31C-0FAF6187FD15}"/>
          </ac:spMkLst>
        </pc:spChg>
        <pc:spChg chg="mod">
          <ac:chgData name="Ziyan Han" userId="3a0290bb0867d812" providerId="LiveId" clId="{8D046DC2-696B-304E-B677-6DAD298906A7}" dt="2024-06-24T08:52:08.012" v="2944" actId="165"/>
          <ac:spMkLst>
            <pc:docMk/>
            <pc:sldMk cId="12267212" sldId="326"/>
            <ac:spMk id="72" creationId="{8D3314C8-5EA1-411A-94C2-A7A721771DEB}"/>
          </ac:spMkLst>
        </pc:spChg>
        <pc:spChg chg="add del mod">
          <ac:chgData name="Ziyan Han" userId="3a0290bb0867d812" providerId="LiveId" clId="{8D046DC2-696B-304E-B677-6DAD298906A7}" dt="2024-06-24T08:47:35.575" v="2856"/>
          <ac:spMkLst>
            <pc:docMk/>
            <pc:sldMk cId="12267212" sldId="326"/>
            <ac:spMk id="73" creationId="{013A4FC2-3821-C14E-8284-5D1DBB8A249E}"/>
          </ac:spMkLst>
        </pc:spChg>
        <pc:spChg chg="mod topLvl">
          <ac:chgData name="Ziyan Han" userId="3a0290bb0867d812" providerId="LiveId" clId="{8D046DC2-696B-304E-B677-6DAD298906A7}" dt="2024-06-24T09:21:21.010" v="3384" actId="113"/>
          <ac:spMkLst>
            <pc:docMk/>
            <pc:sldMk cId="12267212" sldId="326"/>
            <ac:spMk id="74" creationId="{6EEF1A9F-46F5-440B-8615-59350BF4B684}"/>
          </ac:spMkLst>
        </pc:spChg>
        <pc:spChg chg="mod topLvl">
          <ac:chgData name="Ziyan Han" userId="3a0290bb0867d812" providerId="LiveId" clId="{8D046DC2-696B-304E-B677-6DAD298906A7}" dt="2024-06-24T09:21:18.279" v="3383" actId="113"/>
          <ac:spMkLst>
            <pc:docMk/>
            <pc:sldMk cId="12267212" sldId="326"/>
            <ac:spMk id="75" creationId="{2EBC0F6A-663D-40E1-AF4A-D195E709F217}"/>
          </ac:spMkLst>
        </pc:spChg>
        <pc:spChg chg="mod">
          <ac:chgData name="Ziyan Han" userId="3a0290bb0867d812" providerId="LiveId" clId="{8D046DC2-696B-304E-B677-6DAD298906A7}" dt="2024-06-24T08:52:08.012" v="2944" actId="165"/>
          <ac:spMkLst>
            <pc:docMk/>
            <pc:sldMk cId="12267212" sldId="326"/>
            <ac:spMk id="76" creationId="{C4CE57C9-1C9E-4E83-A3A1-59BB9E1FF0A3}"/>
          </ac:spMkLst>
        </pc:spChg>
        <pc:spChg chg="add del mod">
          <ac:chgData name="Ziyan Han" userId="3a0290bb0867d812" providerId="LiveId" clId="{8D046DC2-696B-304E-B677-6DAD298906A7}" dt="2024-06-24T09:10:45.112" v="3292"/>
          <ac:spMkLst>
            <pc:docMk/>
            <pc:sldMk cId="12267212" sldId="326"/>
            <ac:spMk id="77" creationId="{7EEAD2DB-B1AA-3348-AB6A-8636538A3854}"/>
          </ac:spMkLst>
        </pc:spChg>
        <pc:spChg chg="mod topLvl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80" creationId="{D189DCF2-8051-43C7-BA99-3557DAE07B59}"/>
          </ac:spMkLst>
        </pc:spChg>
        <pc:spChg chg="mod topLvl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81" creationId="{6A396052-CE67-4C5C-AB0D-F32020D899FA}"/>
          </ac:spMkLst>
        </pc:spChg>
        <pc:spChg chg="mod topLvl">
          <ac:chgData name="Ziyan Han" userId="3a0290bb0867d812" providerId="LiveId" clId="{8D046DC2-696B-304E-B677-6DAD298906A7}" dt="2024-06-24T09:45:54.189" v="3815" actId="2711"/>
          <ac:spMkLst>
            <pc:docMk/>
            <pc:sldMk cId="12267212" sldId="326"/>
            <ac:spMk id="83" creationId="{BB401167-AB50-4697-B8C0-66106317CFEB}"/>
          </ac:spMkLst>
        </pc:spChg>
        <pc:spChg chg="mod">
          <ac:chgData name="Ziyan Han" userId="3a0290bb0867d812" providerId="LiveId" clId="{8D046DC2-696B-304E-B677-6DAD298906A7}" dt="2024-06-24T09:46:11.794" v="3819" actId="404"/>
          <ac:spMkLst>
            <pc:docMk/>
            <pc:sldMk cId="12267212" sldId="326"/>
            <ac:spMk id="84" creationId="{FF983D14-6796-41F3-8E8E-179109CFD008}"/>
          </ac:spMkLst>
        </pc:spChg>
        <pc:spChg chg="mod">
          <ac:chgData name="Ziyan Han" userId="3a0290bb0867d812" providerId="LiveId" clId="{8D046DC2-696B-304E-B677-6DAD298906A7}" dt="2024-06-25T10:33:28.272" v="5976" actId="14100"/>
          <ac:spMkLst>
            <pc:docMk/>
            <pc:sldMk cId="12267212" sldId="326"/>
            <ac:spMk id="85" creationId="{8CDA64D1-5B77-4618-B85A-3843CE83D454}"/>
          </ac:spMkLst>
        </pc:spChg>
        <pc:spChg chg="mod">
          <ac:chgData name="Ziyan Han" userId="3a0290bb0867d812" providerId="LiveId" clId="{8D046DC2-696B-304E-B677-6DAD298906A7}" dt="2024-06-25T09:07:50.122" v="4952" actId="14100"/>
          <ac:spMkLst>
            <pc:docMk/>
            <pc:sldMk cId="12267212" sldId="326"/>
            <ac:spMk id="86" creationId="{875871E4-D240-4845-BDC0-A2751B34C8A8}"/>
          </ac:spMkLst>
        </pc:spChg>
        <pc:spChg chg="mod">
          <ac:chgData name="Ziyan Han" userId="3a0290bb0867d812" providerId="LiveId" clId="{8D046DC2-696B-304E-B677-6DAD298906A7}" dt="2024-06-25T10:34:06.466" v="5977" actId="14100"/>
          <ac:spMkLst>
            <pc:docMk/>
            <pc:sldMk cId="12267212" sldId="326"/>
            <ac:spMk id="87" creationId="{2C5C8341-1ADE-4821-B9E0-053A8865DE55}"/>
          </ac:spMkLst>
        </pc:spChg>
        <pc:spChg chg="add mod">
          <ac:chgData name="Ziyan Han" userId="3a0290bb0867d812" providerId="LiveId" clId="{8D046DC2-696B-304E-B677-6DAD298906A7}" dt="2024-06-25T09:12:34.430" v="5055" actId="1076"/>
          <ac:spMkLst>
            <pc:docMk/>
            <pc:sldMk cId="12267212" sldId="326"/>
            <ac:spMk id="89" creationId="{08BA3B26-6609-304B-8D60-D351CC5E0573}"/>
          </ac:spMkLst>
        </pc:spChg>
        <pc:spChg chg="add mod">
          <ac:chgData name="Ziyan Han" userId="3a0290bb0867d812" providerId="LiveId" clId="{8D046DC2-696B-304E-B677-6DAD298906A7}" dt="2024-06-25T09:14:01.104" v="5062" actId="1076"/>
          <ac:spMkLst>
            <pc:docMk/>
            <pc:sldMk cId="12267212" sldId="326"/>
            <ac:spMk id="90" creationId="{8941FD5E-416E-4845-B145-10AF81997BA7}"/>
          </ac:spMkLst>
        </pc:spChg>
        <pc:grpChg chg="add mod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7" creationId="{A266C1C7-1E91-0447-BDD2-B57B8688DED2}"/>
          </ac:grpSpMkLst>
        </pc:grpChg>
        <pc:grpChg chg="mod topLvl">
          <ac:chgData name="Ziyan Han" userId="3a0290bb0867d812" providerId="LiveId" clId="{8D046DC2-696B-304E-B677-6DAD298906A7}" dt="2024-06-24T08:52:26.227" v="2945" actId="164"/>
          <ac:grpSpMkLst>
            <pc:docMk/>
            <pc:sldMk cId="12267212" sldId="326"/>
            <ac:grpSpMk id="18" creationId="{E2AE2CBD-F8C5-41DD-A77A-EFF4D861EFB2}"/>
          </ac:grpSpMkLst>
        </pc:grpChg>
        <pc:grpChg chg="del mod">
          <ac:chgData name="Ziyan Han" userId="3a0290bb0867d812" providerId="LiveId" clId="{8D046DC2-696B-304E-B677-6DAD298906A7}" dt="2024-06-24T08:52:08.012" v="2944" actId="165"/>
          <ac:grpSpMkLst>
            <pc:docMk/>
            <pc:sldMk cId="12267212" sldId="326"/>
            <ac:grpSpMk id="22" creationId="{35C3A011-0041-46C7-9C6B-0BF36166E2A1}"/>
          </ac:grpSpMkLst>
        </pc:grpChg>
        <pc:grpChg chg="mod topLvl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33" creationId="{8E65F325-B3FB-4394-838C-42C6687CD456}"/>
          </ac:grpSpMkLst>
        </pc:grpChg>
        <pc:grpChg chg="mod topLvl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35" creationId="{B3DD75FF-86DD-4DE6-A463-9370764B2BA1}"/>
          </ac:grpSpMkLst>
        </pc:grpChg>
        <pc:grpChg chg="mod topLvl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37" creationId="{EF527262-4920-4BF5-9162-3A17DA6EB9DD}"/>
          </ac:grpSpMkLst>
        </pc:grpChg>
        <pc:grpChg chg="mod topLvl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38" creationId="{4A68805E-14D6-4EA7-BD79-94EF807B2D86}"/>
          </ac:grpSpMkLst>
        </pc:grpChg>
        <pc:grpChg chg="mod topLvl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39" creationId="{B63B4937-962E-4386-BB67-61ADBEFC3DAA}"/>
          </ac:grpSpMkLst>
        </pc:grpChg>
        <pc:grpChg chg="mod topLvl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44" creationId="{39FF434D-1506-4321-BB70-43DDB6D296D4}"/>
          </ac:grpSpMkLst>
        </pc:grpChg>
        <pc:grpChg chg="mod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45" creationId="{55B8905B-76D2-49E7-AC8B-0B7C3B90BA25}"/>
          </ac:grpSpMkLst>
        </pc:grpChg>
        <pc:grpChg chg="mod">
          <ac:chgData name="Ziyan Han" userId="3a0290bb0867d812" providerId="LiveId" clId="{8D046DC2-696B-304E-B677-6DAD298906A7}" dt="2024-06-24T08:52:08.012" v="2944" actId="165"/>
          <ac:grpSpMkLst>
            <pc:docMk/>
            <pc:sldMk cId="12267212" sldId="326"/>
            <ac:grpSpMk id="55" creationId="{43E6A842-A1E5-414D-9F3E-259375720E6A}"/>
          </ac:grpSpMkLst>
        </pc:grpChg>
        <pc:grpChg chg="mod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61" creationId="{13FFB615-1781-4E06-8B43-EB7AE7BAB3F4}"/>
          </ac:grpSpMkLst>
        </pc:grpChg>
        <pc:grpChg chg="mod">
          <ac:chgData name="Ziyan Han" userId="3a0290bb0867d812" providerId="LiveId" clId="{8D046DC2-696B-304E-B677-6DAD298906A7}" dt="2024-06-24T09:45:54.189" v="3815" actId="2711"/>
          <ac:grpSpMkLst>
            <pc:docMk/>
            <pc:sldMk cId="12267212" sldId="326"/>
            <ac:grpSpMk id="62" creationId="{D6250B26-4F7F-419E-A642-AF09E4106E46}"/>
          </ac:grpSpMkLst>
        </pc:grpChg>
        <pc:picChg chg="mod">
          <ac:chgData name="Ziyan Han" userId="3a0290bb0867d812" providerId="LiveId" clId="{8D046DC2-696B-304E-B677-6DAD298906A7}" dt="2024-06-24T08:52:08.012" v="2944" actId="165"/>
          <ac:picMkLst>
            <pc:docMk/>
            <pc:sldMk cId="12267212" sldId="326"/>
            <ac:picMk id="17" creationId="{1F653B14-6F61-47D2-A411-DB330A0324EB}"/>
          </ac:picMkLst>
        </pc:picChg>
        <pc:picChg chg="mod">
          <ac:chgData name="Ziyan Han" userId="3a0290bb0867d812" providerId="LiveId" clId="{8D046DC2-696B-304E-B677-6DAD298906A7}" dt="2024-06-24T09:45:54.189" v="3815" actId="2711"/>
          <ac:picMkLst>
            <pc:docMk/>
            <pc:sldMk cId="12267212" sldId="326"/>
            <ac:picMk id="65" creationId="{B4717281-8C20-4006-BDE5-67AB3427A1A3}"/>
          </ac:picMkLst>
        </pc:picChg>
        <pc:picChg chg="mod">
          <ac:chgData name="Ziyan Han" userId="3a0290bb0867d812" providerId="LiveId" clId="{8D046DC2-696B-304E-B677-6DAD298906A7}" dt="2024-06-24T09:45:54.189" v="3815" actId="2711"/>
          <ac:picMkLst>
            <pc:docMk/>
            <pc:sldMk cId="12267212" sldId="326"/>
            <ac:picMk id="67" creationId="{2BE11DA1-BD00-4E90-B0BB-1A04643FA440}"/>
          </ac:picMkLst>
        </pc:picChg>
        <pc:picChg chg="mod">
          <ac:chgData name="Ziyan Han" userId="3a0290bb0867d812" providerId="LiveId" clId="{8D046DC2-696B-304E-B677-6DAD298906A7}" dt="2024-06-24T08:52:08.012" v="2944" actId="165"/>
          <ac:picMkLst>
            <pc:docMk/>
            <pc:sldMk cId="12267212" sldId="326"/>
            <ac:picMk id="71" creationId="{A69ECA03-258D-48B2-B355-F94EE4561D45}"/>
          </ac:picMkLst>
        </pc:picChg>
        <pc:picChg chg="mod topLvl">
          <ac:chgData name="Ziyan Han" userId="3a0290bb0867d812" providerId="LiveId" clId="{8D046DC2-696B-304E-B677-6DAD298906A7}" dt="2024-06-24T09:45:54.189" v="3815" actId="2711"/>
          <ac:picMkLst>
            <pc:docMk/>
            <pc:sldMk cId="12267212" sldId="326"/>
            <ac:picMk id="78" creationId="{AF361AE6-5DED-4576-9BD4-CA900DF7ED53}"/>
          </ac:picMkLst>
        </pc:picChg>
        <pc:picChg chg="mod topLvl">
          <ac:chgData name="Ziyan Han" userId="3a0290bb0867d812" providerId="LiveId" clId="{8D046DC2-696B-304E-B677-6DAD298906A7}" dt="2024-06-24T09:45:54.189" v="3815" actId="2711"/>
          <ac:picMkLst>
            <pc:docMk/>
            <pc:sldMk cId="12267212" sldId="326"/>
            <ac:picMk id="79" creationId="{BAC32393-0A88-47D4-94EC-2CCE22A6209D}"/>
          </ac:picMkLst>
        </pc:picChg>
        <pc:cxnChg chg="add mod">
          <ac:chgData name="Ziyan Han" userId="3a0290bb0867d812" providerId="LiveId" clId="{8D046DC2-696B-304E-B677-6DAD298906A7}" dt="2024-06-25T09:09:12.276" v="4972" actId="14100"/>
          <ac:cxnSpMkLst>
            <pc:docMk/>
            <pc:sldMk cId="12267212" sldId="326"/>
            <ac:cxnSpMk id="9" creationId="{17EA435C-9E25-C449-9373-EAD7E5A076A4}"/>
          </ac:cxnSpMkLst>
        </pc:cxnChg>
        <pc:cxnChg chg="mod topLvl">
          <ac:chgData name="Ziyan Han" userId="3a0290bb0867d812" providerId="LiveId" clId="{8D046DC2-696B-304E-B677-6DAD298906A7}" dt="2024-06-24T09:45:54.189" v="3815" actId="2711"/>
          <ac:cxnSpMkLst>
            <pc:docMk/>
            <pc:sldMk cId="12267212" sldId="326"/>
            <ac:cxnSpMk id="41" creationId="{25511660-F623-46ED-AD2B-B4F383B13BE5}"/>
          </ac:cxnSpMkLst>
        </pc:cxnChg>
        <pc:cxnChg chg="mod">
          <ac:chgData name="Ziyan Han" userId="3a0290bb0867d812" providerId="LiveId" clId="{8D046DC2-696B-304E-B677-6DAD298906A7}" dt="2024-06-24T09:45:54.189" v="3815" actId="2711"/>
          <ac:cxnSpMkLst>
            <pc:docMk/>
            <pc:sldMk cId="12267212" sldId="326"/>
            <ac:cxnSpMk id="48" creationId="{23CDFB64-77BA-4011-BD67-D84B3E934DD5}"/>
          </ac:cxnSpMkLst>
        </pc:cxnChg>
        <pc:cxnChg chg="mod">
          <ac:chgData name="Ziyan Han" userId="3a0290bb0867d812" providerId="LiveId" clId="{8D046DC2-696B-304E-B677-6DAD298906A7}" dt="2024-06-24T09:45:54.189" v="3815" actId="2711"/>
          <ac:cxnSpMkLst>
            <pc:docMk/>
            <pc:sldMk cId="12267212" sldId="326"/>
            <ac:cxnSpMk id="49" creationId="{1B627F0F-6D6C-46C5-8316-DE39D15A8F7A}"/>
          </ac:cxnSpMkLst>
        </pc:cxnChg>
        <pc:cxnChg chg="mod">
          <ac:chgData name="Ziyan Han" userId="3a0290bb0867d812" providerId="LiveId" clId="{8D046DC2-696B-304E-B677-6DAD298906A7}" dt="2024-06-24T08:52:08.012" v="2944" actId="165"/>
          <ac:cxnSpMkLst>
            <pc:docMk/>
            <pc:sldMk cId="12267212" sldId="326"/>
            <ac:cxnSpMk id="56" creationId="{0BEF8CCF-F31B-4038-B359-890C87124C92}"/>
          </ac:cxnSpMkLst>
        </pc:cxnChg>
        <pc:cxnChg chg="mod">
          <ac:chgData name="Ziyan Han" userId="3a0290bb0867d812" providerId="LiveId" clId="{8D046DC2-696B-304E-B677-6DAD298906A7}" dt="2024-06-24T08:52:08.012" v="2944" actId="165"/>
          <ac:cxnSpMkLst>
            <pc:docMk/>
            <pc:sldMk cId="12267212" sldId="326"/>
            <ac:cxnSpMk id="57" creationId="{6DD27591-0A70-4A90-B2EA-4310CD30ACA8}"/>
          </ac:cxnSpMkLst>
        </pc:cxnChg>
        <pc:cxnChg chg="mod">
          <ac:chgData name="Ziyan Han" userId="3a0290bb0867d812" providerId="LiveId" clId="{8D046DC2-696B-304E-B677-6DAD298906A7}" dt="2024-06-24T08:52:08.012" v="2944" actId="165"/>
          <ac:cxnSpMkLst>
            <pc:docMk/>
            <pc:sldMk cId="12267212" sldId="326"/>
            <ac:cxnSpMk id="58" creationId="{9EA10EA1-42A9-4644-BEC6-5F12B6FE3AF9}"/>
          </ac:cxnSpMkLst>
        </pc:cxnChg>
        <pc:cxnChg chg="mod">
          <ac:chgData name="Ziyan Han" userId="3a0290bb0867d812" providerId="LiveId" clId="{8D046DC2-696B-304E-B677-6DAD298906A7}" dt="2024-06-24T08:52:08.012" v="2944" actId="165"/>
          <ac:cxnSpMkLst>
            <pc:docMk/>
            <pc:sldMk cId="12267212" sldId="326"/>
            <ac:cxnSpMk id="70" creationId="{2DCC9514-754F-4538-A0A2-C79C50DE257F}"/>
          </ac:cxnSpMkLst>
        </pc:cxnChg>
        <pc:cxnChg chg="add del mod">
          <ac:chgData name="Ziyan Han" userId="3a0290bb0867d812" providerId="LiveId" clId="{8D046DC2-696B-304E-B677-6DAD298906A7}" dt="2024-06-25T09:09:15.196" v="4973" actId="478"/>
          <ac:cxnSpMkLst>
            <pc:docMk/>
            <pc:sldMk cId="12267212" sldId="326"/>
            <ac:cxnSpMk id="82" creationId="{365E9AEA-B01A-194F-A3E8-2D74EFC190B1}"/>
          </ac:cxnSpMkLst>
        </pc:cxnChg>
        <pc:cxnChg chg="add mod">
          <ac:chgData name="Ziyan Han" userId="3a0290bb0867d812" providerId="LiveId" clId="{8D046DC2-696B-304E-B677-6DAD298906A7}" dt="2024-06-25T09:09:28.706" v="4975" actId="1076"/>
          <ac:cxnSpMkLst>
            <pc:docMk/>
            <pc:sldMk cId="12267212" sldId="326"/>
            <ac:cxnSpMk id="88" creationId="{384F211D-B074-8845-AEE0-4CD6A39D0158}"/>
          </ac:cxnSpMkLst>
        </pc:cxnChg>
      </pc:sldChg>
      <pc:sldChg chg="addSp delSp modSp add mod modAnim modNotesTx">
        <pc:chgData name="Ziyan Han" userId="3a0290bb0867d812" providerId="LiveId" clId="{8D046DC2-696B-304E-B677-6DAD298906A7}" dt="2024-06-25T12:35:57.705" v="6580" actId="14100"/>
        <pc:sldMkLst>
          <pc:docMk/>
          <pc:sldMk cId="2864182894" sldId="327"/>
        </pc:sldMkLst>
        <pc:spChg chg="del">
          <ac:chgData name="Ziyan Han" userId="3a0290bb0867d812" providerId="LiveId" clId="{8D046DC2-696B-304E-B677-6DAD298906A7}" dt="2024-06-24T08:40:41.700" v="2728" actId="478"/>
          <ac:spMkLst>
            <pc:docMk/>
            <pc:sldMk cId="2864182894" sldId="327"/>
            <ac:spMk id="2" creationId="{772AB556-7F71-58E9-83F6-7D094B40FD02}"/>
          </ac:spMkLst>
        </pc:spChg>
        <pc:spChg chg="del mod">
          <ac:chgData name="Ziyan Han" userId="3a0290bb0867d812" providerId="LiveId" clId="{8D046DC2-696B-304E-B677-6DAD298906A7}" dt="2024-06-25T09:21:13.687" v="5185" actId="478"/>
          <ac:spMkLst>
            <pc:docMk/>
            <pc:sldMk cId="2864182894" sldId="327"/>
            <ac:spMk id="3" creationId="{A9B371F7-20A8-EB49-18F0-F078FB8133AE}"/>
          </ac:spMkLst>
        </pc:spChg>
        <pc:spChg chg="del mod">
          <ac:chgData name="Ziyan Han" userId="3a0290bb0867d812" providerId="LiveId" clId="{8D046DC2-696B-304E-B677-6DAD298906A7}" dt="2024-06-24T08:59:56.388" v="3113" actId="478"/>
          <ac:spMkLst>
            <pc:docMk/>
            <pc:sldMk cId="2864182894" sldId="327"/>
            <ac:spMk id="6" creationId="{279C89F5-124E-F996-E4E1-D3FB47BF2FD9}"/>
          </ac:spMkLst>
        </pc:spChg>
        <pc:spChg chg="del mod">
          <ac:chgData name="Ziyan Han" userId="3a0290bb0867d812" providerId="LiveId" clId="{8D046DC2-696B-304E-B677-6DAD298906A7}" dt="2024-06-24T08:59:00.179" v="3077" actId="478"/>
          <ac:spMkLst>
            <pc:docMk/>
            <pc:sldMk cId="2864182894" sldId="327"/>
            <ac:spMk id="7" creationId="{55751D61-8B84-99B1-6D5D-C139D9E47D54}"/>
          </ac:spMkLst>
        </pc:spChg>
        <pc:spChg chg="mod">
          <ac:chgData name="Ziyan Han" userId="3a0290bb0867d812" providerId="LiveId" clId="{8D046DC2-696B-304E-B677-6DAD298906A7}" dt="2024-06-25T09:15:45.281" v="5127" actId="255"/>
          <ac:spMkLst>
            <pc:docMk/>
            <pc:sldMk cId="2864182894" sldId="327"/>
            <ac:spMk id="9" creationId="{A1EA9917-FC71-BDC5-823D-C0FA7974F7BD}"/>
          </ac:spMkLst>
        </pc:spChg>
        <pc:spChg chg="del mod">
          <ac:chgData name="Ziyan Han" userId="3a0290bb0867d812" providerId="LiveId" clId="{8D046DC2-696B-304E-B677-6DAD298906A7}" dt="2024-06-25T09:21:11.999" v="5184" actId="478"/>
          <ac:spMkLst>
            <pc:docMk/>
            <pc:sldMk cId="2864182894" sldId="327"/>
            <ac:spMk id="10" creationId="{CF767129-0163-2F2E-F6F5-C930F756482C}"/>
          </ac:spMkLst>
        </pc:spChg>
        <pc:spChg chg="del mod">
          <ac:chgData name="Ziyan Han" userId="3a0290bb0867d812" providerId="LiveId" clId="{8D046DC2-696B-304E-B677-6DAD298906A7}" dt="2024-06-25T09:14:33.630" v="5075" actId="478"/>
          <ac:spMkLst>
            <pc:docMk/>
            <pc:sldMk cId="2864182894" sldId="327"/>
            <ac:spMk id="12" creationId="{54A00119-E2DB-6400-7B89-5583225F6B5D}"/>
          </ac:spMkLst>
        </pc:spChg>
        <pc:spChg chg="mod">
          <ac:chgData name="Ziyan Han" userId="3a0290bb0867d812" providerId="LiveId" clId="{8D046DC2-696B-304E-B677-6DAD298906A7}" dt="2024-06-24T09:46:35.436" v="3823" actId="2711"/>
          <ac:spMkLst>
            <pc:docMk/>
            <pc:sldMk cId="2864182894" sldId="327"/>
            <ac:spMk id="16" creationId="{03B69C85-D629-4206-8613-B729CEC0EB29}"/>
          </ac:spMkLst>
        </pc:spChg>
        <pc:spChg chg="add del mod">
          <ac:chgData name="Ziyan Han" userId="3a0290bb0867d812" providerId="LiveId" clId="{8D046DC2-696B-304E-B677-6DAD298906A7}" dt="2024-06-25T09:16:03.510" v="5132" actId="14100"/>
          <ac:spMkLst>
            <pc:docMk/>
            <pc:sldMk cId="2864182894" sldId="327"/>
            <ac:spMk id="17" creationId="{F06422A7-CA71-4140-B97C-3D2957F833D3}"/>
          </ac:spMkLst>
        </pc:spChg>
        <pc:spChg chg="mod">
          <ac:chgData name="Ziyan Han" userId="3a0290bb0867d812" providerId="LiveId" clId="{8D046DC2-696B-304E-B677-6DAD298906A7}" dt="2024-06-25T12:04:30.277" v="5979" actId="20577"/>
          <ac:spMkLst>
            <pc:docMk/>
            <pc:sldMk cId="2864182894" sldId="327"/>
            <ac:spMk id="26" creationId="{99386BAA-AA1F-4B3C-8708-862DD466284D}"/>
          </ac:spMkLst>
        </pc:spChg>
        <pc:spChg chg="mod">
          <ac:chgData name="Ziyan Han" userId="3a0290bb0867d812" providerId="LiveId" clId="{8D046DC2-696B-304E-B677-6DAD298906A7}" dt="2024-06-24T09:46:35.436" v="3823" actId="2711"/>
          <ac:spMkLst>
            <pc:docMk/>
            <pc:sldMk cId="2864182894" sldId="327"/>
            <ac:spMk id="32" creationId="{7C78B79A-09E1-4D9D-8B79-9629D042713F}"/>
          </ac:spMkLst>
        </pc:spChg>
        <pc:spChg chg="add del mod">
          <ac:chgData name="Ziyan Han" userId="3a0290bb0867d812" providerId="LiveId" clId="{8D046DC2-696B-304E-B677-6DAD298906A7}" dt="2024-06-24T08:59:36.176" v="3087"/>
          <ac:spMkLst>
            <pc:docMk/>
            <pc:sldMk cId="2864182894" sldId="327"/>
            <ac:spMk id="33" creationId="{8B126292-65F6-6746-8841-C0EFBDC9E1ED}"/>
          </ac:spMkLst>
        </pc:spChg>
        <pc:spChg chg="add mod">
          <ac:chgData name="Ziyan Han" userId="3a0290bb0867d812" providerId="LiveId" clId="{8D046DC2-696B-304E-B677-6DAD298906A7}" dt="2024-06-25T09:21:08.749" v="5181" actId="20577"/>
          <ac:spMkLst>
            <pc:docMk/>
            <pc:sldMk cId="2864182894" sldId="327"/>
            <ac:spMk id="35" creationId="{69FCB376-F4CF-7B4F-B9B8-777F0FB4C609}"/>
          </ac:spMkLst>
        </pc:spChg>
        <pc:spChg chg="del mod">
          <ac:chgData name="Ziyan Han" userId="3a0290bb0867d812" providerId="LiveId" clId="{8D046DC2-696B-304E-B677-6DAD298906A7}" dt="2024-06-25T09:14:35.773" v="5077" actId="478"/>
          <ac:spMkLst>
            <pc:docMk/>
            <pc:sldMk cId="2864182894" sldId="327"/>
            <ac:spMk id="36" creationId="{A1128D1C-A09E-97C2-20AC-3F752D2BF378}"/>
          </ac:spMkLst>
        </pc:spChg>
        <pc:spChg chg="add mod">
          <ac:chgData name="Ziyan Han" userId="3a0290bb0867d812" providerId="LiveId" clId="{8D046DC2-696B-304E-B677-6DAD298906A7}" dt="2024-06-25T12:18:49.480" v="6559" actId="21"/>
          <ac:spMkLst>
            <pc:docMk/>
            <pc:sldMk cId="2864182894" sldId="327"/>
            <ac:spMk id="40" creationId="{DCDB1ED2-DBCA-5C40-BC10-E5F5E720BF33}"/>
          </ac:spMkLst>
        </pc:spChg>
        <pc:spChg chg="add del mod">
          <ac:chgData name="Ziyan Han" userId="3a0290bb0867d812" providerId="LiveId" clId="{8D046DC2-696B-304E-B677-6DAD298906A7}" dt="2024-06-25T09:21:16.963" v="5186" actId="478"/>
          <ac:spMkLst>
            <pc:docMk/>
            <pc:sldMk cId="2864182894" sldId="327"/>
            <ac:spMk id="42" creationId="{507FBF6D-2E82-884C-849F-77E7B86466C1}"/>
          </ac:spMkLst>
        </pc:spChg>
        <pc:spChg chg="add mod">
          <ac:chgData name="Ziyan Han" userId="3a0290bb0867d812" providerId="LiveId" clId="{8D046DC2-696B-304E-B677-6DAD298906A7}" dt="2024-06-25T12:35:57.705" v="6580" actId="14100"/>
          <ac:spMkLst>
            <pc:docMk/>
            <pc:sldMk cId="2864182894" sldId="327"/>
            <ac:spMk id="43" creationId="{1E2D70DA-FEAC-484B-B4C4-4E8CA9D1C073}"/>
          </ac:spMkLst>
        </pc:spChg>
        <pc:spChg chg="add del mod">
          <ac:chgData name="Ziyan Han" userId="3a0290bb0867d812" providerId="LiveId" clId="{8D046DC2-696B-304E-B677-6DAD298906A7}" dt="2024-06-25T09:50:56.597" v="5549"/>
          <ac:spMkLst>
            <pc:docMk/>
            <pc:sldMk cId="2864182894" sldId="327"/>
            <ac:spMk id="44" creationId="{F3D98D3E-BDC4-3D4B-9824-817C35F0BFA9}"/>
          </ac:spMkLst>
        </pc:spChg>
        <pc:spChg chg="add mod">
          <ac:chgData name="Ziyan Han" userId="3a0290bb0867d812" providerId="LiveId" clId="{8D046DC2-696B-304E-B677-6DAD298906A7}" dt="2024-06-25T12:35:45.614" v="6578" actId="14100"/>
          <ac:spMkLst>
            <pc:docMk/>
            <pc:sldMk cId="2864182894" sldId="327"/>
            <ac:spMk id="45" creationId="{ADCD2205-D3A6-9E4F-B4BF-6B08EBBC9209}"/>
          </ac:spMkLst>
        </pc:spChg>
        <pc:spChg chg="add mod">
          <ac:chgData name="Ziyan Han" userId="3a0290bb0867d812" providerId="LiveId" clId="{8D046DC2-696B-304E-B677-6DAD298906A7}" dt="2024-06-25T12:19:01.207" v="6565" actId="14100"/>
          <ac:spMkLst>
            <pc:docMk/>
            <pc:sldMk cId="2864182894" sldId="327"/>
            <ac:spMk id="47" creationId="{D7AEEAA9-A2D8-BD44-B365-42F234CB8809}"/>
          </ac:spMkLst>
        </pc:spChg>
        <pc:grpChg chg="mod">
          <ac:chgData name="Ziyan Han" userId="3a0290bb0867d812" providerId="LiveId" clId="{8D046DC2-696B-304E-B677-6DAD298906A7}" dt="2024-06-24T09:03:37.610" v="3155" actId="164"/>
          <ac:grpSpMkLst>
            <pc:docMk/>
            <pc:sldMk cId="2864182894" sldId="327"/>
            <ac:grpSpMk id="4" creationId="{C5C4B04E-3433-40EF-B5D4-987700A2177F}"/>
          </ac:grpSpMkLst>
        </pc:grpChg>
        <pc:grpChg chg="add del mod">
          <ac:chgData name="Ziyan Han" userId="3a0290bb0867d812" providerId="LiveId" clId="{8D046DC2-696B-304E-B677-6DAD298906A7}" dt="2024-06-25T09:21:07.800" v="5180" actId="478"/>
          <ac:grpSpMkLst>
            <pc:docMk/>
            <pc:sldMk cId="2864182894" sldId="327"/>
            <ac:grpSpMk id="8" creationId="{4AC50A04-0F1C-954C-8AE5-F6478A1597F8}"/>
          </ac:grpSpMkLst>
        </pc:grpChg>
        <pc:grpChg chg="mod">
          <ac:chgData name="Ziyan Han" userId="3a0290bb0867d812" providerId="LiveId" clId="{8D046DC2-696B-304E-B677-6DAD298906A7}" dt="2024-06-24T09:02:51.041" v="3141" actId="164"/>
          <ac:grpSpMkLst>
            <pc:docMk/>
            <pc:sldMk cId="2864182894" sldId="327"/>
            <ac:grpSpMk id="13" creationId="{708D8800-07CF-47E5-8FD2-6BC74EE2387D}"/>
          </ac:grpSpMkLst>
        </pc:grpChg>
        <pc:grpChg chg="add del mod">
          <ac:chgData name="Ziyan Han" userId="3a0290bb0867d812" providerId="LiveId" clId="{8D046DC2-696B-304E-B677-6DAD298906A7}" dt="2024-06-25T09:14:32.180" v="5074" actId="478"/>
          <ac:grpSpMkLst>
            <pc:docMk/>
            <pc:sldMk cId="2864182894" sldId="327"/>
            <ac:grpSpMk id="18" creationId="{236A5070-36C9-6A40-9383-963B0F614207}"/>
          </ac:grpSpMkLst>
        </pc:grpChg>
        <pc:grpChg chg="add del mod">
          <ac:chgData name="Ziyan Han" userId="3a0290bb0867d812" providerId="LiveId" clId="{8D046DC2-696B-304E-B677-6DAD298906A7}" dt="2024-06-25T09:14:34.594" v="5076" actId="478"/>
          <ac:grpSpMkLst>
            <pc:docMk/>
            <pc:sldMk cId="2864182894" sldId="327"/>
            <ac:grpSpMk id="22" creationId="{AA33958E-8B18-B249-9B65-E86EDF58DF43}"/>
          </ac:grpSpMkLst>
        </pc:grpChg>
        <pc:grpChg chg="add del mod">
          <ac:chgData name="Ziyan Han" userId="3a0290bb0867d812" providerId="LiveId" clId="{8D046DC2-696B-304E-B677-6DAD298906A7}" dt="2024-06-25T09:21:10.944" v="5183" actId="478"/>
          <ac:grpSpMkLst>
            <pc:docMk/>
            <pc:sldMk cId="2864182894" sldId="327"/>
            <ac:grpSpMk id="28" creationId="{CCE88745-0200-AF48-A82E-A920805DB1F1}"/>
          </ac:grpSpMkLst>
        </pc:grpChg>
        <pc:picChg chg="add del mod">
          <ac:chgData name="Ziyan Han" userId="3a0290bb0867d812" providerId="LiveId" clId="{8D046DC2-696B-304E-B677-6DAD298906A7}" dt="2024-06-25T09:21:09.552" v="5182" actId="478"/>
          <ac:picMkLst>
            <pc:docMk/>
            <pc:sldMk cId="2864182894" sldId="327"/>
            <ac:picMk id="5" creationId="{EF860848-8470-A907-4ABD-18EED8579F24}"/>
          </ac:picMkLst>
        </pc:picChg>
        <pc:picChg chg="mod modCrop">
          <ac:chgData name="Ziyan Han" userId="3a0290bb0867d812" providerId="LiveId" clId="{8D046DC2-696B-304E-B677-6DAD298906A7}" dt="2024-06-24T09:03:01.841" v="3144" actId="732"/>
          <ac:picMkLst>
            <pc:docMk/>
            <pc:sldMk cId="2864182894" sldId="327"/>
            <ac:picMk id="11" creationId="{4FB73F94-9964-63D5-486A-1EE53AC7A375}"/>
          </ac:picMkLst>
        </pc:picChg>
        <pc:picChg chg="mod modCrop">
          <ac:chgData name="Ziyan Han" userId="3a0290bb0867d812" providerId="LiveId" clId="{8D046DC2-696B-304E-B677-6DAD298906A7}" dt="2024-06-24T09:03:27.946" v="3152" actId="732"/>
          <ac:picMkLst>
            <pc:docMk/>
            <pc:sldMk cId="2864182894" sldId="327"/>
            <ac:picMk id="19" creationId="{4854AEC4-03F3-83D0-A90B-2DC55F4B7D45}"/>
          </ac:picMkLst>
        </pc:picChg>
        <pc:picChg chg="mod">
          <ac:chgData name="Ziyan Han" userId="3a0290bb0867d812" providerId="LiveId" clId="{8D046DC2-696B-304E-B677-6DAD298906A7}" dt="2024-06-24T08:54:50.383" v="3004" actId="164"/>
          <ac:picMkLst>
            <pc:docMk/>
            <pc:sldMk cId="2864182894" sldId="327"/>
            <ac:picMk id="37" creationId="{47C379A6-BE5D-68DD-7C15-F88CC3BBB8DD}"/>
          </ac:picMkLst>
        </pc:picChg>
        <pc:picChg chg="del">
          <ac:chgData name="Ziyan Han" userId="3a0290bb0867d812" providerId="LiveId" clId="{8D046DC2-696B-304E-B677-6DAD298906A7}" dt="2024-06-24T08:54:35.671" v="3001" actId="478"/>
          <ac:picMkLst>
            <pc:docMk/>
            <pc:sldMk cId="2864182894" sldId="327"/>
            <ac:picMk id="38" creationId="{A82689C9-E159-55BA-F632-1790C9CD5188}"/>
          </ac:picMkLst>
        </pc:picChg>
        <pc:picChg chg="add del mod">
          <ac:chgData name="Ziyan Han" userId="3a0290bb0867d812" providerId="LiveId" clId="{8D046DC2-696B-304E-B677-6DAD298906A7}" dt="2024-06-24T09:04:31.392" v="3169"/>
          <ac:picMkLst>
            <pc:docMk/>
            <pc:sldMk cId="2864182894" sldId="327"/>
            <ac:picMk id="39" creationId="{9744E8FD-BA11-4D4C-9FFF-4761DD816846}"/>
          </ac:picMkLst>
        </pc:picChg>
      </pc:sldChg>
      <pc:sldChg chg="addSp delSp modSp add mod">
        <pc:chgData name="Ziyan Han" userId="3a0290bb0867d812" providerId="LiveId" clId="{8D046DC2-696B-304E-B677-6DAD298906A7}" dt="2024-06-25T12:49:18.439" v="6604" actId="14100"/>
        <pc:sldMkLst>
          <pc:docMk/>
          <pc:sldMk cId="1048464670" sldId="328"/>
        </pc:sldMkLst>
        <pc:spChg chg="del">
          <ac:chgData name="Ziyan Han" userId="3a0290bb0867d812" providerId="LiveId" clId="{8D046DC2-696B-304E-B677-6DAD298906A7}" dt="2024-06-24T08:40:46.415" v="2729" actId="478"/>
          <ac:spMkLst>
            <pc:docMk/>
            <pc:sldMk cId="1048464670" sldId="328"/>
            <ac:spMk id="2" creationId="{026B62B3-5FA9-5F91-CA60-453DFE011F3B}"/>
          </ac:spMkLst>
        </pc:spChg>
        <pc:spChg chg="mod">
          <ac:chgData name="Ziyan Han" userId="3a0290bb0867d812" providerId="LiveId" clId="{8D046DC2-696B-304E-B677-6DAD298906A7}" dt="2024-06-25T12:44:21.029" v="6590" actId="113"/>
          <ac:spMkLst>
            <pc:docMk/>
            <pc:sldMk cId="1048464670" sldId="328"/>
            <ac:spMk id="3" creationId="{D03F216B-6B07-D70F-EF1D-A6C5CADD8A4C}"/>
          </ac:spMkLst>
        </pc:spChg>
        <pc:spChg chg="del mod">
          <ac:chgData name="Ziyan Han" userId="3a0290bb0867d812" providerId="LiveId" clId="{8D046DC2-696B-304E-B677-6DAD298906A7}" dt="2024-06-24T09:11:58.120" v="3304" actId="478"/>
          <ac:spMkLst>
            <pc:docMk/>
            <pc:sldMk cId="1048464670" sldId="328"/>
            <ac:spMk id="8" creationId="{85CBCE1D-AA0F-4D7D-42E2-DA01C5DD2FE1}"/>
          </ac:spMkLst>
        </pc:spChg>
        <pc:spChg chg="mod">
          <ac:chgData name="Ziyan Han" userId="3a0290bb0867d812" providerId="LiveId" clId="{8D046DC2-696B-304E-B677-6DAD298906A7}" dt="2024-06-25T12:04:39.999" v="5982" actId="20577"/>
          <ac:spMkLst>
            <pc:docMk/>
            <pc:sldMk cId="1048464670" sldId="328"/>
            <ac:spMk id="9" creationId="{807DE99A-FCED-4741-A62C-BC4873AF9556}"/>
          </ac:spMkLst>
        </pc:spChg>
        <pc:spChg chg="add mod">
          <ac:chgData name="Ziyan Han" userId="3a0290bb0867d812" providerId="LiveId" clId="{8D046DC2-696B-304E-B677-6DAD298906A7}" dt="2024-06-25T12:49:18.439" v="6604" actId="14100"/>
          <ac:spMkLst>
            <pc:docMk/>
            <pc:sldMk cId="1048464670" sldId="328"/>
            <ac:spMk id="10" creationId="{E134C454-EEE0-784E-B1AC-56D62AAAF173}"/>
          </ac:spMkLst>
        </pc:spChg>
        <pc:spChg chg="add del mod">
          <ac:chgData name="Ziyan Han" userId="3a0290bb0867d812" providerId="LiveId" clId="{8D046DC2-696B-304E-B677-6DAD298906A7}" dt="2024-06-25T10:32:34.302" v="5971"/>
          <ac:spMkLst>
            <pc:docMk/>
            <pc:sldMk cId="1048464670" sldId="328"/>
            <ac:spMk id="11" creationId="{5C5399E8-792C-1040-8922-ABF47BF2D7FF}"/>
          </ac:spMkLst>
        </pc:spChg>
        <pc:spChg chg="add mod">
          <ac:chgData name="Ziyan Han" userId="3a0290bb0867d812" providerId="LiveId" clId="{8D046DC2-696B-304E-B677-6DAD298906A7}" dt="2024-06-25T10:32:32.471" v="5969" actId="1076"/>
          <ac:spMkLst>
            <pc:docMk/>
            <pc:sldMk cId="1048464670" sldId="328"/>
            <ac:spMk id="12" creationId="{43E32B9C-5421-A54B-ACCD-B624059DB1EF}"/>
          </ac:spMkLst>
        </pc:spChg>
        <pc:grpChg chg="add del mod">
          <ac:chgData name="Ziyan Han" userId="3a0290bb0867d812" providerId="LiveId" clId="{8D046DC2-696B-304E-B677-6DAD298906A7}" dt="2024-06-25T12:47:25.516" v="6591" actId="478"/>
          <ac:grpSpMkLst>
            <pc:docMk/>
            <pc:sldMk cId="1048464670" sldId="328"/>
            <ac:grpSpMk id="4" creationId="{EE5D92A4-6C2A-C048-B229-B73B98275BA7}"/>
          </ac:grpSpMkLst>
        </pc:grpChg>
        <pc:grpChg chg="add mod">
          <ac:chgData name="Ziyan Han" userId="3a0290bb0867d812" providerId="LiveId" clId="{8D046DC2-696B-304E-B677-6DAD298906A7}" dt="2024-06-25T12:48:32.054" v="6603" actId="164"/>
          <ac:grpSpMkLst>
            <pc:docMk/>
            <pc:sldMk cId="1048464670" sldId="328"/>
            <ac:grpSpMk id="15" creationId="{C90FB68A-52F3-C641-BF2E-98C738DAE21F}"/>
          </ac:grpSpMkLst>
        </pc:grpChg>
        <pc:picChg chg="del mod topLvl">
          <ac:chgData name="Ziyan Han" userId="3a0290bb0867d812" providerId="LiveId" clId="{8D046DC2-696B-304E-B677-6DAD298906A7}" dt="2024-06-25T12:47:25.516" v="6591" actId="478"/>
          <ac:picMkLst>
            <pc:docMk/>
            <pc:sldMk cId="1048464670" sldId="328"/>
            <ac:picMk id="5" creationId="{6F980A12-0DCA-3951-17C6-9FB1344BF5C6}"/>
          </ac:picMkLst>
        </pc:picChg>
        <pc:picChg chg="del mod topLvl">
          <ac:chgData name="Ziyan Han" userId="3a0290bb0867d812" providerId="LiveId" clId="{8D046DC2-696B-304E-B677-6DAD298906A7}" dt="2024-06-25T12:47:40.260" v="6597" actId="478"/>
          <ac:picMkLst>
            <pc:docMk/>
            <pc:sldMk cId="1048464670" sldId="328"/>
            <ac:picMk id="7" creationId="{A28F549E-7558-1A36-2D26-FFA079B711C6}"/>
          </ac:picMkLst>
        </pc:picChg>
        <pc:picChg chg="add mod">
          <ac:chgData name="Ziyan Han" userId="3a0290bb0867d812" providerId="LiveId" clId="{8D046DC2-696B-304E-B677-6DAD298906A7}" dt="2024-06-25T12:48:32.054" v="6603" actId="164"/>
          <ac:picMkLst>
            <pc:docMk/>
            <pc:sldMk cId="1048464670" sldId="328"/>
            <ac:picMk id="13" creationId="{8907601D-1072-6142-A8A0-FDE87679E04E}"/>
          </ac:picMkLst>
        </pc:picChg>
        <pc:picChg chg="add mod">
          <ac:chgData name="Ziyan Han" userId="3a0290bb0867d812" providerId="LiveId" clId="{8D046DC2-696B-304E-B677-6DAD298906A7}" dt="2024-06-25T12:48:32.054" v="6603" actId="164"/>
          <ac:picMkLst>
            <pc:docMk/>
            <pc:sldMk cId="1048464670" sldId="328"/>
            <ac:picMk id="14" creationId="{714A9DA8-7509-2549-92E4-8AEE1EB00653}"/>
          </ac:picMkLst>
        </pc:picChg>
      </pc:sldChg>
      <pc:sldChg chg="addSp delSp modSp add mod">
        <pc:chgData name="Ziyan Han" userId="3a0290bb0867d812" providerId="LiveId" clId="{8D046DC2-696B-304E-B677-6DAD298906A7}" dt="2024-06-25T08:05:22.995" v="4917" actId="2711"/>
        <pc:sldMkLst>
          <pc:docMk/>
          <pc:sldMk cId="3743030488" sldId="329"/>
        </pc:sldMkLst>
        <pc:spChg chg="del">
          <ac:chgData name="Ziyan Han" userId="3a0290bb0867d812" providerId="LiveId" clId="{8D046DC2-696B-304E-B677-6DAD298906A7}" dt="2024-06-24T08:40:50.330" v="2730" actId="478"/>
          <ac:spMkLst>
            <pc:docMk/>
            <pc:sldMk cId="3743030488" sldId="329"/>
            <ac:spMk id="2" creationId="{FC37F9FB-033E-F9B8-23FA-E5F389CD817A}"/>
          </ac:spMkLst>
        </pc:spChg>
        <pc:spChg chg="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7" creationId="{AB019180-8FFE-1564-FDC0-210AFC25D511}"/>
          </ac:spMkLst>
        </pc:spChg>
        <pc:spChg chg="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8" creationId="{CC9A6685-44FB-3D03-6F0D-EE1A8B44E3AF}"/>
          </ac:spMkLst>
        </pc:spChg>
        <pc:spChg chg="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9" creationId="{F12FF615-51CB-5C2A-EB17-F94600D9D5F5}"/>
          </ac:spMkLst>
        </pc:spChg>
        <pc:spChg chg="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10" creationId="{C0FDFEBC-75D2-F000-8C5F-FCAB04AB232C}"/>
          </ac:spMkLst>
        </pc:spChg>
        <pc:spChg chg="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11" creationId="{4D516516-40A9-996F-827D-90AA05B6FBFB}"/>
          </ac:spMkLst>
        </pc:spChg>
        <pc:spChg chg="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12" creationId="{CAFFCD32-C98D-4A8B-862F-F3D7BF86C538}"/>
          </ac:spMkLst>
        </pc:spChg>
        <pc:spChg chg="del">
          <ac:chgData name="Ziyan Han" userId="3a0290bb0867d812" providerId="LiveId" clId="{8D046DC2-696B-304E-B677-6DAD298906A7}" dt="2024-06-24T13:13:51.300" v="4632" actId="478"/>
          <ac:spMkLst>
            <pc:docMk/>
            <pc:sldMk cId="3743030488" sldId="329"/>
            <ac:spMk id="13" creationId="{D4008A49-EF97-9DCF-E752-512466D59F68}"/>
          </ac:spMkLst>
        </pc:spChg>
        <pc:spChg chg="add del mod">
          <ac:chgData name="Ziyan Han" userId="3a0290bb0867d812" providerId="LiveId" clId="{8D046DC2-696B-304E-B677-6DAD298906A7}" dt="2024-06-24T13:14:49.639" v="4671" actId="478"/>
          <ac:spMkLst>
            <pc:docMk/>
            <pc:sldMk cId="3743030488" sldId="329"/>
            <ac:spMk id="14" creationId="{68CAC170-2BC8-76B6-B4C1-E83019706FA5}"/>
          </ac:spMkLst>
        </pc:spChg>
        <pc:spChg chg="add del">
          <ac:chgData name="Ziyan Han" userId="3a0290bb0867d812" providerId="LiveId" clId="{8D046DC2-696B-304E-B677-6DAD298906A7}" dt="2024-06-24T13:14:45.531" v="4669" actId="478"/>
          <ac:spMkLst>
            <pc:docMk/>
            <pc:sldMk cId="3743030488" sldId="329"/>
            <ac:spMk id="15" creationId="{60A87105-7832-5A68-E227-F383FC67D0E8}"/>
          </ac:spMkLst>
        </pc:spChg>
        <pc:spChg chg="add 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16" creationId="{73CE679C-7C19-1440-852D-D02202223F69}"/>
          </ac:spMkLst>
        </pc:spChg>
        <pc:spChg chg="add 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17" creationId="{3DADF716-662F-D149-B687-1169EA60362B}"/>
          </ac:spMkLst>
        </pc:spChg>
        <pc:spChg chg="add mod">
          <ac:chgData name="Ziyan Han" userId="3a0290bb0867d812" providerId="LiveId" clId="{8D046DC2-696B-304E-B677-6DAD298906A7}" dt="2024-06-25T08:05:22.995" v="4917" actId="2711"/>
          <ac:spMkLst>
            <pc:docMk/>
            <pc:sldMk cId="3743030488" sldId="329"/>
            <ac:spMk id="18" creationId="{F5271B2F-CC1A-704F-B36F-77A1A5B0EA77}"/>
          </ac:spMkLst>
        </pc:spChg>
        <pc:picChg chg="mod">
          <ac:chgData name="Ziyan Han" userId="3a0290bb0867d812" providerId="LiveId" clId="{8D046DC2-696B-304E-B677-6DAD298906A7}" dt="2024-06-24T13:13:38.491" v="4631" actId="14100"/>
          <ac:picMkLst>
            <pc:docMk/>
            <pc:sldMk cId="3743030488" sldId="329"/>
            <ac:picMk id="5" creationId="{A6A011E7-E4B7-60F5-2CDB-77A725FCECAE}"/>
          </ac:picMkLst>
        </pc:picChg>
      </pc:sldChg>
      <pc:sldChg chg="addSp delSp modSp add del mod">
        <pc:chgData name="Ziyan Han" userId="3a0290bb0867d812" providerId="LiveId" clId="{8D046DC2-696B-304E-B677-6DAD298906A7}" dt="2024-06-24T13:36:06.128" v="4771" actId="2696"/>
        <pc:sldMkLst>
          <pc:docMk/>
          <pc:sldMk cId="3479373683" sldId="330"/>
        </pc:sldMkLst>
        <pc:spChg chg="del">
          <ac:chgData name="Ziyan Han" userId="3a0290bb0867d812" providerId="LiveId" clId="{8D046DC2-696B-304E-B677-6DAD298906A7}" dt="2024-06-24T08:40:53.258" v="2731" actId="478"/>
          <ac:spMkLst>
            <pc:docMk/>
            <pc:sldMk cId="3479373683" sldId="330"/>
            <ac:spMk id="2" creationId="{FC37F9FB-033E-F9B8-23FA-E5F389CD817A}"/>
          </ac:spMkLst>
        </pc:spChg>
        <pc:spChg chg="mod">
          <ac:chgData name="Ziyan Han" userId="3a0290bb0867d812" providerId="LiveId" clId="{8D046DC2-696B-304E-B677-6DAD298906A7}" dt="2024-06-24T13:35:40.996" v="4767"/>
          <ac:spMkLst>
            <pc:docMk/>
            <pc:sldMk cId="3479373683" sldId="330"/>
            <ac:spMk id="7" creationId="{AB019180-8FFE-1564-FDC0-210AFC25D511}"/>
          </ac:spMkLst>
        </pc:spChg>
        <pc:spChg chg="mod">
          <ac:chgData name="Ziyan Han" userId="3a0290bb0867d812" providerId="LiveId" clId="{8D046DC2-696B-304E-B677-6DAD298906A7}" dt="2024-06-24T13:35:48.400" v="4768"/>
          <ac:spMkLst>
            <pc:docMk/>
            <pc:sldMk cId="3479373683" sldId="330"/>
            <ac:spMk id="8" creationId="{CC9A6685-44FB-3D03-6F0D-EE1A8B44E3AF}"/>
          </ac:spMkLst>
        </pc:spChg>
        <pc:spChg chg="mod">
          <ac:chgData name="Ziyan Han" userId="3a0290bb0867d812" providerId="LiveId" clId="{8D046DC2-696B-304E-B677-6DAD298906A7}" dt="2024-06-24T13:35:13.493" v="4755" actId="108"/>
          <ac:spMkLst>
            <pc:docMk/>
            <pc:sldMk cId="3479373683" sldId="330"/>
            <ac:spMk id="9" creationId="{F12FF615-51CB-5C2A-EB17-F94600D9D5F5}"/>
          </ac:spMkLst>
        </pc:spChg>
        <pc:spChg chg="mod">
          <ac:chgData name="Ziyan Han" userId="3a0290bb0867d812" providerId="LiveId" clId="{8D046DC2-696B-304E-B677-6DAD298906A7}" dt="2024-06-24T13:35:14.135" v="4756" actId="108"/>
          <ac:spMkLst>
            <pc:docMk/>
            <pc:sldMk cId="3479373683" sldId="330"/>
            <ac:spMk id="10" creationId="{C0FDFEBC-75D2-F000-8C5F-FCAB04AB232C}"/>
          </ac:spMkLst>
        </pc:spChg>
        <pc:spChg chg="mod">
          <ac:chgData name="Ziyan Han" userId="3a0290bb0867d812" providerId="LiveId" clId="{8D046DC2-696B-304E-B677-6DAD298906A7}" dt="2024-06-24T13:35:14.717" v="4757" actId="108"/>
          <ac:spMkLst>
            <pc:docMk/>
            <pc:sldMk cId="3479373683" sldId="330"/>
            <ac:spMk id="11" creationId="{4D516516-40A9-996F-827D-90AA05B6FBFB}"/>
          </ac:spMkLst>
        </pc:spChg>
        <pc:spChg chg="del">
          <ac:chgData name="Ziyan Han" userId="3a0290bb0867d812" providerId="LiveId" clId="{8D046DC2-696B-304E-B677-6DAD298906A7}" dt="2024-06-24T09:22:26.893" v="3390" actId="478"/>
          <ac:spMkLst>
            <pc:docMk/>
            <pc:sldMk cId="3479373683" sldId="330"/>
            <ac:spMk id="12" creationId="{CAFFCD32-C98D-4A8B-862F-F3D7BF86C538}"/>
          </ac:spMkLst>
        </pc:spChg>
        <pc:spChg chg="add mod">
          <ac:chgData name="Ziyan Han" userId="3a0290bb0867d812" providerId="LiveId" clId="{8D046DC2-696B-304E-B677-6DAD298906A7}" dt="2024-06-24T09:22:27.428" v="3391"/>
          <ac:spMkLst>
            <pc:docMk/>
            <pc:sldMk cId="3479373683" sldId="330"/>
            <ac:spMk id="16" creationId="{A2451DDE-491C-2D4E-AD5B-7A769A41584C}"/>
          </ac:spMkLst>
        </pc:spChg>
      </pc:sldChg>
      <pc:sldChg chg="addSp delSp modSp add mod">
        <pc:chgData name="Ziyan Han" userId="3a0290bb0867d812" providerId="LiveId" clId="{8D046DC2-696B-304E-B677-6DAD298906A7}" dt="2024-06-29T12:23:13.870" v="7476" actId="478"/>
        <pc:sldMkLst>
          <pc:docMk/>
          <pc:sldMk cId="2212154293" sldId="331"/>
        </pc:sldMkLst>
        <pc:spChg chg="del">
          <ac:chgData name="Ziyan Han" userId="3a0290bb0867d812" providerId="LiveId" clId="{8D046DC2-696B-304E-B677-6DAD298906A7}" dt="2024-06-24T08:40:56.823" v="2732" actId="478"/>
          <ac:spMkLst>
            <pc:docMk/>
            <pc:sldMk cId="2212154293" sldId="331"/>
            <ac:spMk id="2" creationId="{06A138FA-560D-4B8E-7EF7-2C39ACF5E133}"/>
          </ac:spMkLst>
        </pc:spChg>
        <pc:spChg chg="mod">
          <ac:chgData name="Ziyan Han" userId="3a0290bb0867d812" providerId="LiveId" clId="{8D046DC2-696B-304E-B677-6DAD298906A7}" dt="2024-06-25T08:05:34.335" v="4919" actId="2711"/>
          <ac:spMkLst>
            <pc:docMk/>
            <pc:sldMk cId="2212154293" sldId="331"/>
            <ac:spMk id="7" creationId="{AB019180-8FFE-1564-FDC0-210AFC25D511}"/>
          </ac:spMkLst>
        </pc:spChg>
        <pc:spChg chg="mod">
          <ac:chgData name="Ziyan Han" userId="3a0290bb0867d812" providerId="LiveId" clId="{8D046DC2-696B-304E-B677-6DAD298906A7}" dt="2024-06-25T08:05:34.335" v="4919" actId="2711"/>
          <ac:spMkLst>
            <pc:docMk/>
            <pc:sldMk cId="2212154293" sldId="331"/>
            <ac:spMk id="8" creationId="{CC9A6685-44FB-3D03-6F0D-EE1A8B44E3AF}"/>
          </ac:spMkLst>
        </pc:spChg>
        <pc:spChg chg="mod">
          <ac:chgData name="Ziyan Han" userId="3a0290bb0867d812" providerId="LiveId" clId="{8D046DC2-696B-304E-B677-6DAD298906A7}" dt="2024-06-25T08:05:34.335" v="4919" actId="2711"/>
          <ac:spMkLst>
            <pc:docMk/>
            <pc:sldMk cId="2212154293" sldId="331"/>
            <ac:spMk id="9" creationId="{F12FF615-51CB-5C2A-EB17-F94600D9D5F5}"/>
          </ac:spMkLst>
        </pc:spChg>
        <pc:spChg chg="mod">
          <ac:chgData name="Ziyan Han" userId="3a0290bb0867d812" providerId="LiveId" clId="{8D046DC2-696B-304E-B677-6DAD298906A7}" dt="2024-06-25T08:05:34.335" v="4919" actId="2711"/>
          <ac:spMkLst>
            <pc:docMk/>
            <pc:sldMk cId="2212154293" sldId="331"/>
            <ac:spMk id="10" creationId="{C0FDFEBC-75D2-F000-8C5F-FCAB04AB232C}"/>
          </ac:spMkLst>
        </pc:spChg>
        <pc:spChg chg="mod">
          <ac:chgData name="Ziyan Han" userId="3a0290bb0867d812" providerId="LiveId" clId="{8D046DC2-696B-304E-B677-6DAD298906A7}" dt="2024-06-25T08:05:34.335" v="4919" actId="2711"/>
          <ac:spMkLst>
            <pc:docMk/>
            <pc:sldMk cId="2212154293" sldId="331"/>
            <ac:spMk id="11" creationId="{4D516516-40A9-996F-827D-90AA05B6FBFB}"/>
          </ac:spMkLst>
        </pc:spChg>
        <pc:spChg chg="del mod">
          <ac:chgData name="Ziyan Han" userId="3a0290bb0867d812" providerId="LiveId" clId="{8D046DC2-696B-304E-B677-6DAD298906A7}" dt="2024-06-24T13:40:57.964" v="4813" actId="478"/>
          <ac:spMkLst>
            <pc:docMk/>
            <pc:sldMk cId="2212154293" sldId="331"/>
            <ac:spMk id="12" creationId="{2B948B11-C399-A8EA-E2FE-621E3FD04632}"/>
          </ac:spMkLst>
        </pc:spChg>
        <pc:spChg chg="add del mod">
          <ac:chgData name="Ziyan Han" userId="3a0290bb0867d812" providerId="LiveId" clId="{8D046DC2-696B-304E-B677-6DAD298906A7}" dt="2024-06-24T13:41:22.472" v="4823" actId="478"/>
          <ac:spMkLst>
            <pc:docMk/>
            <pc:sldMk cId="2212154293" sldId="331"/>
            <ac:spMk id="13" creationId="{ABF68539-B1CB-B047-05E4-BA27F50BF003}"/>
          </ac:spMkLst>
        </pc:spChg>
        <pc:spChg chg="del">
          <ac:chgData name="Ziyan Han" userId="3a0290bb0867d812" providerId="LiveId" clId="{8D046DC2-696B-304E-B677-6DAD298906A7}" dt="2024-06-24T09:22:32.219" v="3392" actId="478"/>
          <ac:spMkLst>
            <pc:docMk/>
            <pc:sldMk cId="2212154293" sldId="331"/>
            <ac:spMk id="14" creationId="{A00B145E-7CA7-4C18-B89F-3652C9500945}"/>
          </ac:spMkLst>
        </pc:spChg>
        <pc:spChg chg="add mod">
          <ac:chgData name="Ziyan Han" userId="3a0290bb0867d812" providerId="LiveId" clId="{8D046DC2-696B-304E-B677-6DAD298906A7}" dt="2024-06-25T08:05:34.335" v="4919" actId="2711"/>
          <ac:spMkLst>
            <pc:docMk/>
            <pc:sldMk cId="2212154293" sldId="331"/>
            <ac:spMk id="15" creationId="{8AEA31E5-1AE1-4F4D-9565-36109FDD5273}"/>
          </ac:spMkLst>
        </pc:spChg>
        <pc:spChg chg="add mod">
          <ac:chgData name="Ziyan Han" userId="3a0290bb0867d812" providerId="LiveId" clId="{8D046DC2-696B-304E-B677-6DAD298906A7}" dt="2024-06-25T08:05:34.335" v="4919" actId="2711"/>
          <ac:spMkLst>
            <pc:docMk/>
            <pc:sldMk cId="2212154293" sldId="331"/>
            <ac:spMk id="16" creationId="{EA1C6AB7-E451-134B-AE48-D3D2EB4DAA85}"/>
          </ac:spMkLst>
        </pc:spChg>
        <pc:spChg chg="add mod">
          <ac:chgData name="Ziyan Han" userId="3a0290bb0867d812" providerId="LiveId" clId="{8D046DC2-696B-304E-B677-6DAD298906A7}" dt="2024-06-25T08:05:34.335" v="4919" actId="2711"/>
          <ac:spMkLst>
            <pc:docMk/>
            <pc:sldMk cId="2212154293" sldId="331"/>
            <ac:spMk id="17" creationId="{2B191467-DBE9-CD45-84E2-E9771C613B6A}"/>
          </ac:spMkLst>
        </pc:spChg>
        <pc:spChg chg="add del mod">
          <ac:chgData name="Ziyan Han" userId="3a0290bb0867d812" providerId="LiveId" clId="{8D046DC2-696B-304E-B677-6DAD298906A7}" dt="2024-06-29T12:23:13.870" v="7476" actId="478"/>
          <ac:spMkLst>
            <pc:docMk/>
            <pc:sldMk cId="2212154293" sldId="331"/>
            <ac:spMk id="18" creationId="{5C5F644B-19C4-B44B-AF51-0AB888D2E509}"/>
          </ac:spMkLst>
        </pc:spChg>
      </pc:sldChg>
      <pc:sldChg chg="addSp delSp modSp add mod">
        <pc:chgData name="Ziyan Han" userId="3a0290bb0867d812" providerId="LiveId" clId="{8D046DC2-696B-304E-B677-6DAD298906A7}" dt="2024-06-25T08:10:21.085" v="4920" actId="2711"/>
        <pc:sldMkLst>
          <pc:docMk/>
          <pc:sldMk cId="2685213367" sldId="332"/>
        </pc:sldMkLst>
        <pc:spChg chg="del">
          <ac:chgData name="Ziyan Han" userId="3a0290bb0867d812" providerId="LiveId" clId="{8D046DC2-696B-304E-B677-6DAD298906A7}" dt="2024-06-24T08:41:00.570" v="2733" actId="478"/>
          <ac:spMkLst>
            <pc:docMk/>
            <pc:sldMk cId="2685213367" sldId="332"/>
            <ac:spMk id="2" creationId="{8EE05C82-C72D-B221-891D-BEC9C85940D6}"/>
          </ac:spMkLst>
        </pc:spChg>
        <pc:spChg chg="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5" creationId="{E73791C9-6BCA-5D6A-8DA9-08B2659A3BB8}"/>
          </ac:spMkLst>
        </pc:spChg>
        <pc:spChg chg="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6" creationId="{82E80AF2-0469-212A-6C6C-8AD305B32D3D}"/>
          </ac:spMkLst>
        </pc:spChg>
        <pc:spChg chg="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7" creationId="{B73CD7DF-8862-AA90-0392-CB326DE79940}"/>
          </ac:spMkLst>
        </pc:spChg>
        <pc:spChg chg="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10" creationId="{6032FB85-94C1-65F6-6775-F894AFD74467}"/>
          </ac:spMkLst>
        </pc:spChg>
        <pc:spChg chg="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17" creationId="{98E13C83-6624-C736-E2ED-FD094682B5C7}"/>
          </ac:spMkLst>
        </pc:spChg>
        <pc:spChg chg="del mod">
          <ac:chgData name="Ziyan Han" userId="3a0290bb0867d812" providerId="LiveId" clId="{8D046DC2-696B-304E-B677-6DAD298906A7}" dt="2024-06-24T09:26:48.775" v="3501" actId="478"/>
          <ac:spMkLst>
            <pc:docMk/>
            <pc:sldMk cId="2685213367" sldId="332"/>
            <ac:spMk id="18" creationId="{7366E1B2-35DE-A2F7-DC5D-294C5C338250}"/>
          </ac:spMkLst>
        </pc:spChg>
        <pc:spChg chg="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19" creationId="{1ABA2BF1-3988-13D5-B43D-099119F1A1DC}"/>
          </ac:spMkLst>
        </pc:spChg>
        <pc:spChg chg="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20" creationId="{DE92EF17-65FA-FA77-7F58-0965381DBB5C}"/>
          </ac:spMkLst>
        </pc:spChg>
        <pc:spChg chg="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21" creationId="{CBA2ACD3-87FD-4869-B1F2-612A610617D9}"/>
          </ac:spMkLst>
        </pc:spChg>
        <pc:spChg chg="add mod">
          <ac:chgData name="Ziyan Han" userId="3a0290bb0867d812" providerId="LiveId" clId="{8D046DC2-696B-304E-B677-6DAD298906A7}" dt="2024-06-25T08:10:21.085" v="4920" actId="2711"/>
          <ac:spMkLst>
            <pc:docMk/>
            <pc:sldMk cId="2685213367" sldId="332"/>
            <ac:spMk id="22" creationId="{B2C0D575-06C6-7B4C-A286-182C3D1FE380}"/>
          </ac:spMkLst>
        </pc:spChg>
        <pc:grpChg chg="add mod">
          <ac:chgData name="Ziyan Han" userId="3a0290bb0867d812" providerId="LiveId" clId="{8D046DC2-696B-304E-B677-6DAD298906A7}" dt="2024-06-24T09:28:32.324" v="3523" actId="14100"/>
          <ac:grpSpMkLst>
            <pc:docMk/>
            <pc:sldMk cId="2685213367" sldId="332"/>
            <ac:grpSpMk id="3" creationId="{500E79E5-BDC9-FB41-8E7B-0B9F7EF98B38}"/>
          </ac:grpSpMkLst>
        </pc:grpChg>
        <pc:graphicFrameChg chg="mod modGraphic">
          <ac:chgData name="Ziyan Han" userId="3a0290bb0867d812" providerId="LiveId" clId="{8D046DC2-696B-304E-B677-6DAD298906A7}" dt="2024-06-24T09:29:01.156" v="3554" actId="1037"/>
          <ac:graphicFrameMkLst>
            <pc:docMk/>
            <pc:sldMk cId="2685213367" sldId="332"/>
            <ac:graphicFrameMk id="12" creationId="{DECDE154-0BFD-BAA9-5D36-634C1FBC572E}"/>
          </ac:graphicFrameMkLst>
        </pc:graphicFrameChg>
        <pc:graphicFrameChg chg="mod modGraphic">
          <ac:chgData name="Ziyan Han" userId="3a0290bb0867d812" providerId="LiveId" clId="{8D046DC2-696B-304E-B677-6DAD298906A7}" dt="2024-06-24T09:29:01.156" v="3554" actId="1037"/>
          <ac:graphicFrameMkLst>
            <pc:docMk/>
            <pc:sldMk cId="2685213367" sldId="332"/>
            <ac:graphicFrameMk id="13" creationId="{15499E81-EF4B-263A-1828-5B5AFA493FDD}"/>
          </ac:graphicFrameMkLst>
        </pc:graphicFrameChg>
        <pc:graphicFrameChg chg="mod modGraphic">
          <ac:chgData name="Ziyan Han" userId="3a0290bb0867d812" providerId="LiveId" clId="{8D046DC2-696B-304E-B677-6DAD298906A7}" dt="2024-06-24T09:29:01.156" v="3554" actId="1037"/>
          <ac:graphicFrameMkLst>
            <pc:docMk/>
            <pc:sldMk cId="2685213367" sldId="332"/>
            <ac:graphicFrameMk id="14" creationId="{2931D9D7-A8B0-666C-0F7E-83912E404B5A}"/>
          </ac:graphicFrameMkLst>
        </pc:graphicFrameChg>
        <pc:graphicFrameChg chg="mod modGraphic">
          <ac:chgData name="Ziyan Han" userId="3a0290bb0867d812" providerId="LiveId" clId="{8D046DC2-696B-304E-B677-6DAD298906A7}" dt="2024-06-24T09:29:01.156" v="3554" actId="1037"/>
          <ac:graphicFrameMkLst>
            <pc:docMk/>
            <pc:sldMk cId="2685213367" sldId="332"/>
            <ac:graphicFrameMk id="15" creationId="{8BD2A2F8-DB63-E72D-11AD-7DBA4572699E}"/>
          </ac:graphicFrameMkLst>
        </pc:graphicFrameChg>
        <pc:graphicFrameChg chg="mod modGraphic">
          <ac:chgData name="Ziyan Han" userId="3a0290bb0867d812" providerId="LiveId" clId="{8D046DC2-696B-304E-B677-6DAD298906A7}" dt="2024-06-24T09:29:01.156" v="3554" actId="1037"/>
          <ac:graphicFrameMkLst>
            <pc:docMk/>
            <pc:sldMk cId="2685213367" sldId="332"/>
            <ac:graphicFrameMk id="16" creationId="{FD477391-65CD-8199-9C57-A5A481ED9835}"/>
          </ac:graphicFrameMkLst>
        </pc:graphicFrameChg>
        <pc:picChg chg="mod">
          <ac:chgData name="Ziyan Han" userId="3a0290bb0867d812" providerId="LiveId" clId="{8D046DC2-696B-304E-B677-6DAD298906A7}" dt="2024-06-24T09:27:43.211" v="3511" actId="14100"/>
          <ac:picMkLst>
            <pc:docMk/>
            <pc:sldMk cId="2685213367" sldId="332"/>
            <ac:picMk id="9" creationId="{90E4ADC0-A56D-D0BF-0EC0-7C6A9861B569}"/>
          </ac:picMkLst>
        </pc:picChg>
        <pc:picChg chg="mod">
          <ac:chgData name="Ziyan Han" userId="3a0290bb0867d812" providerId="LiveId" clId="{8D046DC2-696B-304E-B677-6DAD298906A7}" dt="2024-06-24T09:26:00.141" v="3455" actId="164"/>
          <ac:picMkLst>
            <pc:docMk/>
            <pc:sldMk cId="2685213367" sldId="332"/>
            <ac:picMk id="25" creationId="{744C51FC-D198-02D8-F951-25B0F638DB41}"/>
          </ac:picMkLst>
        </pc:picChg>
        <pc:picChg chg="del">
          <ac:chgData name="Ziyan Han" userId="3a0290bb0867d812" providerId="LiveId" clId="{8D046DC2-696B-304E-B677-6DAD298906A7}" dt="2024-06-24T09:22:55.921" v="3398" actId="478"/>
          <ac:picMkLst>
            <pc:docMk/>
            <pc:sldMk cId="2685213367" sldId="332"/>
            <ac:picMk id="26" creationId="{46E412CB-EA0F-551F-A221-8748B6E07CA7}"/>
          </ac:picMkLst>
        </pc:picChg>
      </pc:sldChg>
      <pc:sldChg chg="delSp modSp add mod">
        <pc:chgData name="Ziyan Han" userId="3a0290bb0867d812" providerId="LiveId" clId="{8D046DC2-696B-304E-B677-6DAD298906A7}" dt="2024-06-25T08:11:04.858" v="4925" actId="2711"/>
        <pc:sldMkLst>
          <pc:docMk/>
          <pc:sldMk cId="1422067536" sldId="333"/>
        </pc:sldMkLst>
        <pc:spChg chg="del">
          <ac:chgData name="Ziyan Han" userId="3a0290bb0867d812" providerId="LiveId" clId="{8D046DC2-696B-304E-B677-6DAD298906A7}" dt="2024-06-24T08:41:12.225" v="2736" actId="478"/>
          <ac:spMkLst>
            <pc:docMk/>
            <pc:sldMk cId="1422067536" sldId="333"/>
            <ac:spMk id="2" creationId="{201FD8C6-6837-0826-96E9-5DFD7FE12B8A}"/>
          </ac:spMkLst>
        </pc:spChg>
        <pc:spChg chg="mod">
          <ac:chgData name="Ziyan Han" userId="3a0290bb0867d812" providerId="LiveId" clId="{8D046DC2-696B-304E-B677-6DAD298906A7}" dt="2024-06-25T08:11:04.858" v="4925" actId="2711"/>
          <ac:spMkLst>
            <pc:docMk/>
            <pc:sldMk cId="1422067536" sldId="333"/>
            <ac:spMk id="6" creationId="{55752A8B-8CB8-10BF-DDAE-F271C09E3625}"/>
          </ac:spMkLst>
        </pc:spChg>
        <pc:spChg chg="mod">
          <ac:chgData name="Ziyan Han" userId="3a0290bb0867d812" providerId="LiveId" clId="{8D046DC2-696B-304E-B677-6DAD298906A7}" dt="2024-06-25T08:11:04.858" v="4925" actId="2711"/>
          <ac:spMkLst>
            <pc:docMk/>
            <pc:sldMk cId="1422067536" sldId="333"/>
            <ac:spMk id="7" creationId="{15093123-C54A-39CA-01CD-81DDB200FE56}"/>
          </ac:spMkLst>
        </pc:spChg>
        <pc:spChg chg="mod">
          <ac:chgData name="Ziyan Han" userId="3a0290bb0867d812" providerId="LiveId" clId="{8D046DC2-696B-304E-B677-6DAD298906A7}" dt="2024-06-25T08:11:04.858" v="4925" actId="2711"/>
          <ac:spMkLst>
            <pc:docMk/>
            <pc:sldMk cId="1422067536" sldId="333"/>
            <ac:spMk id="8" creationId="{2017481A-C529-243A-30DE-AC13CF32F6B0}"/>
          </ac:spMkLst>
        </pc:spChg>
        <pc:spChg chg="mod">
          <ac:chgData name="Ziyan Han" userId="3a0290bb0867d812" providerId="LiveId" clId="{8D046DC2-696B-304E-B677-6DAD298906A7}" dt="2024-06-25T08:11:04.858" v="4925" actId="2711"/>
          <ac:spMkLst>
            <pc:docMk/>
            <pc:sldMk cId="1422067536" sldId="333"/>
            <ac:spMk id="9" creationId="{3DB21F5C-0459-91D1-CE7D-E5F701F2FBBF}"/>
          </ac:spMkLst>
        </pc:spChg>
        <pc:spChg chg="mod">
          <ac:chgData name="Ziyan Han" userId="3a0290bb0867d812" providerId="LiveId" clId="{8D046DC2-696B-304E-B677-6DAD298906A7}" dt="2024-06-25T08:11:04.858" v="4925" actId="2711"/>
          <ac:spMkLst>
            <pc:docMk/>
            <pc:sldMk cId="1422067536" sldId="333"/>
            <ac:spMk id="10" creationId="{ABAD634A-DF41-48E3-B8BA-36D9F482F167}"/>
          </ac:spMkLst>
        </pc:spChg>
      </pc:sldChg>
      <pc:sldChg chg="delSp modSp add mod">
        <pc:chgData name="Ziyan Han" userId="3a0290bb0867d812" providerId="LiveId" clId="{8D046DC2-696B-304E-B677-6DAD298906A7}" dt="2024-06-24T09:36:21.094" v="3674" actId="1036"/>
        <pc:sldMkLst>
          <pc:docMk/>
          <pc:sldMk cId="2766278000" sldId="334"/>
        </pc:sldMkLst>
        <pc:spChg chg="del">
          <ac:chgData name="Ziyan Han" userId="3a0290bb0867d812" providerId="LiveId" clId="{8D046DC2-696B-304E-B677-6DAD298906A7}" dt="2024-06-24T08:41:15.633" v="2737" actId="478"/>
          <ac:spMkLst>
            <pc:docMk/>
            <pc:sldMk cId="2766278000" sldId="334"/>
            <ac:spMk id="2" creationId="{7B56F1B2-655B-02FF-1387-67681EABDA59}"/>
          </ac:spMkLst>
        </pc:spChg>
        <pc:spChg chg="mod">
          <ac:chgData name="Ziyan Han" userId="3a0290bb0867d812" providerId="LiveId" clId="{8D046DC2-696B-304E-B677-6DAD298906A7}" dt="2024-06-24T09:36:21.094" v="3674" actId="1036"/>
          <ac:spMkLst>
            <pc:docMk/>
            <pc:sldMk cId="2766278000" sldId="334"/>
            <ac:spMk id="3" creationId="{96DFE35A-D95A-2A18-C216-1C7D882E145B}"/>
          </ac:spMkLst>
        </pc:spChg>
        <pc:spChg chg="mod">
          <ac:chgData name="Ziyan Han" userId="3a0290bb0867d812" providerId="LiveId" clId="{8D046DC2-696B-304E-B677-6DAD298906A7}" dt="2024-06-24T09:35:22.506" v="3656" actId="2711"/>
          <ac:spMkLst>
            <pc:docMk/>
            <pc:sldMk cId="2766278000" sldId="334"/>
            <ac:spMk id="5" creationId="{6531C21A-ADBD-435B-AD7F-C5EF47BF329C}"/>
          </ac:spMkLst>
        </pc:spChg>
        <pc:graphicFrameChg chg="mod modGraphic">
          <ac:chgData name="Ziyan Han" userId="3a0290bb0867d812" providerId="LiveId" clId="{8D046DC2-696B-304E-B677-6DAD298906A7}" dt="2024-06-24T09:35:40.998" v="3660" actId="404"/>
          <ac:graphicFrameMkLst>
            <pc:docMk/>
            <pc:sldMk cId="2766278000" sldId="334"/>
            <ac:graphicFrameMk id="4" creationId="{4C296C99-D874-2DB5-A711-7CDBB689C5DC}"/>
          </ac:graphicFrameMkLst>
        </pc:graphicFrameChg>
      </pc:sldChg>
      <pc:sldChg chg="delSp modSp add mod">
        <pc:chgData name="Ziyan Han" userId="3a0290bb0867d812" providerId="LiveId" clId="{8D046DC2-696B-304E-B677-6DAD298906A7}" dt="2024-06-25T08:11:34.971" v="4926" actId="2711"/>
        <pc:sldMkLst>
          <pc:docMk/>
          <pc:sldMk cId="647517638" sldId="335"/>
        </pc:sldMkLst>
        <pc:spChg chg="del">
          <ac:chgData name="Ziyan Han" userId="3a0290bb0867d812" providerId="LiveId" clId="{8D046DC2-696B-304E-B677-6DAD298906A7}" dt="2024-06-24T08:41:18.984" v="2738" actId="478"/>
          <ac:spMkLst>
            <pc:docMk/>
            <pc:sldMk cId="647517638" sldId="335"/>
            <ac:spMk id="3" creationId="{FBA14C2B-1F6F-54A2-219D-9B4CF5E9F17F}"/>
          </ac:spMkLst>
        </pc:spChg>
        <pc:spChg chg="mod">
          <ac:chgData name="Ziyan Han" userId="3a0290bb0867d812" providerId="LiveId" clId="{8D046DC2-696B-304E-B677-6DAD298906A7}" dt="2024-06-25T08:11:34.971" v="4926" actId="2711"/>
          <ac:spMkLst>
            <pc:docMk/>
            <pc:sldMk cId="647517638" sldId="335"/>
            <ac:spMk id="8" creationId="{2A28399B-8829-4F06-82B4-83FCE2270E4B}"/>
          </ac:spMkLst>
        </pc:spChg>
        <pc:spChg chg="mod">
          <ac:chgData name="Ziyan Han" userId="3a0290bb0867d812" providerId="LiveId" clId="{8D046DC2-696B-304E-B677-6DAD298906A7}" dt="2024-06-25T08:11:34.971" v="4926" actId="2711"/>
          <ac:spMkLst>
            <pc:docMk/>
            <pc:sldMk cId="647517638" sldId="335"/>
            <ac:spMk id="10" creationId="{77221A71-4C82-C6FE-122F-19482411CEAC}"/>
          </ac:spMkLst>
        </pc:spChg>
        <pc:spChg chg="mod">
          <ac:chgData name="Ziyan Han" userId="3a0290bb0867d812" providerId="LiveId" clId="{8D046DC2-696B-304E-B677-6DAD298906A7}" dt="2024-06-25T08:11:34.971" v="4926" actId="2711"/>
          <ac:spMkLst>
            <pc:docMk/>
            <pc:sldMk cId="647517638" sldId="335"/>
            <ac:spMk id="11" creationId="{603A47D6-E2B2-4D62-0AF1-38B1F7D7A1B5}"/>
          </ac:spMkLst>
        </pc:spChg>
      </pc:sldChg>
      <pc:sldChg chg="delSp modSp add mod">
        <pc:chgData name="Ziyan Han" userId="3a0290bb0867d812" providerId="LiveId" clId="{8D046DC2-696B-304E-B677-6DAD298906A7}" dt="2024-06-25T08:11:41.409" v="4927" actId="2711"/>
        <pc:sldMkLst>
          <pc:docMk/>
          <pc:sldMk cId="364736978" sldId="336"/>
        </pc:sldMkLst>
        <pc:spChg chg="del">
          <ac:chgData name="Ziyan Han" userId="3a0290bb0867d812" providerId="LiveId" clId="{8D046DC2-696B-304E-B677-6DAD298906A7}" dt="2024-06-24T08:41:21.952" v="2739" actId="478"/>
          <ac:spMkLst>
            <pc:docMk/>
            <pc:sldMk cId="364736978" sldId="336"/>
            <ac:spMk id="3" creationId="{14F2FFC0-7143-2FA6-4D07-A3B833832D25}"/>
          </ac:spMkLst>
        </pc:spChg>
        <pc:spChg chg="mod">
          <ac:chgData name="Ziyan Han" userId="3a0290bb0867d812" providerId="LiveId" clId="{8D046DC2-696B-304E-B677-6DAD298906A7}" dt="2024-06-25T08:11:41.409" v="4927" actId="2711"/>
          <ac:spMkLst>
            <pc:docMk/>
            <pc:sldMk cId="364736978" sldId="336"/>
            <ac:spMk id="10" creationId="{5A7AC248-D3B3-52DB-95F3-87E43985A6B7}"/>
          </ac:spMkLst>
        </pc:spChg>
        <pc:spChg chg="mod">
          <ac:chgData name="Ziyan Han" userId="3a0290bb0867d812" providerId="LiveId" clId="{8D046DC2-696B-304E-B677-6DAD298906A7}" dt="2024-06-25T08:11:41.409" v="4927" actId="2711"/>
          <ac:spMkLst>
            <pc:docMk/>
            <pc:sldMk cId="364736978" sldId="336"/>
            <ac:spMk id="11" creationId="{AE1492E8-024F-E28C-4CA0-014B288A55CA}"/>
          </ac:spMkLst>
        </pc:spChg>
        <pc:spChg chg="mod">
          <ac:chgData name="Ziyan Han" userId="3a0290bb0867d812" providerId="LiveId" clId="{8D046DC2-696B-304E-B677-6DAD298906A7}" dt="2024-06-25T08:11:41.409" v="4927" actId="2711"/>
          <ac:spMkLst>
            <pc:docMk/>
            <pc:sldMk cId="364736978" sldId="336"/>
            <ac:spMk id="12" creationId="{80A86589-23E1-413B-A01B-080C2BBEE849}"/>
          </ac:spMkLst>
        </pc:spChg>
      </pc:sldChg>
      <pc:sldChg chg="delSp modSp add mod">
        <pc:chgData name="Ziyan Han" userId="3a0290bb0867d812" providerId="LiveId" clId="{8D046DC2-696B-304E-B677-6DAD298906A7}" dt="2024-06-25T08:11:48.221" v="4928" actId="2711"/>
        <pc:sldMkLst>
          <pc:docMk/>
          <pc:sldMk cId="2114362168" sldId="337"/>
        </pc:sldMkLst>
        <pc:spChg chg="del">
          <ac:chgData name="Ziyan Han" userId="3a0290bb0867d812" providerId="LiveId" clId="{8D046DC2-696B-304E-B677-6DAD298906A7}" dt="2024-06-24T08:41:25.098" v="2740" actId="478"/>
          <ac:spMkLst>
            <pc:docMk/>
            <pc:sldMk cId="2114362168" sldId="337"/>
            <ac:spMk id="2" creationId="{1D35EC76-786D-7CFE-41B8-9F9E83297ABE}"/>
          </ac:spMkLst>
        </pc:spChg>
        <pc:spChg chg="mod">
          <ac:chgData name="Ziyan Han" userId="3a0290bb0867d812" providerId="LiveId" clId="{8D046DC2-696B-304E-B677-6DAD298906A7}" dt="2024-06-25T08:11:48.221" v="4928" actId="2711"/>
          <ac:spMkLst>
            <pc:docMk/>
            <pc:sldMk cId="2114362168" sldId="337"/>
            <ac:spMk id="10" creationId="{A666756F-2FEF-C05C-AAB8-C6A3A39928BB}"/>
          </ac:spMkLst>
        </pc:spChg>
        <pc:spChg chg="mod">
          <ac:chgData name="Ziyan Han" userId="3a0290bb0867d812" providerId="LiveId" clId="{8D046DC2-696B-304E-B677-6DAD298906A7}" dt="2024-06-25T08:11:48.221" v="4928" actId="2711"/>
          <ac:spMkLst>
            <pc:docMk/>
            <pc:sldMk cId="2114362168" sldId="337"/>
            <ac:spMk id="11" creationId="{AAC65E26-8DFD-7DC6-8201-3BE540DA84FA}"/>
          </ac:spMkLst>
        </pc:spChg>
        <pc:spChg chg="mod">
          <ac:chgData name="Ziyan Han" userId="3a0290bb0867d812" providerId="LiveId" clId="{8D046DC2-696B-304E-B677-6DAD298906A7}" dt="2024-06-25T08:11:48.221" v="4928" actId="2711"/>
          <ac:spMkLst>
            <pc:docMk/>
            <pc:sldMk cId="2114362168" sldId="337"/>
            <ac:spMk id="12" creationId="{5608506D-FBC4-AC47-809C-FB873B29C371}"/>
          </ac:spMkLst>
        </pc:spChg>
        <pc:spChg chg="mod">
          <ac:chgData name="Ziyan Han" userId="3a0290bb0867d812" providerId="LiveId" clId="{8D046DC2-696B-304E-B677-6DAD298906A7}" dt="2024-06-25T08:11:48.221" v="4928" actId="2711"/>
          <ac:spMkLst>
            <pc:docMk/>
            <pc:sldMk cId="2114362168" sldId="337"/>
            <ac:spMk id="13" creationId="{F4962E76-2C46-4912-99F8-4C7FD78DC369}"/>
          </ac:spMkLst>
        </pc:spChg>
      </pc:sldChg>
      <pc:sldChg chg="delSp modSp add mod">
        <pc:chgData name="Ziyan Han" userId="3a0290bb0867d812" providerId="LiveId" clId="{8D046DC2-696B-304E-B677-6DAD298906A7}" dt="2024-06-25T08:11:53.734" v="4929" actId="2711"/>
        <pc:sldMkLst>
          <pc:docMk/>
          <pc:sldMk cId="1830892604" sldId="338"/>
        </pc:sldMkLst>
        <pc:spChg chg="del">
          <ac:chgData name="Ziyan Han" userId="3a0290bb0867d812" providerId="LiveId" clId="{8D046DC2-696B-304E-B677-6DAD298906A7}" dt="2024-06-24T08:41:31.037" v="2741" actId="478"/>
          <ac:spMkLst>
            <pc:docMk/>
            <pc:sldMk cId="1830892604" sldId="338"/>
            <ac:spMk id="2" creationId="{B9A94B26-F613-D136-B56D-0A6F5A06B324}"/>
          </ac:spMkLst>
        </pc:spChg>
        <pc:spChg chg="mod">
          <ac:chgData name="Ziyan Han" userId="3a0290bb0867d812" providerId="LiveId" clId="{8D046DC2-696B-304E-B677-6DAD298906A7}" dt="2024-06-25T08:11:53.734" v="4929" actId="2711"/>
          <ac:spMkLst>
            <pc:docMk/>
            <pc:sldMk cId="1830892604" sldId="338"/>
            <ac:spMk id="3" creationId="{999BF7ED-E0C4-48FD-19D1-35DF3CEEB39A}"/>
          </ac:spMkLst>
        </pc:spChg>
        <pc:spChg chg="mod">
          <ac:chgData name="Ziyan Han" userId="3a0290bb0867d812" providerId="LiveId" clId="{8D046DC2-696B-304E-B677-6DAD298906A7}" dt="2024-06-25T08:11:53.734" v="4929" actId="2711"/>
          <ac:spMkLst>
            <pc:docMk/>
            <pc:sldMk cId="1830892604" sldId="338"/>
            <ac:spMk id="4" creationId="{A1ED7E67-4E3F-4136-8338-747DFF6ECDCC}"/>
          </ac:spMkLst>
        </pc:spChg>
      </pc:sldChg>
      <pc:sldChg chg="delSp add del mod">
        <pc:chgData name="Ziyan Han" userId="3a0290bb0867d812" providerId="LiveId" clId="{8D046DC2-696B-304E-B677-6DAD298906A7}" dt="2024-06-24T08:41:36.487" v="2743" actId="2696"/>
        <pc:sldMkLst>
          <pc:docMk/>
          <pc:sldMk cId="1323566460" sldId="339"/>
        </pc:sldMkLst>
        <pc:spChg chg="del">
          <ac:chgData name="Ziyan Han" userId="3a0290bb0867d812" providerId="LiveId" clId="{8D046DC2-696B-304E-B677-6DAD298906A7}" dt="2024-06-24T08:41:33.901" v="2742" actId="478"/>
          <ac:spMkLst>
            <pc:docMk/>
            <pc:sldMk cId="1323566460" sldId="339"/>
            <ac:spMk id="2" creationId="{13E497DF-FEE2-9062-7CB3-591BD0696D75}"/>
          </ac:spMkLst>
        </pc:spChg>
      </pc:sldChg>
      <pc:sldChg chg="addSp delSp modSp add mod">
        <pc:chgData name="Ziyan Han" userId="3a0290bb0867d812" providerId="LiveId" clId="{8D046DC2-696B-304E-B677-6DAD298906A7}" dt="2024-06-24T09:41:21.841" v="3738" actId="27636"/>
        <pc:sldMkLst>
          <pc:docMk/>
          <pc:sldMk cId="1992013880" sldId="340"/>
        </pc:sldMkLst>
        <pc:spChg chg="mod">
          <ac:chgData name="Ziyan Han" userId="3a0290bb0867d812" providerId="LiveId" clId="{8D046DC2-696B-304E-B677-6DAD298906A7}" dt="2024-06-24T09:41:21.841" v="3738" actId="27636"/>
          <ac:spMkLst>
            <pc:docMk/>
            <pc:sldMk cId="1992013880" sldId="340"/>
            <ac:spMk id="2" creationId="{FB59B3BE-B6DA-187E-D4F1-06B3FAA60C9D}"/>
          </ac:spMkLst>
        </pc:spChg>
        <pc:spChg chg="mod">
          <ac:chgData name="Ziyan Han" userId="3a0290bb0867d812" providerId="LiveId" clId="{8D046DC2-696B-304E-B677-6DAD298906A7}" dt="2024-06-24T09:41:21.801" v="3737" actId="2711"/>
          <ac:spMkLst>
            <pc:docMk/>
            <pc:sldMk cId="1992013880" sldId="340"/>
            <ac:spMk id="4" creationId="{846CA63C-E1DF-0AAD-0FD8-71027E727C44}"/>
          </ac:spMkLst>
        </pc:spChg>
        <pc:spChg chg="del">
          <ac:chgData name="Ziyan Han" userId="3a0290bb0867d812" providerId="LiveId" clId="{8D046DC2-696B-304E-B677-6DAD298906A7}" dt="2024-06-23T08:56:57.072" v="346" actId="478"/>
          <ac:spMkLst>
            <pc:docMk/>
            <pc:sldMk cId="1992013880" sldId="340"/>
            <ac:spMk id="5" creationId="{18A7DA6B-E7B9-F740-7E7E-86D2C9A6E6BA}"/>
          </ac:spMkLst>
        </pc:spChg>
        <pc:spChg chg="add del mod">
          <ac:chgData name="Ziyan Han" userId="3a0290bb0867d812" providerId="LiveId" clId="{8D046DC2-696B-304E-B677-6DAD298906A7}" dt="2024-06-23T08:56:55.297" v="345" actId="478"/>
          <ac:spMkLst>
            <pc:docMk/>
            <pc:sldMk cId="1992013880" sldId="340"/>
            <ac:spMk id="8" creationId="{5E493274-575D-2740-9A1C-F70399B64372}"/>
          </ac:spMkLst>
        </pc:spChg>
        <pc:grpChg chg="mod">
          <ac:chgData name="Ziyan Han" userId="3a0290bb0867d812" providerId="LiveId" clId="{8D046DC2-696B-304E-B677-6DAD298906A7}" dt="2024-06-23T08:55:57.873" v="314" actId="1035"/>
          <ac:grpSpMkLst>
            <pc:docMk/>
            <pc:sldMk cId="1992013880" sldId="340"/>
            <ac:grpSpMk id="3" creationId="{74A21600-92A6-4760-8206-419F325FD2E8}"/>
          </ac:grpSpMkLst>
        </pc:grpChg>
      </pc:sldChg>
      <pc:sldChg chg="add del">
        <pc:chgData name="Ziyan Han" userId="3a0290bb0867d812" providerId="LiveId" clId="{8D046DC2-696B-304E-B677-6DAD298906A7}" dt="2024-06-23T09:02:21.646" v="386" actId="2696"/>
        <pc:sldMkLst>
          <pc:docMk/>
          <pc:sldMk cId="1342332466" sldId="341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630819924" sldId="342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4060312009" sldId="343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2195660033" sldId="344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272940055" sldId="345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194265732" sldId="346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2930191469" sldId="347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20685288" sldId="348"/>
        </pc:sldMkLst>
      </pc:sldChg>
      <pc:sldChg chg="addSp delSp modSp add mod">
        <pc:chgData name="Ziyan Han" userId="3a0290bb0867d812" providerId="LiveId" clId="{8D046DC2-696B-304E-B677-6DAD298906A7}" dt="2024-07-04T03:30:15.720" v="7486"/>
        <pc:sldMkLst>
          <pc:docMk/>
          <pc:sldMk cId="661783351" sldId="349"/>
        </pc:sldMkLst>
        <pc:spChg chg="mod">
          <ac:chgData name="Ziyan Han" userId="3a0290bb0867d812" providerId="LiveId" clId="{8D046DC2-696B-304E-B677-6DAD298906A7}" dt="2024-07-04T02:19:54.679" v="7484" actId="1076"/>
          <ac:spMkLst>
            <pc:docMk/>
            <pc:sldMk cId="661783351" sldId="349"/>
            <ac:spMk id="3" creationId="{00000000-0000-0000-0000-000000000000}"/>
          </ac:spMkLst>
        </pc:spChg>
        <pc:spChg chg="add del mod">
          <ac:chgData name="Ziyan Han" userId="3a0290bb0867d812" providerId="LiveId" clId="{8D046DC2-696B-304E-B677-6DAD298906A7}" dt="2024-07-04T03:30:15.720" v="7486"/>
          <ac:spMkLst>
            <pc:docMk/>
            <pc:sldMk cId="661783351" sldId="349"/>
            <ac:spMk id="71" creationId="{8482D1A7-9ECF-4E42-A577-5964422333F3}"/>
          </ac:spMkLst>
        </pc:spChg>
        <pc:spChg chg="mod">
          <ac:chgData name="Ziyan Han" userId="3a0290bb0867d812" providerId="LiveId" clId="{8D046DC2-696B-304E-B677-6DAD298906A7}" dt="2024-07-03T13:08:28.384" v="7482" actId="1076"/>
          <ac:spMkLst>
            <pc:docMk/>
            <pc:sldMk cId="661783351" sldId="349"/>
            <ac:spMk id="209" creationId="{00000000-0000-0000-0000-000000000000}"/>
          </ac:spMkLst>
        </pc:spChg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610420760" sldId="350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324641339" sldId="351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818396038" sldId="352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426052975" sldId="353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49419923" sldId="354"/>
        </pc:sldMkLst>
      </pc:sldChg>
      <pc:sldChg chg="modSp add mod">
        <pc:chgData name="Ziyan Han" userId="3a0290bb0867d812" providerId="LiveId" clId="{8D046DC2-696B-304E-B677-6DAD298906A7}" dt="2024-06-23T08:57:31.524" v="353" actId="27636"/>
        <pc:sldMkLst>
          <pc:docMk/>
          <pc:sldMk cId="4287887879" sldId="355"/>
        </pc:sldMkLst>
        <pc:spChg chg="mod">
          <ac:chgData name="Ziyan Han" userId="3a0290bb0867d812" providerId="LiveId" clId="{8D046DC2-696B-304E-B677-6DAD298906A7}" dt="2024-06-23T08:57:31.524" v="353" actId="27636"/>
          <ac:spMkLst>
            <pc:docMk/>
            <pc:sldMk cId="4287887879" sldId="355"/>
            <ac:spMk id="14" creationId="{00000000-0000-0000-0000-000000000000}"/>
          </ac:spMkLst>
        </pc:spChg>
      </pc:sldChg>
      <pc:sldChg chg="modSp add mod">
        <pc:chgData name="Ziyan Han" userId="3a0290bb0867d812" providerId="LiveId" clId="{8D046DC2-696B-304E-B677-6DAD298906A7}" dt="2024-06-23T08:57:31.531" v="354" actId="27636"/>
        <pc:sldMkLst>
          <pc:docMk/>
          <pc:sldMk cId="594929634" sldId="357"/>
        </pc:sldMkLst>
        <pc:spChg chg="mod">
          <ac:chgData name="Ziyan Han" userId="3a0290bb0867d812" providerId="LiveId" clId="{8D046DC2-696B-304E-B677-6DAD298906A7}" dt="2024-06-23T08:57:31.531" v="354" actId="27636"/>
          <ac:spMkLst>
            <pc:docMk/>
            <pc:sldMk cId="594929634" sldId="357"/>
            <ac:spMk id="14" creationId="{00000000-0000-0000-0000-000000000000}"/>
          </ac:spMkLst>
        </pc:spChg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819771205" sldId="358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721280162" sldId="359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167403584" sldId="360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536216278" sldId="361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454535101" sldId="362"/>
        </pc:sldMkLst>
      </pc:sldChg>
      <pc:sldChg chg="modSp add mod">
        <pc:chgData name="Ziyan Han" userId="3a0290bb0867d812" providerId="LiveId" clId="{8D046DC2-696B-304E-B677-6DAD298906A7}" dt="2024-06-23T08:57:31.538" v="355" actId="27636"/>
        <pc:sldMkLst>
          <pc:docMk/>
          <pc:sldMk cId="3320558025" sldId="365"/>
        </pc:sldMkLst>
        <pc:spChg chg="mod">
          <ac:chgData name="Ziyan Han" userId="3a0290bb0867d812" providerId="LiveId" clId="{8D046DC2-696B-304E-B677-6DAD298906A7}" dt="2024-06-23T08:57:31.538" v="355" actId="27636"/>
          <ac:spMkLst>
            <pc:docMk/>
            <pc:sldMk cId="3320558025" sldId="365"/>
            <ac:spMk id="14" creationId="{00000000-0000-0000-0000-000000000000}"/>
          </ac:spMkLst>
        </pc:spChg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563909389" sldId="366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4144460868" sldId="367"/>
        </pc:sldMkLst>
      </pc:sldChg>
      <pc:sldChg chg="add del">
        <pc:chgData name="Ziyan Han" userId="3a0290bb0867d812" providerId="LiveId" clId="{8D046DC2-696B-304E-B677-6DAD298906A7}" dt="2024-06-23T09:43:51.116" v="521" actId="2696"/>
        <pc:sldMkLst>
          <pc:docMk/>
          <pc:sldMk cId="777975761" sldId="368"/>
        </pc:sldMkLst>
      </pc:sldChg>
      <pc:sldChg chg="delSp add del mod delAnim">
        <pc:chgData name="Ziyan Han" userId="3a0290bb0867d812" providerId="LiveId" clId="{8D046DC2-696B-304E-B677-6DAD298906A7}" dt="2024-06-23T09:52:07.060" v="689" actId="2696"/>
        <pc:sldMkLst>
          <pc:docMk/>
          <pc:sldMk cId="2502548360" sldId="368"/>
        </pc:sldMkLst>
        <pc:spChg chg="del">
          <ac:chgData name="Ziyan Han" userId="3a0290bb0867d812" providerId="LiveId" clId="{8D046DC2-696B-304E-B677-6DAD298906A7}" dt="2024-06-23T09:49:24.111" v="623" actId="21"/>
          <ac:spMkLst>
            <pc:docMk/>
            <pc:sldMk cId="2502548360" sldId="368"/>
            <ac:spMk id="2" creationId="{00000000-0000-0000-0000-000000000000}"/>
          </ac:spMkLst>
        </pc:spChg>
        <pc:spChg chg="del">
          <ac:chgData name="Ziyan Han" userId="3a0290bb0867d812" providerId="LiveId" clId="{8D046DC2-696B-304E-B677-6DAD298906A7}" dt="2024-06-23T09:49:24.111" v="623" actId="21"/>
          <ac:spMkLst>
            <pc:docMk/>
            <pc:sldMk cId="2502548360" sldId="368"/>
            <ac:spMk id="3" creationId="{00000000-0000-0000-0000-000000000000}"/>
          </ac:spMkLst>
        </pc:spChg>
        <pc:spChg chg="del">
          <ac:chgData name="Ziyan Han" userId="3a0290bb0867d812" providerId="LiveId" clId="{8D046DC2-696B-304E-B677-6DAD298906A7}" dt="2024-06-23T09:49:24.111" v="623" actId="21"/>
          <ac:spMkLst>
            <pc:docMk/>
            <pc:sldMk cId="2502548360" sldId="368"/>
            <ac:spMk id="9" creationId="{00000000-0000-0000-0000-000000000000}"/>
          </ac:spMkLst>
        </pc:spChg>
        <pc:grpChg chg="del">
          <ac:chgData name="Ziyan Han" userId="3a0290bb0867d812" providerId="LiveId" clId="{8D046DC2-696B-304E-B677-6DAD298906A7}" dt="2024-06-23T09:49:24.111" v="623" actId="21"/>
          <ac:grpSpMkLst>
            <pc:docMk/>
            <pc:sldMk cId="2502548360" sldId="368"/>
            <ac:grpSpMk id="5" creationId="{00000000-0000-0000-0000-000000000000}"/>
          </ac:grpSpMkLst>
        </pc:grpChg>
        <pc:grpChg chg="del">
          <ac:chgData name="Ziyan Han" userId="3a0290bb0867d812" providerId="LiveId" clId="{8D046DC2-696B-304E-B677-6DAD298906A7}" dt="2024-06-23T09:49:24.111" v="623" actId="21"/>
          <ac:grpSpMkLst>
            <pc:docMk/>
            <pc:sldMk cId="2502548360" sldId="368"/>
            <ac:grpSpMk id="8" creationId="{00000000-0000-0000-0000-000000000000}"/>
          </ac:grpSpMkLst>
        </pc:grpChg>
        <pc:grpChg chg="del">
          <ac:chgData name="Ziyan Han" userId="3a0290bb0867d812" providerId="LiveId" clId="{8D046DC2-696B-304E-B677-6DAD298906A7}" dt="2024-06-23T09:49:24.111" v="623" actId="21"/>
          <ac:grpSpMkLst>
            <pc:docMk/>
            <pc:sldMk cId="2502548360" sldId="368"/>
            <ac:grpSpMk id="10" creationId="{00000000-0000-0000-0000-000000000000}"/>
          </ac:grpSpMkLst>
        </pc:grpChg>
      </pc:sldChg>
      <pc:sldChg chg="addSp delSp modSp add mod">
        <pc:chgData name="Ziyan Han" userId="3a0290bb0867d812" providerId="LiveId" clId="{8D046DC2-696B-304E-B677-6DAD298906A7}" dt="2024-06-24T09:36:35.034" v="3675" actId="2711"/>
        <pc:sldMkLst>
          <pc:docMk/>
          <pc:sldMk cId="1688785056" sldId="369"/>
        </pc:sldMkLst>
        <pc:spChg chg="del">
          <ac:chgData name="Ziyan Han" userId="3a0290bb0867d812" providerId="LiveId" clId="{8D046DC2-696B-304E-B677-6DAD298906A7}" dt="2024-06-23T09:57:29.037" v="745" actId="478"/>
          <ac:spMkLst>
            <pc:docMk/>
            <pc:sldMk cId="1688785056" sldId="369"/>
            <ac:spMk id="3" creationId="{00000000-0000-0000-0000-000000000000}"/>
          </ac:spMkLst>
        </pc:spChg>
        <pc:spChg chg="mod">
          <ac:chgData name="Ziyan Han" userId="3a0290bb0867d812" providerId="LiveId" clId="{8D046DC2-696B-304E-B677-6DAD298906A7}" dt="2024-06-24T09:36:35.034" v="3675" actId="2711"/>
          <ac:spMkLst>
            <pc:docMk/>
            <pc:sldMk cId="1688785056" sldId="369"/>
            <ac:spMk id="5" creationId="{00000000-0000-0000-0000-000000000000}"/>
          </ac:spMkLst>
        </pc:spChg>
        <pc:spChg chg="add mod">
          <ac:chgData name="Ziyan Han" userId="3a0290bb0867d812" providerId="LiveId" clId="{8D046DC2-696B-304E-B677-6DAD298906A7}" dt="2024-06-24T09:36:35.034" v="3675" actId="2711"/>
          <ac:spMkLst>
            <pc:docMk/>
            <pc:sldMk cId="1688785056" sldId="369"/>
            <ac:spMk id="7" creationId="{B749A654-766E-354B-8DA2-8C6C4C8DD4DD}"/>
          </ac:spMkLst>
        </pc:spChg>
        <pc:spChg chg="add del">
          <ac:chgData name="Ziyan Han" userId="3a0290bb0867d812" providerId="LiveId" clId="{8D046DC2-696B-304E-B677-6DAD298906A7}" dt="2024-06-23T09:53:32.904" v="699" actId="478"/>
          <ac:spMkLst>
            <pc:docMk/>
            <pc:sldMk cId="1688785056" sldId="369"/>
            <ac:spMk id="209" creationId="{00000000-0000-0000-0000-000000000000}"/>
          </ac:spMkLst>
        </pc:spChg>
        <pc:spChg chg="del mod">
          <ac:chgData name="Ziyan Han" userId="3a0290bb0867d812" providerId="LiveId" clId="{8D046DC2-696B-304E-B677-6DAD298906A7}" dt="2024-06-23T09:53:31.990" v="698" actId="478"/>
          <ac:spMkLst>
            <pc:docMk/>
            <pc:sldMk cId="1688785056" sldId="369"/>
            <ac:spMk id="256" creationId="{00000000-0000-0000-0000-000000000000}"/>
          </ac:spMkLst>
        </pc:spChg>
        <pc:picChg chg="mod">
          <ac:chgData name="Ziyan Han" userId="3a0290bb0867d812" providerId="LiveId" clId="{8D046DC2-696B-304E-B677-6DAD298906A7}" dt="2024-06-24T06:53:13.364" v="1624" actId="1076"/>
          <ac:picMkLst>
            <pc:docMk/>
            <pc:sldMk cId="1688785056" sldId="369"/>
            <ac:picMk id="104" creationId="{00000000-0000-0000-0000-000000000000}"/>
          </ac:picMkLst>
        </pc:picChg>
      </pc:sldChg>
      <pc:sldChg chg="add del">
        <pc:chgData name="Ziyan Han" userId="3a0290bb0867d812" providerId="LiveId" clId="{8D046DC2-696B-304E-B677-6DAD298906A7}" dt="2024-06-23T09:43:51.189" v="522" actId="2696"/>
        <pc:sldMkLst>
          <pc:docMk/>
          <pc:sldMk cId="2064142808" sldId="369"/>
        </pc:sldMkLst>
      </pc:sldChg>
      <pc:sldChg chg="add del">
        <pc:chgData name="Ziyan Han" userId="3a0290bb0867d812" providerId="LiveId" clId="{8D046DC2-696B-304E-B677-6DAD298906A7}" dt="2024-06-23T09:43:51.219" v="523" actId="2696"/>
        <pc:sldMkLst>
          <pc:docMk/>
          <pc:sldMk cId="2491699167" sldId="370"/>
        </pc:sldMkLst>
      </pc:sldChg>
      <pc:sldChg chg="addSp delSp modSp add mod delAnim modAnim modNotesTx">
        <pc:chgData name="Ziyan Han" userId="3a0290bb0867d812" providerId="LiveId" clId="{8D046DC2-696B-304E-B677-6DAD298906A7}" dt="2024-06-24T09:39:50.946" v="3722" actId="14100"/>
        <pc:sldMkLst>
          <pc:docMk/>
          <pc:sldMk cId="2720916264" sldId="370"/>
        </pc:sldMkLst>
        <pc:spChg chg="del mod">
          <ac:chgData name="Ziyan Han" userId="3a0290bb0867d812" providerId="LiveId" clId="{8D046DC2-696B-304E-B677-6DAD298906A7}" dt="2024-06-23T11:54:54.658" v="975" actId="478"/>
          <ac:spMkLst>
            <pc:docMk/>
            <pc:sldMk cId="2720916264" sldId="370"/>
            <ac:spMk id="2" creationId="{00000000-0000-0000-0000-000000000000}"/>
          </ac:spMkLst>
        </pc:spChg>
        <pc:spChg chg="del mod">
          <ac:chgData name="Ziyan Han" userId="3a0290bb0867d812" providerId="LiveId" clId="{8D046DC2-696B-304E-B677-6DAD298906A7}" dt="2024-06-23T09:57:21.472" v="744" actId="478"/>
          <ac:spMkLst>
            <pc:docMk/>
            <pc:sldMk cId="2720916264" sldId="370"/>
            <ac:spMk id="3" creationId="{00000000-0000-0000-0000-000000000000}"/>
          </ac:spMkLst>
        </pc:spChg>
        <pc:spChg chg="del mod">
          <ac:chgData name="Ziyan Han" userId="3a0290bb0867d812" providerId="LiveId" clId="{8D046DC2-696B-304E-B677-6DAD298906A7}" dt="2024-06-23T11:54:52.824" v="974" actId="478"/>
          <ac:spMkLst>
            <pc:docMk/>
            <pc:sldMk cId="2720916264" sldId="370"/>
            <ac:spMk id="4" creationId="{00000000-0000-0000-0000-000000000000}"/>
          </ac:spMkLst>
        </pc:spChg>
        <pc:spChg chg="del mod">
          <ac:chgData name="Ziyan Han" userId="3a0290bb0867d812" providerId="LiveId" clId="{8D046DC2-696B-304E-B677-6DAD298906A7}" dt="2024-06-23T11:55:02.760" v="980" actId="478"/>
          <ac:spMkLst>
            <pc:docMk/>
            <pc:sldMk cId="2720916264" sldId="370"/>
            <ac:spMk id="6" creationId="{00000000-0000-0000-0000-000000000000}"/>
          </ac:spMkLst>
        </pc:spChg>
        <pc:spChg chg="del mod">
          <ac:chgData name="Ziyan Han" userId="3a0290bb0867d812" providerId="LiveId" clId="{8D046DC2-696B-304E-B677-6DAD298906A7}" dt="2024-06-23T11:55:01.271" v="979" actId="478"/>
          <ac:spMkLst>
            <pc:docMk/>
            <pc:sldMk cId="2720916264" sldId="370"/>
            <ac:spMk id="7" creationId="{00000000-0000-0000-0000-000000000000}"/>
          </ac:spMkLst>
        </pc:spChg>
        <pc:spChg chg="mod topLvl">
          <ac:chgData name="Ziyan Han" userId="3a0290bb0867d812" providerId="LiveId" clId="{8D046DC2-696B-304E-B677-6DAD298906A7}" dt="2024-06-23T12:02:02.050" v="1190" actId="164"/>
          <ac:spMkLst>
            <pc:docMk/>
            <pc:sldMk cId="2720916264" sldId="370"/>
            <ac:spMk id="8" creationId="{00000000-0000-0000-0000-000000000000}"/>
          </ac:spMkLst>
        </pc:spChg>
        <pc:spChg chg="del mod">
          <ac:chgData name="Ziyan Han" userId="3a0290bb0867d812" providerId="LiveId" clId="{8D046DC2-696B-304E-B677-6DAD298906A7}" dt="2024-06-23T11:48:09.456" v="843" actId="478"/>
          <ac:spMkLst>
            <pc:docMk/>
            <pc:sldMk cId="2720916264" sldId="370"/>
            <ac:spMk id="9" creationId="{00000000-0000-0000-0000-000000000000}"/>
          </ac:spMkLst>
        </pc:spChg>
        <pc:spChg chg="del mod">
          <ac:chgData name="Ziyan Han" userId="3a0290bb0867d812" providerId="LiveId" clId="{8D046DC2-696B-304E-B677-6DAD298906A7}" dt="2024-06-23T11:54:57.928" v="976" actId="478"/>
          <ac:spMkLst>
            <pc:docMk/>
            <pc:sldMk cId="2720916264" sldId="370"/>
            <ac:spMk id="10" creationId="{00000000-0000-0000-0000-000000000000}"/>
          </ac:spMkLst>
        </pc:spChg>
        <pc:spChg chg="del mod">
          <ac:chgData name="Ziyan Han" userId="3a0290bb0867d812" providerId="LiveId" clId="{8D046DC2-696B-304E-B677-6DAD298906A7}" dt="2024-06-23T11:54:59.005" v="977" actId="478"/>
          <ac:spMkLst>
            <pc:docMk/>
            <pc:sldMk cId="2720916264" sldId="370"/>
            <ac:spMk id="11" creationId="{00000000-0000-0000-0000-000000000000}"/>
          </ac:spMkLst>
        </pc:spChg>
        <pc:spChg chg="mod topLvl">
          <ac:chgData name="Ziyan Han" userId="3a0290bb0867d812" providerId="LiveId" clId="{8D046DC2-696B-304E-B677-6DAD298906A7}" dt="2024-06-23T12:02:02.050" v="1190" actId="164"/>
          <ac:spMkLst>
            <pc:docMk/>
            <pc:sldMk cId="2720916264" sldId="370"/>
            <ac:spMk id="12" creationId="{00000000-0000-0000-0000-000000000000}"/>
          </ac:spMkLst>
        </pc:spChg>
        <pc:spChg chg="mod topLvl">
          <ac:chgData name="Ziyan Han" userId="3a0290bb0867d812" providerId="LiveId" clId="{8D046DC2-696B-304E-B677-6DAD298906A7}" dt="2024-06-23T12:02:36.913" v="1194" actId="164"/>
          <ac:spMkLst>
            <pc:docMk/>
            <pc:sldMk cId="2720916264" sldId="370"/>
            <ac:spMk id="13" creationId="{00000000-0000-0000-0000-000000000000}"/>
          </ac:spMkLst>
        </pc:spChg>
        <pc:spChg chg="mod topLvl">
          <ac:chgData name="Ziyan Han" userId="3a0290bb0867d812" providerId="LiveId" clId="{8D046DC2-696B-304E-B677-6DAD298906A7}" dt="2024-06-23T12:02:52.139" v="1195" actId="164"/>
          <ac:spMkLst>
            <pc:docMk/>
            <pc:sldMk cId="2720916264" sldId="370"/>
            <ac:spMk id="14" creationId="{00000000-0000-0000-0000-000000000000}"/>
          </ac:spMkLst>
        </pc:spChg>
        <pc:spChg chg="add mod">
          <ac:chgData name="Ziyan Han" userId="3a0290bb0867d812" providerId="LiveId" clId="{8D046DC2-696B-304E-B677-6DAD298906A7}" dt="2024-06-24T09:38:17.427" v="3692" actId="2711"/>
          <ac:spMkLst>
            <pc:docMk/>
            <pc:sldMk cId="2720916264" sldId="370"/>
            <ac:spMk id="15" creationId="{5D4494A1-1798-F744-B2E3-668D40DB4595}"/>
          </ac:spMkLst>
        </pc:spChg>
        <pc:spChg chg="add del mod">
          <ac:chgData name="Ziyan Han" userId="3a0290bb0867d812" providerId="LiveId" clId="{8D046DC2-696B-304E-B677-6DAD298906A7}" dt="2024-06-23T09:54:54.988" v="725" actId="478"/>
          <ac:spMkLst>
            <pc:docMk/>
            <pc:sldMk cId="2720916264" sldId="370"/>
            <ac:spMk id="17" creationId="{DB1461C9-64A1-8543-AA60-ED5F66145601}"/>
          </ac:spMkLst>
        </pc:spChg>
        <pc:spChg chg="add mod">
          <ac:chgData name="Ziyan Han" userId="3a0290bb0867d812" providerId="LiveId" clId="{8D046DC2-696B-304E-B677-6DAD298906A7}" dt="2024-06-24T09:38:17.427" v="3692" actId="2711"/>
          <ac:spMkLst>
            <pc:docMk/>
            <pc:sldMk cId="2720916264" sldId="370"/>
            <ac:spMk id="18" creationId="{AE6A146E-14D3-BA45-A3B7-DB47C06D0DC0}"/>
          </ac:spMkLst>
        </pc:spChg>
        <pc:spChg chg="add mod topLvl">
          <ac:chgData name="Ziyan Han" userId="3a0290bb0867d812" providerId="LiveId" clId="{8D046DC2-696B-304E-B677-6DAD298906A7}" dt="2024-06-24T09:39:37.282" v="3718" actId="14100"/>
          <ac:spMkLst>
            <pc:docMk/>
            <pc:sldMk cId="2720916264" sldId="370"/>
            <ac:spMk id="20" creationId="{758C1DA6-0EF0-7244-BA2C-7EF566B96BCB}"/>
          </ac:spMkLst>
        </pc:spChg>
        <pc:spChg chg="add del mod topLvl">
          <ac:chgData name="Ziyan Han" userId="3a0290bb0867d812" providerId="LiveId" clId="{8D046DC2-696B-304E-B677-6DAD298906A7}" dt="2024-06-24T09:39:50.946" v="3722" actId="14100"/>
          <ac:spMkLst>
            <pc:docMk/>
            <pc:sldMk cId="2720916264" sldId="370"/>
            <ac:spMk id="21" creationId="{34CD435C-83E4-A848-8C51-0171CE7C9733}"/>
          </ac:spMkLst>
        </pc:spChg>
        <pc:spChg chg="add mod topLvl">
          <ac:chgData name="Ziyan Han" userId="3a0290bb0867d812" providerId="LiveId" clId="{8D046DC2-696B-304E-B677-6DAD298906A7}" dt="2024-06-24T09:38:41.107" v="3699" actId="1076"/>
          <ac:spMkLst>
            <pc:docMk/>
            <pc:sldMk cId="2720916264" sldId="370"/>
            <ac:spMk id="22" creationId="{ED06447D-5DDE-984C-AC13-A4DEFE5194AF}"/>
          </ac:spMkLst>
        </pc:spChg>
        <pc:spChg chg="add del mod">
          <ac:chgData name="Ziyan Han" userId="3a0290bb0867d812" providerId="LiveId" clId="{8D046DC2-696B-304E-B677-6DAD298906A7}" dt="2024-06-23T11:48:24.478" v="850"/>
          <ac:spMkLst>
            <pc:docMk/>
            <pc:sldMk cId="2720916264" sldId="370"/>
            <ac:spMk id="23" creationId="{293C60C1-BADA-B946-9D3B-AFFC0BFBA368}"/>
          </ac:spMkLst>
        </pc:spChg>
        <pc:spChg chg="add del mod">
          <ac:chgData name="Ziyan Han" userId="3a0290bb0867d812" providerId="LiveId" clId="{8D046DC2-696B-304E-B677-6DAD298906A7}" dt="2024-06-23T11:58:03.017" v="1110" actId="478"/>
          <ac:spMkLst>
            <pc:docMk/>
            <pc:sldMk cId="2720916264" sldId="370"/>
            <ac:spMk id="24" creationId="{62E810D8-E4EF-E54A-8081-5493B6D3D1EB}"/>
          </ac:spMkLst>
        </pc:spChg>
        <pc:spChg chg="add mod topLvl">
          <ac:chgData name="Ziyan Han" userId="3a0290bb0867d812" providerId="LiveId" clId="{8D046DC2-696B-304E-B677-6DAD298906A7}" dt="2024-06-23T12:06:03.325" v="1212" actId="14100"/>
          <ac:spMkLst>
            <pc:docMk/>
            <pc:sldMk cId="2720916264" sldId="370"/>
            <ac:spMk id="26" creationId="{C1A59B0D-6F04-9D45-AFD2-D68C9D56FC31}"/>
          </ac:spMkLst>
        </pc:spChg>
        <pc:spChg chg="add mod topLvl">
          <ac:chgData name="Ziyan Han" userId="3a0290bb0867d812" providerId="LiveId" clId="{8D046DC2-696B-304E-B677-6DAD298906A7}" dt="2024-06-23T12:02:36.913" v="1194" actId="164"/>
          <ac:spMkLst>
            <pc:docMk/>
            <pc:sldMk cId="2720916264" sldId="370"/>
            <ac:spMk id="28" creationId="{C298B28D-4420-ED48-8DA6-FEA1DBD12AFB}"/>
          </ac:spMkLst>
        </pc:spChg>
        <pc:spChg chg="add del mod">
          <ac:chgData name="Ziyan Han" userId="3a0290bb0867d812" providerId="LiveId" clId="{8D046DC2-696B-304E-B677-6DAD298906A7}" dt="2024-06-23T11:58:02.196" v="1109" actId="478"/>
          <ac:spMkLst>
            <pc:docMk/>
            <pc:sldMk cId="2720916264" sldId="370"/>
            <ac:spMk id="29" creationId="{F4F0A3A4-42E1-9F4D-8BBA-8335428C413F}"/>
          </ac:spMkLst>
        </pc:spChg>
        <pc:spChg chg="add mod topLvl">
          <ac:chgData name="Ziyan Han" userId="3a0290bb0867d812" providerId="LiveId" clId="{8D046DC2-696B-304E-B677-6DAD298906A7}" dt="2024-06-24T09:39:31.300" v="3716" actId="14100"/>
          <ac:spMkLst>
            <pc:docMk/>
            <pc:sldMk cId="2720916264" sldId="370"/>
            <ac:spMk id="30" creationId="{D485DA28-5F73-AF40-82E9-9B15469A541F}"/>
          </ac:spMkLst>
        </pc:spChg>
        <pc:spChg chg="add del mod">
          <ac:chgData name="Ziyan Han" userId="3a0290bb0867d812" providerId="LiveId" clId="{8D046DC2-696B-304E-B677-6DAD298906A7}" dt="2024-06-23T11:56:03.293" v="1054" actId="478"/>
          <ac:spMkLst>
            <pc:docMk/>
            <pc:sldMk cId="2720916264" sldId="370"/>
            <ac:spMk id="31" creationId="{819801D3-272D-2746-AE22-B4F9C31679A4}"/>
          </ac:spMkLst>
        </pc:spChg>
        <pc:spChg chg="add mod topLvl">
          <ac:chgData name="Ziyan Han" userId="3a0290bb0867d812" providerId="LiveId" clId="{8D046DC2-696B-304E-B677-6DAD298906A7}" dt="2024-06-24T09:38:30.291" v="3694" actId="403"/>
          <ac:spMkLst>
            <pc:docMk/>
            <pc:sldMk cId="2720916264" sldId="370"/>
            <ac:spMk id="34" creationId="{F7378FA9-0303-7D42-A023-24ABE0D4E35A}"/>
          </ac:spMkLst>
        </pc:spChg>
        <pc:spChg chg="del">
          <ac:chgData name="Ziyan Han" userId="3a0290bb0867d812" providerId="LiveId" clId="{8D046DC2-696B-304E-B677-6DAD298906A7}" dt="2024-06-23T09:54:49.958" v="722" actId="478"/>
          <ac:spMkLst>
            <pc:docMk/>
            <pc:sldMk cId="2720916264" sldId="370"/>
            <ac:spMk id="209" creationId="{00000000-0000-0000-0000-000000000000}"/>
          </ac:spMkLst>
        </pc:spChg>
        <pc:spChg chg="del mod">
          <ac:chgData name="Ziyan Han" userId="3a0290bb0867d812" providerId="LiveId" clId="{8D046DC2-696B-304E-B677-6DAD298906A7}" dt="2024-06-23T09:54:49.004" v="721" actId="478"/>
          <ac:spMkLst>
            <pc:docMk/>
            <pc:sldMk cId="2720916264" sldId="370"/>
            <ac:spMk id="256" creationId="{00000000-0000-0000-0000-000000000000}"/>
          </ac:spMkLst>
        </pc:spChg>
        <pc:grpChg chg="add del mod topLvl">
          <ac:chgData name="Ziyan Han" userId="3a0290bb0867d812" providerId="LiveId" clId="{8D046DC2-696B-304E-B677-6DAD298906A7}" dt="2024-06-23T12:02:25.572" v="1192" actId="165"/>
          <ac:grpSpMkLst>
            <pc:docMk/>
            <pc:sldMk cId="2720916264" sldId="370"/>
            <ac:grpSpMk id="25" creationId="{AD79FA40-D6DA-5D48-AE4C-92785DF6F90A}"/>
          </ac:grpSpMkLst>
        </pc:grpChg>
        <pc:grpChg chg="add del mod">
          <ac:chgData name="Ziyan Han" userId="3a0290bb0867d812" providerId="LiveId" clId="{8D046DC2-696B-304E-B677-6DAD298906A7}" dt="2024-06-23T12:01:57.582" v="1189" actId="165"/>
          <ac:grpSpMkLst>
            <pc:docMk/>
            <pc:sldMk cId="2720916264" sldId="370"/>
            <ac:grpSpMk id="27" creationId="{18FCC3B3-5A39-594B-9492-55A6752D95CD}"/>
          </ac:grpSpMkLst>
        </pc:grpChg>
        <pc:grpChg chg="add del mod">
          <ac:chgData name="Ziyan Han" userId="3a0290bb0867d812" providerId="LiveId" clId="{8D046DC2-696B-304E-B677-6DAD298906A7}" dt="2024-06-23T12:02:12.687" v="1191" actId="165"/>
          <ac:grpSpMkLst>
            <pc:docMk/>
            <pc:sldMk cId="2720916264" sldId="370"/>
            <ac:grpSpMk id="32" creationId="{02C90460-162C-9944-9F2B-E859C4CB8AE4}"/>
          </ac:grpSpMkLst>
        </pc:grpChg>
        <pc:grpChg chg="add del mod">
          <ac:chgData name="Ziyan Han" userId="3a0290bb0867d812" providerId="LiveId" clId="{8D046DC2-696B-304E-B677-6DAD298906A7}" dt="2024-06-23T12:02:32.055" v="1193" actId="165"/>
          <ac:grpSpMkLst>
            <pc:docMk/>
            <pc:sldMk cId="2720916264" sldId="370"/>
            <ac:grpSpMk id="33" creationId="{EBA1E9E9-46DB-3748-AED7-48D10C23454E}"/>
          </ac:grpSpMkLst>
        </pc:grpChg>
        <pc:grpChg chg="add mod">
          <ac:chgData name="Ziyan Han" userId="3a0290bb0867d812" providerId="LiveId" clId="{8D046DC2-696B-304E-B677-6DAD298906A7}" dt="2024-06-24T09:38:17.427" v="3692" actId="2711"/>
          <ac:grpSpMkLst>
            <pc:docMk/>
            <pc:sldMk cId="2720916264" sldId="370"/>
            <ac:grpSpMk id="35" creationId="{FBC16E11-30EE-434C-95D3-5130810E1D4A}"/>
          </ac:grpSpMkLst>
        </pc:grpChg>
        <pc:grpChg chg="add mod">
          <ac:chgData name="Ziyan Han" userId="3a0290bb0867d812" providerId="LiveId" clId="{8D046DC2-696B-304E-B677-6DAD298906A7}" dt="2024-06-24T09:38:17.427" v="3692" actId="2711"/>
          <ac:grpSpMkLst>
            <pc:docMk/>
            <pc:sldMk cId="2720916264" sldId="370"/>
            <ac:grpSpMk id="36" creationId="{89E696E4-1058-EB4D-92F9-844E08CA882C}"/>
          </ac:grpSpMkLst>
        </pc:grpChg>
        <pc:grpChg chg="add mod">
          <ac:chgData name="Ziyan Han" userId="3a0290bb0867d812" providerId="LiveId" clId="{8D046DC2-696B-304E-B677-6DAD298906A7}" dt="2024-06-24T09:38:17.427" v="3692" actId="2711"/>
          <ac:grpSpMkLst>
            <pc:docMk/>
            <pc:sldMk cId="2720916264" sldId="370"/>
            <ac:grpSpMk id="37" creationId="{4187E0E8-2197-7F4D-B1BA-626A18F88175}"/>
          </ac:grpSpMkLst>
        </pc:grpChg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915330002" sldId="371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582453978" sldId="372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148130386" sldId="373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041318698" sldId="374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935714764" sldId="375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097138955" sldId="376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1281571591" sldId="377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908970664" sldId="403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492416035" sldId="404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3826036053" sldId="405"/>
        </pc:sldMkLst>
      </pc:sldChg>
      <pc:sldChg chg="add">
        <pc:chgData name="Ziyan Han" userId="3a0290bb0867d812" providerId="LiveId" clId="{8D046DC2-696B-304E-B677-6DAD298906A7}" dt="2024-06-23T08:57:31.284" v="352"/>
        <pc:sldMkLst>
          <pc:docMk/>
          <pc:sldMk cId="2763930064" sldId="406"/>
        </pc:sldMkLst>
      </pc:sldChg>
      <pc:sldChg chg="modSp add mod">
        <pc:chgData name="Ziyan Han" userId="3a0290bb0867d812" providerId="LiveId" clId="{8D046DC2-696B-304E-B677-6DAD298906A7}" dt="2024-06-25T08:12:02.042" v="4931" actId="27636"/>
        <pc:sldMkLst>
          <pc:docMk/>
          <pc:sldMk cId="3595726020" sldId="407"/>
        </pc:sldMkLst>
        <pc:spChg chg="mod">
          <ac:chgData name="Ziyan Han" userId="3a0290bb0867d812" providerId="LiveId" clId="{8D046DC2-696B-304E-B677-6DAD298906A7}" dt="2024-06-25T08:12:02.042" v="4931" actId="27636"/>
          <ac:spMkLst>
            <pc:docMk/>
            <pc:sldMk cId="3595726020" sldId="407"/>
            <ac:spMk id="2" creationId="{FB59B3BE-B6DA-187E-D4F1-06B3FAA60C9D}"/>
          </ac:spMkLst>
        </pc:spChg>
        <pc:spChg chg="mod">
          <ac:chgData name="Ziyan Han" userId="3a0290bb0867d812" providerId="LiveId" clId="{8D046DC2-696B-304E-B677-6DAD298906A7}" dt="2024-06-25T08:12:01.997" v="4930" actId="2711"/>
          <ac:spMkLst>
            <pc:docMk/>
            <pc:sldMk cId="3595726020" sldId="407"/>
            <ac:spMk id="4" creationId="{846CA63C-E1DF-0AAD-0FD8-71027E727C44}"/>
          </ac:spMkLst>
        </pc:spChg>
      </pc:sldChg>
      <pc:sldChg chg="modSp new add del mod">
        <pc:chgData name="Ziyan Han" userId="3a0290bb0867d812" providerId="LiveId" clId="{8D046DC2-696B-304E-B677-6DAD298906A7}" dt="2024-06-23T09:08:00.344" v="516" actId="2696"/>
        <pc:sldMkLst>
          <pc:docMk/>
          <pc:sldMk cId="3232716886" sldId="408"/>
        </pc:sldMkLst>
        <pc:spChg chg="mod">
          <ac:chgData name="Ziyan Han" userId="3a0290bb0867d812" providerId="LiveId" clId="{8D046DC2-696B-304E-B677-6DAD298906A7}" dt="2024-06-23T09:07:33.345" v="512" actId="20577"/>
          <ac:spMkLst>
            <pc:docMk/>
            <pc:sldMk cId="3232716886" sldId="408"/>
            <ac:spMk id="2" creationId="{00565970-A408-954E-98FD-C0D96DFD8255}"/>
          </ac:spMkLst>
        </pc:spChg>
      </pc:sldChg>
      <pc:sldChg chg="modSp add mod ord modAnim">
        <pc:chgData name="Ziyan Han" userId="3a0290bb0867d812" providerId="LiveId" clId="{8D046DC2-696B-304E-B677-6DAD298906A7}" dt="2024-06-24T09:40:31.756" v="3732" actId="403"/>
        <pc:sldMkLst>
          <pc:docMk/>
          <pc:sldMk cId="3009508463" sldId="409"/>
        </pc:sldMkLst>
        <pc:spChg chg="mod">
          <ac:chgData name="Ziyan Han" userId="3a0290bb0867d812" providerId="LiveId" clId="{8D046DC2-696B-304E-B677-6DAD298906A7}" dt="2024-06-24T09:39:58.607" v="3723" actId="2711"/>
          <ac:spMkLst>
            <pc:docMk/>
            <pc:sldMk cId="3009508463" sldId="409"/>
            <ac:spMk id="2" creationId="{4D2D1BF2-617D-754C-A2F5-413DB96094A1}"/>
          </ac:spMkLst>
        </pc:spChg>
        <pc:spChg chg="mod">
          <ac:chgData name="Ziyan Han" userId="3a0290bb0867d812" providerId="LiveId" clId="{8D046DC2-696B-304E-B677-6DAD298906A7}" dt="2024-06-24T09:39:58.607" v="3723" actId="2711"/>
          <ac:spMkLst>
            <pc:docMk/>
            <pc:sldMk cId="3009508463" sldId="409"/>
            <ac:spMk id="3" creationId="{007C3E02-E725-E94B-9CAF-D67393AB82CD}"/>
          </ac:spMkLst>
        </pc:spChg>
        <pc:spChg chg="mod">
          <ac:chgData name="Ziyan Han" userId="3a0290bb0867d812" providerId="LiveId" clId="{8D046DC2-696B-304E-B677-6DAD298906A7}" dt="2024-06-24T09:39:58.607" v="3723" actId="2711"/>
          <ac:spMkLst>
            <pc:docMk/>
            <pc:sldMk cId="3009508463" sldId="409"/>
            <ac:spMk id="13" creationId="{F17E8048-DBCB-AD40-A031-2230417176C9}"/>
          </ac:spMkLst>
        </pc:spChg>
        <pc:spChg chg="mod">
          <ac:chgData name="Ziyan Han" userId="3a0290bb0867d812" providerId="LiveId" clId="{8D046DC2-696B-304E-B677-6DAD298906A7}" dt="2024-06-24T09:40:14.145" v="3727" actId="403"/>
          <ac:spMkLst>
            <pc:docMk/>
            <pc:sldMk cId="3009508463" sldId="409"/>
            <ac:spMk id="14" creationId="{DD535912-365C-E847-B5AC-C90B4C86BAFB}"/>
          </ac:spMkLst>
        </pc:spChg>
        <pc:spChg chg="mod">
          <ac:chgData name="Ziyan Han" userId="3a0290bb0867d812" providerId="LiveId" clId="{8D046DC2-696B-304E-B677-6DAD298906A7}" dt="2024-06-24T09:40:21.435" v="3729" actId="403"/>
          <ac:spMkLst>
            <pc:docMk/>
            <pc:sldMk cId="3009508463" sldId="409"/>
            <ac:spMk id="15" creationId="{047CFF0E-F03D-A44D-BA2D-129F57CBC268}"/>
          </ac:spMkLst>
        </pc:spChg>
        <pc:spChg chg="mod">
          <ac:chgData name="Ziyan Han" userId="3a0290bb0867d812" providerId="LiveId" clId="{8D046DC2-696B-304E-B677-6DAD298906A7}" dt="2024-06-24T09:39:58.607" v="3723" actId="2711"/>
          <ac:spMkLst>
            <pc:docMk/>
            <pc:sldMk cId="3009508463" sldId="409"/>
            <ac:spMk id="19" creationId="{17F4AFE8-22E7-7747-B5B1-000F98C58124}"/>
          </ac:spMkLst>
        </pc:spChg>
        <pc:spChg chg="mod">
          <ac:chgData name="Ziyan Han" userId="3a0290bb0867d812" providerId="LiveId" clId="{8D046DC2-696B-304E-B677-6DAD298906A7}" dt="2024-06-24T09:40:17.503" v="3728" actId="403"/>
          <ac:spMkLst>
            <pc:docMk/>
            <pc:sldMk cId="3009508463" sldId="409"/>
            <ac:spMk id="20" creationId="{5AA68300-98AF-CC44-BE0F-3945C6C80590}"/>
          </ac:spMkLst>
        </pc:spChg>
        <pc:spChg chg="mod">
          <ac:chgData name="Ziyan Han" userId="3a0290bb0867d812" providerId="LiveId" clId="{8D046DC2-696B-304E-B677-6DAD298906A7}" dt="2024-06-24T09:40:10.769" v="3726" actId="404"/>
          <ac:spMkLst>
            <pc:docMk/>
            <pc:sldMk cId="3009508463" sldId="409"/>
            <ac:spMk id="21" creationId="{F16183A0-28D5-1C4D-87E0-BAA9301D8516}"/>
          </ac:spMkLst>
        </pc:spChg>
        <pc:spChg chg="mod">
          <ac:chgData name="Ziyan Han" userId="3a0290bb0867d812" providerId="LiveId" clId="{8D046DC2-696B-304E-B677-6DAD298906A7}" dt="2024-06-24T09:40:31.756" v="3732" actId="403"/>
          <ac:spMkLst>
            <pc:docMk/>
            <pc:sldMk cId="3009508463" sldId="409"/>
            <ac:spMk id="22" creationId="{AE17497D-516E-264B-A9B7-79DFFC0D19D1}"/>
          </ac:spMkLst>
        </pc:spChg>
        <pc:spChg chg="mod">
          <ac:chgData name="Ziyan Han" userId="3a0290bb0867d812" providerId="LiveId" clId="{8D046DC2-696B-304E-B677-6DAD298906A7}" dt="2024-06-24T09:40:27.969" v="3731" actId="14100"/>
          <ac:spMkLst>
            <pc:docMk/>
            <pc:sldMk cId="3009508463" sldId="409"/>
            <ac:spMk id="23" creationId="{CBCA9171-BB0D-9C45-8998-F0D5273501F1}"/>
          </ac:spMkLst>
        </pc:spChg>
        <pc:spChg chg="mod">
          <ac:chgData name="Ziyan Han" userId="3a0290bb0867d812" providerId="LiveId" clId="{8D046DC2-696B-304E-B677-6DAD298906A7}" dt="2024-06-24T09:39:58.607" v="3723" actId="2711"/>
          <ac:spMkLst>
            <pc:docMk/>
            <pc:sldMk cId="3009508463" sldId="409"/>
            <ac:spMk id="27" creationId="{3C982404-F373-6848-A4B2-E6829BD8E99B}"/>
          </ac:spMkLst>
        </pc:spChg>
      </pc:sldChg>
      <pc:sldChg chg="addSp delSp modSp new mod modAnim">
        <pc:chgData name="Ziyan Han" userId="3a0290bb0867d812" providerId="LiveId" clId="{8D046DC2-696B-304E-B677-6DAD298906A7}" dt="2024-06-26T12:45:11.235" v="7450"/>
        <pc:sldMkLst>
          <pc:docMk/>
          <pc:sldMk cId="1188956283" sldId="410"/>
        </pc:sldMkLst>
        <pc:spChg chg="mod">
          <ac:chgData name="Ziyan Han" userId="3a0290bb0867d812" providerId="LiveId" clId="{8D046DC2-696B-304E-B677-6DAD298906A7}" dt="2024-06-24T09:37:24.525" v="3683" actId="2711"/>
          <ac:spMkLst>
            <pc:docMk/>
            <pc:sldMk cId="1188956283" sldId="410"/>
            <ac:spMk id="2" creationId="{5F8C7D6E-AC02-7143-9CF2-B6F6240EAF8C}"/>
          </ac:spMkLst>
        </pc:spChg>
        <pc:spChg chg="del">
          <ac:chgData name="Ziyan Han" userId="3a0290bb0867d812" providerId="LiveId" clId="{8D046DC2-696B-304E-B677-6DAD298906A7}" dt="2024-06-23T09:49:30.207" v="625" actId="478"/>
          <ac:spMkLst>
            <pc:docMk/>
            <pc:sldMk cId="1188956283" sldId="410"/>
            <ac:spMk id="3" creationId="{E4FF078E-8017-4047-B1A0-84B366F27445}"/>
          </ac:spMkLst>
        </pc:spChg>
        <pc:spChg chg="add del mod">
          <ac:chgData name="Ziyan Han" userId="3a0290bb0867d812" providerId="LiveId" clId="{8D046DC2-696B-304E-B677-6DAD298906A7}" dt="2024-06-23T09:49:33.351" v="626" actId="478"/>
          <ac:spMkLst>
            <pc:docMk/>
            <pc:sldMk cId="1188956283" sldId="410"/>
            <ac:spMk id="4" creationId="{CBE0DA8F-3885-1D45-B674-5F1F55F2E704}"/>
          </ac:spMkLst>
        </pc:spChg>
        <pc:spChg chg="add mod">
          <ac:chgData name="Ziyan Han" userId="3a0290bb0867d812" providerId="LiveId" clId="{8D046DC2-696B-304E-B677-6DAD298906A7}" dt="2024-06-24T09:37:24.525" v="3683" actId="2711"/>
          <ac:spMkLst>
            <pc:docMk/>
            <pc:sldMk cId="1188956283" sldId="410"/>
            <ac:spMk id="5" creationId="{672FAFBF-A0DD-C74B-9FF1-835179BC0515}"/>
          </ac:spMkLst>
        </pc:spChg>
        <pc:spChg chg="mod">
          <ac:chgData name="Ziyan Han" userId="3a0290bb0867d812" providerId="LiveId" clId="{8D046DC2-696B-304E-B677-6DAD298906A7}" dt="2024-06-23T12:14:14.234" v="1280" actId="115"/>
          <ac:spMkLst>
            <pc:docMk/>
            <pc:sldMk cId="1188956283" sldId="410"/>
            <ac:spMk id="8" creationId="{CE77F964-777E-0D4E-9DC5-24846CDF39F8}"/>
          </ac:spMkLst>
        </pc:spChg>
        <pc:spChg chg="mod">
          <ac:chgData name="Ziyan Han" userId="3a0290bb0867d812" providerId="LiveId" clId="{8D046DC2-696B-304E-B677-6DAD298906A7}" dt="2024-06-23T12:14:13.997" v="1279" actId="115"/>
          <ac:spMkLst>
            <pc:docMk/>
            <pc:sldMk cId="1188956283" sldId="410"/>
            <ac:spMk id="11" creationId="{233050D0-8B64-E149-9434-FD7110B15621}"/>
          </ac:spMkLst>
        </pc:spChg>
        <pc:spChg chg="mod">
          <ac:chgData name="Ziyan Han" userId="3a0290bb0867d812" providerId="LiveId" clId="{8D046DC2-696B-304E-B677-6DAD298906A7}" dt="2024-06-23T12:14:13.489" v="1278" actId="115"/>
          <ac:spMkLst>
            <pc:docMk/>
            <pc:sldMk cId="1188956283" sldId="410"/>
            <ac:spMk id="14" creationId="{01749C93-1535-1344-A312-648D2309FD8E}"/>
          </ac:spMkLst>
        </pc:spChg>
        <pc:spChg chg="add mod">
          <ac:chgData name="Ziyan Han" userId="3a0290bb0867d812" providerId="LiveId" clId="{8D046DC2-696B-304E-B677-6DAD298906A7}" dt="2024-06-26T07:51:17.018" v="7448" actId="12"/>
          <ac:spMkLst>
            <pc:docMk/>
            <pc:sldMk cId="1188956283" sldId="410"/>
            <ac:spMk id="15" creationId="{6A39A806-0FAD-2E4B-9AC0-4379EB2B6E19}"/>
          </ac:spMkLst>
        </pc:spChg>
        <pc:spChg chg="mod">
          <ac:chgData name="Ziyan Han" userId="3a0290bb0867d812" providerId="LiveId" clId="{8D046DC2-696B-304E-B677-6DAD298906A7}" dt="2024-06-26T12:45:10.049" v="7449"/>
          <ac:spMkLst>
            <pc:docMk/>
            <pc:sldMk cId="1188956283" sldId="410"/>
            <ac:spMk id="18" creationId="{BB197AFC-452B-D342-8A9B-62A89949E589}"/>
          </ac:spMkLst>
        </pc:spChg>
        <pc:grpChg chg="add mod">
          <ac:chgData name="Ziyan Han" userId="3a0290bb0867d812" providerId="LiveId" clId="{8D046DC2-696B-304E-B677-6DAD298906A7}" dt="2024-06-24T09:37:24.525" v="3683" actId="2711"/>
          <ac:grpSpMkLst>
            <pc:docMk/>
            <pc:sldMk cId="1188956283" sldId="410"/>
            <ac:grpSpMk id="6" creationId="{AC4BE67E-0A5E-FD40-959E-184732A0262A}"/>
          </ac:grpSpMkLst>
        </pc:grpChg>
        <pc:grpChg chg="add mod">
          <ac:chgData name="Ziyan Han" userId="3a0290bb0867d812" providerId="LiveId" clId="{8D046DC2-696B-304E-B677-6DAD298906A7}" dt="2024-06-24T09:37:24.525" v="3683" actId="2711"/>
          <ac:grpSpMkLst>
            <pc:docMk/>
            <pc:sldMk cId="1188956283" sldId="410"/>
            <ac:grpSpMk id="9" creationId="{9F37D7CF-9F6C-954A-8FE2-4B40379A87D5}"/>
          </ac:grpSpMkLst>
        </pc:grpChg>
        <pc:grpChg chg="add mod">
          <ac:chgData name="Ziyan Han" userId="3a0290bb0867d812" providerId="LiveId" clId="{8D046DC2-696B-304E-B677-6DAD298906A7}" dt="2024-06-24T09:37:24.525" v="3683" actId="2711"/>
          <ac:grpSpMkLst>
            <pc:docMk/>
            <pc:sldMk cId="1188956283" sldId="410"/>
            <ac:grpSpMk id="12" creationId="{B2E63E35-3B5A-1E40-9187-3606E00626C9}"/>
          </ac:grpSpMkLst>
        </pc:grpChg>
        <pc:grpChg chg="add del mod">
          <ac:chgData name="Ziyan Han" userId="3a0290bb0867d812" providerId="LiveId" clId="{8D046DC2-696B-304E-B677-6DAD298906A7}" dt="2024-06-26T12:45:11.235" v="7450"/>
          <ac:grpSpMkLst>
            <pc:docMk/>
            <pc:sldMk cId="1188956283" sldId="410"/>
            <ac:grpSpMk id="16" creationId="{CC37C985-3AA5-E943-9BD6-1709B2767BB6}"/>
          </ac:grpSpMkLst>
        </pc:grpChg>
        <pc:picChg chg="mod">
          <ac:chgData name="Ziyan Han" userId="3a0290bb0867d812" providerId="LiveId" clId="{8D046DC2-696B-304E-B677-6DAD298906A7}" dt="2024-06-23T09:49:25.674" v="624"/>
          <ac:picMkLst>
            <pc:docMk/>
            <pc:sldMk cId="1188956283" sldId="410"/>
            <ac:picMk id="7" creationId="{3D111159-D64D-B54B-B445-CE84CCB518F9}"/>
          </ac:picMkLst>
        </pc:picChg>
        <pc:picChg chg="mod">
          <ac:chgData name="Ziyan Han" userId="3a0290bb0867d812" providerId="LiveId" clId="{8D046DC2-696B-304E-B677-6DAD298906A7}" dt="2024-06-23T09:49:25.674" v="624"/>
          <ac:picMkLst>
            <pc:docMk/>
            <pc:sldMk cId="1188956283" sldId="410"/>
            <ac:picMk id="10" creationId="{94BA8178-4540-8B43-B1E7-0EBB8026D811}"/>
          </ac:picMkLst>
        </pc:picChg>
        <pc:picChg chg="mod">
          <ac:chgData name="Ziyan Han" userId="3a0290bb0867d812" providerId="LiveId" clId="{8D046DC2-696B-304E-B677-6DAD298906A7}" dt="2024-06-23T09:49:25.674" v="624"/>
          <ac:picMkLst>
            <pc:docMk/>
            <pc:sldMk cId="1188956283" sldId="410"/>
            <ac:picMk id="13" creationId="{F036697A-7C89-0945-BE61-FB8BE67A3D09}"/>
          </ac:picMkLst>
        </pc:picChg>
        <pc:picChg chg="mod">
          <ac:chgData name="Ziyan Han" userId="3a0290bb0867d812" providerId="LiveId" clId="{8D046DC2-696B-304E-B677-6DAD298906A7}" dt="2024-06-26T12:45:10.049" v="7449"/>
          <ac:picMkLst>
            <pc:docMk/>
            <pc:sldMk cId="1188956283" sldId="410"/>
            <ac:picMk id="17" creationId="{62C0F645-0FF6-8D40-91FB-F4E5C1CB1242}"/>
          </ac:picMkLst>
        </pc:picChg>
      </pc:sldChg>
      <pc:sldChg chg="addSp delSp modSp add mod ord delAnim modAnim">
        <pc:chgData name="Ziyan Han" userId="3a0290bb0867d812" providerId="LiveId" clId="{8D046DC2-696B-304E-B677-6DAD298906A7}" dt="2024-06-24T09:38:10.640" v="3691" actId="1076"/>
        <pc:sldMkLst>
          <pc:docMk/>
          <pc:sldMk cId="378782512" sldId="411"/>
        </pc:sldMkLst>
        <pc:spChg chg="mod">
          <ac:chgData name="Ziyan Han" userId="3a0290bb0867d812" providerId="LiveId" clId="{8D046DC2-696B-304E-B677-6DAD298906A7}" dt="2024-06-24T09:37:51.423" v="3686" actId="403"/>
          <ac:spMkLst>
            <pc:docMk/>
            <pc:sldMk cId="378782512" sldId="411"/>
            <ac:spMk id="2" creationId="{00000000-0000-0000-0000-000000000000}"/>
          </ac:spMkLst>
        </pc:spChg>
        <pc:spChg chg="add mod">
          <ac:chgData name="Ziyan Han" userId="3a0290bb0867d812" providerId="LiveId" clId="{8D046DC2-696B-304E-B677-6DAD298906A7}" dt="2024-06-24T09:38:10.640" v="3691" actId="1076"/>
          <ac:spMkLst>
            <pc:docMk/>
            <pc:sldMk cId="378782512" sldId="411"/>
            <ac:spMk id="3" creationId="{9C430946-89AC-A444-9CE1-35B4494CD168}"/>
          </ac:spMkLst>
        </pc:spChg>
        <pc:spChg chg="mod">
          <ac:chgData name="Ziyan Han" userId="3a0290bb0867d812" providerId="LiveId" clId="{8D046DC2-696B-304E-B677-6DAD298906A7}" dt="2024-06-24T09:37:54.123" v="3687" actId="403"/>
          <ac:spMkLst>
            <pc:docMk/>
            <pc:sldMk cId="378782512" sldId="411"/>
            <ac:spMk id="4" creationId="{00000000-0000-0000-0000-000000000000}"/>
          </ac:spMkLst>
        </pc:spChg>
        <pc:spChg chg="mod">
          <ac:chgData name="Ziyan Han" userId="3a0290bb0867d812" providerId="LiveId" clId="{8D046DC2-696B-304E-B677-6DAD298906A7}" dt="2024-06-24T09:37:56.508" v="3688" actId="403"/>
          <ac:spMkLst>
            <pc:docMk/>
            <pc:sldMk cId="378782512" sldId="411"/>
            <ac:spMk id="6" creationId="{00000000-0000-0000-0000-000000000000}"/>
          </ac:spMkLst>
        </pc:spChg>
        <pc:spChg chg="mod">
          <ac:chgData name="Ziyan Han" userId="3a0290bb0867d812" providerId="LiveId" clId="{8D046DC2-696B-304E-B677-6DAD298906A7}" dt="2024-06-24T09:37:59.299" v="3689" actId="403"/>
          <ac:spMkLst>
            <pc:docMk/>
            <pc:sldMk cId="378782512" sldId="411"/>
            <ac:spMk id="7" creationId="{00000000-0000-0000-0000-000000000000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8" creationId="{00000000-0000-0000-0000-000000000000}"/>
          </ac:spMkLst>
        </pc:spChg>
        <pc:spChg chg="mod">
          <ac:chgData name="Ziyan Han" userId="3a0290bb0867d812" providerId="LiveId" clId="{8D046DC2-696B-304E-B677-6DAD298906A7}" dt="2024-06-24T07:00:57.792" v="1676" actId="1076"/>
          <ac:spMkLst>
            <pc:docMk/>
            <pc:sldMk cId="378782512" sldId="411"/>
            <ac:spMk id="10" creationId="{00000000-0000-0000-0000-000000000000}"/>
          </ac:spMkLst>
        </pc:spChg>
        <pc:spChg chg="mod">
          <ac:chgData name="Ziyan Han" userId="3a0290bb0867d812" providerId="LiveId" clId="{8D046DC2-696B-304E-B677-6DAD298906A7}" dt="2024-06-24T07:00:57.792" v="1676" actId="1076"/>
          <ac:spMkLst>
            <pc:docMk/>
            <pc:sldMk cId="378782512" sldId="411"/>
            <ac:spMk id="11" creationId="{00000000-0000-0000-0000-000000000000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12" creationId="{00000000-0000-0000-0000-000000000000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13" creationId="{00000000-0000-0000-0000-000000000000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14" creationId="{00000000-0000-0000-0000-000000000000}"/>
          </ac:spMkLst>
        </pc:spChg>
        <pc:spChg chg="mod">
          <ac:chgData name="Ziyan Han" userId="3a0290bb0867d812" providerId="LiveId" clId="{8D046DC2-696B-304E-B677-6DAD298906A7}" dt="2024-06-24T09:37:44.667" v="3685" actId="2711"/>
          <ac:spMkLst>
            <pc:docMk/>
            <pc:sldMk cId="378782512" sldId="411"/>
            <ac:spMk id="15" creationId="{5D4494A1-1798-F744-B2E3-668D40DB4595}"/>
          </ac:spMkLst>
        </pc:spChg>
        <pc:spChg chg="mod">
          <ac:chgData name="Ziyan Han" userId="3a0290bb0867d812" providerId="LiveId" clId="{8D046DC2-696B-304E-B677-6DAD298906A7}" dt="2024-06-24T09:37:44.667" v="3685" actId="2711"/>
          <ac:spMkLst>
            <pc:docMk/>
            <pc:sldMk cId="378782512" sldId="411"/>
            <ac:spMk id="18" creationId="{AE6A146E-14D3-BA45-A3B7-DB47C06D0DC0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20" creationId="{758C1DA6-0EF0-7244-BA2C-7EF566B96BCB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21" creationId="{34CD435C-83E4-A848-8C51-0171CE7C9733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22" creationId="{ED06447D-5DDE-984C-AC13-A4DEFE5194AF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24" creationId="{62E810D8-E4EF-E54A-8081-5493B6D3D1EB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26" creationId="{C1A59B0D-6F04-9D45-AFD2-D68C9D56FC31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28" creationId="{C298B28D-4420-ED48-8DA6-FEA1DBD12AFB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29" creationId="{F4F0A3A4-42E1-9F4D-8BBA-8335428C413F}"/>
          </ac:spMkLst>
        </pc:spChg>
        <pc:spChg chg="del">
          <ac:chgData name="Ziyan Han" userId="3a0290bb0867d812" providerId="LiveId" clId="{8D046DC2-696B-304E-B677-6DAD298906A7}" dt="2024-06-23T12:11:56.945" v="1223" actId="478"/>
          <ac:spMkLst>
            <pc:docMk/>
            <pc:sldMk cId="378782512" sldId="411"/>
            <ac:spMk id="30" creationId="{D485DA28-5F73-AF40-82E9-9B15469A541F}"/>
          </ac:spMkLst>
        </pc:spChg>
        <pc:grpChg chg="add mod">
          <ac:chgData name="Ziyan Han" userId="3a0290bb0867d812" providerId="LiveId" clId="{8D046DC2-696B-304E-B677-6DAD298906A7}" dt="2024-06-24T09:37:44.667" v="3685" actId="2711"/>
          <ac:grpSpMkLst>
            <pc:docMk/>
            <pc:sldMk cId="378782512" sldId="411"/>
            <ac:grpSpMk id="5" creationId="{9E294C10-2723-FF44-A284-0DC416C7E40F}"/>
          </ac:grpSpMkLst>
        </pc:grpChg>
      </pc:sldChg>
      <pc:sldChg chg="new del">
        <pc:chgData name="Ziyan Han" userId="3a0290bb0867d812" providerId="LiveId" clId="{8D046DC2-696B-304E-B677-6DAD298906A7}" dt="2024-06-23T12:24:06.818" v="1300" actId="2696"/>
        <pc:sldMkLst>
          <pc:docMk/>
          <pc:sldMk cId="4186994839" sldId="412"/>
        </pc:sldMkLst>
      </pc:sldChg>
      <pc:sldChg chg="addSp delSp modSp add mod ord modNotesTx">
        <pc:chgData name="Ziyan Han" userId="3a0290bb0867d812" providerId="LiveId" clId="{8D046DC2-696B-304E-B677-6DAD298906A7}" dt="2024-06-24T09:40:48.330" v="3733" actId="2711"/>
        <pc:sldMkLst>
          <pc:docMk/>
          <pc:sldMk cId="925388804" sldId="413"/>
        </pc:sldMkLst>
        <pc:spChg chg="mod">
          <ac:chgData name="Ziyan Han" userId="3a0290bb0867d812" providerId="LiveId" clId="{8D046DC2-696B-304E-B677-6DAD298906A7}" dt="2024-06-24T09:40:48.330" v="3733" actId="2711"/>
          <ac:spMkLst>
            <pc:docMk/>
            <pc:sldMk cId="925388804" sldId="413"/>
            <ac:spMk id="2" creationId="{4D2D1BF2-617D-754C-A2F5-413DB96094A1}"/>
          </ac:spMkLst>
        </pc:spChg>
        <pc:spChg chg="mod">
          <ac:chgData name="Ziyan Han" userId="3a0290bb0867d812" providerId="LiveId" clId="{8D046DC2-696B-304E-B677-6DAD298906A7}" dt="2024-06-24T09:40:48.330" v="3733" actId="2711"/>
          <ac:spMkLst>
            <pc:docMk/>
            <pc:sldMk cId="925388804" sldId="413"/>
            <ac:spMk id="3" creationId="{007C3E02-E725-E94B-9CAF-D67393AB82CD}"/>
          </ac:spMkLst>
        </pc:spChg>
        <pc:spChg chg="del">
          <ac:chgData name="Ziyan Han" userId="3a0290bb0867d812" providerId="LiveId" clId="{8D046DC2-696B-304E-B677-6DAD298906A7}" dt="2024-06-23T12:24:35.803" v="1312" actId="478"/>
          <ac:spMkLst>
            <pc:docMk/>
            <pc:sldMk cId="925388804" sldId="413"/>
            <ac:spMk id="13" creationId="{F17E8048-DBCB-AD40-A031-2230417176C9}"/>
          </ac:spMkLst>
        </pc:spChg>
        <pc:spChg chg="del">
          <ac:chgData name="Ziyan Han" userId="3a0290bb0867d812" providerId="LiveId" clId="{8D046DC2-696B-304E-B677-6DAD298906A7}" dt="2024-06-23T12:24:35.803" v="1312" actId="478"/>
          <ac:spMkLst>
            <pc:docMk/>
            <pc:sldMk cId="925388804" sldId="413"/>
            <ac:spMk id="14" creationId="{DD535912-365C-E847-B5AC-C90B4C86BAFB}"/>
          </ac:spMkLst>
        </pc:spChg>
        <pc:spChg chg="del">
          <ac:chgData name="Ziyan Han" userId="3a0290bb0867d812" providerId="LiveId" clId="{8D046DC2-696B-304E-B677-6DAD298906A7}" dt="2024-06-23T12:24:35.803" v="1312" actId="478"/>
          <ac:spMkLst>
            <pc:docMk/>
            <pc:sldMk cId="925388804" sldId="413"/>
            <ac:spMk id="15" creationId="{047CFF0E-F03D-A44D-BA2D-129F57CBC268}"/>
          </ac:spMkLst>
        </pc:spChg>
        <pc:spChg chg="del">
          <ac:chgData name="Ziyan Han" userId="3a0290bb0867d812" providerId="LiveId" clId="{8D046DC2-696B-304E-B677-6DAD298906A7}" dt="2024-06-23T12:24:34.006" v="1311" actId="478"/>
          <ac:spMkLst>
            <pc:docMk/>
            <pc:sldMk cId="925388804" sldId="413"/>
            <ac:spMk id="19" creationId="{17F4AFE8-22E7-7747-B5B1-000F98C58124}"/>
          </ac:spMkLst>
        </pc:spChg>
        <pc:spChg chg="del">
          <ac:chgData name="Ziyan Han" userId="3a0290bb0867d812" providerId="LiveId" clId="{8D046DC2-696B-304E-B677-6DAD298906A7}" dt="2024-06-23T12:24:35.803" v="1312" actId="478"/>
          <ac:spMkLst>
            <pc:docMk/>
            <pc:sldMk cId="925388804" sldId="413"/>
            <ac:spMk id="20" creationId="{5AA68300-98AF-CC44-BE0F-3945C6C80590}"/>
          </ac:spMkLst>
        </pc:spChg>
        <pc:spChg chg="del">
          <ac:chgData name="Ziyan Han" userId="3a0290bb0867d812" providerId="LiveId" clId="{8D046DC2-696B-304E-B677-6DAD298906A7}" dt="2024-06-23T12:24:37.789" v="1313" actId="478"/>
          <ac:spMkLst>
            <pc:docMk/>
            <pc:sldMk cId="925388804" sldId="413"/>
            <ac:spMk id="21" creationId="{F16183A0-28D5-1C4D-87E0-BAA9301D8516}"/>
          </ac:spMkLst>
        </pc:spChg>
        <pc:spChg chg="del">
          <ac:chgData name="Ziyan Han" userId="3a0290bb0867d812" providerId="LiveId" clId="{8D046DC2-696B-304E-B677-6DAD298906A7}" dt="2024-06-23T12:24:35.803" v="1312" actId="478"/>
          <ac:spMkLst>
            <pc:docMk/>
            <pc:sldMk cId="925388804" sldId="413"/>
            <ac:spMk id="22" creationId="{AE17497D-516E-264B-A9B7-79DFFC0D19D1}"/>
          </ac:spMkLst>
        </pc:spChg>
        <pc:spChg chg="del">
          <ac:chgData name="Ziyan Han" userId="3a0290bb0867d812" providerId="LiveId" clId="{8D046DC2-696B-304E-B677-6DAD298906A7}" dt="2024-06-23T12:24:35.803" v="1312" actId="478"/>
          <ac:spMkLst>
            <pc:docMk/>
            <pc:sldMk cId="925388804" sldId="413"/>
            <ac:spMk id="23" creationId="{CBCA9171-BB0D-9C45-8998-F0D5273501F1}"/>
          </ac:spMkLst>
        </pc:spChg>
        <pc:spChg chg="del">
          <ac:chgData name="Ziyan Han" userId="3a0290bb0867d812" providerId="LiveId" clId="{8D046DC2-696B-304E-B677-6DAD298906A7}" dt="2024-06-23T12:24:39.590" v="1314" actId="478"/>
          <ac:spMkLst>
            <pc:docMk/>
            <pc:sldMk cId="925388804" sldId="413"/>
            <ac:spMk id="27" creationId="{3C982404-F373-6848-A4B2-E6829BD8E99B}"/>
          </ac:spMkLst>
        </pc:spChg>
        <pc:picChg chg="add mod">
          <ac:chgData name="Ziyan Han" userId="3a0290bb0867d812" providerId="LiveId" clId="{8D046DC2-696B-304E-B677-6DAD298906A7}" dt="2024-06-24T09:40:48.330" v="3733" actId="2711"/>
          <ac:picMkLst>
            <pc:docMk/>
            <pc:sldMk cId="925388804" sldId="413"/>
            <ac:picMk id="4" creationId="{A76D8F09-49D4-064B-AC6F-13C20BAF32F6}"/>
          </ac:picMkLst>
        </pc:picChg>
      </pc:sldChg>
      <pc:sldChg chg="modSp add mod">
        <pc:chgData name="Ziyan Han" userId="3a0290bb0867d812" providerId="LiveId" clId="{8D046DC2-696B-304E-B677-6DAD298906A7}" dt="2024-06-23T12:36:34.968" v="1390" actId="1076"/>
        <pc:sldMkLst>
          <pc:docMk/>
          <pc:sldMk cId="1612192146" sldId="414"/>
        </pc:sldMkLst>
        <pc:spChg chg="mod">
          <ac:chgData name="Ziyan Han" userId="3a0290bb0867d812" providerId="LiveId" clId="{8D046DC2-696B-304E-B677-6DAD298906A7}" dt="2024-06-23T12:35:14.194" v="1353" actId="27636"/>
          <ac:spMkLst>
            <pc:docMk/>
            <pc:sldMk cId="1612192146" sldId="414"/>
            <ac:spMk id="2" creationId="{FB59B3BE-B6DA-187E-D4F1-06B3FAA60C9D}"/>
          </ac:spMkLst>
        </pc:spChg>
        <pc:spChg chg="mod">
          <ac:chgData name="Ziyan Han" userId="3a0290bb0867d812" providerId="LiveId" clId="{8D046DC2-696B-304E-B677-6DAD298906A7}" dt="2024-06-23T12:36:02.138" v="1386" actId="20577"/>
          <ac:spMkLst>
            <pc:docMk/>
            <pc:sldMk cId="1612192146" sldId="414"/>
            <ac:spMk id="4" creationId="{846CA63C-E1DF-0AAD-0FD8-71027E727C44}"/>
          </ac:spMkLst>
        </pc:spChg>
        <pc:grpChg chg="mod">
          <ac:chgData name="Ziyan Han" userId="3a0290bb0867d812" providerId="LiveId" clId="{8D046DC2-696B-304E-B677-6DAD298906A7}" dt="2024-06-23T12:36:34.968" v="1390" actId="1076"/>
          <ac:grpSpMkLst>
            <pc:docMk/>
            <pc:sldMk cId="1612192146" sldId="414"/>
            <ac:grpSpMk id="3" creationId="{74A21600-92A6-4760-8206-419F325FD2E8}"/>
          </ac:grpSpMkLst>
        </pc:grpChg>
        <pc:picChg chg="mod">
          <ac:chgData name="Ziyan Han" userId="3a0290bb0867d812" providerId="LiveId" clId="{8D046DC2-696B-304E-B677-6DAD298906A7}" dt="2024-06-23T12:36:30.128" v="1389" actId="1076"/>
          <ac:picMkLst>
            <pc:docMk/>
            <pc:sldMk cId="1612192146" sldId="414"/>
            <ac:picMk id="9" creationId="{8F9B9E63-1741-FA7F-E242-31F5B04CB2B1}"/>
          </ac:picMkLst>
        </pc:picChg>
      </pc:sldChg>
      <pc:sldChg chg="addSp delSp modSp add mod">
        <pc:chgData name="Ziyan Han" userId="3a0290bb0867d812" providerId="LiveId" clId="{8D046DC2-696B-304E-B677-6DAD298906A7}" dt="2024-06-25T07:59:45.546" v="4861" actId="20577"/>
        <pc:sldMkLst>
          <pc:docMk/>
          <pc:sldMk cId="709961529" sldId="415"/>
        </pc:sldMkLst>
        <pc:spChg chg="mod">
          <ac:chgData name="Ziyan Han" userId="3a0290bb0867d812" providerId="LiveId" clId="{8D046DC2-696B-304E-B677-6DAD298906A7}" dt="2024-06-24T09:43:43.236" v="3776" actId="2711"/>
          <ac:spMkLst>
            <pc:docMk/>
            <pc:sldMk cId="709961529" sldId="415"/>
            <ac:spMk id="2" creationId="{BF6AB0C3-8C2F-3C7A-A3F4-97667644F944}"/>
          </ac:spMkLst>
        </pc:spChg>
        <pc:spChg chg="del">
          <ac:chgData name="Ziyan Han" userId="3a0290bb0867d812" providerId="LiveId" clId="{8D046DC2-696B-304E-B677-6DAD298906A7}" dt="2024-06-24T07:33:05.456" v="2433" actId="478"/>
          <ac:spMkLst>
            <pc:docMk/>
            <pc:sldMk cId="709961529" sldId="415"/>
            <ac:spMk id="9" creationId="{83F85A18-4AE4-2F62-1E46-5C48D0D30AF5}"/>
          </ac:spMkLst>
        </pc:spChg>
        <pc:spChg chg="del">
          <ac:chgData name="Ziyan Han" userId="3a0290bb0867d812" providerId="LiveId" clId="{8D046DC2-696B-304E-B677-6DAD298906A7}" dt="2024-06-24T07:33:07.917" v="2434" actId="478"/>
          <ac:spMkLst>
            <pc:docMk/>
            <pc:sldMk cId="709961529" sldId="415"/>
            <ac:spMk id="10" creationId="{B77CE5F0-B684-ADF6-5090-2A43A750B8D2}"/>
          </ac:spMkLst>
        </pc:spChg>
        <pc:spChg chg="del">
          <ac:chgData name="Ziyan Han" userId="3a0290bb0867d812" providerId="LiveId" clId="{8D046DC2-696B-304E-B677-6DAD298906A7}" dt="2024-06-24T07:33:07.917" v="2434" actId="478"/>
          <ac:spMkLst>
            <pc:docMk/>
            <pc:sldMk cId="709961529" sldId="415"/>
            <ac:spMk id="11" creationId="{CAE13E2B-0DD9-D9D1-4223-5615B4BECFE1}"/>
          </ac:spMkLst>
        </pc:spChg>
        <pc:spChg chg="del">
          <ac:chgData name="Ziyan Han" userId="3a0290bb0867d812" providerId="LiveId" clId="{8D046DC2-696B-304E-B677-6DAD298906A7}" dt="2024-06-24T07:33:07.917" v="2434" actId="478"/>
          <ac:spMkLst>
            <pc:docMk/>
            <pc:sldMk cId="709961529" sldId="415"/>
            <ac:spMk id="12" creationId="{47F518F2-E7E7-CADD-CE09-B2B78BD506F1}"/>
          </ac:spMkLst>
        </pc:spChg>
        <pc:spChg chg="add mod">
          <ac:chgData name="Ziyan Han" userId="3a0290bb0867d812" providerId="LiveId" clId="{8D046DC2-696B-304E-B677-6DAD298906A7}" dt="2024-06-25T07:59:45.546" v="4861" actId="20577"/>
          <ac:spMkLst>
            <pc:docMk/>
            <pc:sldMk cId="709961529" sldId="415"/>
            <ac:spMk id="14" creationId="{B26CF634-B021-144A-AECF-46A1D9AAE6FF}"/>
          </ac:spMkLst>
        </pc:spChg>
        <pc:spChg chg="mod">
          <ac:chgData name="Ziyan Han" userId="3a0290bb0867d812" providerId="LiveId" clId="{8D046DC2-696B-304E-B677-6DAD298906A7}" dt="2024-06-24T09:43:43.236" v="3776" actId="2711"/>
          <ac:spMkLst>
            <pc:docMk/>
            <pc:sldMk cId="709961529" sldId="415"/>
            <ac:spMk id="17" creationId="{EF406FAB-0679-ED1B-A60F-4D9D75B30D97}"/>
          </ac:spMkLst>
        </pc:spChg>
        <pc:spChg chg="del mod">
          <ac:chgData name="Ziyan Han" userId="3a0290bb0867d812" providerId="LiveId" clId="{8D046DC2-696B-304E-B677-6DAD298906A7}" dt="2024-06-24T08:06:47.449" v="2535" actId="478"/>
          <ac:spMkLst>
            <pc:docMk/>
            <pc:sldMk cId="709961529" sldId="415"/>
            <ac:spMk id="18" creationId="{BF0277A0-A578-8EBD-37F2-BB3F45960826}"/>
          </ac:spMkLst>
        </pc:spChg>
        <pc:spChg chg="mod">
          <ac:chgData name="Ziyan Han" userId="3a0290bb0867d812" providerId="LiveId" clId="{8D046DC2-696B-304E-B677-6DAD298906A7}" dt="2024-06-24T10:48:07.989" v="3954" actId="692"/>
          <ac:spMkLst>
            <pc:docMk/>
            <pc:sldMk cId="709961529" sldId="415"/>
            <ac:spMk id="19" creationId="{185FE895-8026-7C8E-3269-B09795801DBA}"/>
          </ac:spMkLst>
        </pc:spChg>
        <pc:spChg chg="mod">
          <ac:chgData name="Ziyan Han" userId="3a0290bb0867d812" providerId="LiveId" clId="{8D046DC2-696B-304E-B677-6DAD298906A7}" dt="2024-06-24T09:43:43.236" v="3776" actId="2711"/>
          <ac:spMkLst>
            <pc:docMk/>
            <pc:sldMk cId="709961529" sldId="415"/>
            <ac:spMk id="21" creationId="{09C3FB86-92BD-432F-B71B-3E289ABB6FBB}"/>
          </ac:spMkLst>
        </pc:spChg>
        <pc:spChg chg="mod">
          <ac:chgData name="Ziyan Han" userId="3a0290bb0867d812" providerId="LiveId" clId="{8D046DC2-696B-304E-B677-6DAD298906A7}" dt="2024-06-24T09:43:47.446" v="3777" actId="403"/>
          <ac:spMkLst>
            <pc:docMk/>
            <pc:sldMk cId="709961529" sldId="415"/>
            <ac:spMk id="22" creationId="{FBBBE534-93A2-5E4C-B684-FB935EE4A825}"/>
          </ac:spMkLst>
        </pc:spChg>
        <pc:grpChg chg="add mod">
          <ac:chgData name="Ziyan Han" userId="3a0290bb0867d812" providerId="LiveId" clId="{8D046DC2-696B-304E-B677-6DAD298906A7}" dt="2024-06-24T08:06:50.149" v="2536"/>
          <ac:grpSpMkLst>
            <pc:docMk/>
            <pc:sldMk cId="709961529" sldId="415"/>
            <ac:grpSpMk id="15" creationId="{05DAFBD2-4305-4643-9266-7C82A0C47E67}"/>
          </ac:grpSpMkLst>
        </pc:grpChg>
        <pc:picChg chg="del">
          <ac:chgData name="Ziyan Han" userId="3a0290bb0867d812" providerId="LiveId" clId="{8D046DC2-696B-304E-B677-6DAD298906A7}" dt="2024-06-24T08:06:46.132" v="2534" actId="478"/>
          <ac:picMkLst>
            <pc:docMk/>
            <pc:sldMk cId="709961529" sldId="415"/>
            <ac:picMk id="4" creationId="{F3596554-4494-A49D-F710-40FFE05E9B31}"/>
          </ac:picMkLst>
        </pc:picChg>
        <pc:picChg chg="del">
          <ac:chgData name="Ziyan Han" userId="3a0290bb0867d812" providerId="LiveId" clId="{8D046DC2-696B-304E-B677-6DAD298906A7}" dt="2024-06-24T08:06:43.526" v="2532" actId="478"/>
          <ac:picMkLst>
            <pc:docMk/>
            <pc:sldMk cId="709961529" sldId="415"/>
            <ac:picMk id="6" creationId="{36F1064E-328D-7CD4-9101-5CB2AF55411A}"/>
          </ac:picMkLst>
        </pc:picChg>
        <pc:picChg chg="mod">
          <ac:chgData name="Ziyan Han" userId="3a0290bb0867d812" providerId="LiveId" clId="{8D046DC2-696B-304E-B677-6DAD298906A7}" dt="2024-06-24T08:06:50.149" v="2536"/>
          <ac:picMkLst>
            <pc:docMk/>
            <pc:sldMk cId="709961529" sldId="415"/>
            <ac:picMk id="20" creationId="{44ECD714-7B8C-2442-AD38-0AA9F73ECEEC}"/>
          </ac:picMkLst>
        </pc:picChg>
      </pc:sldChg>
      <pc:sldChg chg="addSp delSp modSp add mod">
        <pc:chgData name="Ziyan Han" userId="3a0290bb0867d812" providerId="LiveId" clId="{8D046DC2-696B-304E-B677-6DAD298906A7}" dt="2024-06-24T10:48:13.318" v="3956" actId="692"/>
        <pc:sldMkLst>
          <pc:docMk/>
          <pc:sldMk cId="3408088365" sldId="416"/>
        </pc:sldMkLst>
        <pc:spChg chg="mod">
          <ac:chgData name="Ziyan Han" userId="3a0290bb0867d812" providerId="LiveId" clId="{8D046DC2-696B-304E-B677-6DAD298906A7}" dt="2024-06-24T09:44:22.164" v="3783" actId="2711"/>
          <ac:spMkLst>
            <pc:docMk/>
            <pc:sldMk cId="3408088365" sldId="416"/>
            <ac:spMk id="2" creationId="{BF6AB0C3-8C2F-3C7A-A3F4-97667644F944}"/>
          </ac:spMkLst>
        </pc:spChg>
        <pc:spChg chg="add mod">
          <ac:chgData name="Ziyan Han" userId="3a0290bb0867d812" providerId="LiveId" clId="{8D046DC2-696B-304E-B677-6DAD298906A7}" dt="2024-06-24T09:44:22.164" v="3783" actId="2711"/>
          <ac:spMkLst>
            <pc:docMk/>
            <pc:sldMk cId="3408088365" sldId="416"/>
            <ac:spMk id="11" creationId="{CA2F2548-A602-CC44-907B-499EBEA85AD7}"/>
          </ac:spMkLst>
        </pc:spChg>
        <pc:spChg chg="del">
          <ac:chgData name="Ziyan Han" userId="3a0290bb0867d812" providerId="LiveId" clId="{8D046DC2-696B-304E-B677-6DAD298906A7}" dt="2024-06-24T08:15:13.439" v="2637" actId="478"/>
          <ac:spMkLst>
            <pc:docMk/>
            <pc:sldMk cId="3408088365" sldId="416"/>
            <ac:spMk id="14" creationId="{B26CF634-B021-144A-AECF-46A1D9AAE6FF}"/>
          </ac:spMkLst>
        </pc:spChg>
        <pc:spChg chg="mod">
          <ac:chgData name="Ziyan Han" userId="3a0290bb0867d812" providerId="LiveId" clId="{8D046DC2-696B-304E-B677-6DAD298906A7}" dt="2024-06-24T08:07:21.354" v="2546" actId="1038"/>
          <ac:spMkLst>
            <pc:docMk/>
            <pc:sldMk cId="3408088365" sldId="416"/>
            <ac:spMk id="15" creationId="{EB425A33-C1FC-2C4B-AA0A-44F515E4BF06}"/>
          </ac:spMkLst>
        </pc:spChg>
        <pc:spChg chg="mod">
          <ac:chgData name="Ziyan Han" userId="3a0290bb0867d812" providerId="LiveId" clId="{8D046DC2-696B-304E-B677-6DAD298906A7}" dt="2024-06-24T09:44:22.164" v="3783" actId="2711"/>
          <ac:spMkLst>
            <pc:docMk/>
            <pc:sldMk cId="3408088365" sldId="416"/>
            <ac:spMk id="17" creationId="{EF406FAB-0679-ED1B-A60F-4D9D75B30D97}"/>
          </ac:spMkLst>
        </pc:spChg>
        <pc:spChg chg="del">
          <ac:chgData name="Ziyan Han" userId="3a0290bb0867d812" providerId="LiveId" clId="{8D046DC2-696B-304E-B677-6DAD298906A7}" dt="2024-06-24T08:07:00.266" v="2538" actId="478"/>
          <ac:spMkLst>
            <pc:docMk/>
            <pc:sldMk cId="3408088365" sldId="416"/>
            <ac:spMk id="18" creationId="{BF0277A0-A578-8EBD-37F2-BB3F45960826}"/>
          </ac:spMkLst>
        </pc:spChg>
        <pc:spChg chg="mod">
          <ac:chgData name="Ziyan Han" userId="3a0290bb0867d812" providerId="LiveId" clId="{8D046DC2-696B-304E-B677-6DAD298906A7}" dt="2024-06-24T10:48:13.318" v="3956" actId="692"/>
          <ac:spMkLst>
            <pc:docMk/>
            <pc:sldMk cId="3408088365" sldId="416"/>
            <ac:spMk id="19" creationId="{185FE895-8026-7C8E-3269-B09795801DBA}"/>
          </ac:spMkLst>
        </pc:spChg>
        <pc:spChg chg="mod">
          <ac:chgData name="Ziyan Han" userId="3a0290bb0867d812" providerId="LiveId" clId="{8D046DC2-696B-304E-B677-6DAD298906A7}" dt="2024-06-24T09:44:22.164" v="3783" actId="2711"/>
          <ac:spMkLst>
            <pc:docMk/>
            <pc:sldMk cId="3408088365" sldId="416"/>
            <ac:spMk id="21" creationId="{09C3FB86-92BD-432F-B71B-3E289ABB6FBB}"/>
          </ac:spMkLst>
        </pc:spChg>
        <pc:spChg chg="mod">
          <ac:chgData name="Ziyan Han" userId="3a0290bb0867d812" providerId="LiveId" clId="{8D046DC2-696B-304E-B677-6DAD298906A7}" dt="2024-06-24T09:44:24.844" v="3784" actId="403"/>
          <ac:spMkLst>
            <pc:docMk/>
            <pc:sldMk cId="3408088365" sldId="416"/>
            <ac:spMk id="23" creationId="{BAA8AA1E-E08F-CB4F-928F-034CE707BF69}"/>
          </ac:spMkLst>
        </pc:spChg>
        <pc:grpChg chg="add del mod">
          <ac:chgData name="Ziyan Han" userId="3a0290bb0867d812" providerId="LiveId" clId="{8D046DC2-696B-304E-B677-6DAD298906A7}" dt="2024-06-24T08:07:35.031" v="2549" actId="478"/>
          <ac:grpSpMkLst>
            <pc:docMk/>
            <pc:sldMk cId="3408088365" sldId="416"/>
            <ac:grpSpMk id="12" creationId="{533248AB-C2A9-144F-81CC-33AA09B48707}"/>
          </ac:grpSpMkLst>
        </pc:grpChg>
        <pc:grpChg chg="add mod">
          <ac:chgData name="Ziyan Han" userId="3a0290bb0867d812" providerId="LiveId" clId="{8D046DC2-696B-304E-B677-6DAD298906A7}" dt="2024-06-24T08:07:35.458" v="2550"/>
          <ac:grpSpMkLst>
            <pc:docMk/>
            <pc:sldMk cId="3408088365" sldId="416"/>
            <ac:grpSpMk id="20" creationId="{4137BA69-392B-C74B-8921-19764673C3E4}"/>
          </ac:grpSpMkLst>
        </pc:grpChg>
        <pc:picChg chg="del">
          <ac:chgData name="Ziyan Han" userId="3a0290bb0867d812" providerId="LiveId" clId="{8D046DC2-696B-304E-B677-6DAD298906A7}" dt="2024-06-24T08:06:58.941" v="2537" actId="478"/>
          <ac:picMkLst>
            <pc:docMk/>
            <pc:sldMk cId="3408088365" sldId="416"/>
            <ac:picMk id="4" creationId="{F3596554-4494-A49D-F710-40FFE05E9B31}"/>
          </ac:picMkLst>
        </pc:picChg>
        <pc:picChg chg="del">
          <ac:chgData name="Ziyan Han" userId="3a0290bb0867d812" providerId="LiveId" clId="{8D046DC2-696B-304E-B677-6DAD298906A7}" dt="2024-06-24T08:07:00.734" v="2539" actId="478"/>
          <ac:picMkLst>
            <pc:docMk/>
            <pc:sldMk cId="3408088365" sldId="416"/>
            <ac:picMk id="6" creationId="{36F1064E-328D-7CD4-9101-5CB2AF55411A}"/>
          </ac:picMkLst>
        </pc:picChg>
        <pc:picChg chg="mod">
          <ac:chgData name="Ziyan Han" userId="3a0290bb0867d812" providerId="LiveId" clId="{8D046DC2-696B-304E-B677-6DAD298906A7}" dt="2024-06-24T08:07:08.846" v="2541" actId="14100"/>
          <ac:picMkLst>
            <pc:docMk/>
            <pc:sldMk cId="3408088365" sldId="416"/>
            <ac:picMk id="13" creationId="{45703801-92DE-5A46-8840-1ACEB2CEB763}"/>
          </ac:picMkLst>
        </pc:picChg>
        <pc:picChg chg="mod">
          <ac:chgData name="Ziyan Han" userId="3a0290bb0867d812" providerId="LiveId" clId="{8D046DC2-696B-304E-B677-6DAD298906A7}" dt="2024-06-24T08:07:35.458" v="2550"/>
          <ac:picMkLst>
            <pc:docMk/>
            <pc:sldMk cId="3408088365" sldId="416"/>
            <ac:picMk id="22" creationId="{70E42C10-1F60-C943-9E0C-E1091B9CC76B}"/>
          </ac:picMkLst>
        </pc:picChg>
      </pc:sldChg>
      <pc:sldChg chg="addSp delSp modSp add mod">
        <pc:chgData name="Ziyan Han" userId="3a0290bb0867d812" providerId="LiveId" clId="{8D046DC2-696B-304E-B677-6DAD298906A7}" dt="2024-06-24T10:48:17.059" v="3958" actId="692"/>
        <pc:sldMkLst>
          <pc:docMk/>
          <pc:sldMk cId="4176569597" sldId="417"/>
        </pc:sldMkLst>
        <pc:spChg chg="mod">
          <ac:chgData name="Ziyan Han" userId="3a0290bb0867d812" providerId="LiveId" clId="{8D046DC2-696B-304E-B677-6DAD298906A7}" dt="2024-06-24T09:44:37.394" v="3785" actId="2711"/>
          <ac:spMkLst>
            <pc:docMk/>
            <pc:sldMk cId="4176569597" sldId="417"/>
            <ac:spMk id="2" creationId="{BF6AB0C3-8C2F-3C7A-A3F4-97667644F944}"/>
          </ac:spMkLst>
        </pc:spChg>
        <pc:spChg chg="mod">
          <ac:chgData name="Ziyan Han" userId="3a0290bb0867d812" providerId="LiveId" clId="{8D046DC2-696B-304E-B677-6DAD298906A7}" dt="2024-06-24T09:44:52.983" v="3802" actId="20577"/>
          <ac:spMkLst>
            <pc:docMk/>
            <pc:sldMk cId="4176569597" sldId="417"/>
            <ac:spMk id="11" creationId="{CA2F2548-A602-CC44-907B-499EBEA85AD7}"/>
          </ac:spMkLst>
        </pc:spChg>
        <pc:spChg chg="del">
          <ac:chgData name="Ziyan Han" userId="3a0290bb0867d812" providerId="LiveId" clId="{8D046DC2-696B-304E-B677-6DAD298906A7}" dt="2024-06-24T08:15:23.290" v="2638" actId="478"/>
          <ac:spMkLst>
            <pc:docMk/>
            <pc:sldMk cId="4176569597" sldId="417"/>
            <ac:spMk id="14" creationId="{B26CF634-B021-144A-AECF-46A1D9AAE6FF}"/>
          </ac:spMkLst>
        </pc:spChg>
        <pc:spChg chg="mod">
          <ac:chgData name="Ziyan Han" userId="3a0290bb0867d812" providerId="LiveId" clId="{8D046DC2-696B-304E-B677-6DAD298906A7}" dt="2024-06-24T09:44:40.534" v="3786" actId="403"/>
          <ac:spMkLst>
            <pc:docMk/>
            <pc:sldMk cId="4176569597" sldId="417"/>
            <ac:spMk id="15" creationId="{0E589597-0690-7548-9907-3F11EDBE9368}"/>
          </ac:spMkLst>
        </pc:spChg>
        <pc:spChg chg="mod">
          <ac:chgData name="Ziyan Han" userId="3a0290bb0867d812" providerId="LiveId" clId="{8D046DC2-696B-304E-B677-6DAD298906A7}" dt="2024-06-24T09:44:37.394" v="3785" actId="2711"/>
          <ac:spMkLst>
            <pc:docMk/>
            <pc:sldMk cId="4176569597" sldId="417"/>
            <ac:spMk id="17" creationId="{EF406FAB-0679-ED1B-A60F-4D9D75B30D97}"/>
          </ac:spMkLst>
        </pc:spChg>
        <pc:spChg chg="del">
          <ac:chgData name="Ziyan Han" userId="3a0290bb0867d812" providerId="LiveId" clId="{8D046DC2-696B-304E-B677-6DAD298906A7}" dt="2024-06-24T08:08:04.197" v="2553" actId="478"/>
          <ac:spMkLst>
            <pc:docMk/>
            <pc:sldMk cId="4176569597" sldId="417"/>
            <ac:spMk id="18" creationId="{BF0277A0-A578-8EBD-37F2-BB3F45960826}"/>
          </ac:spMkLst>
        </pc:spChg>
        <pc:spChg chg="mod">
          <ac:chgData name="Ziyan Han" userId="3a0290bb0867d812" providerId="LiveId" clId="{8D046DC2-696B-304E-B677-6DAD298906A7}" dt="2024-06-24T10:48:17.059" v="3958" actId="692"/>
          <ac:spMkLst>
            <pc:docMk/>
            <pc:sldMk cId="4176569597" sldId="417"/>
            <ac:spMk id="19" creationId="{185FE895-8026-7C8E-3269-B09795801DBA}"/>
          </ac:spMkLst>
        </pc:spChg>
        <pc:spChg chg="add del mod">
          <ac:chgData name="Ziyan Han" userId="3a0290bb0867d812" providerId="LiveId" clId="{8D046DC2-696B-304E-B677-6DAD298906A7}" dt="2024-06-24T08:15:35.727" v="2640"/>
          <ac:spMkLst>
            <pc:docMk/>
            <pc:sldMk cId="4176569597" sldId="417"/>
            <ac:spMk id="20" creationId="{AA8034C3-2A20-3A42-93CB-5E1C27EA3CF7}"/>
          </ac:spMkLst>
        </pc:spChg>
        <pc:spChg chg="mod">
          <ac:chgData name="Ziyan Han" userId="3a0290bb0867d812" providerId="LiveId" clId="{8D046DC2-696B-304E-B677-6DAD298906A7}" dt="2024-06-24T09:44:37.394" v="3785" actId="2711"/>
          <ac:spMkLst>
            <pc:docMk/>
            <pc:sldMk cId="4176569597" sldId="417"/>
            <ac:spMk id="21" creationId="{09C3FB86-92BD-432F-B71B-3E289ABB6FBB}"/>
          </ac:spMkLst>
        </pc:spChg>
        <pc:grpChg chg="add mod">
          <ac:chgData name="Ziyan Han" userId="3a0290bb0867d812" providerId="LiveId" clId="{8D046DC2-696B-304E-B677-6DAD298906A7}" dt="2024-06-24T08:08:06.352" v="2555"/>
          <ac:grpSpMkLst>
            <pc:docMk/>
            <pc:sldMk cId="4176569597" sldId="417"/>
            <ac:grpSpMk id="12" creationId="{E29095CD-52B0-084D-90A9-8E0444063838}"/>
          </ac:grpSpMkLst>
        </pc:grpChg>
        <pc:picChg chg="del">
          <ac:chgData name="Ziyan Han" userId="3a0290bb0867d812" providerId="LiveId" clId="{8D046DC2-696B-304E-B677-6DAD298906A7}" dt="2024-06-24T08:08:04.197" v="2553" actId="478"/>
          <ac:picMkLst>
            <pc:docMk/>
            <pc:sldMk cId="4176569597" sldId="417"/>
            <ac:picMk id="4" creationId="{F3596554-4494-A49D-F710-40FFE05E9B31}"/>
          </ac:picMkLst>
        </pc:picChg>
        <pc:picChg chg="del">
          <ac:chgData name="Ziyan Han" userId="3a0290bb0867d812" providerId="LiveId" clId="{8D046DC2-696B-304E-B677-6DAD298906A7}" dt="2024-06-24T08:08:05.938" v="2554" actId="478"/>
          <ac:picMkLst>
            <pc:docMk/>
            <pc:sldMk cId="4176569597" sldId="417"/>
            <ac:picMk id="6" creationId="{36F1064E-328D-7CD4-9101-5CB2AF55411A}"/>
          </ac:picMkLst>
        </pc:picChg>
        <pc:picChg chg="mod">
          <ac:chgData name="Ziyan Han" userId="3a0290bb0867d812" providerId="LiveId" clId="{8D046DC2-696B-304E-B677-6DAD298906A7}" dt="2024-06-24T08:08:06.352" v="2555"/>
          <ac:picMkLst>
            <pc:docMk/>
            <pc:sldMk cId="4176569597" sldId="417"/>
            <ac:picMk id="13" creationId="{C61582A2-B7B9-7946-9755-DCAEFEFF6094}"/>
          </ac:picMkLst>
        </pc:picChg>
      </pc:sldChg>
      <pc:sldChg chg="addSp delSp modSp add mod">
        <pc:chgData name="Ziyan Han" userId="3a0290bb0867d812" providerId="LiveId" clId="{8D046DC2-696B-304E-B677-6DAD298906A7}" dt="2024-06-24T12:42:14.169" v="4146" actId="21"/>
        <pc:sldMkLst>
          <pc:docMk/>
          <pc:sldMk cId="2187565835" sldId="418"/>
        </pc:sldMkLst>
        <pc:spChg chg="mod">
          <ac:chgData name="Ziyan Han" userId="3a0290bb0867d812" providerId="LiveId" clId="{8D046DC2-696B-304E-B677-6DAD298906A7}" dt="2024-06-24T09:45:02.125" v="3803" actId="2711"/>
          <ac:spMkLst>
            <pc:docMk/>
            <pc:sldMk cId="2187565835" sldId="418"/>
            <ac:spMk id="2" creationId="{BF6AB0C3-8C2F-3C7A-A3F4-97667644F944}"/>
          </ac:spMkLst>
        </pc:spChg>
        <pc:spChg chg="mod">
          <ac:chgData name="Ziyan Han" userId="3a0290bb0867d812" providerId="LiveId" clId="{8D046DC2-696B-304E-B677-6DAD298906A7}" dt="2024-06-24T09:45:02.125" v="3803" actId="2711"/>
          <ac:spMkLst>
            <pc:docMk/>
            <pc:sldMk cId="2187565835" sldId="418"/>
            <ac:spMk id="11" creationId="{CA2F2548-A602-CC44-907B-499EBEA85AD7}"/>
          </ac:spMkLst>
        </pc:spChg>
        <pc:spChg chg="del">
          <ac:chgData name="Ziyan Han" userId="3a0290bb0867d812" providerId="LiveId" clId="{8D046DC2-696B-304E-B677-6DAD298906A7}" dt="2024-06-24T08:16:47.338" v="2653" actId="478"/>
          <ac:spMkLst>
            <pc:docMk/>
            <pc:sldMk cId="2187565835" sldId="418"/>
            <ac:spMk id="14" creationId="{B26CF634-B021-144A-AECF-46A1D9AAE6FF}"/>
          </ac:spMkLst>
        </pc:spChg>
        <pc:spChg chg="mod">
          <ac:chgData name="Ziyan Han" userId="3a0290bb0867d812" providerId="LiveId" clId="{8D046DC2-696B-304E-B677-6DAD298906A7}" dt="2024-06-24T09:45:08.391" v="3804" actId="403"/>
          <ac:spMkLst>
            <pc:docMk/>
            <pc:sldMk cId="2187565835" sldId="418"/>
            <ac:spMk id="15" creationId="{9F4ADD5F-2248-5B43-A018-AB2C6CA6946E}"/>
          </ac:spMkLst>
        </pc:spChg>
        <pc:spChg chg="mod">
          <ac:chgData name="Ziyan Han" userId="3a0290bb0867d812" providerId="LiveId" clId="{8D046DC2-696B-304E-B677-6DAD298906A7}" dt="2024-06-24T09:45:02.125" v="3803" actId="2711"/>
          <ac:spMkLst>
            <pc:docMk/>
            <pc:sldMk cId="2187565835" sldId="418"/>
            <ac:spMk id="17" creationId="{EF406FAB-0679-ED1B-A60F-4D9D75B30D97}"/>
          </ac:spMkLst>
        </pc:spChg>
        <pc:spChg chg="del">
          <ac:chgData name="Ziyan Han" userId="3a0290bb0867d812" providerId="LiveId" clId="{8D046DC2-696B-304E-B677-6DAD298906A7}" dt="2024-06-24T08:08:12.386" v="2556" actId="478"/>
          <ac:spMkLst>
            <pc:docMk/>
            <pc:sldMk cId="2187565835" sldId="418"/>
            <ac:spMk id="18" creationId="{BF0277A0-A578-8EBD-37F2-BB3F45960826}"/>
          </ac:spMkLst>
        </pc:spChg>
        <pc:spChg chg="mod">
          <ac:chgData name="Ziyan Han" userId="3a0290bb0867d812" providerId="LiveId" clId="{8D046DC2-696B-304E-B677-6DAD298906A7}" dt="2024-06-24T10:48:21.960" v="3960" actId="692"/>
          <ac:spMkLst>
            <pc:docMk/>
            <pc:sldMk cId="2187565835" sldId="418"/>
            <ac:spMk id="19" creationId="{185FE895-8026-7C8E-3269-B09795801DBA}"/>
          </ac:spMkLst>
        </pc:spChg>
        <pc:spChg chg="add del mod">
          <ac:chgData name="Ziyan Han" userId="3a0290bb0867d812" providerId="LiveId" clId="{8D046DC2-696B-304E-B677-6DAD298906A7}" dt="2024-06-24T12:42:14.169" v="4146" actId="21"/>
          <ac:spMkLst>
            <pc:docMk/>
            <pc:sldMk cId="2187565835" sldId="418"/>
            <ac:spMk id="20" creationId="{BBFE4CA9-72C3-DF4F-99AA-37F976526C78}"/>
          </ac:spMkLst>
        </pc:spChg>
        <pc:spChg chg="mod">
          <ac:chgData name="Ziyan Han" userId="3a0290bb0867d812" providerId="LiveId" clId="{8D046DC2-696B-304E-B677-6DAD298906A7}" dt="2024-06-24T09:45:02.125" v="3803" actId="2711"/>
          <ac:spMkLst>
            <pc:docMk/>
            <pc:sldMk cId="2187565835" sldId="418"/>
            <ac:spMk id="21" creationId="{09C3FB86-92BD-432F-B71B-3E289ABB6FBB}"/>
          </ac:spMkLst>
        </pc:spChg>
        <pc:grpChg chg="add mod">
          <ac:chgData name="Ziyan Han" userId="3a0290bb0867d812" providerId="LiveId" clId="{8D046DC2-696B-304E-B677-6DAD298906A7}" dt="2024-06-24T08:08:14.931" v="2559"/>
          <ac:grpSpMkLst>
            <pc:docMk/>
            <pc:sldMk cId="2187565835" sldId="418"/>
            <ac:grpSpMk id="12" creationId="{98E21528-B716-F547-AF63-F38AA03F73C4}"/>
          </ac:grpSpMkLst>
        </pc:grpChg>
        <pc:picChg chg="del">
          <ac:chgData name="Ziyan Han" userId="3a0290bb0867d812" providerId="LiveId" clId="{8D046DC2-696B-304E-B677-6DAD298906A7}" dt="2024-06-24T08:08:13.745" v="2557" actId="478"/>
          <ac:picMkLst>
            <pc:docMk/>
            <pc:sldMk cId="2187565835" sldId="418"/>
            <ac:picMk id="4" creationId="{F3596554-4494-A49D-F710-40FFE05E9B31}"/>
          </ac:picMkLst>
        </pc:picChg>
        <pc:picChg chg="del">
          <ac:chgData name="Ziyan Han" userId="3a0290bb0867d812" providerId="LiveId" clId="{8D046DC2-696B-304E-B677-6DAD298906A7}" dt="2024-06-24T08:08:14.007" v="2558" actId="478"/>
          <ac:picMkLst>
            <pc:docMk/>
            <pc:sldMk cId="2187565835" sldId="418"/>
            <ac:picMk id="6" creationId="{36F1064E-328D-7CD4-9101-5CB2AF55411A}"/>
          </ac:picMkLst>
        </pc:picChg>
        <pc:picChg chg="mod">
          <ac:chgData name="Ziyan Han" userId="3a0290bb0867d812" providerId="LiveId" clId="{8D046DC2-696B-304E-B677-6DAD298906A7}" dt="2024-06-24T08:08:14.931" v="2559"/>
          <ac:picMkLst>
            <pc:docMk/>
            <pc:sldMk cId="2187565835" sldId="418"/>
            <ac:picMk id="13" creationId="{2237DAED-2B9C-934E-A707-D0899A626989}"/>
          </ac:picMkLst>
        </pc:picChg>
      </pc:sldChg>
      <pc:sldChg chg="modSp add del mod">
        <pc:chgData name="Ziyan Han" userId="3a0290bb0867d812" providerId="LiveId" clId="{8D046DC2-696B-304E-B677-6DAD298906A7}" dt="2024-06-24T08:15:54.431" v="2643" actId="2696"/>
        <pc:sldMkLst>
          <pc:docMk/>
          <pc:sldMk cId="2023842600" sldId="419"/>
        </pc:sldMkLst>
        <pc:spChg chg="mod">
          <ac:chgData name="Ziyan Han" userId="3a0290bb0867d812" providerId="LiveId" clId="{8D046DC2-696B-304E-B677-6DAD298906A7}" dt="2024-06-24T08:15:49.424" v="2642"/>
          <ac:spMkLst>
            <pc:docMk/>
            <pc:sldMk cId="2023842600" sldId="419"/>
            <ac:spMk id="11" creationId="{CA2F2548-A602-CC44-907B-499EBEA85AD7}"/>
          </ac:spMkLst>
        </pc:spChg>
      </pc:sldChg>
      <pc:sldChg chg="new del">
        <pc:chgData name="Ziyan Han" userId="3a0290bb0867d812" providerId="LiveId" clId="{8D046DC2-696B-304E-B677-6DAD298906A7}" dt="2024-06-24T08:17:21.606" v="2658" actId="2696"/>
        <pc:sldMkLst>
          <pc:docMk/>
          <pc:sldMk cId="2952069720" sldId="419"/>
        </pc:sldMkLst>
      </pc:sldChg>
      <pc:sldChg chg="addSp delSp modSp add mod modShow">
        <pc:chgData name="Ziyan Han" userId="3a0290bb0867d812" providerId="LiveId" clId="{8D046DC2-696B-304E-B677-6DAD298906A7}" dt="2024-06-24T12:54:41.145" v="4615" actId="729"/>
        <pc:sldMkLst>
          <pc:docMk/>
          <pc:sldMk cId="3928151627" sldId="419"/>
        </pc:sldMkLst>
        <pc:spChg chg="mod">
          <ac:chgData name="Ziyan Han" userId="3a0290bb0867d812" providerId="LiveId" clId="{8D046DC2-696B-304E-B677-6DAD298906A7}" dt="2024-06-24T12:42:47.930" v="4155" actId="14100"/>
          <ac:spMkLst>
            <pc:docMk/>
            <pc:sldMk cId="3928151627" sldId="419"/>
            <ac:spMk id="11" creationId="{CAE13E2B-0DD9-D9D1-4223-5615B4BECFE1}"/>
          </ac:spMkLst>
        </pc:spChg>
        <pc:spChg chg="mod">
          <ac:chgData name="Ziyan Han" userId="3a0290bb0867d812" providerId="LiveId" clId="{8D046DC2-696B-304E-B677-6DAD298906A7}" dt="2024-06-24T12:42:43.503" v="4154" actId="14100"/>
          <ac:spMkLst>
            <pc:docMk/>
            <pc:sldMk cId="3928151627" sldId="419"/>
            <ac:spMk id="12" creationId="{47F518F2-E7E7-CADD-CE09-B2B78BD506F1}"/>
          </ac:spMkLst>
        </pc:spChg>
        <pc:spChg chg="add mod">
          <ac:chgData name="Ziyan Han" userId="3a0290bb0867d812" providerId="LiveId" clId="{8D046DC2-696B-304E-B677-6DAD298906A7}" dt="2024-06-24T12:48:48.156" v="4433" actId="1076"/>
          <ac:spMkLst>
            <pc:docMk/>
            <pc:sldMk cId="3928151627" sldId="419"/>
            <ac:spMk id="15" creationId="{750838B1-AACF-6D43-889E-338C80C11F8C}"/>
          </ac:spMkLst>
        </pc:spChg>
        <pc:spChg chg="del">
          <ac:chgData name="Ziyan Han" userId="3a0290bb0867d812" providerId="LiveId" clId="{8D046DC2-696B-304E-B677-6DAD298906A7}" dt="2024-06-24T12:42:18.999" v="4148" actId="478"/>
          <ac:spMkLst>
            <pc:docMk/>
            <pc:sldMk cId="3928151627" sldId="419"/>
            <ac:spMk id="17" creationId="{EF406FAB-0679-ED1B-A60F-4D9D75B30D97}"/>
          </ac:spMkLst>
        </pc:spChg>
        <pc:spChg chg="del">
          <ac:chgData name="Ziyan Han" userId="3a0290bb0867d812" providerId="LiveId" clId="{8D046DC2-696B-304E-B677-6DAD298906A7}" dt="2024-06-24T12:42:18.999" v="4148" actId="478"/>
          <ac:spMkLst>
            <pc:docMk/>
            <pc:sldMk cId="3928151627" sldId="419"/>
            <ac:spMk id="19" creationId="{185FE895-8026-7C8E-3269-B09795801DBA}"/>
          </ac:spMkLst>
        </pc:spChg>
        <pc:spChg chg="del">
          <ac:chgData name="Ziyan Han" userId="3a0290bb0867d812" providerId="LiveId" clId="{8D046DC2-696B-304E-B677-6DAD298906A7}" dt="2024-06-24T12:42:18.999" v="4148" actId="478"/>
          <ac:spMkLst>
            <pc:docMk/>
            <pc:sldMk cId="3928151627" sldId="419"/>
            <ac:spMk id="21" creationId="{09C3FB86-92BD-432F-B71B-3E289ABB6FBB}"/>
          </ac:spMkLst>
        </pc:spChg>
        <pc:grpChg chg="del">
          <ac:chgData name="Ziyan Han" userId="3a0290bb0867d812" providerId="LiveId" clId="{8D046DC2-696B-304E-B677-6DAD298906A7}" dt="2024-06-24T12:42:17.394" v="4147" actId="478"/>
          <ac:grpSpMkLst>
            <pc:docMk/>
            <pc:sldMk cId="3928151627" sldId="419"/>
            <ac:grpSpMk id="5" creationId="{1D4307AF-15BF-6E46-AFFB-C96B041F331B}"/>
          </ac:grpSpMkLst>
        </pc:grpChg>
        <pc:grpChg chg="del mod">
          <ac:chgData name="Ziyan Han" userId="3a0290bb0867d812" providerId="LiveId" clId="{8D046DC2-696B-304E-B677-6DAD298906A7}" dt="2024-06-24T12:42:59.769" v="4156" actId="478"/>
          <ac:grpSpMkLst>
            <pc:docMk/>
            <pc:sldMk cId="3928151627" sldId="419"/>
            <ac:grpSpMk id="8" creationId="{02AD4560-9713-F841-B78D-8D4B626EB45D}"/>
          </ac:grpSpMkLst>
        </pc:grpChg>
        <pc:picChg chg="del">
          <ac:chgData name="Ziyan Han" userId="3a0290bb0867d812" providerId="LiveId" clId="{8D046DC2-696B-304E-B677-6DAD298906A7}" dt="2024-06-24T12:42:18.999" v="4148" actId="478"/>
          <ac:picMkLst>
            <pc:docMk/>
            <pc:sldMk cId="3928151627" sldId="419"/>
            <ac:picMk id="16" creationId="{CF63AF07-D8F2-B8CC-93D3-F238CA3046F4}"/>
          </ac:picMkLst>
        </pc:picChg>
      </pc:sldChg>
      <pc:sldChg chg="addSp delSp modSp add mod modShow">
        <pc:chgData name="Ziyan Han" userId="3a0290bb0867d812" providerId="LiveId" clId="{8D046DC2-696B-304E-B677-6DAD298906A7}" dt="2024-06-24T12:55:58.083" v="4626" actId="729"/>
        <pc:sldMkLst>
          <pc:docMk/>
          <pc:sldMk cId="2634384772" sldId="420"/>
        </pc:sldMkLst>
        <pc:spChg chg="mod">
          <ac:chgData name="Ziyan Han" userId="3a0290bb0867d812" providerId="LiveId" clId="{8D046DC2-696B-304E-B677-6DAD298906A7}" dt="2024-06-24T12:55:05.390" v="4618" actId="1076"/>
          <ac:spMkLst>
            <pc:docMk/>
            <pc:sldMk cId="2634384772" sldId="420"/>
            <ac:spMk id="9" creationId="{83F85A18-4AE4-2F62-1E46-5C48D0D30AF5}"/>
          </ac:spMkLst>
        </pc:spChg>
        <pc:spChg chg="add del">
          <ac:chgData name="Ziyan Han" userId="3a0290bb0867d812" providerId="LiveId" clId="{8D046DC2-696B-304E-B677-6DAD298906A7}" dt="2024-06-24T12:49:17.397" v="4449" actId="478"/>
          <ac:spMkLst>
            <pc:docMk/>
            <pc:sldMk cId="2634384772" sldId="420"/>
            <ac:spMk id="10" creationId="{B77CE5F0-B684-ADF6-5090-2A43A750B8D2}"/>
          </ac:spMkLst>
        </pc:spChg>
        <pc:spChg chg="mod">
          <ac:chgData name="Ziyan Han" userId="3a0290bb0867d812" providerId="LiveId" clId="{8D046DC2-696B-304E-B677-6DAD298906A7}" dt="2024-06-24T12:54:56.981" v="4616" actId="14100"/>
          <ac:spMkLst>
            <pc:docMk/>
            <pc:sldMk cId="2634384772" sldId="420"/>
            <ac:spMk id="11" creationId="{CAE13E2B-0DD9-D9D1-4223-5615B4BECFE1}"/>
          </ac:spMkLst>
        </pc:spChg>
        <pc:spChg chg="mod">
          <ac:chgData name="Ziyan Han" userId="3a0290bb0867d812" providerId="LiveId" clId="{8D046DC2-696B-304E-B677-6DAD298906A7}" dt="2024-06-24T12:55:12.407" v="4620" actId="14100"/>
          <ac:spMkLst>
            <pc:docMk/>
            <pc:sldMk cId="2634384772" sldId="420"/>
            <ac:spMk id="12" creationId="{47F518F2-E7E7-CADD-CE09-B2B78BD506F1}"/>
          </ac:spMkLst>
        </pc:spChg>
        <pc:spChg chg="del">
          <ac:chgData name="Ziyan Han" userId="3a0290bb0867d812" providerId="LiveId" clId="{8D046DC2-696B-304E-B677-6DAD298906A7}" dt="2024-06-24T12:48:55.306" v="4437" actId="478"/>
          <ac:spMkLst>
            <pc:docMk/>
            <pc:sldMk cId="2634384772" sldId="420"/>
            <ac:spMk id="17" creationId="{EF406FAB-0679-ED1B-A60F-4D9D75B30D97}"/>
          </ac:spMkLst>
        </pc:spChg>
        <pc:spChg chg="del">
          <ac:chgData name="Ziyan Han" userId="3a0290bb0867d812" providerId="LiveId" clId="{8D046DC2-696B-304E-B677-6DAD298906A7}" dt="2024-06-24T12:48:55.306" v="4437" actId="478"/>
          <ac:spMkLst>
            <pc:docMk/>
            <pc:sldMk cId="2634384772" sldId="420"/>
            <ac:spMk id="19" creationId="{185FE895-8026-7C8E-3269-B09795801DBA}"/>
          </ac:spMkLst>
        </pc:spChg>
        <pc:spChg chg="add mod">
          <ac:chgData name="Ziyan Han" userId="3a0290bb0867d812" providerId="LiveId" clId="{8D046DC2-696B-304E-B677-6DAD298906A7}" dt="2024-06-24T12:53:06.097" v="4573" actId="1076"/>
          <ac:spMkLst>
            <pc:docMk/>
            <pc:sldMk cId="2634384772" sldId="420"/>
            <ac:spMk id="20" creationId="{5844C5A9-53A2-C044-8B65-002DA447B64F}"/>
          </ac:spMkLst>
        </pc:spChg>
        <pc:spChg chg="del">
          <ac:chgData name="Ziyan Han" userId="3a0290bb0867d812" providerId="LiveId" clId="{8D046DC2-696B-304E-B677-6DAD298906A7}" dt="2024-06-24T12:48:57.450" v="4438" actId="478"/>
          <ac:spMkLst>
            <pc:docMk/>
            <pc:sldMk cId="2634384772" sldId="420"/>
            <ac:spMk id="21" creationId="{09C3FB86-92BD-432F-B71B-3E289ABB6FBB}"/>
          </ac:spMkLst>
        </pc:spChg>
        <pc:grpChg chg="del">
          <ac:chgData name="Ziyan Han" userId="3a0290bb0867d812" providerId="LiveId" clId="{8D046DC2-696B-304E-B677-6DAD298906A7}" dt="2024-06-24T12:48:53.013" v="4435" actId="478"/>
          <ac:grpSpMkLst>
            <pc:docMk/>
            <pc:sldMk cId="2634384772" sldId="420"/>
            <ac:grpSpMk id="5" creationId="{1D4307AF-15BF-6E46-AFFB-C96B041F331B}"/>
          </ac:grpSpMkLst>
        </pc:grpChg>
        <pc:grpChg chg="mod">
          <ac:chgData name="Ziyan Han" userId="3a0290bb0867d812" providerId="LiveId" clId="{8D046DC2-696B-304E-B677-6DAD298906A7}" dt="2024-06-24T12:51:49.967" v="4481" actId="1076"/>
          <ac:grpSpMkLst>
            <pc:docMk/>
            <pc:sldMk cId="2634384772" sldId="420"/>
            <ac:grpSpMk id="8" creationId="{02AD4560-9713-F841-B78D-8D4B626EB45D}"/>
          </ac:grpSpMkLst>
        </pc:grpChg>
        <pc:picChg chg="del">
          <ac:chgData name="Ziyan Han" userId="3a0290bb0867d812" providerId="LiveId" clId="{8D046DC2-696B-304E-B677-6DAD298906A7}" dt="2024-06-24T12:48:54.150" v="4436" actId="478"/>
          <ac:picMkLst>
            <pc:docMk/>
            <pc:sldMk cId="2634384772" sldId="420"/>
            <ac:picMk id="16" creationId="{CF63AF07-D8F2-B8CC-93D3-F238CA3046F4}"/>
          </ac:picMkLst>
        </pc:picChg>
      </pc:sldChg>
      <pc:sldChg chg="addSp modSp add mod">
        <pc:chgData name="Ziyan Han" userId="3a0290bb0867d812" providerId="LiveId" clId="{8D046DC2-696B-304E-B677-6DAD298906A7}" dt="2024-06-25T08:05:29.468" v="4918" actId="2711"/>
        <pc:sldMkLst>
          <pc:docMk/>
          <pc:sldMk cId="1019212808" sldId="421"/>
        </pc:sldMkLst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7" creationId="{AB019180-8FFE-1564-FDC0-210AFC25D511}"/>
          </ac:spMkLst>
        </pc:spChg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8" creationId="{CC9A6685-44FB-3D03-6F0D-EE1A8B44E3AF}"/>
          </ac:spMkLst>
        </pc:spChg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9" creationId="{F12FF615-51CB-5C2A-EB17-F94600D9D5F5}"/>
          </ac:spMkLst>
        </pc:spChg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10" creationId="{C0FDFEBC-75D2-F000-8C5F-FCAB04AB232C}"/>
          </ac:spMkLst>
        </pc:spChg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11" creationId="{4D516516-40A9-996F-827D-90AA05B6FBFB}"/>
          </ac:spMkLst>
        </pc:spChg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12" creationId="{CAFFCD32-C98D-4A8B-862F-F3D7BF86C538}"/>
          </ac:spMkLst>
        </pc:spChg>
        <pc:spChg chg="add 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13" creationId="{2E526F1F-0762-EE43-9C43-A611188AC72F}"/>
          </ac:spMkLst>
        </pc:spChg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16" creationId="{73CE679C-7C19-1440-852D-D02202223F69}"/>
          </ac:spMkLst>
        </pc:spChg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17" creationId="{3DADF716-662F-D149-B687-1169EA60362B}"/>
          </ac:spMkLst>
        </pc:spChg>
        <pc:spChg chg="mod">
          <ac:chgData name="Ziyan Han" userId="3a0290bb0867d812" providerId="LiveId" clId="{8D046DC2-696B-304E-B677-6DAD298906A7}" dt="2024-06-25T08:05:29.468" v="4918" actId="2711"/>
          <ac:spMkLst>
            <pc:docMk/>
            <pc:sldMk cId="1019212808" sldId="421"/>
            <ac:spMk id="18" creationId="{F5271B2F-CC1A-704F-B36F-77A1A5B0EA77}"/>
          </ac:spMkLst>
        </pc:spChg>
      </pc:sldChg>
      <pc:sldChg chg="addSp delSp modSp new mod modAnim">
        <pc:chgData name="Ziyan Han" userId="3a0290bb0867d812" providerId="LiveId" clId="{8D046DC2-696B-304E-B677-6DAD298906A7}" dt="2024-06-25T13:30:21.220" v="7439" actId="1076"/>
        <pc:sldMkLst>
          <pc:docMk/>
          <pc:sldMk cId="4259530386" sldId="422"/>
        </pc:sldMkLst>
        <pc:spChg chg="mod">
          <ac:chgData name="Ziyan Han" userId="3a0290bb0867d812" providerId="LiveId" clId="{8D046DC2-696B-304E-B677-6DAD298906A7}" dt="2024-06-25T12:49:54.754" v="6608" actId="20577"/>
          <ac:spMkLst>
            <pc:docMk/>
            <pc:sldMk cId="4259530386" sldId="422"/>
            <ac:spMk id="2" creationId="{2160D672-23B4-C24E-B589-DDDF6A839992}"/>
          </ac:spMkLst>
        </pc:spChg>
        <pc:spChg chg="del">
          <ac:chgData name="Ziyan Han" userId="3a0290bb0867d812" providerId="LiveId" clId="{8D046DC2-696B-304E-B677-6DAD298906A7}" dt="2024-06-25T08:02:35.722" v="4864" actId="478"/>
          <ac:spMkLst>
            <pc:docMk/>
            <pc:sldMk cId="4259530386" sldId="422"/>
            <ac:spMk id="3" creationId="{B9C2DE2E-F45D-314F-AA4F-9397C22D5CCC}"/>
          </ac:spMkLst>
        </pc:spChg>
        <pc:spChg chg="del mod">
          <ac:chgData name="Ziyan Han" userId="3a0290bb0867d812" providerId="LiveId" clId="{8D046DC2-696B-304E-B677-6DAD298906A7}" dt="2024-06-25T08:02:52.210" v="4868" actId="478"/>
          <ac:spMkLst>
            <pc:docMk/>
            <pc:sldMk cId="4259530386" sldId="422"/>
            <ac:spMk id="5" creationId="{8A52F625-197A-1A49-BA90-B4775A1E7E0A}"/>
          </ac:spMkLst>
        </pc:spChg>
        <pc:spChg chg="mod topLvl">
          <ac:chgData name="Ziyan Han" userId="3a0290bb0867d812" providerId="LiveId" clId="{8D046DC2-696B-304E-B677-6DAD298906A7}" dt="2024-06-25T13:10:21.587" v="7070" actId="692"/>
          <ac:spMkLst>
            <pc:docMk/>
            <pc:sldMk cId="4259530386" sldId="422"/>
            <ac:spMk id="6" creationId="{8EF54D71-F0E3-3D47-846A-3D4542AACD93}"/>
          </ac:spMkLst>
        </pc:spChg>
        <pc:spChg chg="mod topLvl">
          <ac:chgData name="Ziyan Han" userId="3a0290bb0867d812" providerId="LiveId" clId="{8D046DC2-696B-304E-B677-6DAD298906A7}" dt="2024-06-25T13:14:21.423" v="7146" actId="207"/>
          <ac:spMkLst>
            <pc:docMk/>
            <pc:sldMk cId="4259530386" sldId="422"/>
            <ac:spMk id="7" creationId="{A57747EB-6664-6C43-A682-3BE3963576A4}"/>
          </ac:spMkLst>
        </pc:spChg>
        <pc:spChg chg="mod topLvl">
          <ac:chgData name="Ziyan Han" userId="3a0290bb0867d812" providerId="LiveId" clId="{8D046DC2-696B-304E-B677-6DAD298906A7}" dt="2024-06-25T13:10:21.587" v="7070" actId="692"/>
          <ac:spMkLst>
            <pc:docMk/>
            <pc:sldMk cId="4259530386" sldId="422"/>
            <ac:spMk id="8" creationId="{8FEBC69D-77A5-B746-8402-9AB759EA29D2}"/>
          </ac:spMkLst>
        </pc:spChg>
        <pc:spChg chg="mod topLvl">
          <ac:chgData name="Ziyan Han" userId="3a0290bb0867d812" providerId="LiveId" clId="{8D046DC2-696B-304E-B677-6DAD298906A7}" dt="2024-06-25T13:10:21.587" v="7070" actId="692"/>
          <ac:spMkLst>
            <pc:docMk/>
            <pc:sldMk cId="4259530386" sldId="422"/>
            <ac:spMk id="9" creationId="{FE735582-E118-6446-9C4F-BA848784FBFC}"/>
          </ac:spMkLst>
        </pc:spChg>
        <pc:spChg chg="mod topLvl">
          <ac:chgData name="Ziyan Han" userId="3a0290bb0867d812" providerId="LiveId" clId="{8D046DC2-696B-304E-B677-6DAD298906A7}" dt="2024-06-25T13:10:21.587" v="7070" actId="692"/>
          <ac:spMkLst>
            <pc:docMk/>
            <pc:sldMk cId="4259530386" sldId="422"/>
            <ac:spMk id="10" creationId="{EDCD539F-390A-6549-98D9-B8789281C506}"/>
          </ac:spMkLst>
        </pc:spChg>
        <pc:spChg chg="del mod topLvl">
          <ac:chgData name="Ziyan Han" userId="3a0290bb0867d812" providerId="LiveId" clId="{8D046DC2-696B-304E-B677-6DAD298906A7}" dt="2024-06-25T13:00:30.517" v="6840" actId="478"/>
          <ac:spMkLst>
            <pc:docMk/>
            <pc:sldMk cId="4259530386" sldId="422"/>
            <ac:spMk id="11" creationId="{BC212E25-258F-EA49-8D0B-BDBDA51EA5D7}"/>
          </ac:spMkLst>
        </pc:spChg>
        <pc:spChg chg="mod topLvl">
          <ac:chgData name="Ziyan Han" userId="3a0290bb0867d812" providerId="LiveId" clId="{8D046DC2-696B-304E-B677-6DAD298906A7}" dt="2024-06-25T13:10:21.587" v="7070" actId="692"/>
          <ac:spMkLst>
            <pc:docMk/>
            <pc:sldMk cId="4259530386" sldId="422"/>
            <ac:spMk id="12" creationId="{784F994F-9223-144D-B971-75DC1D2DC7F7}"/>
          </ac:spMkLst>
        </pc:spChg>
        <pc:spChg chg="mod topLvl">
          <ac:chgData name="Ziyan Han" userId="3a0290bb0867d812" providerId="LiveId" clId="{8D046DC2-696B-304E-B677-6DAD298906A7}" dt="2024-06-25T13:10:21.587" v="7070" actId="692"/>
          <ac:spMkLst>
            <pc:docMk/>
            <pc:sldMk cId="4259530386" sldId="422"/>
            <ac:spMk id="13" creationId="{5136A68F-A0C9-0F40-BB10-66A7021C4EC9}"/>
          </ac:spMkLst>
        </pc:spChg>
        <pc:spChg chg="del mod topLvl">
          <ac:chgData name="Ziyan Han" userId="3a0290bb0867d812" providerId="LiveId" clId="{8D046DC2-696B-304E-B677-6DAD298906A7}" dt="2024-06-25T13:01:11.771" v="6859" actId="478"/>
          <ac:spMkLst>
            <pc:docMk/>
            <pc:sldMk cId="4259530386" sldId="422"/>
            <ac:spMk id="14" creationId="{A4955CC7-2F6D-7046-AC39-7D6CA99BD37C}"/>
          </ac:spMkLst>
        </pc:spChg>
        <pc:spChg chg="del mod topLvl">
          <ac:chgData name="Ziyan Han" userId="3a0290bb0867d812" providerId="LiveId" clId="{8D046DC2-696B-304E-B677-6DAD298906A7}" dt="2024-06-25T13:01:17.700" v="6864" actId="478"/>
          <ac:spMkLst>
            <pc:docMk/>
            <pc:sldMk cId="4259530386" sldId="422"/>
            <ac:spMk id="15" creationId="{F979E18B-AF13-464F-9D1B-FACFEDEE87EC}"/>
          </ac:spMkLst>
        </pc:spChg>
        <pc:spChg chg="mod topLvl">
          <ac:chgData name="Ziyan Han" userId="3a0290bb0867d812" providerId="LiveId" clId="{8D046DC2-696B-304E-B677-6DAD298906A7}" dt="2024-06-25T13:30:15.314" v="7438" actId="1076"/>
          <ac:spMkLst>
            <pc:docMk/>
            <pc:sldMk cId="4259530386" sldId="422"/>
            <ac:spMk id="16" creationId="{FAA06418-B4F7-904F-BF3A-C3072530C7CF}"/>
          </ac:spMkLst>
        </pc:spChg>
        <pc:spChg chg="del mod topLvl">
          <ac:chgData name="Ziyan Han" userId="3a0290bb0867d812" providerId="LiveId" clId="{8D046DC2-696B-304E-B677-6DAD298906A7}" dt="2024-06-25T13:02:25.056" v="6886" actId="478"/>
          <ac:spMkLst>
            <pc:docMk/>
            <pc:sldMk cId="4259530386" sldId="422"/>
            <ac:spMk id="17" creationId="{4B241DEA-EC03-DA48-BD3B-93CE434E5B2D}"/>
          </ac:spMkLst>
        </pc:spChg>
        <pc:spChg chg="mod topLvl">
          <ac:chgData name="Ziyan Han" userId="3a0290bb0867d812" providerId="LiveId" clId="{8D046DC2-696B-304E-B677-6DAD298906A7}" dt="2024-06-25T13:30:07.078" v="7437" actId="1076"/>
          <ac:spMkLst>
            <pc:docMk/>
            <pc:sldMk cId="4259530386" sldId="422"/>
            <ac:spMk id="18" creationId="{3D68400B-7B4B-9E4E-A395-0861DABC7EBA}"/>
          </ac:spMkLst>
        </pc:spChg>
        <pc:spChg chg="del mod topLvl">
          <ac:chgData name="Ziyan Han" userId="3a0290bb0867d812" providerId="LiveId" clId="{8D046DC2-696B-304E-B677-6DAD298906A7}" dt="2024-06-25T13:02:40.093" v="6893" actId="478"/>
          <ac:spMkLst>
            <pc:docMk/>
            <pc:sldMk cId="4259530386" sldId="422"/>
            <ac:spMk id="19" creationId="{059096DC-C905-BF4D-932A-73551EB50274}"/>
          </ac:spMkLst>
        </pc:spChg>
        <pc:spChg chg="del mod topLvl">
          <ac:chgData name="Ziyan Han" userId="3a0290bb0867d812" providerId="LiveId" clId="{8D046DC2-696B-304E-B677-6DAD298906A7}" dt="2024-06-25T13:01:55.595" v="6880" actId="478"/>
          <ac:spMkLst>
            <pc:docMk/>
            <pc:sldMk cId="4259530386" sldId="422"/>
            <ac:spMk id="44" creationId="{0076FC1F-C4C2-1141-9167-37B844ADC112}"/>
          </ac:spMkLst>
        </pc:spChg>
        <pc:spChg chg="add del mod">
          <ac:chgData name="Ziyan Han" userId="3a0290bb0867d812" providerId="LiveId" clId="{8D046DC2-696B-304E-B677-6DAD298906A7}" dt="2024-06-25T13:19:21.717" v="7311" actId="478"/>
          <ac:spMkLst>
            <pc:docMk/>
            <pc:sldMk cId="4259530386" sldId="422"/>
            <ac:spMk id="53" creationId="{816BFB0E-CDDC-3544-BE8E-10941A7A4962}"/>
          </ac:spMkLst>
        </pc:spChg>
        <pc:spChg chg="add del mod">
          <ac:chgData name="Ziyan Han" userId="3a0290bb0867d812" providerId="LiveId" clId="{8D046DC2-696B-304E-B677-6DAD298906A7}" dt="2024-06-25T13:17:50.279" v="7293"/>
          <ac:spMkLst>
            <pc:docMk/>
            <pc:sldMk cId="4259530386" sldId="422"/>
            <ac:spMk id="54" creationId="{7DF93669-B38F-804D-91D1-057FB126D03F}"/>
          </ac:spMkLst>
        </pc:spChg>
        <pc:spChg chg="add mod">
          <ac:chgData name="Ziyan Han" userId="3a0290bb0867d812" providerId="LiveId" clId="{8D046DC2-696B-304E-B677-6DAD298906A7}" dt="2024-06-25T13:10:21.587" v="7070" actId="692"/>
          <ac:spMkLst>
            <pc:docMk/>
            <pc:sldMk cId="4259530386" sldId="422"/>
            <ac:spMk id="55" creationId="{0C6D4887-8A2C-9648-9628-EA62693D6636}"/>
          </ac:spMkLst>
        </pc:spChg>
        <pc:spChg chg="add mod">
          <ac:chgData name="Ziyan Han" userId="3a0290bb0867d812" providerId="LiveId" clId="{8D046DC2-696B-304E-B677-6DAD298906A7}" dt="2024-06-25T13:30:21.220" v="7439" actId="1076"/>
          <ac:spMkLst>
            <pc:docMk/>
            <pc:sldMk cId="4259530386" sldId="422"/>
            <ac:spMk id="144" creationId="{99D89ED4-F2E3-064C-99DF-F6874CB46BEF}"/>
          </ac:spMkLst>
        </pc:spChg>
        <pc:spChg chg="add mod">
          <ac:chgData name="Ziyan Han" userId="3a0290bb0867d812" providerId="LiveId" clId="{8D046DC2-696B-304E-B677-6DAD298906A7}" dt="2024-06-25T13:29:57.107" v="7436" actId="1037"/>
          <ac:spMkLst>
            <pc:docMk/>
            <pc:sldMk cId="4259530386" sldId="422"/>
            <ac:spMk id="168" creationId="{AB493FE4-4703-4A48-8BA4-AC5692AAF1AC}"/>
          </ac:spMkLst>
        </pc:spChg>
        <pc:spChg chg="add mod">
          <ac:chgData name="Ziyan Han" userId="3a0290bb0867d812" providerId="LiveId" clId="{8D046DC2-696B-304E-B677-6DAD298906A7}" dt="2024-06-25T13:25:27.665" v="7408" actId="1076"/>
          <ac:spMkLst>
            <pc:docMk/>
            <pc:sldMk cId="4259530386" sldId="422"/>
            <ac:spMk id="169" creationId="{29AC7E58-14AD-F04F-B5A9-4DBE3712D963}"/>
          </ac:spMkLst>
        </pc:spChg>
        <pc:spChg chg="add mod">
          <ac:chgData name="Ziyan Han" userId="3a0290bb0867d812" providerId="LiveId" clId="{8D046DC2-696B-304E-B677-6DAD298906A7}" dt="2024-06-25T13:25:22.385" v="7407" actId="1076"/>
          <ac:spMkLst>
            <pc:docMk/>
            <pc:sldMk cId="4259530386" sldId="422"/>
            <ac:spMk id="170" creationId="{937F757E-25BB-C249-A92A-9216D120D719}"/>
          </ac:spMkLst>
        </pc:spChg>
        <pc:spChg chg="add mod">
          <ac:chgData name="Ziyan Han" userId="3a0290bb0867d812" providerId="LiveId" clId="{8D046DC2-696B-304E-B677-6DAD298906A7}" dt="2024-06-25T13:25:33.774" v="7410" actId="1076"/>
          <ac:spMkLst>
            <pc:docMk/>
            <pc:sldMk cId="4259530386" sldId="422"/>
            <ac:spMk id="171" creationId="{A512A8DA-A5BB-594E-B5E5-09DA1A9AC080}"/>
          </ac:spMkLst>
        </pc:spChg>
        <pc:spChg chg="add del mod">
          <ac:chgData name="Ziyan Han" userId="3a0290bb0867d812" providerId="LiveId" clId="{8D046DC2-696B-304E-B677-6DAD298906A7}" dt="2024-06-25T13:22:44.565" v="7355" actId="478"/>
          <ac:spMkLst>
            <pc:docMk/>
            <pc:sldMk cId="4259530386" sldId="422"/>
            <ac:spMk id="172" creationId="{DDC5FDA1-D38A-FD48-B04D-CB9F221B661E}"/>
          </ac:spMkLst>
        </pc:spChg>
        <pc:spChg chg="add mod">
          <ac:chgData name="Ziyan Han" userId="3a0290bb0867d812" providerId="LiveId" clId="{8D046DC2-696B-304E-B677-6DAD298906A7}" dt="2024-06-25T13:26:54.691" v="7424" actId="1076"/>
          <ac:spMkLst>
            <pc:docMk/>
            <pc:sldMk cId="4259530386" sldId="422"/>
            <ac:spMk id="198" creationId="{C6A29C45-FCB9-2845-8714-A0A3FCC1B058}"/>
          </ac:spMkLst>
        </pc:spChg>
        <pc:grpChg chg="add del mod">
          <ac:chgData name="Ziyan Han" userId="3a0290bb0867d812" providerId="LiveId" clId="{8D046DC2-696B-304E-B677-6DAD298906A7}" dt="2024-06-25T12:55:37.904" v="6676" actId="165"/>
          <ac:grpSpMkLst>
            <pc:docMk/>
            <pc:sldMk cId="4259530386" sldId="422"/>
            <ac:grpSpMk id="4" creationId="{7AA6C072-9E38-2E4C-8884-A8E65F1E0287}"/>
          </ac:grpSpMkLst>
        </pc:grpChg>
        <pc:grpChg chg="add mod">
          <ac:chgData name="Ziyan Han" userId="3a0290bb0867d812" providerId="LiveId" clId="{8D046DC2-696B-304E-B677-6DAD298906A7}" dt="2024-06-25T13:08:12.283" v="6976" actId="164"/>
          <ac:grpSpMkLst>
            <pc:docMk/>
            <pc:sldMk cId="4259530386" sldId="422"/>
            <ac:grpSpMk id="143" creationId="{238AA0B3-7797-BB4C-A70E-A0CDE22ABCBB}"/>
          </ac:grpSpMkLst>
        </pc:grpChg>
        <pc:grpChg chg="add mod">
          <ac:chgData name="Ziyan Han" userId="3a0290bb0867d812" providerId="LiveId" clId="{8D046DC2-696B-304E-B677-6DAD298906A7}" dt="2024-06-25T13:09:34.530" v="7006" actId="164"/>
          <ac:grpSpMkLst>
            <pc:docMk/>
            <pc:sldMk cId="4259530386" sldId="422"/>
            <ac:grpSpMk id="149" creationId="{419E09B7-7898-A849-B419-C30C6BC35C2D}"/>
          </ac:grpSpMkLst>
        </pc:grpChg>
        <pc:grpChg chg="add mod">
          <ac:chgData name="Ziyan Han" userId="3a0290bb0867d812" providerId="LiveId" clId="{8D046DC2-696B-304E-B677-6DAD298906A7}" dt="2024-06-25T13:24:08.657" v="7388" actId="164"/>
          <ac:grpSpMkLst>
            <pc:docMk/>
            <pc:sldMk cId="4259530386" sldId="422"/>
            <ac:grpSpMk id="163" creationId="{46FC3620-FF9E-204E-9A2B-74DAE96990B7}"/>
          </ac:grpSpMkLst>
        </pc:grpChg>
        <pc:grpChg chg="add mod">
          <ac:chgData name="Ziyan Han" userId="3a0290bb0867d812" providerId="LiveId" clId="{8D046DC2-696B-304E-B677-6DAD298906A7}" dt="2024-06-25T13:26:10.272" v="7417" actId="164"/>
          <ac:grpSpMkLst>
            <pc:docMk/>
            <pc:sldMk cId="4259530386" sldId="422"/>
            <ac:grpSpMk id="197" creationId="{3FA8BABC-6F78-EB4A-855F-2B18A14FAC16}"/>
          </ac:grpSpMkLst>
        </pc:grpChg>
        <pc:grpChg chg="add mod">
          <ac:chgData name="Ziyan Han" userId="3a0290bb0867d812" providerId="LiveId" clId="{8D046DC2-696B-304E-B677-6DAD298906A7}" dt="2024-06-25T13:26:16.852" v="7418" actId="1076"/>
          <ac:grpSpMkLst>
            <pc:docMk/>
            <pc:sldMk cId="4259530386" sldId="422"/>
            <ac:grpSpMk id="212" creationId="{61224AE6-AB0E-974A-8E7A-590909F4FFED}"/>
          </ac:grpSpMkLst>
        </pc:grpChg>
        <pc:cxnChg chg="mod topLvl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20" creationId="{F15394E8-658B-6F4D-BEF8-475FA6DF3ADD}"/>
          </ac:cxnSpMkLst>
        </pc:cxnChg>
        <pc:cxnChg chg="mod topLvl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21" creationId="{6B6E80D4-C97C-9547-A99F-051761ADD6F6}"/>
          </ac:cxnSpMkLst>
        </pc:cxnChg>
        <pc:cxnChg chg="del mod topLvl">
          <ac:chgData name="Ziyan Han" userId="3a0290bb0867d812" providerId="LiveId" clId="{8D046DC2-696B-304E-B677-6DAD298906A7}" dt="2024-06-25T13:00:31.941" v="6841" actId="478"/>
          <ac:cxnSpMkLst>
            <pc:docMk/>
            <pc:sldMk cId="4259530386" sldId="422"/>
            <ac:cxnSpMk id="22" creationId="{4EC47843-D21D-3F45-B159-6D8BB94ABD5A}"/>
          </ac:cxnSpMkLst>
        </pc:cxnChg>
        <pc:cxnChg chg="del mod topLvl">
          <ac:chgData name="Ziyan Han" userId="3a0290bb0867d812" providerId="LiveId" clId="{8D046DC2-696B-304E-B677-6DAD298906A7}" dt="2024-06-25T13:00:32.806" v="6842" actId="478"/>
          <ac:cxnSpMkLst>
            <pc:docMk/>
            <pc:sldMk cId="4259530386" sldId="422"/>
            <ac:cxnSpMk id="23" creationId="{A104DFC2-4BEE-9B47-9C42-E369716F2DDF}"/>
          </ac:cxnSpMkLst>
        </pc:cxnChg>
        <pc:cxnChg chg="add del mod topLvl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24" creationId="{8D038581-8ED6-414B-8463-4068AC2D67B5}"/>
          </ac:cxnSpMkLst>
        </pc:cxnChg>
        <pc:cxnChg chg="mod topLvl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25" creationId="{19175BB7-B8C0-6147-8B8D-A1DC78DC1119}"/>
          </ac:cxnSpMkLst>
        </pc:cxnChg>
        <pc:cxnChg chg="mod topLvl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26" creationId="{AA734CBF-4D39-B241-9A21-38F698890083}"/>
          </ac:cxnSpMkLst>
        </pc:cxnChg>
        <pc:cxnChg chg="mod topLvl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27" creationId="{F61B4F47-F912-4D4E-AB8A-3C8AE2C20F11}"/>
          </ac:cxnSpMkLst>
        </pc:cxnChg>
        <pc:cxnChg chg="del mod topLvl">
          <ac:chgData name="Ziyan Han" userId="3a0290bb0867d812" providerId="LiveId" clId="{8D046DC2-696B-304E-B677-6DAD298906A7}" dt="2024-06-25T13:01:14.046" v="6861" actId="478"/>
          <ac:cxnSpMkLst>
            <pc:docMk/>
            <pc:sldMk cId="4259530386" sldId="422"/>
            <ac:cxnSpMk id="28" creationId="{5F386727-72FA-9A40-AEC9-1F3F649FDC58}"/>
          </ac:cxnSpMkLst>
        </pc:cxnChg>
        <pc:cxnChg chg="del mod topLvl">
          <ac:chgData name="Ziyan Han" userId="3a0290bb0867d812" providerId="LiveId" clId="{8D046DC2-696B-304E-B677-6DAD298906A7}" dt="2024-06-25T13:01:12.599" v="6860" actId="478"/>
          <ac:cxnSpMkLst>
            <pc:docMk/>
            <pc:sldMk cId="4259530386" sldId="422"/>
            <ac:cxnSpMk id="29" creationId="{EFF1FD6A-B0C7-5640-B480-4A40913BA693}"/>
          </ac:cxnSpMkLst>
        </pc:cxnChg>
        <pc:cxnChg chg="del mod topLvl">
          <ac:chgData name="Ziyan Han" userId="3a0290bb0867d812" providerId="LiveId" clId="{8D046DC2-696B-304E-B677-6DAD298906A7}" dt="2024-06-25T13:01:15.096" v="6862" actId="478"/>
          <ac:cxnSpMkLst>
            <pc:docMk/>
            <pc:sldMk cId="4259530386" sldId="422"/>
            <ac:cxnSpMk id="30" creationId="{C59FF64F-FC15-0048-96C1-BFF0AB68A02C}"/>
          </ac:cxnSpMkLst>
        </pc:cxnChg>
        <pc:cxnChg chg="del mod topLvl">
          <ac:chgData name="Ziyan Han" userId="3a0290bb0867d812" providerId="LiveId" clId="{8D046DC2-696B-304E-B677-6DAD298906A7}" dt="2024-06-25T13:01:16.159" v="6863" actId="478"/>
          <ac:cxnSpMkLst>
            <pc:docMk/>
            <pc:sldMk cId="4259530386" sldId="422"/>
            <ac:cxnSpMk id="31" creationId="{8C23F7F7-EA0D-094D-9371-8653990053D0}"/>
          </ac:cxnSpMkLst>
        </pc:cxnChg>
        <pc:cxnChg chg="mod topLvl">
          <ac:chgData name="Ziyan Han" userId="3a0290bb0867d812" providerId="LiveId" clId="{8D046DC2-696B-304E-B677-6DAD298906A7}" dt="2024-06-25T13:30:07.078" v="7437" actId="1076"/>
          <ac:cxnSpMkLst>
            <pc:docMk/>
            <pc:sldMk cId="4259530386" sldId="422"/>
            <ac:cxnSpMk id="32" creationId="{F0F3FE03-5771-7049-912E-6F1091F2D3BF}"/>
          </ac:cxnSpMkLst>
        </pc:cxnChg>
        <pc:cxnChg chg="del mod topLvl">
          <ac:chgData name="Ziyan Han" userId="3a0290bb0867d812" providerId="LiveId" clId="{8D046DC2-696B-304E-B677-6DAD298906A7}" dt="2024-06-25T13:02:15.955" v="6885" actId="478"/>
          <ac:cxnSpMkLst>
            <pc:docMk/>
            <pc:sldMk cId="4259530386" sldId="422"/>
            <ac:cxnSpMk id="33" creationId="{A4505997-43DE-A849-9B0F-9B5FB69B6F95}"/>
          </ac:cxnSpMkLst>
        </pc:cxnChg>
        <pc:cxnChg chg="mod topLvl">
          <ac:chgData name="Ziyan Han" userId="3a0290bb0867d812" providerId="LiveId" clId="{8D046DC2-696B-304E-B677-6DAD298906A7}" dt="2024-06-25T13:30:07.078" v="7437" actId="1076"/>
          <ac:cxnSpMkLst>
            <pc:docMk/>
            <pc:sldMk cId="4259530386" sldId="422"/>
            <ac:cxnSpMk id="34" creationId="{6F20A4FE-9A01-8245-8B7E-3AF3CA582730}"/>
          </ac:cxnSpMkLst>
        </pc:cxnChg>
        <pc:cxnChg chg="del mod topLvl">
          <ac:chgData name="Ziyan Han" userId="3a0290bb0867d812" providerId="LiveId" clId="{8D046DC2-696B-304E-B677-6DAD298906A7}" dt="2024-06-25T13:02:26.247" v="6887" actId="478"/>
          <ac:cxnSpMkLst>
            <pc:docMk/>
            <pc:sldMk cId="4259530386" sldId="422"/>
            <ac:cxnSpMk id="35" creationId="{4DBB9F2F-B96E-C846-8AB4-0036308BB3F3}"/>
          </ac:cxnSpMkLst>
        </pc:cxnChg>
        <pc:cxnChg chg="del mod topLvl">
          <ac:chgData name="Ziyan Han" userId="3a0290bb0867d812" providerId="LiveId" clId="{8D046DC2-696B-304E-B677-6DAD298906A7}" dt="2024-06-25T13:02:27.397" v="6888" actId="478"/>
          <ac:cxnSpMkLst>
            <pc:docMk/>
            <pc:sldMk cId="4259530386" sldId="422"/>
            <ac:cxnSpMk id="36" creationId="{8F25BADC-EB1D-FB40-B84F-BCE45383D077}"/>
          </ac:cxnSpMkLst>
        </pc:cxnChg>
        <pc:cxnChg chg="del mod topLvl">
          <ac:chgData name="Ziyan Han" userId="3a0290bb0867d812" providerId="LiveId" clId="{8D046DC2-696B-304E-B677-6DAD298906A7}" dt="2024-06-25T13:02:27.918" v="6889" actId="478"/>
          <ac:cxnSpMkLst>
            <pc:docMk/>
            <pc:sldMk cId="4259530386" sldId="422"/>
            <ac:cxnSpMk id="37" creationId="{EA953ADB-3DFE-9042-A2A4-B2973FFA0554}"/>
          </ac:cxnSpMkLst>
        </pc:cxnChg>
        <pc:cxnChg chg="mod topLvl">
          <ac:chgData name="Ziyan Han" userId="3a0290bb0867d812" providerId="LiveId" clId="{8D046DC2-696B-304E-B677-6DAD298906A7}" dt="2024-06-25T13:30:15.314" v="7438" actId="1076"/>
          <ac:cxnSpMkLst>
            <pc:docMk/>
            <pc:sldMk cId="4259530386" sldId="422"/>
            <ac:cxnSpMk id="38" creationId="{6655B832-B5CE-0F44-82A4-1FCDA2AB2023}"/>
          </ac:cxnSpMkLst>
        </pc:cxnChg>
        <pc:cxnChg chg="mod topLvl">
          <ac:chgData name="Ziyan Han" userId="3a0290bb0867d812" providerId="LiveId" clId="{8D046DC2-696B-304E-B677-6DAD298906A7}" dt="2024-06-25T13:30:15.314" v="7438" actId="1076"/>
          <ac:cxnSpMkLst>
            <pc:docMk/>
            <pc:sldMk cId="4259530386" sldId="422"/>
            <ac:cxnSpMk id="39" creationId="{5731F5C4-6EAD-BF4B-AA2E-47DE6C8D9A5E}"/>
          </ac:cxnSpMkLst>
        </pc:cxnChg>
        <pc:cxnChg chg="mod topLvl">
          <ac:chgData name="Ziyan Han" userId="3a0290bb0867d812" providerId="LiveId" clId="{8D046DC2-696B-304E-B677-6DAD298906A7}" dt="2024-06-25T13:30:15.314" v="7438" actId="1076"/>
          <ac:cxnSpMkLst>
            <pc:docMk/>
            <pc:sldMk cId="4259530386" sldId="422"/>
            <ac:cxnSpMk id="40" creationId="{14F1E98F-004E-354C-9876-2088F82417C4}"/>
          </ac:cxnSpMkLst>
        </pc:cxnChg>
        <pc:cxnChg chg="del mod topLvl">
          <ac:chgData name="Ziyan Han" userId="3a0290bb0867d812" providerId="LiveId" clId="{8D046DC2-696B-304E-B677-6DAD298906A7}" dt="2024-06-25T13:02:34.718" v="6891" actId="478"/>
          <ac:cxnSpMkLst>
            <pc:docMk/>
            <pc:sldMk cId="4259530386" sldId="422"/>
            <ac:cxnSpMk id="41" creationId="{D00C9CF7-6796-BF49-8BD8-183FE08E5027}"/>
          </ac:cxnSpMkLst>
        </pc:cxnChg>
        <pc:cxnChg chg="del mod topLvl">
          <ac:chgData name="Ziyan Han" userId="3a0290bb0867d812" providerId="LiveId" clId="{8D046DC2-696B-304E-B677-6DAD298906A7}" dt="2024-06-25T13:02:32.109" v="6890" actId="478"/>
          <ac:cxnSpMkLst>
            <pc:docMk/>
            <pc:sldMk cId="4259530386" sldId="422"/>
            <ac:cxnSpMk id="42" creationId="{E6C87397-0CF9-4D47-86D9-3CAFEF6EAF1E}"/>
          </ac:cxnSpMkLst>
        </pc:cxnChg>
        <pc:cxnChg chg="del mod topLvl">
          <ac:chgData name="Ziyan Han" userId="3a0290bb0867d812" providerId="LiveId" clId="{8D046DC2-696B-304E-B677-6DAD298906A7}" dt="2024-06-25T13:02:39.123" v="6892" actId="478"/>
          <ac:cxnSpMkLst>
            <pc:docMk/>
            <pc:sldMk cId="4259530386" sldId="422"/>
            <ac:cxnSpMk id="43" creationId="{B7352566-E5D6-5F42-A34A-C5A0CA78FF6C}"/>
          </ac:cxnSpMkLst>
        </pc:cxnChg>
        <pc:cxnChg chg="del mod topLvl">
          <ac:chgData name="Ziyan Han" userId="3a0290bb0867d812" providerId="LiveId" clId="{8D046DC2-696B-304E-B677-6DAD298906A7}" dt="2024-06-25T13:01:56.536" v="6881" actId="478"/>
          <ac:cxnSpMkLst>
            <pc:docMk/>
            <pc:sldMk cId="4259530386" sldId="422"/>
            <ac:cxnSpMk id="45" creationId="{41664FCC-98A0-424F-92AB-415075C251AF}"/>
          </ac:cxnSpMkLst>
        </pc:cxnChg>
        <pc:cxnChg chg="del mod topLvl">
          <ac:chgData name="Ziyan Han" userId="3a0290bb0867d812" providerId="LiveId" clId="{8D046DC2-696B-304E-B677-6DAD298906A7}" dt="2024-06-25T13:01:57.039" v="6882" actId="478"/>
          <ac:cxnSpMkLst>
            <pc:docMk/>
            <pc:sldMk cId="4259530386" sldId="422"/>
            <ac:cxnSpMk id="46" creationId="{D066EF09-120A-7240-900D-2D928A5CCA6F}"/>
          </ac:cxnSpMkLst>
        </pc:cxnChg>
        <pc:cxnChg chg="del mod topLvl">
          <ac:chgData name="Ziyan Han" userId="3a0290bb0867d812" providerId="LiveId" clId="{8D046DC2-696B-304E-B677-6DAD298906A7}" dt="2024-06-25T13:01:57.767" v="6883" actId="478"/>
          <ac:cxnSpMkLst>
            <pc:docMk/>
            <pc:sldMk cId="4259530386" sldId="422"/>
            <ac:cxnSpMk id="47" creationId="{478AF9D6-2222-9641-9FC2-74BC5B8975DD}"/>
          </ac:cxnSpMkLst>
        </pc:cxnChg>
        <pc:cxnChg chg="del mod topLvl">
          <ac:chgData name="Ziyan Han" userId="3a0290bb0867d812" providerId="LiveId" clId="{8D046DC2-696B-304E-B677-6DAD298906A7}" dt="2024-06-25T13:01:58.131" v="6884" actId="478"/>
          <ac:cxnSpMkLst>
            <pc:docMk/>
            <pc:sldMk cId="4259530386" sldId="422"/>
            <ac:cxnSpMk id="48" creationId="{0796DBF5-7A25-D248-B87D-BDF65CE3F707}"/>
          </ac:cxnSpMkLst>
        </pc:cxnChg>
        <pc:cxnChg chg="add mod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62" creationId="{662F6BC9-7FCE-984D-BD82-D833C2C129B4}"/>
          </ac:cxnSpMkLst>
        </pc:cxnChg>
        <pc:cxnChg chg="add mod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65" creationId="{33B63E84-EBFF-2345-A55C-F521E0FDF84A}"/>
          </ac:cxnSpMkLst>
        </pc:cxnChg>
        <pc:cxnChg chg="add mod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68" creationId="{9ED7157C-D626-5245-8CED-CDA9A0B06323}"/>
          </ac:cxnSpMkLst>
        </pc:cxnChg>
        <pc:cxnChg chg="add mod">
          <ac:chgData name="Ziyan Han" userId="3a0290bb0867d812" providerId="LiveId" clId="{8D046DC2-696B-304E-B677-6DAD298906A7}" dt="2024-06-25T13:10:21.587" v="7070" actId="692"/>
          <ac:cxnSpMkLst>
            <pc:docMk/>
            <pc:sldMk cId="4259530386" sldId="422"/>
            <ac:cxnSpMk id="71" creationId="{7ED76B79-0C27-8247-B350-3E36785D160A}"/>
          </ac:cxnSpMkLst>
        </pc:cxnChg>
        <pc:cxnChg chg="add mod">
          <ac:chgData name="Ziyan Han" userId="3a0290bb0867d812" providerId="LiveId" clId="{8D046DC2-696B-304E-B677-6DAD298906A7}" dt="2024-06-25T13:30:07.078" v="7437" actId="1076"/>
          <ac:cxnSpMkLst>
            <pc:docMk/>
            <pc:sldMk cId="4259530386" sldId="422"/>
            <ac:cxnSpMk id="136" creationId="{FF770E3C-4DAB-2440-9FFC-74DA91A46EF1}"/>
          </ac:cxnSpMkLst>
        </pc:cxnChg>
        <pc:cxnChg chg="add mod">
          <ac:chgData name="Ziyan Han" userId="3a0290bb0867d812" providerId="LiveId" clId="{8D046DC2-696B-304E-B677-6DAD298906A7}" dt="2024-06-25T13:30:21.220" v="7439" actId="1076"/>
          <ac:cxnSpMkLst>
            <pc:docMk/>
            <pc:sldMk cId="4259530386" sldId="422"/>
            <ac:cxnSpMk id="150" creationId="{4D20746A-FE35-B34F-AC1D-ABF4D0D9C89D}"/>
          </ac:cxnSpMkLst>
        </pc:cxnChg>
        <pc:cxnChg chg="add mod">
          <ac:chgData name="Ziyan Han" userId="3a0290bb0867d812" providerId="LiveId" clId="{8D046DC2-696B-304E-B677-6DAD298906A7}" dt="2024-06-25T13:30:21.220" v="7439" actId="1076"/>
          <ac:cxnSpMkLst>
            <pc:docMk/>
            <pc:sldMk cId="4259530386" sldId="422"/>
            <ac:cxnSpMk id="155" creationId="{5D439DA4-8048-5E4D-B73E-21132351A07A}"/>
          </ac:cxnSpMkLst>
        </pc:cxnChg>
        <pc:cxnChg chg="add mod">
          <ac:chgData name="Ziyan Han" userId="3a0290bb0867d812" providerId="LiveId" clId="{8D046DC2-696B-304E-B677-6DAD298906A7}" dt="2024-06-25T13:30:21.220" v="7439" actId="1076"/>
          <ac:cxnSpMkLst>
            <pc:docMk/>
            <pc:sldMk cId="4259530386" sldId="422"/>
            <ac:cxnSpMk id="158" creationId="{D3F19219-FAF7-B847-BDD7-A1D175C947B3}"/>
          </ac:cxnSpMkLst>
        </pc:cxnChg>
        <pc:cxnChg chg="add mod">
          <ac:chgData name="Ziyan Han" userId="3a0290bb0867d812" providerId="LiveId" clId="{8D046DC2-696B-304E-B677-6DAD298906A7}" dt="2024-06-25T13:30:15.314" v="7438" actId="1076"/>
          <ac:cxnSpMkLst>
            <pc:docMk/>
            <pc:sldMk cId="4259530386" sldId="422"/>
            <ac:cxnSpMk id="173" creationId="{EC16C37A-6011-D441-AFC3-0686C0B667A5}"/>
          </ac:cxnSpMkLst>
        </pc:cxnChg>
        <pc:cxnChg chg="add mod">
          <ac:chgData name="Ziyan Han" userId="3a0290bb0867d812" providerId="LiveId" clId="{8D046DC2-696B-304E-B677-6DAD298906A7}" dt="2024-06-25T13:30:15.314" v="7438" actId="1076"/>
          <ac:cxnSpMkLst>
            <pc:docMk/>
            <pc:sldMk cId="4259530386" sldId="422"/>
            <ac:cxnSpMk id="176" creationId="{B73D4EAA-E713-2F4B-B721-1405AAB48482}"/>
          </ac:cxnSpMkLst>
        </pc:cxnChg>
        <pc:cxnChg chg="add mod">
          <ac:chgData name="Ziyan Han" userId="3a0290bb0867d812" providerId="LiveId" clId="{8D046DC2-696B-304E-B677-6DAD298906A7}" dt="2024-06-25T13:30:21.220" v="7439" actId="1076"/>
          <ac:cxnSpMkLst>
            <pc:docMk/>
            <pc:sldMk cId="4259530386" sldId="422"/>
            <ac:cxnSpMk id="179" creationId="{75275D3D-D3D9-6944-9DCD-EBFCCCEDF1FD}"/>
          </ac:cxnSpMkLst>
        </pc:cxnChg>
        <pc:cxnChg chg="add mod">
          <ac:chgData name="Ziyan Han" userId="3a0290bb0867d812" providerId="LiveId" clId="{8D046DC2-696B-304E-B677-6DAD298906A7}" dt="2024-06-25T13:30:07.078" v="7437" actId="1076"/>
          <ac:cxnSpMkLst>
            <pc:docMk/>
            <pc:sldMk cId="4259530386" sldId="422"/>
            <ac:cxnSpMk id="182" creationId="{449A4972-ABCF-534A-B494-A96CCFD36738}"/>
          </ac:cxnSpMkLst>
        </pc:cxnChg>
        <pc:cxnChg chg="add mod">
          <ac:chgData name="Ziyan Han" userId="3a0290bb0867d812" providerId="LiveId" clId="{8D046DC2-696B-304E-B677-6DAD298906A7}" dt="2024-06-25T13:30:07.078" v="7437" actId="1076"/>
          <ac:cxnSpMkLst>
            <pc:docMk/>
            <pc:sldMk cId="4259530386" sldId="422"/>
            <ac:cxnSpMk id="185" creationId="{11F1AAAB-BF00-8E42-A74B-CFAF42D707FD}"/>
          </ac:cxnSpMkLst>
        </pc:cxnChg>
        <pc:cxnChg chg="add mod">
          <ac:chgData name="Ziyan Han" userId="3a0290bb0867d812" providerId="LiveId" clId="{8D046DC2-696B-304E-B677-6DAD298906A7}" dt="2024-06-25T13:30:15.314" v="7438" actId="1076"/>
          <ac:cxnSpMkLst>
            <pc:docMk/>
            <pc:sldMk cId="4259530386" sldId="422"/>
            <ac:cxnSpMk id="188" creationId="{14A3E730-0A88-824E-9636-2AC6EB960353}"/>
          </ac:cxnSpMkLst>
        </pc:cxnChg>
        <pc:cxnChg chg="add mod">
          <ac:chgData name="Ziyan Han" userId="3a0290bb0867d812" providerId="LiveId" clId="{8D046DC2-696B-304E-B677-6DAD298906A7}" dt="2024-06-25T13:30:21.220" v="7439" actId="1076"/>
          <ac:cxnSpMkLst>
            <pc:docMk/>
            <pc:sldMk cId="4259530386" sldId="422"/>
            <ac:cxnSpMk id="192" creationId="{11D8AE11-FBFB-AD47-853F-AABD9ABD1FEE}"/>
          </ac:cxnSpMkLst>
        </pc:cxnChg>
        <pc:cxnChg chg="add del mod">
          <ac:chgData name="Ziyan Han" userId="3a0290bb0867d812" providerId="LiveId" clId="{8D046DC2-696B-304E-B677-6DAD298906A7}" dt="2024-06-25T13:24:00.705" v="7387" actId="478"/>
          <ac:cxnSpMkLst>
            <pc:docMk/>
            <pc:sldMk cId="4259530386" sldId="422"/>
            <ac:cxnSpMk id="195" creationId="{D180517A-9E07-9A47-967D-C94BADE6A98D}"/>
          </ac:cxnSpMkLst>
        </pc:cxnChg>
        <pc:cxnChg chg="add mod">
          <ac:chgData name="Ziyan Han" userId="3a0290bb0867d812" providerId="LiveId" clId="{8D046DC2-696B-304E-B677-6DAD298906A7}" dt="2024-06-25T13:30:07.078" v="7437" actId="1076"/>
          <ac:cxnSpMkLst>
            <pc:docMk/>
            <pc:sldMk cId="4259530386" sldId="422"/>
            <ac:cxnSpMk id="206" creationId="{668AFE13-2D65-D14D-82AB-E814B94B6480}"/>
          </ac:cxnSpMkLst>
        </pc:cxnChg>
        <pc:cxnChg chg="add mod">
          <ac:chgData name="Ziyan Han" userId="3a0290bb0867d812" providerId="LiveId" clId="{8D046DC2-696B-304E-B677-6DAD298906A7}" dt="2024-06-25T13:30:21.220" v="7439" actId="1076"/>
          <ac:cxnSpMkLst>
            <pc:docMk/>
            <pc:sldMk cId="4259530386" sldId="422"/>
            <ac:cxnSpMk id="209" creationId="{68639BE8-F279-9145-BE8E-D08A8E86474D}"/>
          </ac:cxnSpMkLst>
        </pc:cxnChg>
      </pc:sldChg>
      <pc:sldChg chg="addSp delSp modSp add mod">
        <pc:chgData name="Ziyan Han" userId="3a0290bb0867d812" providerId="LiveId" clId="{8D046DC2-696B-304E-B677-6DAD298906A7}" dt="2024-06-29T08:48:18.237" v="7474" actId="21"/>
        <pc:sldMkLst>
          <pc:docMk/>
          <pc:sldMk cId="11117337" sldId="423"/>
        </pc:sldMkLst>
        <pc:spChg chg="del">
          <ac:chgData name="Ziyan Han" userId="3a0290bb0867d812" providerId="LiveId" clId="{8D046DC2-696B-304E-B677-6DAD298906A7}" dt="2024-06-25T09:17:07.716" v="5145" actId="478"/>
          <ac:spMkLst>
            <pc:docMk/>
            <pc:sldMk cId="11117337" sldId="423"/>
            <ac:spMk id="3" creationId="{A9B371F7-20A8-EB49-18F0-F078FB8133AE}"/>
          </ac:spMkLst>
        </pc:spChg>
        <pc:spChg chg="add del mod">
          <ac:chgData name="Ziyan Han" userId="3a0290bb0867d812" providerId="LiveId" clId="{8D046DC2-696B-304E-B677-6DAD298906A7}" dt="2024-06-25T09:17:10.051" v="5146" actId="478"/>
          <ac:spMkLst>
            <pc:docMk/>
            <pc:sldMk cId="11117337" sldId="423"/>
            <ac:spMk id="6" creationId="{2E781735-9FD5-564C-8C58-D3B719620C50}"/>
          </ac:spMkLst>
        </pc:spChg>
        <pc:spChg chg="del">
          <ac:chgData name="Ziyan Han" userId="3a0290bb0867d812" providerId="LiveId" clId="{8D046DC2-696B-304E-B677-6DAD298906A7}" dt="2024-06-25T09:17:05.458" v="5143" actId="478"/>
          <ac:spMkLst>
            <pc:docMk/>
            <pc:sldMk cId="11117337" sldId="423"/>
            <ac:spMk id="10" creationId="{CF767129-0163-2F2E-F6F5-C930F756482C}"/>
          </ac:spMkLst>
        </pc:spChg>
        <pc:spChg chg="mod">
          <ac:chgData name="Ziyan Han" userId="3a0290bb0867d812" providerId="LiveId" clId="{8D046DC2-696B-304E-B677-6DAD298906A7}" dt="2024-06-25T10:17:47.049" v="5876" actId="20577"/>
          <ac:spMkLst>
            <pc:docMk/>
            <pc:sldMk cId="11117337" sldId="423"/>
            <ac:spMk id="12" creationId="{54A00119-E2DB-6400-7B89-5583225F6B5D}"/>
          </ac:spMkLst>
        </pc:spChg>
        <pc:spChg chg="mod">
          <ac:chgData name="Ziyan Han" userId="3a0290bb0867d812" providerId="LiveId" clId="{8D046DC2-696B-304E-B677-6DAD298906A7}" dt="2024-06-25T12:43:28.859" v="6587" actId="1035"/>
          <ac:spMkLst>
            <pc:docMk/>
            <pc:sldMk cId="11117337" sldId="423"/>
            <ac:spMk id="16" creationId="{03B69C85-D629-4206-8613-B729CEC0EB29}"/>
          </ac:spMkLst>
        </pc:spChg>
        <pc:spChg chg="add mod">
          <ac:chgData name="Ziyan Han" userId="3a0290bb0867d812" providerId="LiveId" clId="{8D046DC2-696B-304E-B677-6DAD298906A7}" dt="2024-06-25T10:31:14.796" v="5955" actId="14100"/>
          <ac:spMkLst>
            <pc:docMk/>
            <pc:sldMk cId="11117337" sldId="423"/>
            <ac:spMk id="24" creationId="{8B10BBA2-6C6E-0143-B3DC-BCE49817FC00}"/>
          </ac:spMkLst>
        </pc:spChg>
        <pc:spChg chg="mod">
          <ac:chgData name="Ziyan Han" userId="3a0290bb0867d812" providerId="LiveId" clId="{8D046DC2-696B-304E-B677-6DAD298906A7}" dt="2024-06-25T12:04:36.819" v="5981" actId="20577"/>
          <ac:spMkLst>
            <pc:docMk/>
            <pc:sldMk cId="11117337" sldId="423"/>
            <ac:spMk id="26" creationId="{99386BAA-AA1F-4B3C-8708-862DD466284D}"/>
          </ac:spMkLst>
        </pc:spChg>
        <pc:spChg chg="mod">
          <ac:chgData name="Ziyan Han" userId="3a0290bb0867d812" providerId="LiveId" clId="{8D046DC2-696B-304E-B677-6DAD298906A7}" dt="2024-06-25T12:43:24.980" v="6585" actId="1038"/>
          <ac:spMkLst>
            <pc:docMk/>
            <pc:sldMk cId="11117337" sldId="423"/>
            <ac:spMk id="32" creationId="{7C78B79A-09E1-4D9D-8B79-9629D042713F}"/>
          </ac:spMkLst>
        </pc:spChg>
        <pc:spChg chg="add del mod">
          <ac:chgData name="Ziyan Han" userId="3a0290bb0867d812" providerId="LiveId" clId="{8D046DC2-696B-304E-B677-6DAD298906A7}" dt="2024-06-26T06:09:40.127" v="7444" actId="478"/>
          <ac:spMkLst>
            <pc:docMk/>
            <pc:sldMk cId="11117337" sldId="423"/>
            <ac:spMk id="33" creationId="{D5681470-C2EE-3D48-9179-E7101218FEF0}"/>
          </ac:spMkLst>
        </pc:spChg>
        <pc:spChg chg="mod">
          <ac:chgData name="Ziyan Han" userId="3a0290bb0867d812" providerId="LiveId" clId="{8D046DC2-696B-304E-B677-6DAD298906A7}" dt="2024-06-29T08:48:18.237" v="7474" actId="21"/>
          <ac:spMkLst>
            <pc:docMk/>
            <pc:sldMk cId="11117337" sldId="423"/>
            <ac:spMk id="36" creationId="{A1128D1C-A09E-97C2-20AC-3F752D2BF378}"/>
          </ac:spMkLst>
        </pc:spChg>
        <pc:spChg chg="add del mod">
          <ac:chgData name="Ziyan Han" userId="3a0290bb0867d812" providerId="LiveId" clId="{8D046DC2-696B-304E-B677-6DAD298906A7}" dt="2024-06-25T10:26:39.440" v="5931" actId="478"/>
          <ac:spMkLst>
            <pc:docMk/>
            <pc:sldMk cId="11117337" sldId="423"/>
            <ac:spMk id="38" creationId="{4250E7AC-BA2E-0F4E-A3D6-F74F0551559C}"/>
          </ac:spMkLst>
        </pc:spChg>
        <pc:spChg chg="del">
          <ac:chgData name="Ziyan Han" userId="3a0290bb0867d812" providerId="LiveId" clId="{8D046DC2-696B-304E-B677-6DAD298906A7}" dt="2024-06-25T09:17:02.120" v="5141" actId="478"/>
          <ac:spMkLst>
            <pc:docMk/>
            <pc:sldMk cId="11117337" sldId="423"/>
            <ac:spMk id="40" creationId="{DCDB1ED2-DBCA-5C40-BC10-E5F5E720BF33}"/>
          </ac:spMkLst>
        </pc:spChg>
        <pc:grpChg chg="del">
          <ac:chgData name="Ziyan Han" userId="3a0290bb0867d812" providerId="LiveId" clId="{8D046DC2-696B-304E-B677-6DAD298906A7}" dt="2024-06-25T09:17:05.823" v="5144" actId="478"/>
          <ac:grpSpMkLst>
            <pc:docMk/>
            <pc:sldMk cId="11117337" sldId="423"/>
            <ac:grpSpMk id="8" creationId="{4AC50A04-0F1C-954C-8AE5-F6478A1597F8}"/>
          </ac:grpSpMkLst>
        </pc:grpChg>
        <pc:grpChg chg="mod">
          <ac:chgData name="Ziyan Han" userId="3a0290bb0867d812" providerId="LiveId" clId="{8D046DC2-696B-304E-B677-6DAD298906A7}" dt="2024-06-25T09:18:37.541" v="5172" actId="14100"/>
          <ac:grpSpMkLst>
            <pc:docMk/>
            <pc:sldMk cId="11117337" sldId="423"/>
            <ac:grpSpMk id="18" creationId="{236A5070-36C9-6A40-9383-963B0F614207}"/>
          </ac:grpSpMkLst>
        </pc:grpChg>
        <pc:grpChg chg="mod">
          <ac:chgData name="Ziyan Han" userId="3a0290bb0867d812" providerId="LiveId" clId="{8D046DC2-696B-304E-B677-6DAD298906A7}" dt="2024-06-25T09:17:53.604" v="5160" actId="1076"/>
          <ac:grpSpMkLst>
            <pc:docMk/>
            <pc:sldMk cId="11117337" sldId="423"/>
            <ac:grpSpMk id="22" creationId="{AA33958E-8B18-B249-9B65-E86EDF58DF43}"/>
          </ac:grpSpMkLst>
        </pc:grpChg>
        <pc:grpChg chg="del">
          <ac:chgData name="Ziyan Han" userId="3a0290bb0867d812" providerId="LiveId" clId="{8D046DC2-696B-304E-B677-6DAD298906A7}" dt="2024-06-25T09:17:04.476" v="5142" actId="478"/>
          <ac:grpSpMkLst>
            <pc:docMk/>
            <pc:sldMk cId="11117337" sldId="423"/>
            <ac:grpSpMk id="28" creationId="{CCE88745-0200-AF48-A82E-A920805DB1F1}"/>
          </ac:grpSpMkLst>
        </pc:grpChg>
        <pc:picChg chg="del">
          <ac:chgData name="Ziyan Han" userId="3a0290bb0867d812" providerId="LiveId" clId="{8D046DC2-696B-304E-B677-6DAD298906A7}" dt="2024-06-25T09:17:00.669" v="5140" actId="478"/>
          <ac:picMkLst>
            <pc:docMk/>
            <pc:sldMk cId="11117337" sldId="423"/>
            <ac:picMk id="5" creationId="{EF860848-8470-A907-4ABD-18EED8579F24}"/>
          </ac:picMkLst>
        </pc:picChg>
      </pc:sldChg>
      <pc:sldChg chg="modSp add mod">
        <pc:chgData name="Ziyan Han" userId="3a0290bb0867d812" providerId="LiveId" clId="{8D046DC2-696B-304E-B677-6DAD298906A7}" dt="2024-06-29T08:33:19.365" v="7470" actId="1076"/>
        <pc:sldMkLst>
          <pc:docMk/>
          <pc:sldMk cId="2694086548" sldId="424"/>
        </pc:sldMkLst>
        <pc:spChg chg="mod">
          <ac:chgData name="Ziyan Han" userId="3a0290bb0867d812" providerId="LiveId" clId="{8D046DC2-696B-304E-B677-6DAD298906A7}" dt="2024-06-29T08:33:19.365" v="7470" actId="1076"/>
          <ac:spMkLst>
            <pc:docMk/>
            <pc:sldMk cId="2694086548" sldId="424"/>
            <ac:spMk id="17" creationId="{F06422A7-CA71-4140-B97C-3D2957F833D3}"/>
          </ac:spMkLst>
        </pc:spChg>
        <pc:spChg chg="mod">
          <ac:chgData name="Ziyan Han" userId="3a0290bb0867d812" providerId="LiveId" clId="{8D046DC2-696B-304E-B677-6DAD298906A7}" dt="2024-06-25T12:04:33.974" v="5980" actId="20577"/>
          <ac:spMkLst>
            <pc:docMk/>
            <pc:sldMk cId="2694086548" sldId="424"/>
            <ac:spMk id="26" creationId="{99386BAA-AA1F-4B3C-8708-862DD466284D}"/>
          </ac:spMkLst>
        </pc:spChg>
      </pc:sldChg>
      <pc:sldChg chg="new del ord">
        <pc:chgData name="Ziyan Han" userId="3a0290bb0867d812" providerId="LiveId" clId="{8D046DC2-696B-304E-B677-6DAD298906A7}" dt="2024-06-25T13:36:59.527" v="7442" actId="2696"/>
        <pc:sldMkLst>
          <pc:docMk/>
          <pc:sldMk cId="197100487" sldId="425"/>
        </pc:sldMkLst>
      </pc:sldChg>
    </pc:docChg>
  </pc:docChgLst>
  <pc:docChgLst>
    <pc:chgData name="Ziyan Han" userId="3a0290bb0867d812" providerId="LiveId" clId="{54439120-5D07-494C-A5FC-5541CDCBFB30}"/>
    <pc:docChg chg="undo custSel addSld delSld modSld sldOrd">
      <pc:chgData name="Ziyan Han" userId="3a0290bb0867d812" providerId="LiveId" clId="{54439120-5D07-494C-A5FC-5541CDCBFB30}" dt="2024-06-11T16:50:25.586" v="19215"/>
      <pc:docMkLst>
        <pc:docMk/>
      </pc:docMkLst>
      <pc:sldChg chg="addSp modSp new mod modNotesTx">
        <pc:chgData name="Ziyan Han" userId="3a0290bb0867d812" providerId="LiveId" clId="{54439120-5D07-494C-A5FC-5541CDCBFB30}" dt="2024-06-06T08:14:21.547" v="6846" actId="20577"/>
        <pc:sldMkLst>
          <pc:docMk/>
          <pc:sldMk cId="2996653018" sldId="256"/>
        </pc:sldMkLst>
        <pc:spChg chg="mod">
          <ac:chgData name="Ziyan Han" userId="3a0290bb0867d812" providerId="LiveId" clId="{54439120-5D07-494C-A5FC-5541CDCBFB30}" dt="2024-06-03T13:55:23.751" v="2806" actId="255"/>
          <ac:spMkLst>
            <pc:docMk/>
            <pc:sldMk cId="2996653018" sldId="256"/>
            <ac:spMk id="2" creationId="{5EF22C1D-FF60-6E46-B134-ECE0624A60AF}"/>
          </ac:spMkLst>
        </pc:spChg>
        <pc:spChg chg="mod">
          <ac:chgData name="Ziyan Han" userId="3a0290bb0867d812" providerId="LiveId" clId="{54439120-5D07-494C-A5FC-5541CDCBFB30}" dt="2024-06-02T09:57:24.761" v="127" actId="2711"/>
          <ac:spMkLst>
            <pc:docMk/>
            <pc:sldMk cId="2996653018" sldId="256"/>
            <ac:spMk id="3" creationId="{93555C7E-F999-9445-AD2E-653B9F4899EF}"/>
          </ac:spMkLst>
        </pc:spChg>
        <pc:grpChg chg="add mod">
          <ac:chgData name="Ziyan Han" userId="3a0290bb0867d812" providerId="LiveId" clId="{54439120-5D07-494C-A5FC-5541CDCBFB30}" dt="2024-06-02T09:53:52.410" v="123" actId="1076"/>
          <ac:grpSpMkLst>
            <pc:docMk/>
            <pc:sldMk cId="2996653018" sldId="256"/>
            <ac:grpSpMk id="8" creationId="{CED3BF44-00F7-1749-848D-8C695162E723}"/>
          </ac:grpSpMkLst>
        </pc:grpChg>
        <pc:picChg chg="add mod">
          <ac:chgData name="Ziyan Han" userId="3a0290bb0867d812" providerId="LiveId" clId="{54439120-5D07-494C-A5FC-5541CDCBFB30}" dt="2024-06-02T09:52:31.928" v="107" actId="164"/>
          <ac:picMkLst>
            <pc:docMk/>
            <pc:sldMk cId="2996653018" sldId="256"/>
            <ac:picMk id="4" creationId="{C6C2FCBC-E727-314E-BC51-9DD40CDB0225}"/>
          </ac:picMkLst>
        </pc:picChg>
        <pc:picChg chg="add mod">
          <ac:chgData name="Ziyan Han" userId="3a0290bb0867d812" providerId="LiveId" clId="{54439120-5D07-494C-A5FC-5541CDCBFB30}" dt="2024-06-02T09:52:31.928" v="107" actId="164"/>
          <ac:picMkLst>
            <pc:docMk/>
            <pc:sldMk cId="2996653018" sldId="256"/>
            <ac:picMk id="5" creationId="{91104AB2-D664-7B48-A49E-386248EC8E0A}"/>
          </ac:picMkLst>
        </pc:picChg>
        <pc:picChg chg="add mod">
          <ac:chgData name="Ziyan Han" userId="3a0290bb0867d812" providerId="LiveId" clId="{54439120-5D07-494C-A5FC-5541CDCBFB30}" dt="2024-06-02T09:52:31.928" v="107" actId="164"/>
          <ac:picMkLst>
            <pc:docMk/>
            <pc:sldMk cId="2996653018" sldId="256"/>
            <ac:picMk id="6" creationId="{1550411E-E239-1746-A275-5028C015F0E1}"/>
          </ac:picMkLst>
        </pc:picChg>
        <pc:picChg chg="add mod">
          <ac:chgData name="Ziyan Han" userId="3a0290bb0867d812" providerId="LiveId" clId="{54439120-5D07-494C-A5FC-5541CDCBFB30}" dt="2024-06-02T09:52:31.928" v="107" actId="164"/>
          <ac:picMkLst>
            <pc:docMk/>
            <pc:sldMk cId="2996653018" sldId="256"/>
            <ac:picMk id="7" creationId="{525AFEF2-1719-364E-BC1C-C77E694FF6A3}"/>
          </ac:picMkLst>
        </pc:picChg>
      </pc:sldChg>
      <pc:sldChg chg="addSp modSp new del mod modAnim">
        <pc:chgData name="Ziyan Han" userId="3a0290bb0867d812" providerId="LiveId" clId="{54439120-5D07-494C-A5FC-5541CDCBFB30}" dt="2024-06-04T08:11:02.612" v="5182" actId="2696"/>
        <pc:sldMkLst>
          <pc:docMk/>
          <pc:sldMk cId="656196344" sldId="257"/>
        </pc:sldMkLst>
        <pc:spChg chg="mod">
          <ac:chgData name="Ziyan Han" userId="3a0290bb0867d812" providerId="LiveId" clId="{54439120-5D07-494C-A5FC-5541CDCBFB30}" dt="2024-06-03T15:20:04.185" v="4249" actId="113"/>
          <ac:spMkLst>
            <pc:docMk/>
            <pc:sldMk cId="656196344" sldId="257"/>
            <ac:spMk id="2" creationId="{0CDCDEFA-2B89-D943-93E8-A7F11E4A84AC}"/>
          </ac:spMkLst>
        </pc:spChg>
        <pc:spChg chg="mod">
          <ac:chgData name="Ziyan Han" userId="3a0290bb0867d812" providerId="LiveId" clId="{54439120-5D07-494C-A5FC-5541CDCBFB30}" dt="2024-06-03T15:23:12.004" v="4284" actId="14100"/>
          <ac:spMkLst>
            <pc:docMk/>
            <pc:sldMk cId="656196344" sldId="257"/>
            <ac:spMk id="3" creationId="{39DB978E-417C-A443-B65F-6F88EE96169C}"/>
          </ac:spMkLst>
        </pc:spChg>
        <pc:spChg chg="mod">
          <ac:chgData name="Ziyan Han" userId="3a0290bb0867d812" providerId="LiveId" clId="{54439120-5D07-494C-A5FC-5541CDCBFB30}" dt="2024-06-03T15:31:36.451" v="4377"/>
          <ac:spMkLst>
            <pc:docMk/>
            <pc:sldMk cId="656196344" sldId="257"/>
            <ac:spMk id="6" creationId="{1DA11D84-0C51-054F-BADB-B38E265093C4}"/>
          </ac:spMkLst>
        </pc:spChg>
        <pc:grpChg chg="add mod">
          <ac:chgData name="Ziyan Han" userId="3a0290bb0867d812" providerId="LiveId" clId="{54439120-5D07-494C-A5FC-5541CDCBFB30}" dt="2024-06-03T15:31:42.480" v="4380" actId="14100"/>
          <ac:grpSpMkLst>
            <pc:docMk/>
            <pc:sldMk cId="656196344" sldId="257"/>
            <ac:grpSpMk id="4" creationId="{5F0E444C-7B3F-DA42-B09D-3E9E094CC57F}"/>
          </ac:grpSpMkLst>
        </pc:grpChg>
        <pc:picChg chg="mod">
          <ac:chgData name="Ziyan Han" userId="3a0290bb0867d812" providerId="LiveId" clId="{54439120-5D07-494C-A5FC-5541CDCBFB30}" dt="2024-06-03T15:31:36.451" v="4377"/>
          <ac:picMkLst>
            <pc:docMk/>
            <pc:sldMk cId="656196344" sldId="257"/>
            <ac:picMk id="5" creationId="{54C5FC17-06F9-0346-A44A-4B73BC19147B}"/>
          </ac:picMkLst>
        </pc:picChg>
      </pc:sldChg>
      <pc:sldChg chg="addSp delSp modSp new del mod ord modAnim modNotesTx">
        <pc:chgData name="Ziyan Han" userId="3a0290bb0867d812" providerId="LiveId" clId="{54439120-5D07-494C-A5FC-5541CDCBFB30}" dt="2024-06-06T09:46:43.797" v="12964" actId="2696"/>
        <pc:sldMkLst>
          <pc:docMk/>
          <pc:sldMk cId="3004960651" sldId="258"/>
        </pc:sldMkLst>
        <pc:spChg chg="mod">
          <ac:chgData name="Ziyan Han" userId="3a0290bb0867d812" providerId="LiveId" clId="{54439120-5D07-494C-A5FC-5541CDCBFB30}" dt="2024-06-03T15:19:18.039" v="4236" actId="113"/>
          <ac:spMkLst>
            <pc:docMk/>
            <pc:sldMk cId="3004960651" sldId="258"/>
            <ac:spMk id="2" creationId="{4D2D1BF2-617D-754C-A2F5-413DB96094A1}"/>
          </ac:spMkLst>
        </pc:spChg>
        <pc:spChg chg="mod">
          <ac:chgData name="Ziyan Han" userId="3a0290bb0867d812" providerId="LiveId" clId="{54439120-5D07-494C-A5FC-5541CDCBFB30}" dt="2024-06-02T13:11:11.637" v="1502" actId="1076"/>
          <ac:spMkLst>
            <pc:docMk/>
            <pc:sldMk cId="3004960651" sldId="258"/>
            <ac:spMk id="3" creationId="{007C3E02-E725-E94B-9CAF-D67393AB82CD}"/>
          </ac:spMkLst>
        </pc:spChg>
        <pc:spChg chg="add del mod">
          <ac:chgData name="Ziyan Han" userId="3a0290bb0867d812" providerId="LiveId" clId="{54439120-5D07-494C-A5FC-5541CDCBFB30}" dt="2024-06-02T10:12:57.272" v="208"/>
          <ac:spMkLst>
            <pc:docMk/>
            <pc:sldMk cId="3004960651" sldId="258"/>
            <ac:spMk id="4" creationId="{B35E8D2A-3DC3-414A-A656-59351239A62C}"/>
          </ac:spMkLst>
        </pc:spChg>
        <pc:spChg chg="mod">
          <ac:chgData name="Ziyan Han" userId="3a0290bb0867d812" providerId="LiveId" clId="{54439120-5D07-494C-A5FC-5541CDCBFB30}" dt="2024-06-02T10:12:55.165" v="207"/>
          <ac:spMkLst>
            <pc:docMk/>
            <pc:sldMk cId="3004960651" sldId="258"/>
            <ac:spMk id="6" creationId="{F9BFC35C-0EF2-6440-A62D-FAB2AB0688F7}"/>
          </ac:spMkLst>
        </pc:spChg>
        <pc:spChg chg="mod">
          <ac:chgData name="Ziyan Han" userId="3a0290bb0867d812" providerId="LiveId" clId="{54439120-5D07-494C-A5FC-5541CDCBFB30}" dt="2024-06-02T10:12:55.165" v="207"/>
          <ac:spMkLst>
            <pc:docMk/>
            <pc:sldMk cId="3004960651" sldId="258"/>
            <ac:spMk id="7" creationId="{5B669F7B-74CC-D948-850C-9E162031A81B}"/>
          </ac:spMkLst>
        </pc:spChg>
        <pc:spChg chg="add del mod">
          <ac:chgData name="Ziyan Han" userId="3a0290bb0867d812" providerId="LiveId" clId="{54439120-5D07-494C-A5FC-5541CDCBFB30}" dt="2024-06-02T10:12:57.272" v="208"/>
          <ac:spMkLst>
            <pc:docMk/>
            <pc:sldMk cId="3004960651" sldId="258"/>
            <ac:spMk id="8" creationId="{FD799466-B38D-5A4C-A24D-0DBE414BC604}"/>
          </ac:spMkLst>
        </pc:spChg>
        <pc:spChg chg="add del mod">
          <ac:chgData name="Ziyan Han" userId="3a0290bb0867d812" providerId="LiveId" clId="{54439120-5D07-494C-A5FC-5541CDCBFB30}" dt="2024-06-02T10:12:57.272" v="208"/>
          <ac:spMkLst>
            <pc:docMk/>
            <pc:sldMk cId="3004960651" sldId="258"/>
            <ac:spMk id="9" creationId="{7DA2F7A4-F9BE-0642-808B-500032B984BF}"/>
          </ac:spMkLst>
        </pc:spChg>
        <pc:spChg chg="add del mod">
          <ac:chgData name="Ziyan Han" userId="3a0290bb0867d812" providerId="LiveId" clId="{54439120-5D07-494C-A5FC-5541CDCBFB30}" dt="2024-06-02T10:12:57.272" v="208"/>
          <ac:spMkLst>
            <pc:docMk/>
            <pc:sldMk cId="3004960651" sldId="258"/>
            <ac:spMk id="10" creationId="{1D9AE04F-C263-F442-A9C8-81B979FB3039}"/>
          </ac:spMkLst>
        </pc:spChg>
        <pc:spChg chg="add del mod">
          <ac:chgData name="Ziyan Han" userId="3a0290bb0867d812" providerId="LiveId" clId="{54439120-5D07-494C-A5FC-5541CDCBFB30}" dt="2024-06-02T10:12:57.272" v="208"/>
          <ac:spMkLst>
            <pc:docMk/>
            <pc:sldMk cId="3004960651" sldId="258"/>
            <ac:spMk id="11" creationId="{E396F6AA-8CB6-B440-AE28-6B21E9E3CDC2}"/>
          </ac:spMkLst>
        </pc:spChg>
        <pc:spChg chg="add mod">
          <ac:chgData name="Ziyan Han" userId="3a0290bb0867d812" providerId="LiveId" clId="{54439120-5D07-494C-A5FC-5541CDCBFB30}" dt="2024-06-06T09:46:20.100" v="12960" actId="20577"/>
          <ac:spMkLst>
            <pc:docMk/>
            <pc:sldMk cId="3004960651" sldId="258"/>
            <ac:spMk id="12" creationId="{57D12295-35B4-FC44-ADEF-B0447D6429A8}"/>
          </ac:spMkLst>
        </pc:spChg>
        <pc:spChg chg="mod">
          <ac:chgData name="Ziyan Han" userId="3a0290bb0867d812" providerId="LiveId" clId="{54439120-5D07-494C-A5FC-5541CDCBFB30}" dt="2024-06-02T10:12:55.165" v="207"/>
          <ac:spMkLst>
            <pc:docMk/>
            <pc:sldMk cId="3004960651" sldId="258"/>
            <ac:spMk id="13" creationId="{87626DCB-FEAD-C24A-A1C7-D830A896EF5F}"/>
          </ac:spMkLst>
        </pc:spChg>
        <pc:spChg chg="mod">
          <ac:chgData name="Ziyan Han" userId="3a0290bb0867d812" providerId="LiveId" clId="{54439120-5D07-494C-A5FC-5541CDCBFB30}" dt="2024-06-02T10:12:55.165" v="207"/>
          <ac:spMkLst>
            <pc:docMk/>
            <pc:sldMk cId="3004960651" sldId="258"/>
            <ac:spMk id="14" creationId="{0DDFF8A6-FBFF-B949-895E-C2E089BE94C7}"/>
          </ac:spMkLst>
        </pc:spChg>
        <pc:spChg chg="add del mod">
          <ac:chgData name="Ziyan Han" userId="3a0290bb0867d812" providerId="LiveId" clId="{54439120-5D07-494C-A5FC-5541CDCBFB30}" dt="2024-06-02T10:12:57.272" v="208"/>
          <ac:spMkLst>
            <pc:docMk/>
            <pc:sldMk cId="3004960651" sldId="258"/>
            <ac:spMk id="15" creationId="{DA534E3F-9D88-BE4F-9A1A-19865EE0B2F3}"/>
          </ac:spMkLst>
        </pc:spChg>
        <pc:spChg chg="add del mod">
          <ac:chgData name="Ziyan Han" userId="3a0290bb0867d812" providerId="LiveId" clId="{54439120-5D07-494C-A5FC-5541CDCBFB30}" dt="2024-06-02T10:12:57.272" v="208"/>
          <ac:spMkLst>
            <pc:docMk/>
            <pc:sldMk cId="3004960651" sldId="258"/>
            <ac:spMk id="16" creationId="{98C6676B-EB02-C940-9E34-1A8A9D07723F}"/>
          </ac:spMkLst>
        </pc:spChg>
        <pc:spChg chg="add del mod">
          <ac:chgData name="Ziyan Han" userId="3a0290bb0867d812" providerId="LiveId" clId="{54439120-5D07-494C-A5FC-5541CDCBFB30}" dt="2024-06-02T12:19:52.461" v="390"/>
          <ac:spMkLst>
            <pc:docMk/>
            <pc:sldMk cId="3004960651" sldId="258"/>
            <ac:spMk id="18" creationId="{E2725CAB-95FA-5A46-823B-04B9A429E69E}"/>
          </ac:spMkLst>
        </pc:spChg>
        <pc:spChg chg="add mod">
          <ac:chgData name="Ziyan Han" userId="3a0290bb0867d812" providerId="LiveId" clId="{54439120-5D07-494C-A5FC-5541CDCBFB30}" dt="2024-06-06T09:45:38.278" v="12904" actId="207"/>
          <ac:spMkLst>
            <pc:docMk/>
            <pc:sldMk cId="3004960651" sldId="258"/>
            <ac:spMk id="19" creationId="{17F4AFE8-22E7-7747-B5B1-000F98C58124}"/>
          </ac:spMkLst>
        </pc:spChg>
        <pc:spChg chg="add del mod">
          <ac:chgData name="Ziyan Han" userId="3a0290bb0867d812" providerId="LiveId" clId="{54439120-5D07-494C-A5FC-5541CDCBFB30}" dt="2024-06-06T09:45:07.933" v="12897" actId="478"/>
          <ac:spMkLst>
            <pc:docMk/>
            <pc:sldMk cId="3004960651" sldId="258"/>
            <ac:spMk id="20" creationId="{5AA68300-98AF-CC44-BE0F-3945C6C80590}"/>
          </ac:spMkLst>
        </pc:spChg>
        <pc:spChg chg="add del mod">
          <ac:chgData name="Ziyan Han" userId="3a0290bb0867d812" providerId="LiveId" clId="{54439120-5D07-494C-A5FC-5541CDCBFB30}" dt="2024-06-06T09:45:09.943" v="12898" actId="478"/>
          <ac:spMkLst>
            <pc:docMk/>
            <pc:sldMk cId="3004960651" sldId="258"/>
            <ac:spMk id="21" creationId="{F16183A0-28D5-1C4D-87E0-BAA9301D8516}"/>
          </ac:spMkLst>
        </pc:spChg>
        <pc:spChg chg="add del mod">
          <ac:chgData name="Ziyan Han" userId="3a0290bb0867d812" providerId="LiveId" clId="{54439120-5D07-494C-A5FC-5541CDCBFB30}" dt="2024-06-06T09:45:11.866" v="12900" actId="478"/>
          <ac:spMkLst>
            <pc:docMk/>
            <pc:sldMk cId="3004960651" sldId="258"/>
            <ac:spMk id="22" creationId="{AE17497D-516E-264B-A9B7-79DFFC0D19D1}"/>
          </ac:spMkLst>
        </pc:spChg>
        <pc:spChg chg="add del mod">
          <ac:chgData name="Ziyan Han" userId="3a0290bb0867d812" providerId="LiveId" clId="{54439120-5D07-494C-A5FC-5541CDCBFB30}" dt="2024-06-06T09:45:10.867" v="12899" actId="478"/>
          <ac:spMkLst>
            <pc:docMk/>
            <pc:sldMk cId="3004960651" sldId="258"/>
            <ac:spMk id="23" creationId="{CBCA9171-BB0D-9C45-8998-F0D5273501F1}"/>
          </ac:spMkLst>
        </pc:spChg>
        <pc:spChg chg="add mod">
          <ac:chgData name="Ziyan Han" userId="3a0290bb0867d812" providerId="LiveId" clId="{54439120-5D07-494C-A5FC-5541CDCBFB30}" dt="2024-06-02T13:17:48.442" v="1576" actId="1035"/>
          <ac:spMkLst>
            <pc:docMk/>
            <pc:sldMk cId="3004960651" sldId="258"/>
            <ac:spMk id="24" creationId="{11632A49-8F02-4346-BC29-A353DE02D104}"/>
          </ac:spMkLst>
        </pc:spChg>
        <pc:spChg chg="add del mod">
          <ac:chgData name="Ziyan Han" userId="3a0290bb0867d812" providerId="LiveId" clId="{54439120-5D07-494C-A5FC-5541CDCBFB30}" dt="2024-06-02T13:14:24.377" v="1543" actId="478"/>
          <ac:spMkLst>
            <pc:docMk/>
            <pc:sldMk cId="3004960651" sldId="258"/>
            <ac:spMk id="25" creationId="{C5983F69-5A71-5B4E-BD50-376C6C13AA75}"/>
          </ac:spMkLst>
        </pc:spChg>
        <pc:spChg chg="add mod">
          <ac:chgData name="Ziyan Han" userId="3a0290bb0867d812" providerId="LiveId" clId="{54439120-5D07-494C-A5FC-5541CDCBFB30}" dt="2024-06-02T13:17:48.442" v="1576" actId="1035"/>
          <ac:spMkLst>
            <pc:docMk/>
            <pc:sldMk cId="3004960651" sldId="258"/>
            <ac:spMk id="26" creationId="{C53E5C62-2567-A740-8E5F-CC8E78D87730}"/>
          </ac:spMkLst>
        </pc:spChg>
        <pc:spChg chg="add del mod">
          <ac:chgData name="Ziyan Han" userId="3a0290bb0867d812" providerId="LiveId" clId="{54439120-5D07-494C-A5FC-5541CDCBFB30}" dt="2024-06-02T12:29:22.019" v="637" actId="478"/>
          <ac:spMkLst>
            <pc:docMk/>
            <pc:sldMk cId="3004960651" sldId="258"/>
            <ac:spMk id="27" creationId="{3C982404-F373-6848-A4B2-E6829BD8E99B}"/>
          </ac:spMkLst>
        </pc:spChg>
        <pc:spChg chg="add mod">
          <ac:chgData name="Ziyan Han" userId="3a0290bb0867d812" providerId="LiveId" clId="{54439120-5D07-494C-A5FC-5541CDCBFB30}" dt="2024-06-02T13:17:48.442" v="1576" actId="1035"/>
          <ac:spMkLst>
            <pc:docMk/>
            <pc:sldMk cId="3004960651" sldId="258"/>
            <ac:spMk id="28" creationId="{A87ADCD0-C28C-7B47-B842-34A94F78F573}"/>
          </ac:spMkLst>
        </pc:spChg>
        <pc:grpChg chg="add del mod">
          <ac:chgData name="Ziyan Han" userId="3a0290bb0867d812" providerId="LiveId" clId="{54439120-5D07-494C-A5FC-5541CDCBFB30}" dt="2024-06-02T10:12:57.272" v="208"/>
          <ac:grpSpMkLst>
            <pc:docMk/>
            <pc:sldMk cId="3004960651" sldId="258"/>
            <ac:grpSpMk id="5" creationId="{F4B9EAA3-C16D-D748-88D8-A594722182D4}"/>
          </ac:grpSpMkLst>
        </pc:grpChg>
        <pc:grpChg chg="add del mod">
          <ac:chgData name="Ziyan Han" userId="3a0290bb0867d812" providerId="LiveId" clId="{54439120-5D07-494C-A5FC-5541CDCBFB30}" dt="2024-06-02T10:12:57.272" v="208"/>
          <ac:grpSpMkLst>
            <pc:docMk/>
            <pc:sldMk cId="3004960651" sldId="258"/>
            <ac:grpSpMk id="12" creationId="{735FCF8E-727D-9640-BAE4-BF8CE1F5FC18}"/>
          </ac:grpSpMkLst>
        </pc:grpChg>
      </pc:sldChg>
      <pc:sldChg chg="addSp modSp new mod ord modShow modNotesTx">
        <pc:chgData name="Ziyan Han" userId="3a0290bb0867d812" providerId="LiveId" clId="{54439120-5D07-494C-A5FC-5541CDCBFB30}" dt="2024-06-11T02:23:33.195" v="18676" actId="729"/>
        <pc:sldMkLst>
          <pc:docMk/>
          <pc:sldMk cId="930181704" sldId="259"/>
        </pc:sldMkLst>
        <pc:spChg chg="mod">
          <ac:chgData name="Ziyan Han" userId="3a0290bb0867d812" providerId="LiveId" clId="{54439120-5D07-494C-A5FC-5541CDCBFB30}" dt="2024-06-03T15:19:45.663" v="4243" actId="113"/>
          <ac:spMkLst>
            <pc:docMk/>
            <pc:sldMk cId="930181704" sldId="259"/>
            <ac:spMk id="2" creationId="{A8A5B1AF-3D1F-D247-ABE0-90B843D46280}"/>
          </ac:spMkLst>
        </pc:spChg>
        <pc:spChg chg="mod">
          <ac:chgData name="Ziyan Han" userId="3a0290bb0867d812" providerId="LiveId" clId="{54439120-5D07-494C-A5FC-5541CDCBFB30}" dt="2024-06-03T14:26:51.465" v="3432" actId="1076"/>
          <ac:spMkLst>
            <pc:docMk/>
            <pc:sldMk cId="930181704" sldId="259"/>
            <ac:spMk id="3" creationId="{732F10D9-2610-8944-B28A-89C9639D8541}"/>
          </ac:spMkLst>
        </pc:spChg>
        <pc:spChg chg="add mod">
          <ac:chgData name="Ziyan Han" userId="3a0290bb0867d812" providerId="LiveId" clId="{54439120-5D07-494C-A5FC-5541CDCBFB30}" dt="2024-06-03T14:27:25.017" v="3435" actId="1035"/>
          <ac:spMkLst>
            <pc:docMk/>
            <pc:sldMk cId="930181704" sldId="259"/>
            <ac:spMk id="4" creationId="{56C6BCF8-9967-1742-9385-3082425583B8}"/>
          </ac:spMkLst>
        </pc:spChg>
        <pc:spChg chg="add mod">
          <ac:chgData name="Ziyan Han" userId="3a0290bb0867d812" providerId="LiveId" clId="{54439120-5D07-494C-A5FC-5541CDCBFB30}" dt="2024-06-03T14:26:37.619" v="3424" actId="1076"/>
          <ac:spMkLst>
            <pc:docMk/>
            <pc:sldMk cId="930181704" sldId="259"/>
            <ac:spMk id="5" creationId="{263AA5AC-83EF-CC49-99BF-033A1C964CF5}"/>
          </ac:spMkLst>
        </pc:spChg>
      </pc:sldChg>
      <pc:sldChg chg="add modNotesTx">
        <pc:chgData name="Ziyan Han" userId="3a0290bb0867d812" providerId="LiveId" clId="{54439120-5D07-494C-A5FC-5541CDCBFB30}" dt="2024-06-08T05:15:45.498" v="17583" actId="20577"/>
        <pc:sldMkLst>
          <pc:docMk/>
          <pc:sldMk cId="778293876" sldId="260"/>
        </pc:sldMkLst>
      </pc:sldChg>
      <pc:sldChg chg="addSp delSp modSp add del mod ord modNotesTx">
        <pc:chgData name="Ziyan Han" userId="3a0290bb0867d812" providerId="LiveId" clId="{54439120-5D07-494C-A5FC-5541CDCBFB30}" dt="2024-06-08T05:00:08.935" v="16532" actId="2696"/>
        <pc:sldMkLst>
          <pc:docMk/>
          <pc:sldMk cId="1380179909" sldId="260"/>
        </pc:sldMkLst>
        <pc:spChg chg="mod">
          <ac:chgData name="Ziyan Han" userId="3a0290bb0867d812" providerId="LiveId" clId="{54439120-5D07-494C-A5FC-5541CDCBFB30}" dt="2024-06-03T15:19:55.707" v="4246" actId="113"/>
          <ac:spMkLst>
            <pc:docMk/>
            <pc:sldMk cId="1380179909" sldId="260"/>
            <ac:spMk id="2" creationId="{0CDCDEFA-2B89-D943-93E8-A7F11E4A84AC}"/>
          </ac:spMkLst>
        </pc:spChg>
        <pc:spChg chg="del">
          <ac:chgData name="Ziyan Han" userId="3a0290bb0867d812" providerId="LiveId" clId="{54439120-5D07-494C-A5FC-5541CDCBFB30}" dt="2024-06-02T13:22:46.849" v="1590" actId="478"/>
          <ac:spMkLst>
            <pc:docMk/>
            <pc:sldMk cId="1380179909" sldId="260"/>
            <ac:spMk id="3" creationId="{39DB978E-417C-A443-B65F-6F88EE96169C}"/>
          </ac:spMkLst>
        </pc:spChg>
        <pc:spChg chg="add mod">
          <ac:chgData name="Ziyan Han" userId="3a0290bb0867d812" providerId="LiveId" clId="{54439120-5D07-494C-A5FC-5541CDCBFB30}" dt="2024-06-04T08:47:46.880" v="5669" actId="1076"/>
          <ac:spMkLst>
            <pc:docMk/>
            <pc:sldMk cId="1380179909" sldId="260"/>
            <ac:spMk id="3" creationId="{5082F02B-B806-244F-9A2F-51F2EF1F48F6}"/>
          </ac:spMkLst>
        </pc:spChg>
        <pc:spChg chg="add del mod">
          <ac:chgData name="Ziyan Han" userId="3a0290bb0867d812" providerId="LiveId" clId="{54439120-5D07-494C-A5FC-5541CDCBFB30}" dt="2024-06-02T11:58:55.200" v="211" actId="478"/>
          <ac:spMkLst>
            <pc:docMk/>
            <pc:sldMk cId="1380179909" sldId="260"/>
            <ac:spMk id="5" creationId="{D055B239-53BC-3249-882B-8F1CCE71E713}"/>
          </ac:spMkLst>
        </pc:spChg>
        <pc:spChg chg="mod">
          <ac:chgData name="Ziyan Han" userId="3a0290bb0867d812" providerId="LiveId" clId="{54439120-5D07-494C-A5FC-5541CDCBFB30}" dt="2024-06-02T11:59:03.617" v="212"/>
          <ac:spMkLst>
            <pc:docMk/>
            <pc:sldMk cId="1380179909" sldId="260"/>
            <ac:spMk id="8" creationId="{045A369C-3EDB-B644-BE65-9F1F1E06404E}"/>
          </ac:spMkLst>
        </pc:spChg>
        <pc:spChg chg="mod">
          <ac:chgData name="Ziyan Han" userId="3a0290bb0867d812" providerId="LiveId" clId="{54439120-5D07-494C-A5FC-5541CDCBFB30}" dt="2024-06-02T11:59:03.617" v="212"/>
          <ac:spMkLst>
            <pc:docMk/>
            <pc:sldMk cId="1380179909" sldId="260"/>
            <ac:spMk id="9" creationId="{D8B8CE8A-8FFD-5745-974B-0749A76D502E}"/>
          </ac:spMkLst>
        </pc:spChg>
        <pc:spChg chg="mod">
          <ac:chgData name="Ziyan Han" userId="3a0290bb0867d812" providerId="LiveId" clId="{54439120-5D07-494C-A5FC-5541CDCBFB30}" dt="2024-06-02T11:59:03.617" v="212"/>
          <ac:spMkLst>
            <pc:docMk/>
            <pc:sldMk cId="1380179909" sldId="260"/>
            <ac:spMk id="10" creationId="{E760B81E-6C66-5E43-87C8-033D6FCB908A}"/>
          </ac:spMkLst>
        </pc:spChg>
        <pc:spChg chg="mod">
          <ac:chgData name="Ziyan Han" userId="3a0290bb0867d812" providerId="LiveId" clId="{54439120-5D07-494C-A5FC-5541CDCBFB30}" dt="2024-06-02T11:59:31.641" v="220" actId="404"/>
          <ac:spMkLst>
            <pc:docMk/>
            <pc:sldMk cId="1380179909" sldId="260"/>
            <ac:spMk id="13" creationId="{F1314D08-A575-D84C-95CE-D92BA0D86D02}"/>
          </ac:spMkLst>
        </pc:spChg>
        <pc:spChg chg="mod">
          <ac:chgData name="Ziyan Han" userId="3a0290bb0867d812" providerId="LiveId" clId="{54439120-5D07-494C-A5FC-5541CDCBFB30}" dt="2024-06-02T11:59:31.641" v="220" actId="404"/>
          <ac:spMkLst>
            <pc:docMk/>
            <pc:sldMk cId="1380179909" sldId="260"/>
            <ac:spMk id="14" creationId="{69F1043D-1478-D940-A2F5-7C649F86A1CB}"/>
          </ac:spMkLst>
        </pc:spChg>
        <pc:spChg chg="mod">
          <ac:chgData name="Ziyan Han" userId="3a0290bb0867d812" providerId="LiveId" clId="{54439120-5D07-494C-A5FC-5541CDCBFB30}" dt="2024-06-02T11:59:31.641" v="220" actId="404"/>
          <ac:spMkLst>
            <pc:docMk/>
            <pc:sldMk cId="1380179909" sldId="260"/>
            <ac:spMk id="15" creationId="{6E62A373-3877-3A4F-9F64-549E8F9D31EC}"/>
          </ac:spMkLst>
        </pc:spChg>
        <pc:spChg chg="add mod">
          <ac:chgData name="Ziyan Han" userId="3a0290bb0867d812" providerId="LiveId" clId="{54439120-5D07-494C-A5FC-5541CDCBFB30}" dt="2024-06-02T13:31:29.094" v="1754" actId="164"/>
          <ac:spMkLst>
            <pc:docMk/>
            <pc:sldMk cId="1380179909" sldId="260"/>
            <ac:spMk id="17" creationId="{53F7C23A-F4A5-994C-8B5A-A90F8A4E14B9}"/>
          </ac:spMkLst>
        </pc:spChg>
        <pc:spChg chg="add mod">
          <ac:chgData name="Ziyan Han" userId="3a0290bb0867d812" providerId="LiveId" clId="{54439120-5D07-494C-A5FC-5541CDCBFB30}" dt="2024-06-02T13:31:29.094" v="1754" actId="164"/>
          <ac:spMkLst>
            <pc:docMk/>
            <pc:sldMk cId="1380179909" sldId="260"/>
            <ac:spMk id="18" creationId="{C64EE8EE-43D3-1D43-A008-8E50DED1343C}"/>
          </ac:spMkLst>
        </pc:spChg>
        <pc:spChg chg="add mod">
          <ac:chgData name="Ziyan Han" userId="3a0290bb0867d812" providerId="LiveId" clId="{54439120-5D07-494C-A5FC-5541CDCBFB30}" dt="2024-06-02T13:31:29.094" v="1754" actId="164"/>
          <ac:spMkLst>
            <pc:docMk/>
            <pc:sldMk cId="1380179909" sldId="260"/>
            <ac:spMk id="19" creationId="{103A47A7-63F0-1849-8CF3-65F644B0FA09}"/>
          </ac:spMkLst>
        </pc:spChg>
        <pc:grpChg chg="add del mod">
          <ac:chgData name="Ziyan Han" userId="3a0290bb0867d812" providerId="LiveId" clId="{54439120-5D07-494C-A5FC-5541CDCBFB30}" dt="2024-06-02T11:59:20.350" v="217"/>
          <ac:grpSpMkLst>
            <pc:docMk/>
            <pc:sldMk cId="1380179909" sldId="260"/>
            <ac:grpSpMk id="6" creationId="{155D0F49-23A7-3641-A901-F982DB1B0AF5}"/>
          </ac:grpSpMkLst>
        </pc:grpChg>
        <pc:grpChg chg="add del mod">
          <ac:chgData name="Ziyan Han" userId="3a0290bb0867d812" providerId="LiveId" clId="{54439120-5D07-494C-A5FC-5541CDCBFB30}" dt="2024-06-02T11:59:53.563" v="224" actId="478"/>
          <ac:grpSpMkLst>
            <pc:docMk/>
            <pc:sldMk cId="1380179909" sldId="260"/>
            <ac:grpSpMk id="11" creationId="{85836D3B-5B41-A746-87FE-28C382772283}"/>
          </ac:grpSpMkLst>
        </pc:grpChg>
        <pc:grpChg chg="add mod">
          <ac:chgData name="Ziyan Han" userId="3a0290bb0867d812" providerId="LiveId" clId="{54439120-5D07-494C-A5FC-5541CDCBFB30}" dt="2024-06-04T08:47:04.276" v="5660" actId="1076"/>
          <ac:grpSpMkLst>
            <pc:docMk/>
            <pc:sldMk cId="1380179909" sldId="260"/>
            <ac:grpSpMk id="20" creationId="{BDC536B9-2FFB-374C-80B8-D834D776D8CA}"/>
          </ac:grpSpMkLst>
        </pc:grpChg>
        <pc:graphicFrameChg chg="add del mod">
          <ac:chgData name="Ziyan Han" userId="3a0290bb0867d812" providerId="LiveId" clId="{54439120-5D07-494C-A5FC-5541CDCBFB30}" dt="2024-06-02T11:58:55.200" v="211" actId="478"/>
          <ac:graphicFrameMkLst>
            <pc:docMk/>
            <pc:sldMk cId="1380179909" sldId="260"/>
            <ac:graphicFrameMk id="4" creationId="{BF73AB4E-5729-5448-B350-256240C92A0E}"/>
          </ac:graphicFrameMkLst>
        </pc:graphicFrameChg>
        <pc:graphicFrameChg chg="mod">
          <ac:chgData name="Ziyan Han" userId="3a0290bb0867d812" providerId="LiveId" clId="{54439120-5D07-494C-A5FC-5541CDCBFB30}" dt="2024-06-02T11:59:03.617" v="212"/>
          <ac:graphicFrameMkLst>
            <pc:docMk/>
            <pc:sldMk cId="1380179909" sldId="260"/>
            <ac:graphicFrameMk id="7" creationId="{9B138113-A5E4-7C44-82BE-63CDEE885D45}"/>
          </ac:graphicFrameMkLst>
        </pc:graphicFrameChg>
        <pc:graphicFrameChg chg="mod">
          <ac:chgData name="Ziyan Han" userId="3a0290bb0867d812" providerId="LiveId" clId="{54439120-5D07-494C-A5FC-5541CDCBFB30}" dt="2024-06-02T11:59:24.274" v="218"/>
          <ac:graphicFrameMkLst>
            <pc:docMk/>
            <pc:sldMk cId="1380179909" sldId="260"/>
            <ac:graphicFrameMk id="12" creationId="{C753A415-77D7-2A40-BAA6-2DE5B6C79A07}"/>
          </ac:graphicFrameMkLst>
        </pc:graphicFrameChg>
        <pc:graphicFrameChg chg="add mod modGraphic">
          <ac:chgData name="Ziyan Han" userId="3a0290bb0867d812" providerId="LiveId" clId="{54439120-5D07-494C-A5FC-5541CDCBFB30}" dt="2024-06-04T08:24:55.794" v="5273" actId="14734"/>
          <ac:graphicFrameMkLst>
            <pc:docMk/>
            <pc:sldMk cId="1380179909" sldId="260"/>
            <ac:graphicFrameMk id="16" creationId="{10DCF8A9-8884-364A-9FE0-E92EE3146A35}"/>
          </ac:graphicFrameMkLst>
        </pc:graphicFrameChg>
      </pc:sldChg>
      <pc:sldChg chg="addSp delSp modSp new mod modShow modNotesTx">
        <pc:chgData name="Ziyan Han" userId="3a0290bb0867d812" providerId="LiveId" clId="{54439120-5D07-494C-A5FC-5541CDCBFB30}" dt="2024-06-11T01:01:44.761" v="17853" actId="729"/>
        <pc:sldMkLst>
          <pc:docMk/>
          <pc:sldMk cId="996326243" sldId="261"/>
        </pc:sldMkLst>
        <pc:spChg chg="mod">
          <ac:chgData name="Ziyan Han" userId="3a0290bb0867d812" providerId="LiveId" clId="{54439120-5D07-494C-A5FC-5541CDCBFB30}" dt="2024-06-03T15:19:11.158" v="4235" actId="113"/>
          <ac:spMkLst>
            <pc:docMk/>
            <pc:sldMk cId="996326243" sldId="261"/>
            <ac:spMk id="2" creationId="{BA9A4FE5-CF77-F04F-B7A2-A2246E1548FF}"/>
          </ac:spMkLst>
        </pc:spChg>
        <pc:spChg chg="del">
          <ac:chgData name="Ziyan Han" userId="3a0290bb0867d812" providerId="LiveId" clId="{54439120-5D07-494C-A5FC-5541CDCBFB30}" dt="2024-06-02T12:20:16.865" v="393" actId="478"/>
          <ac:spMkLst>
            <pc:docMk/>
            <pc:sldMk cId="996326243" sldId="261"/>
            <ac:spMk id="3" creationId="{BE276D83-BC0F-7F46-A27A-C6B6658128FF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" creationId="{D7E48E61-9E8A-6446-A808-4354DEB628EB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6" creationId="{1CC565DD-3285-344D-B7EF-4624145C90BA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7" creationId="{67F71050-C949-9342-BE1C-BF03AF49F05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8" creationId="{E601C5CD-7A00-3D4F-B065-E206AC93D861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9" creationId="{13291CDF-7875-B444-ABC2-9B49C0606865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0" creationId="{3AB8136D-959B-E043-8748-3A6956E06C2D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1" creationId="{1F5339BC-4B8A-2540-BF5F-32D46A6D5C76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2" creationId="{1646D397-C5C3-664F-9674-2483CA925F4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3" creationId="{5382E006-259A-5041-B915-8DED1D4306E5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4" creationId="{2B6461C0-B8B9-6441-9C9F-518F66F8E252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5" creationId="{F52C504F-D8A5-6C40-9EA4-6C9A486E592E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6" creationId="{91254B43-8713-CD47-B46C-32EBE4B7E597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7" creationId="{670824B0-360C-8649-B4DA-41F0C1921BB2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8" creationId="{E3E919DD-F082-224E-8CD7-CD8A5EC63B1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19" creationId="{AAD78F7B-E500-804D-AAAC-126766C9DB23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0" creationId="{E1005305-95F0-2549-A824-32A307E53B72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1" creationId="{34D02895-5C7B-9247-A29E-6DFAF86945FB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2" creationId="{CB387DB0-F7D7-DC4F-8926-BBD94A6D06E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3" creationId="{AE985EDE-2EAD-294F-A188-C3C999A8DFA0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4" creationId="{688DFE5C-9DAC-1046-ACC8-C1FF96339C08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5" creationId="{6BD44C0C-96B6-4C45-B179-2A67C9EB78A0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6" creationId="{06413117-FD4D-9742-91DB-ED15B8647EDA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7" creationId="{4143093C-DF1C-794B-9263-4FEB6E4F82CD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8" creationId="{1E37C049-80A2-234E-80A0-AF854CCF9AF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29" creationId="{DF9E3008-C4D1-8B43-80B0-9EFEF1530BD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0" creationId="{32A4E62B-B782-2F45-B7ED-41883BD401CD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1" creationId="{875B9D05-C915-7545-B52C-CFC4CDB406D6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2" creationId="{04EF9452-19BE-9240-B137-6BDB0A8864EF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3" creationId="{966C69EB-1D63-A74C-B263-05AACEF84C1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4" creationId="{4A389B39-A2EF-6D41-A84D-0D6ADD66F174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5" creationId="{294A191B-2B6C-124B-B0A2-8DC8CD463D4E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6" creationId="{F8C54612-5935-AB4C-A240-BC8216027F55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7" creationId="{FDCB0600-5ACE-F544-8982-217BD92643AD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8" creationId="{F64D5E64-007A-B241-9F20-7E9855A6B5B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39" creationId="{F4C4365C-EAB9-954B-9E86-8A5C6B76CEF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0" creationId="{B85B30E2-1BDA-F34B-B032-03252CD89B81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1" creationId="{9763210C-D848-8F49-B452-DEC64591EA00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2" creationId="{FE017850-7B0F-5A40-8383-C6B6306ECF6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3" creationId="{60328AC8-4343-E849-8F9E-BEB55F8FA3A5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4" creationId="{B85B9313-5126-6949-81B6-BA40032E485E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5" creationId="{2EEE843A-8E96-6447-9D90-18B9913DEB8D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6" creationId="{27888169-5F76-7447-A67D-44FDA4B0D479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7" creationId="{8FE520E9-B031-644E-8ED0-2888802DD34E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8" creationId="{1198CA9E-5F07-3842-95D7-4792BB994668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49" creationId="{35BFC5CA-C958-AC45-8BF7-AA05574A2A46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0" creationId="{1C02C1F2-2D33-FD48-8E4E-2B0A8E386C2D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1" creationId="{848BDF3D-7D15-7B42-A279-0C215651F9DD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2" creationId="{C9E1BFC9-3143-EC46-AF07-4680E2EA74E3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3" creationId="{CA513F8D-B2E3-7242-BDDE-29BADD4592CB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4" creationId="{68E51C5B-D988-1043-A0E5-46647D3784D0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5" creationId="{CF166067-0C8C-D04F-ACC9-70C4D26F7495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6" creationId="{633B4146-B065-564E-84C0-AF566B8C5CC1}"/>
          </ac:spMkLst>
        </pc:spChg>
        <pc:spChg chg="mod">
          <ac:chgData name="Ziyan Han" userId="3a0290bb0867d812" providerId="LiveId" clId="{54439120-5D07-494C-A5FC-5541CDCBFB30}" dt="2024-06-02T12:20:17.470" v="394"/>
          <ac:spMkLst>
            <pc:docMk/>
            <pc:sldMk cId="996326243" sldId="261"/>
            <ac:spMk id="57" creationId="{A5B5F060-F85E-0C48-ACF2-0A2F05942581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59" creationId="{30834DDD-DB18-E548-8B23-2B1C5A108387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0" creationId="{A88EB699-D003-2F45-A904-54674DE06E75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1" creationId="{7927B4BA-8AE8-6F4C-B0AA-CFA635222867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2" creationId="{FF4EF2E3-9E6C-6047-B7C9-E0F959488F7B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3" creationId="{5B2FB9A3-7723-C943-B323-10495916AEE3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4" creationId="{0DA51D5C-EE6A-DC42-B5DB-45DFD0554A9F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5" creationId="{6079C450-A1DC-D845-A0D9-D82D889FF76D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6" creationId="{0C6CCC34-87F4-9244-A3D7-DA0790461EEE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7" creationId="{8D2B9285-9903-9049-AC13-CAA709F26020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8" creationId="{90EF5D33-172D-A843-B9C7-A8AEA86563D2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69" creationId="{40A48086-D392-724E-9946-585A37E6CB09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0" creationId="{0C224324-E972-0649-A6D5-AA970A10AD73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1" creationId="{8A1DC729-FE62-014F-B5F9-D2E87CF9A474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2" creationId="{3271ACFE-F523-004A-BAD0-6FA52032F14F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3" creationId="{938E530F-7D60-7145-A275-88E463A2BA34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4" creationId="{7474DE94-3E64-534C-8D99-CAED7EBB1C54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5" creationId="{865CA485-5B93-8948-9F90-12A650CBDD71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6" creationId="{4A24392A-EE4C-924A-B7D2-3ACEDF4CE943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7" creationId="{8F1DD1CC-8FAC-3441-B689-8102CA431B8A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8" creationId="{F680020E-59E2-4C4E-BFF5-CD4A7FA24FB4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79" creationId="{20707E95-60E2-6D4D-A73A-06207D07CD70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0" creationId="{4698ECF5-5EB1-0E4B-8BD7-E1E08D35B84E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1" creationId="{54201D58-0F7F-A140-A149-64B2B60C6A33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2" creationId="{EF2D217E-22E0-0C4E-A203-28DFD39153CA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3" creationId="{653EB82B-AA10-8F4A-B9B2-05F2AB2F2EFC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4" creationId="{12B0CB8B-3E08-BB42-A31E-8E4F2B7F935F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5" creationId="{5C93A05B-59FF-B740-9C4F-98F4476BE0E3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6" creationId="{7991C8C3-D95C-F541-BBFD-9B7A6301926F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7" creationId="{269BB943-8BD9-0F46-9E40-9EC08947C5A8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8" creationId="{D90CA856-C5A3-B644-9B9B-D71FECD3AFC3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89" creationId="{8AABE382-CE1C-D149-92D2-2A4787CA77C2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0" creationId="{BBFCBEBD-92A7-7B45-BBD8-895DF30CF39C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1" creationId="{9C62F61B-954F-7645-A4C5-38891858C78C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2" creationId="{ECFB81F3-88F8-294A-BFB4-23C9D0C1F937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3" creationId="{622413A7-E5B8-804F-8208-675785DAF488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4" creationId="{E6BD4D46-0E98-5645-A5BB-3B8C0EF3C5B6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5" creationId="{E44A8482-C616-E647-AB7B-DF89EA9E172B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6" creationId="{09DD0238-8BCC-6741-B0F4-10050275CE46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7" creationId="{C7F2E1F1-5917-384C-A985-195FAD4F415B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8" creationId="{CD8C926A-79FD-ED41-85C2-28F0748610E4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99" creationId="{25BACDF9-854A-D84A-9D88-521E1DA99194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0" creationId="{3E59F84B-B466-D043-91D8-E9352FE90EDF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1" creationId="{F761AF3E-3A93-1F46-95EA-0E33D77CFA75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2" creationId="{D8FACE05-F3E8-CF4A-BD0C-9F99ECD2AD84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3" creationId="{AF50B2F8-94F6-C742-8544-04E7484A328B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4" creationId="{050566FC-5787-5649-A1BC-8935AFFB247C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5" creationId="{F9F87EB2-8927-5E43-B71E-67EC965DF0C3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6" creationId="{FF650738-C712-864F-AA78-ED9B54928C2D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7" creationId="{AAB0795C-8A18-BD4B-8749-095221EB5AF8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8" creationId="{541C6570-EAD0-E540-869D-687AAF908184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09" creationId="{49799C1C-EE7F-CB49-8DA0-FDBD2F408EA9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10" creationId="{9C4038F0-48CD-0645-8D07-8505A14761EE}"/>
          </ac:spMkLst>
        </pc:spChg>
        <pc:spChg chg="mod">
          <ac:chgData name="Ziyan Han" userId="3a0290bb0867d812" providerId="LiveId" clId="{54439120-5D07-494C-A5FC-5541CDCBFB30}" dt="2024-06-02T12:20:27.851" v="397"/>
          <ac:spMkLst>
            <pc:docMk/>
            <pc:sldMk cId="996326243" sldId="261"/>
            <ac:spMk id="111" creationId="{E2469A68-3706-674E-BC6F-4298B65BBEE3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12" creationId="{5996E66D-5ADF-FA4B-BDD3-B6FEEC935DD2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13" creationId="{AFBFF957-DF46-C94F-9244-409BF8905BC5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14" creationId="{C95EA396-28FA-1143-B23F-D67FF6FFC215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15" creationId="{A7B6D716-323B-D34B-90B4-3E96AAAE1622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16" creationId="{2334330C-30CD-5349-9194-5C8DEA7942D3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17" creationId="{1A3AC296-CC76-CC43-85C9-10723F8C20D7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18" creationId="{C7BF6AD4-4B53-0749-9629-BE7C8ED1BEE1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19" creationId="{C2413187-9F8C-1C4C-92FB-A5733DEE09D4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0" creationId="{15F702D9-00C7-DD44-9474-43B25462D1EE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1" creationId="{D01E9B04-7AEB-0C47-9132-8CA921B32357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2" creationId="{03A28A54-C977-B943-8B36-6778ECD5CFEF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3" creationId="{551A390C-3D8A-BE4B-8F92-A9AD9F863549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4" creationId="{00E34C97-BBE1-A044-B53C-9E1A0B96C32E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5" creationId="{3CEF89B6-3E28-9B4E-9806-CE0E1611A631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6" creationId="{5D2B2485-3458-C742-94CA-61742D9E25B0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7" creationId="{DFE486E3-3CEE-AF43-84C0-F9D4758AFB0B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8" creationId="{D9668B12-C327-2547-AB12-324BF4652DF7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29" creationId="{2608802E-B28F-5447-9D9B-8F3FD00A62F0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0" creationId="{4EA10983-C670-534B-8663-A555D401A348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1" creationId="{6C54C089-DE7C-6A49-8490-CE0ECB694C72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2" creationId="{0AF40339-D954-BE4B-AC41-A4B02F104211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3" creationId="{98D263F1-6BBA-4A44-AB08-D53C3CC84076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4" creationId="{79290B3D-080E-F044-93A2-4F73498314D0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5" creationId="{AC6199D5-1273-FA4A-8081-195F50F5528D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6" creationId="{FDEE674D-FDAF-6749-A8CF-17D9114A288E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7" creationId="{E1FE8B5B-BBB6-174C-9A5F-C3C7EBD222A5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8" creationId="{693E07B2-1B5B-1645-A3EC-3B2E1E538868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39" creationId="{79C262C9-8050-F344-ACA9-324BD69E7AC9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0" creationId="{BB90C797-2B19-1A43-9C37-AEAD0EAA7E6A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1" creationId="{4709A4F6-7142-ED41-B5F7-6A57E6791C25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2" creationId="{EDF1700D-BC7A-6743-8AE7-07A5C8E95F8E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3" creationId="{FFB2ADB7-D1CE-9C43-8879-3517A158304F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4" creationId="{936FB11F-A986-254F-8EE6-AB3CA87F4E2F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5" creationId="{2A3BA714-2972-1F49-A06F-6C848F52B488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6" creationId="{E1EC80DB-3C50-FA4C-A08E-4BC79F319272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7" creationId="{0FAA4102-69B7-9347-9B66-AA143DA134F5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8" creationId="{3EA79458-8FCE-0645-816D-3DA5D813448A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49" creationId="{35785BD1-7D81-9D41-886A-DBDDEC02DA3C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0" creationId="{D9851673-D005-3E45-9377-F61AF71F2D5D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1" creationId="{250718ED-CC00-7B4C-8641-0E3B85A0B700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2" creationId="{EA01D95C-5652-EF42-9607-2DFC677DD140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3" creationId="{033D381B-7EEA-4745-985F-E234192DB853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4" creationId="{407FD347-50FA-E04F-AF14-0976E148FC2D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5" creationId="{52BDC406-1184-684E-A82B-322F363199AB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6" creationId="{1FD0378C-201F-DB4A-A53C-A4368F3DD4B8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7" creationId="{AE62D04B-A943-5641-A432-BB1DCC667552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8" creationId="{6C3E7E34-063F-8D40-A0C7-C3E51F06563E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59" creationId="{BEA971C0-D7E3-F444-BDC2-ECE5F40E2A41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60" creationId="{8E59B988-F775-374C-9233-4B30490ACE0C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61" creationId="{7DDAD9F0-5EB5-B442-8761-6C53F8D5A491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62" creationId="{372829D8-E29E-A045-8C8F-1008118EB7AB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63" creationId="{916A2A9A-5A59-7044-8755-52E034B3317F}"/>
          </ac:spMkLst>
        </pc:spChg>
        <pc:spChg chg="add mod">
          <ac:chgData name="Ziyan Han" userId="3a0290bb0867d812" providerId="LiveId" clId="{54439120-5D07-494C-A5FC-5541CDCBFB30}" dt="2024-06-02T13:33:56.178" v="1756" actId="255"/>
          <ac:spMkLst>
            <pc:docMk/>
            <pc:sldMk cId="996326243" sldId="261"/>
            <ac:spMk id="164" creationId="{37ECF6D9-F9CB-3C4F-90E1-5DB0B45E026D}"/>
          </ac:spMkLst>
        </pc:spChg>
        <pc:spChg chg="add mod">
          <ac:chgData name="Ziyan Han" userId="3a0290bb0867d812" providerId="LiveId" clId="{54439120-5D07-494C-A5FC-5541CDCBFB30}" dt="2024-06-04T06:52:56.969" v="4913" actId="1076"/>
          <ac:spMkLst>
            <pc:docMk/>
            <pc:sldMk cId="996326243" sldId="261"/>
            <ac:spMk id="167" creationId="{D8B82C56-AD15-EB42-B7D3-7DC833C9D026}"/>
          </ac:spMkLst>
        </pc:spChg>
        <pc:grpChg chg="add del mod">
          <ac:chgData name="Ziyan Han" userId="3a0290bb0867d812" providerId="LiveId" clId="{54439120-5D07-494C-A5FC-5541CDCBFB30}" dt="2024-06-02T12:20:40.426" v="401" actId="21"/>
          <ac:grpSpMkLst>
            <pc:docMk/>
            <pc:sldMk cId="996326243" sldId="261"/>
            <ac:grpSpMk id="4" creationId="{43EEEA5D-A90B-844B-835F-18BE5CF33AF6}"/>
          </ac:grpSpMkLst>
        </pc:grpChg>
        <pc:grpChg chg="add del mod">
          <ac:chgData name="Ziyan Han" userId="3a0290bb0867d812" providerId="LiveId" clId="{54439120-5D07-494C-A5FC-5541CDCBFB30}" dt="2024-06-02T12:20:39.386" v="400"/>
          <ac:grpSpMkLst>
            <pc:docMk/>
            <pc:sldMk cId="996326243" sldId="261"/>
            <ac:grpSpMk id="58" creationId="{87A32007-D145-224E-B826-F6BFCC7709AF}"/>
          </ac:grpSpMkLst>
        </pc:grpChg>
        <pc:grpChg chg="add mod">
          <ac:chgData name="Ziyan Han" userId="3a0290bb0867d812" providerId="LiveId" clId="{54439120-5D07-494C-A5FC-5541CDCBFB30}" dt="2024-06-03T08:33:55.056" v="2279" actId="1035"/>
          <ac:grpSpMkLst>
            <pc:docMk/>
            <pc:sldMk cId="996326243" sldId="261"/>
            <ac:grpSpMk id="165" creationId="{6EF334CB-8F3F-264F-B707-113C65A85A9F}"/>
          </ac:grpSpMkLst>
        </pc:grpChg>
      </pc:sldChg>
      <pc:sldChg chg="addSp delSp modSp add del mod">
        <pc:chgData name="Ziyan Han" userId="3a0290bb0867d812" providerId="LiveId" clId="{54439120-5D07-494C-A5FC-5541CDCBFB30}" dt="2024-06-02T12:15:35.341" v="287" actId="2696"/>
        <pc:sldMkLst>
          <pc:docMk/>
          <pc:sldMk cId="2043267285" sldId="261"/>
        </pc:sldMkLst>
        <pc:spChg chg="mod">
          <ac:chgData name="Ziyan Han" userId="3a0290bb0867d812" providerId="LiveId" clId="{54439120-5D07-494C-A5FC-5541CDCBFB30}" dt="2024-06-02T12:15:17.924" v="284" actId="1076"/>
          <ac:spMkLst>
            <pc:docMk/>
            <pc:sldMk cId="2043267285" sldId="261"/>
            <ac:spMk id="2" creationId="{4D2D1BF2-617D-754C-A2F5-413DB96094A1}"/>
          </ac:spMkLst>
        </pc:spChg>
        <pc:spChg chg="add del mod">
          <ac:chgData name="Ziyan Han" userId="3a0290bb0867d812" providerId="LiveId" clId="{54439120-5D07-494C-A5FC-5541CDCBFB30}" dt="2024-06-02T12:05:27.961" v="273" actId="478"/>
          <ac:spMkLst>
            <pc:docMk/>
            <pc:sldMk cId="2043267285" sldId="261"/>
            <ac:spMk id="4" creationId="{ECA95B6E-02E5-4248-9EB3-E63909697275}"/>
          </ac:spMkLst>
        </pc:spChg>
      </pc:sldChg>
      <pc:sldChg chg="addSp delSp modSp new mod modNotesTx">
        <pc:chgData name="Ziyan Han" userId="3a0290bb0867d812" providerId="LiveId" clId="{54439120-5D07-494C-A5FC-5541CDCBFB30}" dt="2024-06-11T03:32:51.051" v="19064" actId="1076"/>
        <pc:sldMkLst>
          <pc:docMk/>
          <pc:sldMk cId="2620094549" sldId="262"/>
        </pc:sldMkLst>
        <pc:spChg chg="mod">
          <ac:chgData name="Ziyan Han" userId="3a0290bb0867d812" providerId="LiveId" clId="{54439120-5D07-494C-A5FC-5541CDCBFB30}" dt="2024-06-03T15:18:59.848" v="4231" actId="113"/>
          <ac:spMkLst>
            <pc:docMk/>
            <pc:sldMk cId="2620094549" sldId="262"/>
            <ac:spMk id="2" creationId="{25612DB7-6198-BF42-992C-D4C5E89A3E87}"/>
          </ac:spMkLst>
        </pc:spChg>
        <pc:spChg chg="add del">
          <ac:chgData name="Ziyan Han" userId="3a0290bb0867d812" providerId="LiveId" clId="{54439120-5D07-494C-A5FC-5541CDCBFB30}" dt="2024-06-02T13:24:05.654" v="1600" actId="478"/>
          <ac:spMkLst>
            <pc:docMk/>
            <pc:sldMk cId="2620094549" sldId="262"/>
            <ac:spMk id="3" creationId="{C87AA027-3157-F54D-A969-E35FFC82C444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9" creationId="{1130579F-9884-8644-83DF-0F47BBDDF638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10" creationId="{A3929FF1-5039-8D4B-AD51-95CAE2FF4044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11" creationId="{E8D24635-DCF7-A24C-A0AA-236B78EC5175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12" creationId="{514E85FD-B229-384B-B953-DA570DD2E886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13" creationId="{A6EC9489-E013-1B42-BCD4-8462163E980E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14" creationId="{3F47F37B-9A72-C44A-890C-4F755C837CFD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15" creationId="{39122974-A49A-EE46-813B-A2CE01006279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16" creationId="{C526160C-EA91-D44B-A60A-9EE6CE04EA84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17" creationId="{1F074FD9-AD5E-3041-A457-EEC66C9AF7E2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0" creationId="{C836499C-8791-0747-8484-CA0CD7DD9D85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1" creationId="{1BB19B29-9B2A-9D4E-B67D-BBF313D71120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2" creationId="{132FCC87-E180-FE47-A60F-336A1551E867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3" creationId="{407E6242-A7C1-DB49-B654-A3089AA5C5BE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4" creationId="{2B15CCC1-106B-D446-8A47-6CC8012CE9DB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5" creationId="{5D72910C-C68E-3441-9721-603262C1179B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6" creationId="{D88A8DA8-0154-124F-B16A-394284EC7931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7" creationId="{B04C2399-048F-C447-B08A-E266BD2243BB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8" creationId="{0AB16C3B-9D69-8447-963A-AB59D1FD087B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29" creationId="{09BDD1B1-2D20-6F4A-B846-F844500DD0A6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30" creationId="{2FD30871-7732-B640-9AB5-F9C81E05354E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31" creationId="{B7D7C741-7E91-E049-B8A3-BA4AE6CEACCC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32" creationId="{AF189F18-0B35-DD48-B6E9-3BA13C1A4688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33" creationId="{F020D553-962F-6740-B425-9E73B4C851A9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37" creationId="{C11896EC-1131-9042-9CC5-E5C48E9B6DD6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38" creationId="{4D54ACE4-262D-9841-8AB0-FA5D6646C783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39" creationId="{968EF851-0711-514E-8B77-0733B46F4A46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0" creationId="{2C0C0445-A23B-6B4D-BBA3-826B3B09EB83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1" creationId="{EFBFD22D-2B31-6042-8C6B-D4E7163F9FFD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2" creationId="{459433AC-8E26-E646-B803-2BE613F3B93C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3" creationId="{611D8F0A-BAFF-9B42-A3A2-7D4C7A4BD736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4" creationId="{7F6155BC-71A5-7A4B-82E2-559ACB0CEEAD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5" creationId="{580E53B3-203E-824A-B214-99D0B756024E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6" creationId="{AE4B1517-2C60-6745-BB51-863AF5FCF9A5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7" creationId="{0FE1CF0F-BC29-2E46-A9F5-D4BDE221E110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8" creationId="{3C8FDA7F-C0C7-F84C-A99C-1381E6F59E73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49" creationId="{417B2882-7E33-4544-9E0A-441468B5B755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50" creationId="{CFA7039C-3027-D04B-8A31-9FD98929B929}"/>
          </ac:spMkLst>
        </pc:spChg>
        <pc:spChg chg="add mod">
          <ac:chgData name="Ziyan Han" userId="3a0290bb0867d812" providerId="LiveId" clId="{54439120-5D07-494C-A5FC-5541CDCBFB30}" dt="2024-06-11T03:32:51.051" v="19064" actId="1076"/>
          <ac:spMkLst>
            <pc:docMk/>
            <pc:sldMk cId="2620094549" sldId="262"/>
            <ac:spMk id="51" creationId="{F760B6B8-FA13-A141-AC11-8EBFEB4ECAAE}"/>
          </ac:spMkLst>
        </pc:spChg>
        <pc:spChg chg="add mod">
          <ac:chgData name="Ziyan Han" userId="3a0290bb0867d812" providerId="LiveId" clId="{54439120-5D07-494C-A5FC-5541CDCBFB30}" dt="2024-06-11T03:32:41.901" v="19063" actId="1076"/>
          <ac:spMkLst>
            <pc:docMk/>
            <pc:sldMk cId="2620094549" sldId="262"/>
            <ac:spMk id="52" creationId="{041F5EB1-9090-394B-A0D5-DDC4EC35C878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53" creationId="{55C868BE-D76C-7A4A-BF24-65525D381CE1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54" creationId="{7944D704-34DE-BB42-97DC-5A96DF12237A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55" creationId="{2D94E6BC-E065-1A4F-B9F3-7229DAAA2E7F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56" creationId="{761BBC9B-6583-DC4C-979D-A31659923889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57" creationId="{AF48CAED-09A6-1942-A397-E46F575F4A85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58" creationId="{3A261E26-56CF-1643-91C5-FF5FCBAA7645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59" creationId="{0C69540D-F837-4647-B54D-2C1BF3896553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60" creationId="{D9ACF2F8-F219-E34A-B6D8-B6C96E173A68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61" creationId="{48838735-1947-D646-A623-FC43F69D0830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62" creationId="{B2924FB7-1A0E-6A46-A65E-58EFBE856691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63" creationId="{F46C9374-BAFF-444E-9DF3-C704EC37DB3A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64" creationId="{40CBAA20-2C45-8241-BFB6-1567CA77870B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65" creationId="{F99AA785-8E81-B84F-BCA2-DC8FFD1F1471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68" creationId="{C28FFBF3-C65D-2C4A-844F-4ECBAEE04B3C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69" creationId="{C8000E69-E5FF-0046-A7B4-FC5FDC3D773D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70" creationId="{6FAC5350-DD9E-2F4C-AEDC-DAF230728B46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72" creationId="{7FB20445-C790-1D4D-90C0-4FDD0F33A60C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73" creationId="{871997F0-DF16-EE49-8736-9B229AB18B06}"/>
          </ac:spMkLst>
        </pc:spChg>
        <pc:spChg chg="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76" creationId="{F2DB714C-0EFB-D549-8543-6C06BFDB26F1}"/>
          </ac:spMkLst>
        </pc:spChg>
        <pc:spChg chg="del mod">
          <ac:chgData name="Ziyan Han" userId="3a0290bb0867d812" providerId="LiveId" clId="{54439120-5D07-494C-A5FC-5541CDCBFB30}" dt="2024-06-02T13:41:38.957" v="1833" actId="478"/>
          <ac:spMkLst>
            <pc:docMk/>
            <pc:sldMk cId="2620094549" sldId="262"/>
            <ac:spMk id="77" creationId="{6586AE64-3990-D442-9EC3-597D2E9DD14A}"/>
          </ac:spMkLst>
        </pc:spChg>
        <pc:spChg chg="add mod">
          <ac:chgData name="Ziyan Han" userId="3a0290bb0867d812" providerId="LiveId" clId="{54439120-5D07-494C-A5FC-5541CDCBFB30}" dt="2024-06-11T03:32:07.486" v="19039" actId="20577"/>
          <ac:spMkLst>
            <pc:docMk/>
            <pc:sldMk cId="2620094549" sldId="262"/>
            <ac:spMk id="78" creationId="{A001A986-DB60-7A4A-9098-535D141A3C3B}"/>
          </ac:spMkLst>
        </pc:spChg>
        <pc:spChg chg="add mod">
          <ac:chgData name="Ziyan Han" userId="3a0290bb0867d812" providerId="LiveId" clId="{54439120-5D07-494C-A5FC-5541CDCBFB30}" dt="2024-06-05T08:17:16.627" v="6664" actId="20577"/>
          <ac:spMkLst>
            <pc:docMk/>
            <pc:sldMk cId="2620094549" sldId="262"/>
            <ac:spMk id="82" creationId="{BA7FCE1A-9AA7-274E-868F-BBA20A0C911B}"/>
          </ac:spMkLst>
        </pc:spChg>
        <pc:spChg chg="add del mod">
          <ac:chgData name="Ziyan Han" userId="3a0290bb0867d812" providerId="LiveId" clId="{54439120-5D07-494C-A5FC-5541CDCBFB30}" dt="2024-06-02T13:38:44.777" v="1789" actId="478"/>
          <ac:spMkLst>
            <pc:docMk/>
            <pc:sldMk cId="2620094549" sldId="262"/>
            <ac:spMk id="89" creationId="{BD24BB7F-A87F-AE4E-9B36-A1994A65B5AF}"/>
          </ac:spMkLst>
        </pc:spChg>
        <pc:grpChg chg="add mod">
          <ac:chgData name="Ziyan Han" userId="3a0290bb0867d812" providerId="LiveId" clId="{54439120-5D07-494C-A5FC-5541CDCBFB30}" dt="2024-06-11T03:32:07.486" v="19039" actId="20577"/>
          <ac:grpSpMkLst>
            <pc:docMk/>
            <pc:sldMk cId="2620094549" sldId="262"/>
            <ac:grpSpMk id="74" creationId="{AF987533-9254-4D46-A772-48281D5576BA}"/>
          </ac:grpSpMkLst>
        </pc:grpChg>
        <pc:grpChg chg="add mod">
          <ac:chgData name="Ziyan Han" userId="3a0290bb0867d812" providerId="LiveId" clId="{54439120-5D07-494C-A5FC-5541CDCBFB30}" dt="2024-06-11T03:32:07.486" v="19039" actId="20577"/>
          <ac:grpSpMkLst>
            <pc:docMk/>
            <pc:sldMk cId="2620094549" sldId="262"/>
            <ac:grpSpMk id="79" creationId="{EE7F7107-86E3-DE42-B746-486E2984CB0A}"/>
          </ac:grpSpMkLst>
        </pc:grpChg>
        <pc:graphicFrameChg chg="add mod modGraphic">
          <ac:chgData name="Ziyan Han" userId="3a0290bb0867d812" providerId="LiveId" clId="{54439120-5D07-494C-A5FC-5541CDCBFB30}" dt="2024-06-11T03:32:07.486" v="19039" actId="20577"/>
          <ac:graphicFrameMkLst>
            <pc:docMk/>
            <pc:sldMk cId="2620094549" sldId="262"/>
            <ac:graphicFrameMk id="71" creationId="{B7F01A4F-D2A3-DA4C-81E4-0834DAD7E924}"/>
          </ac:graphicFrameMkLst>
        </pc:graphicFrame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4" creationId="{ACB40308-A1BF-344B-BC6D-2A586013C2A5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5" creationId="{9C509314-B61A-E345-9971-7F34DDD222A7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6" creationId="{E5666D40-6366-D441-ADC8-5EF413193757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7" creationId="{74FC55B5-BC7A-8041-990C-70B3A660F283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8" creationId="{2C397CA3-CFDC-4649-9B07-15858DF6DEE6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18" creationId="{D487CECD-B2D2-224A-9791-1EBAF6F97C99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19" creationId="{3F5BE866-EC7B-0A4A-AFD6-F82838A53E45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34" creationId="{FFAFD270-D25D-BD41-ABC3-DE8502F426EB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35" creationId="{4F19C97E-19D8-EA45-B7BE-039737B0E2D6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36" creationId="{1571B1B1-087F-504F-8A91-F7E8EEFCE214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66" creationId="{B7EB88FE-F787-CD4E-961A-EAC4F91542B7}"/>
          </ac:cxnSpMkLst>
        </pc:cxnChg>
        <pc:cxnChg chg="add 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67" creationId="{DE8B10B8-3396-3D4C-925A-E55C976E2FED}"/>
          </ac:cxnSpMkLst>
        </pc:cxnChg>
        <pc:cxnChg chg="mod">
          <ac:chgData name="Ziyan Han" userId="3a0290bb0867d812" providerId="LiveId" clId="{54439120-5D07-494C-A5FC-5541CDCBFB30}" dt="2024-06-11T03:32:07.486" v="19039" actId="20577"/>
          <ac:cxnSpMkLst>
            <pc:docMk/>
            <pc:sldMk cId="2620094549" sldId="262"/>
            <ac:cxnSpMk id="75" creationId="{3C78BBF6-1699-BB4B-B127-053D4FD56F32}"/>
          </ac:cxnSpMkLst>
        </pc:cxnChg>
      </pc:sldChg>
      <pc:sldChg chg="addSp delSp modSp add mod modNotesTx">
        <pc:chgData name="Ziyan Han" userId="3a0290bb0867d812" providerId="LiveId" clId="{54439120-5D07-494C-A5FC-5541CDCBFB30}" dt="2024-06-06T09:37:22.008" v="12384" actId="20577"/>
        <pc:sldMkLst>
          <pc:docMk/>
          <pc:sldMk cId="638521009" sldId="263"/>
        </pc:sldMkLst>
        <pc:spChg chg="mod">
          <ac:chgData name="Ziyan Han" userId="3a0290bb0867d812" providerId="LiveId" clId="{54439120-5D07-494C-A5FC-5541CDCBFB30}" dt="2024-06-03T15:19:37.855" v="4241" actId="14100"/>
          <ac:spMkLst>
            <pc:docMk/>
            <pc:sldMk cId="638521009" sldId="263"/>
            <ac:spMk id="2" creationId="{4D2D1BF2-617D-754C-A2F5-413DB96094A1}"/>
          </ac:spMkLst>
        </pc:spChg>
        <pc:spChg chg="mod">
          <ac:chgData name="Ziyan Han" userId="3a0290bb0867d812" providerId="LiveId" clId="{54439120-5D07-494C-A5FC-5541CDCBFB30}" dt="2024-06-02T13:11:29.179" v="1510" actId="1035"/>
          <ac:spMkLst>
            <pc:docMk/>
            <pc:sldMk cId="638521009" sldId="263"/>
            <ac:spMk id="3" creationId="{007C3E02-E725-E94B-9CAF-D67393AB82CD}"/>
          </ac:spMkLst>
        </pc:spChg>
        <pc:spChg chg="add mod">
          <ac:chgData name="Ziyan Han" userId="3a0290bb0867d812" providerId="LiveId" clId="{54439120-5D07-494C-A5FC-5541CDCBFB30}" dt="2024-06-02T12:41:53.834" v="1188" actId="1076"/>
          <ac:spMkLst>
            <pc:docMk/>
            <pc:sldMk cId="638521009" sldId="263"/>
            <ac:spMk id="13" creationId="{F17E8048-DBCB-AD40-A031-2230417176C9}"/>
          </ac:spMkLst>
        </pc:spChg>
        <pc:spChg chg="add mod">
          <ac:chgData name="Ziyan Han" userId="3a0290bb0867d812" providerId="LiveId" clId="{54439120-5D07-494C-A5FC-5541CDCBFB30}" dt="2024-06-02T12:41:53.834" v="1188" actId="1076"/>
          <ac:spMkLst>
            <pc:docMk/>
            <pc:sldMk cId="638521009" sldId="263"/>
            <ac:spMk id="14" creationId="{DD535912-365C-E847-B5AC-C90B4C86BAFB}"/>
          </ac:spMkLst>
        </pc:spChg>
        <pc:spChg chg="add mod">
          <ac:chgData name="Ziyan Han" userId="3a0290bb0867d812" providerId="LiveId" clId="{54439120-5D07-494C-A5FC-5541CDCBFB30}" dt="2024-06-02T13:18:13.733" v="1579" actId="20577"/>
          <ac:spMkLst>
            <pc:docMk/>
            <pc:sldMk cId="638521009" sldId="263"/>
            <ac:spMk id="15" creationId="{047CFF0E-F03D-A44D-BA2D-129F57CBC268}"/>
          </ac:spMkLst>
        </pc:spChg>
        <pc:spChg chg="mod">
          <ac:chgData name="Ziyan Han" userId="3a0290bb0867d812" providerId="LiveId" clId="{54439120-5D07-494C-A5FC-5541CDCBFB30}" dt="2024-06-02T13:11:29.179" v="1510" actId="1035"/>
          <ac:spMkLst>
            <pc:docMk/>
            <pc:sldMk cId="638521009" sldId="263"/>
            <ac:spMk id="19" creationId="{17F4AFE8-22E7-7747-B5B1-000F98C58124}"/>
          </ac:spMkLst>
        </pc:spChg>
        <pc:spChg chg="mod">
          <ac:chgData name="Ziyan Han" userId="3a0290bb0867d812" providerId="LiveId" clId="{54439120-5D07-494C-A5FC-5541CDCBFB30}" dt="2024-06-02T13:11:29.179" v="1510" actId="1035"/>
          <ac:spMkLst>
            <pc:docMk/>
            <pc:sldMk cId="638521009" sldId="263"/>
            <ac:spMk id="20" creationId="{5AA68300-98AF-CC44-BE0F-3945C6C80590}"/>
          </ac:spMkLst>
        </pc:spChg>
        <pc:spChg chg="mod">
          <ac:chgData name="Ziyan Han" userId="3a0290bb0867d812" providerId="LiveId" clId="{54439120-5D07-494C-A5FC-5541CDCBFB30}" dt="2024-06-02T12:41:53.834" v="1188" actId="1076"/>
          <ac:spMkLst>
            <pc:docMk/>
            <pc:sldMk cId="638521009" sldId="263"/>
            <ac:spMk id="21" creationId="{F16183A0-28D5-1C4D-87E0-BAA9301D8516}"/>
          </ac:spMkLst>
        </pc:spChg>
        <pc:spChg chg="mod">
          <ac:chgData name="Ziyan Han" userId="3a0290bb0867d812" providerId="LiveId" clId="{54439120-5D07-494C-A5FC-5541CDCBFB30}" dt="2024-06-02T13:11:29.179" v="1510" actId="1035"/>
          <ac:spMkLst>
            <pc:docMk/>
            <pc:sldMk cId="638521009" sldId="263"/>
            <ac:spMk id="22" creationId="{AE17497D-516E-264B-A9B7-79DFFC0D19D1}"/>
          </ac:spMkLst>
        </pc:spChg>
        <pc:spChg chg="mod">
          <ac:chgData name="Ziyan Han" userId="3a0290bb0867d812" providerId="LiveId" clId="{54439120-5D07-494C-A5FC-5541CDCBFB30}" dt="2024-06-02T13:11:29.179" v="1510" actId="1035"/>
          <ac:spMkLst>
            <pc:docMk/>
            <pc:sldMk cId="638521009" sldId="263"/>
            <ac:spMk id="23" creationId="{CBCA9171-BB0D-9C45-8998-F0D5273501F1}"/>
          </ac:spMkLst>
        </pc:spChg>
        <pc:spChg chg="del">
          <ac:chgData name="Ziyan Han" userId="3a0290bb0867d812" providerId="LiveId" clId="{54439120-5D07-494C-A5FC-5541CDCBFB30}" dt="2024-06-02T12:33:26.268" v="795" actId="478"/>
          <ac:spMkLst>
            <pc:docMk/>
            <pc:sldMk cId="638521009" sldId="263"/>
            <ac:spMk id="24" creationId="{11632A49-8F02-4346-BC29-A353DE02D104}"/>
          </ac:spMkLst>
        </pc:spChg>
        <pc:spChg chg="del">
          <ac:chgData name="Ziyan Han" userId="3a0290bb0867d812" providerId="LiveId" clId="{54439120-5D07-494C-A5FC-5541CDCBFB30}" dt="2024-06-02T12:33:27.606" v="796" actId="478"/>
          <ac:spMkLst>
            <pc:docMk/>
            <pc:sldMk cId="638521009" sldId="263"/>
            <ac:spMk id="25" creationId="{C5983F69-5A71-5B4E-BD50-376C6C13AA75}"/>
          </ac:spMkLst>
        </pc:spChg>
        <pc:spChg chg="del">
          <ac:chgData name="Ziyan Han" userId="3a0290bb0867d812" providerId="LiveId" clId="{54439120-5D07-494C-A5FC-5541CDCBFB30}" dt="2024-06-02T12:33:28.535" v="797" actId="478"/>
          <ac:spMkLst>
            <pc:docMk/>
            <pc:sldMk cId="638521009" sldId="263"/>
            <ac:spMk id="26" creationId="{C53E5C62-2567-A740-8E5F-CC8E78D87730}"/>
          </ac:spMkLst>
        </pc:spChg>
        <pc:spChg chg="mod">
          <ac:chgData name="Ziyan Han" userId="3a0290bb0867d812" providerId="LiveId" clId="{54439120-5D07-494C-A5FC-5541CDCBFB30}" dt="2024-06-02T12:42:07.641" v="1190" actId="207"/>
          <ac:spMkLst>
            <pc:docMk/>
            <pc:sldMk cId="638521009" sldId="263"/>
            <ac:spMk id="27" creationId="{3C982404-F373-6848-A4B2-E6829BD8E99B}"/>
          </ac:spMkLst>
        </pc:spChg>
      </pc:sldChg>
      <pc:sldChg chg="addSp delSp modSp new mod modNotesTx">
        <pc:chgData name="Ziyan Han" userId="3a0290bb0867d812" providerId="LiveId" clId="{54439120-5D07-494C-A5FC-5541CDCBFB30}" dt="2024-06-07T15:26:12.709" v="15515" actId="20577"/>
        <pc:sldMkLst>
          <pc:docMk/>
          <pc:sldMk cId="3332853177" sldId="264"/>
        </pc:sldMkLst>
        <pc:spChg chg="mod">
          <ac:chgData name="Ziyan Han" userId="3a0290bb0867d812" providerId="LiveId" clId="{54439120-5D07-494C-A5FC-5541CDCBFB30}" dt="2024-06-04T06:35:12.877" v="4682" actId="20577"/>
          <ac:spMkLst>
            <pc:docMk/>
            <pc:sldMk cId="3332853177" sldId="264"/>
            <ac:spMk id="2" creationId="{438BD86D-B427-2A4D-B179-DF20AF88893A}"/>
          </ac:spMkLst>
        </pc:spChg>
        <pc:spChg chg="del">
          <ac:chgData name="Ziyan Han" userId="3a0290bb0867d812" providerId="LiveId" clId="{54439120-5D07-494C-A5FC-5541CDCBFB30}" dt="2024-06-02T13:45:29.991" v="1908" actId="478"/>
          <ac:spMkLst>
            <pc:docMk/>
            <pc:sldMk cId="3332853177" sldId="264"/>
            <ac:spMk id="3" creationId="{7074A397-482E-2F4F-854A-C4A36695CD22}"/>
          </ac:spMkLst>
        </pc:spChg>
        <pc:spChg chg="add del mod">
          <ac:chgData name="Ziyan Han" userId="3a0290bb0867d812" providerId="LiveId" clId="{54439120-5D07-494C-A5FC-5541CDCBFB30}" dt="2024-06-02T14:00:10.008" v="2098" actId="478"/>
          <ac:spMkLst>
            <pc:docMk/>
            <pc:sldMk cId="3332853177" sldId="264"/>
            <ac:spMk id="7" creationId="{F053E80B-6B0B-CD45-A50F-7D186A1A34BB}"/>
          </ac:spMkLst>
        </pc:spChg>
        <pc:spChg chg="add mod">
          <ac:chgData name="Ziyan Han" userId="3a0290bb0867d812" providerId="LiveId" clId="{54439120-5D07-494C-A5FC-5541CDCBFB30}" dt="2024-06-03T14:54:02.870" v="3726" actId="1076"/>
          <ac:spMkLst>
            <pc:docMk/>
            <pc:sldMk cId="3332853177" sldId="264"/>
            <ac:spMk id="9" creationId="{DFEAA685-7FC3-7740-AD62-C9EE4778F54E}"/>
          </ac:spMkLst>
        </pc:spChg>
        <pc:picChg chg="add mod">
          <ac:chgData name="Ziyan Han" userId="3a0290bb0867d812" providerId="LiveId" clId="{54439120-5D07-494C-A5FC-5541CDCBFB30}" dt="2024-06-03T14:53:58.879" v="3725" actId="1076"/>
          <ac:picMkLst>
            <pc:docMk/>
            <pc:sldMk cId="3332853177" sldId="264"/>
            <ac:picMk id="4" creationId="{6951CDAC-4143-9846-82BC-96AD5ED73C46}"/>
          </ac:picMkLst>
        </pc:picChg>
        <pc:picChg chg="add del mod">
          <ac:chgData name="Ziyan Han" userId="3a0290bb0867d812" providerId="LiveId" clId="{54439120-5D07-494C-A5FC-5541CDCBFB30}" dt="2024-06-03T14:48:02.775" v="3630" actId="478"/>
          <ac:picMkLst>
            <pc:docMk/>
            <pc:sldMk cId="3332853177" sldId="264"/>
            <ac:picMk id="5" creationId="{C607C937-BB2D-2E4F-9ED7-674CDECCA436}"/>
          </ac:picMkLst>
        </pc:picChg>
      </pc:sldChg>
      <pc:sldChg chg="addSp delSp modSp add mod modNotesTx">
        <pc:chgData name="Ziyan Han" userId="3a0290bb0867d812" providerId="LiveId" clId="{54439120-5D07-494C-A5FC-5541CDCBFB30}" dt="2024-06-08T05:46:38.956" v="17832" actId="20577"/>
        <pc:sldMkLst>
          <pc:docMk/>
          <pc:sldMk cId="587379261" sldId="265"/>
        </pc:sldMkLst>
        <pc:spChg chg="mod">
          <ac:chgData name="Ziyan Han" userId="3a0290bb0867d812" providerId="LiveId" clId="{54439120-5D07-494C-A5FC-5541CDCBFB30}" dt="2024-06-04T06:35:47.359" v="4716" actId="20577"/>
          <ac:spMkLst>
            <pc:docMk/>
            <pc:sldMk cId="587379261" sldId="265"/>
            <ac:spMk id="2" creationId="{438BD86D-B427-2A4D-B179-DF20AF88893A}"/>
          </ac:spMkLst>
        </pc:spChg>
        <pc:spChg chg="add del mod">
          <ac:chgData name="Ziyan Han" userId="3a0290bb0867d812" providerId="LiveId" clId="{54439120-5D07-494C-A5FC-5541CDCBFB30}" dt="2024-06-04T06:23:34.637" v="4441" actId="478"/>
          <ac:spMkLst>
            <pc:docMk/>
            <pc:sldMk cId="587379261" sldId="265"/>
            <ac:spMk id="7" creationId="{B64A18B5-C7C9-DA40-B714-2248CB6B3AD2}"/>
          </ac:spMkLst>
        </pc:spChg>
        <pc:spChg chg="add mod">
          <ac:chgData name="Ziyan Han" userId="3a0290bb0867d812" providerId="LiveId" clId="{54439120-5D07-494C-A5FC-5541CDCBFB30}" dt="2024-06-04T06:48:55.465" v="4886" actId="14100"/>
          <ac:spMkLst>
            <pc:docMk/>
            <pc:sldMk cId="587379261" sldId="265"/>
            <ac:spMk id="9" creationId="{9D5CE9A9-7AA6-0B46-8CAF-72B94207DB14}"/>
          </ac:spMkLst>
        </pc:spChg>
        <pc:spChg chg="add mod">
          <ac:chgData name="Ziyan Han" userId="3a0290bb0867d812" providerId="LiveId" clId="{54439120-5D07-494C-A5FC-5541CDCBFB30}" dt="2024-06-04T06:49:05.043" v="4888" actId="14100"/>
          <ac:spMkLst>
            <pc:docMk/>
            <pc:sldMk cId="587379261" sldId="265"/>
            <ac:spMk id="10" creationId="{6400356D-E741-624A-A198-F5549578F53B}"/>
          </ac:spMkLst>
        </pc:spChg>
        <pc:spChg chg="add del">
          <ac:chgData name="Ziyan Han" userId="3a0290bb0867d812" providerId="LiveId" clId="{54439120-5D07-494C-A5FC-5541CDCBFB30}" dt="2024-06-04T08:53:50.526" v="5687" actId="22"/>
          <ac:spMkLst>
            <pc:docMk/>
            <pc:sldMk cId="587379261" sldId="265"/>
            <ac:spMk id="11" creationId="{42D5A9D9-79AE-9143-83E9-711BDF7C10A6}"/>
          </ac:spMkLst>
        </pc:spChg>
        <pc:picChg chg="add mod">
          <ac:chgData name="Ziyan Han" userId="3a0290bb0867d812" providerId="LiveId" clId="{54439120-5D07-494C-A5FC-5541CDCBFB30}" dt="2024-06-04T06:25:18.417" v="4460" actId="14100"/>
          <ac:picMkLst>
            <pc:docMk/>
            <pc:sldMk cId="587379261" sldId="265"/>
            <ac:picMk id="3" creationId="{693BCF93-1A2F-5E4E-8D1D-817A877D6545}"/>
          </ac:picMkLst>
        </pc:picChg>
        <pc:picChg chg="del">
          <ac:chgData name="Ziyan Han" userId="3a0290bb0867d812" providerId="LiveId" clId="{54439120-5D07-494C-A5FC-5541CDCBFB30}" dt="2024-06-02T13:46:33.451" v="1921" actId="478"/>
          <ac:picMkLst>
            <pc:docMk/>
            <pc:sldMk cId="587379261" sldId="265"/>
            <ac:picMk id="4" creationId="{6951CDAC-4143-9846-82BC-96AD5ED73C46}"/>
          </ac:picMkLst>
        </pc:picChg>
        <pc:picChg chg="del">
          <ac:chgData name="Ziyan Han" userId="3a0290bb0867d812" providerId="LiveId" clId="{54439120-5D07-494C-A5FC-5541CDCBFB30}" dt="2024-06-02T13:46:33.044" v="1920" actId="478"/>
          <ac:picMkLst>
            <pc:docMk/>
            <pc:sldMk cId="587379261" sldId="265"/>
            <ac:picMk id="5" creationId="{C607C937-BB2D-2E4F-9ED7-674CDECCA436}"/>
          </ac:picMkLst>
        </pc:picChg>
        <pc:picChg chg="add mod">
          <ac:chgData name="Ziyan Han" userId="3a0290bb0867d812" providerId="LiveId" clId="{54439120-5D07-494C-A5FC-5541CDCBFB30}" dt="2024-06-03T15:33:46.207" v="4402" actId="1076"/>
          <ac:picMkLst>
            <pc:docMk/>
            <pc:sldMk cId="587379261" sldId="265"/>
            <ac:picMk id="6" creationId="{0245E39E-76B7-8044-9BA0-F04B18F4E0FB}"/>
          </ac:picMkLst>
        </pc:picChg>
        <pc:picChg chg="add del mod">
          <ac:chgData name="Ziyan Han" userId="3a0290bb0867d812" providerId="LiveId" clId="{54439120-5D07-494C-A5FC-5541CDCBFB30}" dt="2024-06-02T14:03:10.954" v="2132" actId="478"/>
          <ac:picMkLst>
            <pc:docMk/>
            <pc:sldMk cId="587379261" sldId="265"/>
            <ac:picMk id="7" creationId="{82EA2D71-0F5F-6248-B3E0-4499B6BDD0BE}"/>
          </ac:picMkLst>
        </pc:picChg>
        <pc:picChg chg="add mod">
          <ac:chgData name="Ziyan Han" userId="3a0290bb0867d812" providerId="LiveId" clId="{54439120-5D07-494C-A5FC-5541CDCBFB30}" dt="2024-06-03T15:32:47.810" v="4381" actId="1076"/>
          <ac:picMkLst>
            <pc:docMk/>
            <pc:sldMk cId="587379261" sldId="265"/>
            <ac:picMk id="8" creationId="{A4E87172-75AC-F94C-BA38-7D4FBE8104F3}"/>
          </ac:picMkLst>
        </pc:picChg>
      </pc:sldChg>
      <pc:sldChg chg="addSp delSp modSp add mod modNotesTx">
        <pc:chgData name="Ziyan Han" userId="3a0290bb0867d812" providerId="LiveId" clId="{54439120-5D07-494C-A5FC-5541CDCBFB30}" dt="2024-06-07T15:27:42.665" v="15563" actId="20577"/>
        <pc:sldMkLst>
          <pc:docMk/>
          <pc:sldMk cId="3994869401" sldId="266"/>
        </pc:sldMkLst>
        <pc:spChg chg="mod">
          <ac:chgData name="Ziyan Han" userId="3a0290bb0867d812" providerId="LiveId" clId="{54439120-5D07-494C-A5FC-5541CDCBFB30}" dt="2024-06-04T06:35:45.311" v="4715" actId="20577"/>
          <ac:spMkLst>
            <pc:docMk/>
            <pc:sldMk cId="3994869401" sldId="266"/>
            <ac:spMk id="2" creationId="{438BD86D-B427-2A4D-B179-DF20AF88893A}"/>
          </ac:spMkLst>
        </pc:spChg>
        <pc:spChg chg="add mod">
          <ac:chgData name="Ziyan Han" userId="3a0290bb0867d812" providerId="LiveId" clId="{54439120-5D07-494C-A5FC-5541CDCBFB30}" dt="2024-06-04T06:41:58.970" v="4865" actId="14100"/>
          <ac:spMkLst>
            <pc:docMk/>
            <pc:sldMk cId="3994869401" sldId="266"/>
            <ac:spMk id="7" creationId="{7BB72904-8C60-1E45-B800-0A2E72E474D0}"/>
          </ac:spMkLst>
        </pc:spChg>
        <pc:spChg chg="add mod">
          <ac:chgData name="Ziyan Han" userId="3a0290bb0867d812" providerId="LiveId" clId="{54439120-5D07-494C-A5FC-5541CDCBFB30}" dt="2024-06-04T06:41:54.350" v="4864" actId="14100"/>
          <ac:spMkLst>
            <pc:docMk/>
            <pc:sldMk cId="3994869401" sldId="266"/>
            <ac:spMk id="9" creationId="{AF05E925-8E92-8B48-B5E9-1D1244785153}"/>
          </ac:spMkLst>
        </pc:spChg>
        <pc:picChg chg="del">
          <ac:chgData name="Ziyan Han" userId="3a0290bb0867d812" providerId="LiveId" clId="{54439120-5D07-494C-A5FC-5541CDCBFB30}" dt="2024-06-02T13:52:06.471" v="1969" actId="478"/>
          <ac:picMkLst>
            <pc:docMk/>
            <pc:sldMk cId="3994869401" sldId="266"/>
            <ac:picMk id="3" creationId="{693BCF93-1A2F-5E4E-8D1D-817A877D6545}"/>
          </ac:picMkLst>
        </pc:picChg>
        <pc:picChg chg="add mod modCrop">
          <ac:chgData name="Ziyan Han" userId="3a0290bb0867d812" providerId="LiveId" clId="{54439120-5D07-494C-A5FC-5541CDCBFB30}" dt="2024-06-04T06:27:44.762" v="4480" actId="1076"/>
          <ac:picMkLst>
            <pc:docMk/>
            <pc:sldMk cId="3994869401" sldId="266"/>
            <ac:picMk id="4" creationId="{19DB1DDD-E0BE-6940-B80F-91DE5F93D606}"/>
          </ac:picMkLst>
        </pc:picChg>
        <pc:picChg chg="add del">
          <ac:chgData name="Ziyan Han" userId="3a0290bb0867d812" providerId="LiveId" clId="{54439120-5D07-494C-A5FC-5541CDCBFB30}" dt="2024-06-02T13:54:39.375" v="1977" actId="478"/>
          <ac:picMkLst>
            <pc:docMk/>
            <pc:sldMk cId="3994869401" sldId="266"/>
            <ac:picMk id="5" creationId="{13192CCF-0C86-E14A-8D99-D98BA70AD582}"/>
          </ac:picMkLst>
        </pc:picChg>
        <pc:picChg chg="add mod">
          <ac:chgData name="Ziyan Han" userId="3a0290bb0867d812" providerId="LiveId" clId="{54439120-5D07-494C-A5FC-5541CDCBFB30}" dt="2024-06-03T15:32:51.142" v="4383"/>
          <ac:picMkLst>
            <pc:docMk/>
            <pc:sldMk cId="3994869401" sldId="266"/>
            <ac:picMk id="5" creationId="{4B1EB539-9B82-B94A-9F31-6115A70A9054}"/>
          </ac:picMkLst>
        </pc:picChg>
        <pc:picChg chg="del">
          <ac:chgData name="Ziyan Han" userId="3a0290bb0867d812" providerId="LiveId" clId="{54439120-5D07-494C-A5FC-5541CDCBFB30}" dt="2024-06-02T13:52:06.876" v="1970" actId="478"/>
          <ac:picMkLst>
            <pc:docMk/>
            <pc:sldMk cId="3994869401" sldId="266"/>
            <ac:picMk id="6" creationId="{0245E39E-76B7-8044-9BA0-F04B18F4E0FB}"/>
          </ac:picMkLst>
        </pc:picChg>
        <pc:picChg chg="add mod modCrop">
          <ac:chgData name="Ziyan Han" userId="3a0290bb0867d812" providerId="LiveId" clId="{54439120-5D07-494C-A5FC-5541CDCBFB30}" dt="2024-06-04T06:27:49.617" v="4482" actId="14100"/>
          <ac:picMkLst>
            <pc:docMk/>
            <pc:sldMk cId="3994869401" sldId="266"/>
            <ac:picMk id="6" creationId="{34FF5EAB-D922-BC47-B7E1-4FF5287F2149}"/>
          </ac:picMkLst>
        </pc:picChg>
        <pc:picChg chg="del">
          <ac:chgData name="Ziyan Han" userId="3a0290bb0867d812" providerId="LiveId" clId="{54439120-5D07-494C-A5FC-5541CDCBFB30}" dt="2024-06-02T14:03:07.342" v="2130" actId="478"/>
          <ac:picMkLst>
            <pc:docMk/>
            <pc:sldMk cId="3994869401" sldId="266"/>
            <ac:picMk id="7" creationId="{82EA2D71-0F5F-6248-B3E0-4499B6BDD0BE}"/>
          </ac:picMkLst>
        </pc:picChg>
        <pc:picChg chg="add del mod">
          <ac:chgData name="Ziyan Han" userId="3a0290bb0867d812" providerId="LiveId" clId="{54439120-5D07-494C-A5FC-5541CDCBFB30}" dt="2024-06-03T15:32:50.964" v="4382" actId="478"/>
          <ac:picMkLst>
            <pc:docMk/>
            <pc:sldMk cId="3994869401" sldId="266"/>
            <ac:picMk id="8" creationId="{D9759F0C-5295-1B40-994A-45971A67CE14}"/>
          </ac:picMkLst>
        </pc:picChg>
      </pc:sldChg>
      <pc:sldChg chg="addSp delSp modSp add mod modNotesTx">
        <pc:chgData name="Ziyan Han" userId="3a0290bb0867d812" providerId="LiveId" clId="{54439120-5D07-494C-A5FC-5541CDCBFB30}" dt="2024-06-06T10:06:11.671" v="14397" actId="313"/>
        <pc:sldMkLst>
          <pc:docMk/>
          <pc:sldMk cId="3361629208" sldId="267"/>
        </pc:sldMkLst>
        <pc:spChg chg="mod">
          <ac:chgData name="Ziyan Han" userId="3a0290bb0867d812" providerId="LiveId" clId="{54439120-5D07-494C-A5FC-5541CDCBFB30}" dt="2024-06-04T06:35:32.262" v="4712" actId="20577"/>
          <ac:spMkLst>
            <pc:docMk/>
            <pc:sldMk cId="3361629208" sldId="267"/>
            <ac:spMk id="2" creationId="{438BD86D-B427-2A4D-B179-DF20AF88893A}"/>
          </ac:spMkLst>
        </pc:spChg>
        <pc:spChg chg="add mod">
          <ac:chgData name="Ziyan Han" userId="3a0290bb0867d812" providerId="LiveId" clId="{54439120-5D07-494C-A5FC-5541CDCBFB30}" dt="2024-06-04T06:50:14.916" v="4906" actId="12"/>
          <ac:spMkLst>
            <pc:docMk/>
            <pc:sldMk cId="3361629208" sldId="267"/>
            <ac:spMk id="8" creationId="{EA63FCFD-7134-1C47-94C9-8EB1FC75673D}"/>
          </ac:spMkLst>
        </pc:spChg>
        <pc:picChg chg="add mod">
          <ac:chgData name="Ziyan Han" userId="3a0290bb0867d812" providerId="LiveId" clId="{54439120-5D07-494C-A5FC-5541CDCBFB30}" dt="2024-06-04T06:50:33.431" v="4908" actId="1076"/>
          <ac:picMkLst>
            <pc:docMk/>
            <pc:sldMk cId="3361629208" sldId="267"/>
            <ac:picMk id="3" creationId="{92A6A354-6E52-AA40-9CAF-3B8EA97A04A5}"/>
          </ac:picMkLst>
        </pc:picChg>
        <pc:picChg chg="del">
          <ac:chgData name="Ziyan Han" userId="3a0290bb0867d812" providerId="LiveId" clId="{54439120-5D07-494C-A5FC-5541CDCBFB30}" dt="2024-06-02T13:54:43.705" v="1979" actId="478"/>
          <ac:picMkLst>
            <pc:docMk/>
            <pc:sldMk cId="3361629208" sldId="267"/>
            <ac:picMk id="4" creationId="{19DB1DDD-E0BE-6940-B80F-91DE5F93D606}"/>
          </ac:picMkLst>
        </pc:picChg>
        <pc:picChg chg="del mod">
          <ac:chgData name="Ziyan Han" userId="3a0290bb0867d812" providerId="LiveId" clId="{54439120-5D07-494C-A5FC-5541CDCBFB30}" dt="2024-06-04T06:36:08.768" v="4717" actId="478"/>
          <ac:picMkLst>
            <pc:docMk/>
            <pc:sldMk cId="3361629208" sldId="267"/>
            <ac:picMk id="5" creationId="{13192CCF-0C86-E14A-8D99-D98BA70AD582}"/>
          </ac:picMkLst>
        </pc:picChg>
        <pc:picChg chg="add mod">
          <ac:chgData name="Ziyan Han" userId="3a0290bb0867d812" providerId="LiveId" clId="{54439120-5D07-494C-A5FC-5541CDCBFB30}" dt="2024-06-03T15:32:53.905" v="4385"/>
          <ac:picMkLst>
            <pc:docMk/>
            <pc:sldMk cId="3361629208" sldId="267"/>
            <ac:picMk id="6" creationId="{AB67C31B-31D4-9E49-83F6-2C7F20A214DB}"/>
          </ac:picMkLst>
        </pc:picChg>
        <pc:picChg chg="del mod">
          <ac:chgData name="Ziyan Han" userId="3a0290bb0867d812" providerId="LiveId" clId="{54439120-5D07-494C-A5FC-5541CDCBFB30}" dt="2024-06-03T15:32:53.631" v="4384" actId="478"/>
          <ac:picMkLst>
            <pc:docMk/>
            <pc:sldMk cId="3361629208" sldId="267"/>
            <ac:picMk id="7" creationId="{82EA2D71-0F5F-6248-B3E0-4499B6BDD0BE}"/>
          </ac:picMkLst>
        </pc:picChg>
      </pc:sldChg>
      <pc:sldChg chg="modSp new mod modShow">
        <pc:chgData name="Ziyan Han" userId="3a0290bb0867d812" providerId="LiveId" clId="{54439120-5D07-494C-A5FC-5541CDCBFB30}" dt="2024-06-04T13:27:20.521" v="6551" actId="729"/>
        <pc:sldMkLst>
          <pc:docMk/>
          <pc:sldMk cId="3683323451" sldId="268"/>
        </pc:sldMkLst>
        <pc:spChg chg="mod">
          <ac:chgData name="Ziyan Han" userId="3a0290bb0867d812" providerId="LiveId" clId="{54439120-5D07-494C-A5FC-5541CDCBFB30}" dt="2024-06-04T13:24:06.733" v="6534" actId="20577"/>
          <ac:spMkLst>
            <pc:docMk/>
            <pc:sldMk cId="3683323451" sldId="268"/>
            <ac:spMk id="2" creationId="{155794A6-8273-4A42-8AF0-EF95AAC3D97A}"/>
          </ac:spMkLst>
        </pc:spChg>
        <pc:spChg chg="mod">
          <ac:chgData name="Ziyan Han" userId="3a0290bb0867d812" providerId="LiveId" clId="{54439120-5D07-494C-A5FC-5541CDCBFB30}" dt="2024-06-04T13:22:38.812" v="6525" actId="1076"/>
          <ac:spMkLst>
            <pc:docMk/>
            <pc:sldMk cId="3683323451" sldId="268"/>
            <ac:spMk id="3" creationId="{FE604D3B-B329-BA4C-9B9F-C0950F99CA85}"/>
          </ac:spMkLst>
        </pc:spChg>
      </pc:sldChg>
      <pc:sldChg chg="addSp delSp modSp add mod modNotesTx">
        <pc:chgData name="Ziyan Han" userId="3a0290bb0867d812" providerId="LiveId" clId="{54439120-5D07-494C-A5FC-5541CDCBFB30}" dt="2024-06-11T02:39:39.034" v="19019" actId="207"/>
        <pc:sldMkLst>
          <pc:docMk/>
          <pc:sldMk cId="703310619" sldId="269"/>
        </pc:sldMkLst>
        <pc:spChg chg="mod">
          <ac:chgData name="Ziyan Han" userId="3a0290bb0867d812" providerId="LiveId" clId="{54439120-5D07-494C-A5FC-5541CDCBFB30}" dt="2024-06-03T15:17:36.502" v="4216" actId="113"/>
          <ac:spMkLst>
            <pc:docMk/>
            <pc:sldMk cId="703310619" sldId="269"/>
            <ac:spMk id="2" creationId="{438BD86D-B427-2A4D-B179-DF20AF88893A}"/>
          </ac:spMkLst>
        </pc:spChg>
        <pc:spChg chg="add mod">
          <ac:chgData name="Ziyan Han" userId="3a0290bb0867d812" providerId="LiveId" clId="{54439120-5D07-494C-A5FC-5541CDCBFB30}" dt="2024-06-11T02:39:39.034" v="19019" actId="207"/>
          <ac:spMkLst>
            <pc:docMk/>
            <pc:sldMk cId="703310619" sldId="269"/>
            <ac:spMk id="4" creationId="{74E98D5D-3E31-E648-9F46-BD0D26B00AEF}"/>
          </ac:spMkLst>
        </pc:spChg>
        <pc:picChg chg="del">
          <ac:chgData name="Ziyan Han" userId="3a0290bb0867d812" providerId="LiveId" clId="{54439120-5D07-494C-A5FC-5541CDCBFB30}" dt="2024-06-02T14:02:43.910" v="2127" actId="478"/>
          <ac:picMkLst>
            <pc:docMk/>
            <pc:sldMk cId="703310619" sldId="269"/>
            <ac:picMk id="3" creationId="{92A6A354-6E52-AA40-9CAF-3B8EA97A04A5}"/>
          </ac:picMkLst>
        </pc:picChg>
        <pc:picChg chg="del">
          <ac:chgData name="Ziyan Han" userId="3a0290bb0867d812" providerId="LiveId" clId="{54439120-5D07-494C-A5FC-5541CDCBFB30}" dt="2024-06-02T14:02:43.360" v="2126" actId="478"/>
          <ac:picMkLst>
            <pc:docMk/>
            <pc:sldMk cId="703310619" sldId="269"/>
            <ac:picMk id="5" creationId="{13192CCF-0C86-E14A-8D99-D98BA70AD582}"/>
          </ac:picMkLst>
        </pc:picChg>
        <pc:picChg chg="del">
          <ac:chgData name="Ziyan Han" userId="3a0290bb0867d812" providerId="LiveId" clId="{54439120-5D07-494C-A5FC-5541CDCBFB30}" dt="2024-06-02T14:02:42.491" v="2125" actId="478"/>
          <ac:picMkLst>
            <pc:docMk/>
            <pc:sldMk cId="703310619" sldId="269"/>
            <ac:picMk id="7" creationId="{82EA2D71-0F5F-6248-B3E0-4499B6BDD0BE}"/>
          </ac:picMkLst>
        </pc:picChg>
      </pc:sldChg>
      <pc:sldChg chg="modSp add mod modShow modNotesTx">
        <pc:chgData name="Ziyan Han" userId="3a0290bb0867d812" providerId="LiveId" clId="{54439120-5D07-494C-A5FC-5541CDCBFB30}" dt="2024-06-11T02:24:03.655" v="18682" actId="729"/>
        <pc:sldMkLst>
          <pc:docMk/>
          <pc:sldMk cId="3279340573" sldId="270"/>
        </pc:sldMkLst>
        <pc:spChg chg="mod">
          <ac:chgData name="Ziyan Han" userId="3a0290bb0867d812" providerId="LiveId" clId="{54439120-5D07-494C-A5FC-5541CDCBFB30}" dt="2024-06-03T15:19:43.359" v="4242" actId="113"/>
          <ac:spMkLst>
            <pc:docMk/>
            <pc:sldMk cId="3279340573" sldId="270"/>
            <ac:spMk id="2" creationId="{0CDCDEFA-2B89-D943-93E8-A7F11E4A84AC}"/>
          </ac:spMkLst>
        </pc:spChg>
        <pc:spChg chg="mod">
          <ac:chgData name="Ziyan Han" userId="3a0290bb0867d812" providerId="LiveId" clId="{54439120-5D07-494C-A5FC-5541CDCBFB30}" dt="2024-06-03T14:38:27.250" v="3529" actId="6549"/>
          <ac:spMkLst>
            <pc:docMk/>
            <pc:sldMk cId="3279340573" sldId="270"/>
            <ac:spMk id="3" creationId="{39DB978E-417C-A443-B65F-6F88EE96169C}"/>
          </ac:spMkLst>
        </pc:spChg>
      </pc:sldChg>
      <pc:sldChg chg="addSp modSp add del mod modNotesTx">
        <pc:chgData name="Ziyan Han" userId="3a0290bb0867d812" providerId="LiveId" clId="{54439120-5D07-494C-A5FC-5541CDCBFB30}" dt="2024-06-11T02:19:23.499" v="18590" actId="2696"/>
        <pc:sldMkLst>
          <pc:docMk/>
          <pc:sldMk cId="3270354041" sldId="271"/>
        </pc:sldMkLst>
        <pc:spChg chg="mod">
          <ac:chgData name="Ziyan Han" userId="3a0290bb0867d812" providerId="LiveId" clId="{54439120-5D07-494C-A5FC-5541CDCBFB30}" dt="2024-06-04T12:56:32.655" v="6298"/>
          <ac:spMkLst>
            <pc:docMk/>
            <pc:sldMk cId="3270354041" sldId="271"/>
            <ac:spMk id="2" creationId="{0CDCDEFA-2B89-D943-93E8-A7F11E4A84AC}"/>
          </ac:spMkLst>
        </pc:spChg>
        <pc:spChg chg="mod">
          <ac:chgData name="Ziyan Han" userId="3a0290bb0867d812" providerId="LiveId" clId="{54439120-5D07-494C-A5FC-5541CDCBFB30}" dt="2024-06-10T21:11:10.834" v="17850" actId="20577"/>
          <ac:spMkLst>
            <pc:docMk/>
            <pc:sldMk cId="3270354041" sldId="271"/>
            <ac:spMk id="3" creationId="{39DB978E-417C-A443-B65F-6F88EE96169C}"/>
          </ac:spMkLst>
        </pc:spChg>
        <pc:spChg chg="add mod">
          <ac:chgData name="Ziyan Han" userId="3a0290bb0867d812" providerId="LiveId" clId="{54439120-5D07-494C-A5FC-5541CDCBFB30}" dt="2024-06-04T08:32:09.389" v="5416" actId="207"/>
          <ac:spMkLst>
            <pc:docMk/>
            <pc:sldMk cId="3270354041" sldId="271"/>
            <ac:spMk id="5" creationId="{40D23C41-A741-7B40-87EE-55DB37A0CE66}"/>
          </ac:spMkLst>
        </pc:spChg>
      </pc:sldChg>
      <pc:sldChg chg="addSp delSp modSp add mod ord modShow modNotesTx">
        <pc:chgData name="Ziyan Han" userId="3a0290bb0867d812" providerId="LiveId" clId="{54439120-5D07-494C-A5FC-5541CDCBFB30}" dt="2024-06-11T02:15:02.990" v="18544" actId="20578"/>
        <pc:sldMkLst>
          <pc:docMk/>
          <pc:sldMk cId="3202865570" sldId="272"/>
        </pc:sldMkLst>
        <pc:spChg chg="mod">
          <ac:chgData name="Ziyan Han" userId="3a0290bb0867d812" providerId="LiveId" clId="{54439120-5D07-494C-A5FC-5541CDCBFB30}" dt="2024-06-04T08:32:58.734" v="5422"/>
          <ac:spMkLst>
            <pc:docMk/>
            <pc:sldMk cId="3202865570" sldId="272"/>
            <ac:spMk id="2" creationId="{0CDCDEFA-2B89-D943-93E8-A7F11E4A84AC}"/>
          </ac:spMkLst>
        </pc:spChg>
        <pc:spChg chg="mod">
          <ac:chgData name="Ziyan Han" userId="3a0290bb0867d812" providerId="LiveId" clId="{54439120-5D07-494C-A5FC-5541CDCBFB30}" dt="2024-06-11T02:14:32.050" v="18538" actId="20577"/>
          <ac:spMkLst>
            <pc:docMk/>
            <pc:sldMk cId="3202865570" sldId="272"/>
            <ac:spMk id="3" creationId="{39DB978E-417C-A443-B65F-6F88EE96169C}"/>
          </ac:spMkLst>
        </pc:spChg>
        <pc:spChg chg="add del mod">
          <ac:chgData name="Ziyan Han" userId="3a0290bb0867d812" providerId="LiveId" clId="{54439120-5D07-494C-A5FC-5541CDCBFB30}" dt="2024-06-04T08:32:49.927" v="5420" actId="478"/>
          <ac:spMkLst>
            <pc:docMk/>
            <pc:sldMk cId="3202865570" sldId="272"/>
            <ac:spMk id="5" creationId="{D78FE4F3-6396-E74F-A97D-2A3C3C0AEBD5}"/>
          </ac:spMkLst>
        </pc:spChg>
        <pc:spChg chg="add del mod">
          <ac:chgData name="Ziyan Han" userId="3a0290bb0867d812" providerId="LiveId" clId="{54439120-5D07-494C-A5FC-5541CDCBFB30}" dt="2024-06-06T08:29:53.169" v="7536"/>
          <ac:spMkLst>
            <pc:docMk/>
            <pc:sldMk cId="3202865570" sldId="272"/>
            <ac:spMk id="6" creationId="{E0869CA4-03B0-4640-9EA3-0242B74650B4}"/>
          </ac:spMkLst>
        </pc:spChg>
      </pc:sldChg>
      <pc:sldChg chg="modSp add del mod modNotesTx">
        <pc:chgData name="Ziyan Han" userId="3a0290bb0867d812" providerId="LiveId" clId="{54439120-5D07-494C-A5FC-5541CDCBFB30}" dt="2024-06-08T05:00:09.196" v="16534" actId="2696"/>
        <pc:sldMkLst>
          <pc:docMk/>
          <pc:sldMk cId="2973830675" sldId="273"/>
        </pc:sldMkLst>
        <pc:spChg chg="mod">
          <ac:chgData name="Ziyan Han" userId="3a0290bb0867d812" providerId="LiveId" clId="{54439120-5D07-494C-A5FC-5541CDCBFB30}" dt="2024-06-03T15:19:53.933" v="4245" actId="113"/>
          <ac:spMkLst>
            <pc:docMk/>
            <pc:sldMk cId="2973830675" sldId="273"/>
            <ac:spMk id="2" creationId="{0CDCDEFA-2B89-D943-93E8-A7F11E4A84AC}"/>
          </ac:spMkLst>
        </pc:spChg>
        <pc:spChg chg="mod">
          <ac:chgData name="Ziyan Han" userId="3a0290bb0867d812" providerId="LiveId" clId="{54439120-5D07-494C-A5FC-5541CDCBFB30}" dt="2024-06-04T08:46:38.984" v="5655" actId="1038"/>
          <ac:spMkLst>
            <pc:docMk/>
            <pc:sldMk cId="2973830675" sldId="273"/>
            <ac:spMk id="3" creationId="{5082F02B-B806-244F-9A2F-51F2EF1F48F6}"/>
          </ac:spMkLst>
        </pc:spChg>
      </pc:sldChg>
      <pc:sldChg chg="add mod modShow">
        <pc:chgData name="Ziyan Han" userId="3a0290bb0867d812" providerId="LiveId" clId="{54439120-5D07-494C-A5FC-5541CDCBFB30}" dt="2024-06-08T05:09:59.775" v="17508" actId="729"/>
        <pc:sldMkLst>
          <pc:docMk/>
          <pc:sldMk cId="4225968066" sldId="273"/>
        </pc:sldMkLst>
      </pc:sldChg>
      <pc:sldChg chg="add mod modShow">
        <pc:chgData name="Ziyan Han" userId="3a0290bb0867d812" providerId="LiveId" clId="{54439120-5D07-494C-A5FC-5541CDCBFB30}" dt="2024-06-08T05:12:56.822" v="17516" actId="729"/>
        <pc:sldMkLst>
          <pc:docMk/>
          <pc:sldMk cId="2510305193" sldId="274"/>
        </pc:sldMkLst>
      </pc:sldChg>
      <pc:sldChg chg="modSp add del mod modNotesTx">
        <pc:chgData name="Ziyan Han" userId="3a0290bb0867d812" providerId="LiveId" clId="{54439120-5D07-494C-A5FC-5541CDCBFB30}" dt="2024-06-08T05:00:09.075" v="16533" actId="2696"/>
        <pc:sldMkLst>
          <pc:docMk/>
          <pc:sldMk cId="2660505934" sldId="274"/>
        </pc:sldMkLst>
        <pc:spChg chg="mod">
          <ac:chgData name="Ziyan Han" userId="3a0290bb0867d812" providerId="LiveId" clId="{54439120-5D07-494C-A5FC-5541CDCBFB30}" dt="2024-06-03T15:19:48.956" v="4244" actId="113"/>
          <ac:spMkLst>
            <pc:docMk/>
            <pc:sldMk cId="2660505934" sldId="274"/>
            <ac:spMk id="2" creationId="{0CDCDEFA-2B89-D943-93E8-A7F11E4A84AC}"/>
          </ac:spMkLst>
        </pc:spChg>
        <pc:spChg chg="mod">
          <ac:chgData name="Ziyan Han" userId="3a0290bb0867d812" providerId="LiveId" clId="{54439120-5D07-494C-A5FC-5541CDCBFB30}" dt="2024-06-06T09:11:33.871" v="9790" actId="20577"/>
          <ac:spMkLst>
            <pc:docMk/>
            <pc:sldMk cId="2660505934" sldId="274"/>
            <ac:spMk id="3" creationId="{5082F02B-B806-244F-9A2F-51F2EF1F48F6}"/>
          </ac:spMkLst>
        </pc:spChg>
      </pc:sldChg>
      <pc:sldChg chg="modSp add del mod">
        <pc:chgData name="Ziyan Han" userId="3a0290bb0867d812" providerId="LiveId" clId="{54439120-5D07-494C-A5FC-5541CDCBFB30}" dt="2024-06-03T14:56:52.878" v="3748" actId="2696"/>
        <pc:sldMkLst>
          <pc:docMk/>
          <pc:sldMk cId="615729208" sldId="275"/>
        </pc:sldMkLst>
        <pc:picChg chg="mod">
          <ac:chgData name="Ziyan Han" userId="3a0290bb0867d812" providerId="LiveId" clId="{54439120-5D07-494C-A5FC-5541CDCBFB30}" dt="2024-06-03T14:54:38.184" v="3732" actId="1076"/>
          <ac:picMkLst>
            <pc:docMk/>
            <pc:sldMk cId="615729208" sldId="275"/>
            <ac:picMk id="5" creationId="{C607C937-BB2D-2E4F-9ED7-674CDECCA436}"/>
          </ac:picMkLst>
        </pc:picChg>
      </pc:sldChg>
      <pc:sldChg chg="delSp modSp add del mod">
        <pc:chgData name="Ziyan Han" userId="3a0290bb0867d812" providerId="LiveId" clId="{54439120-5D07-494C-A5FC-5541CDCBFB30}" dt="2024-06-03T14:54:29.597" v="3730" actId="2696"/>
        <pc:sldMkLst>
          <pc:docMk/>
          <pc:sldMk cId="1106918292" sldId="275"/>
        </pc:sldMkLst>
        <pc:spChg chg="del">
          <ac:chgData name="Ziyan Han" userId="3a0290bb0867d812" providerId="LiveId" clId="{54439120-5D07-494C-A5FC-5541CDCBFB30}" dt="2024-06-03T14:54:10.821" v="3727" actId="478"/>
          <ac:spMkLst>
            <pc:docMk/>
            <pc:sldMk cId="1106918292" sldId="275"/>
            <ac:spMk id="9" creationId="{DFEAA685-7FC3-7740-AD62-C9EE4778F54E}"/>
          </ac:spMkLst>
        </pc:spChg>
        <pc:picChg chg="del">
          <ac:chgData name="Ziyan Han" userId="3a0290bb0867d812" providerId="LiveId" clId="{54439120-5D07-494C-A5FC-5541CDCBFB30}" dt="2024-06-03T14:54:11.820" v="3728" actId="478"/>
          <ac:picMkLst>
            <pc:docMk/>
            <pc:sldMk cId="1106918292" sldId="275"/>
            <ac:picMk id="4" creationId="{6951CDAC-4143-9846-82BC-96AD5ED73C46}"/>
          </ac:picMkLst>
        </pc:picChg>
        <pc:picChg chg="mod">
          <ac:chgData name="Ziyan Han" userId="3a0290bb0867d812" providerId="LiveId" clId="{54439120-5D07-494C-A5FC-5541CDCBFB30}" dt="2024-06-03T14:54:14.571" v="3729" actId="1076"/>
          <ac:picMkLst>
            <pc:docMk/>
            <pc:sldMk cId="1106918292" sldId="275"/>
            <ac:picMk id="5" creationId="{C607C937-BB2D-2E4F-9ED7-674CDECCA436}"/>
          </ac:picMkLst>
        </pc:picChg>
      </pc:sldChg>
      <pc:sldChg chg="add del">
        <pc:chgData name="Ziyan Han" userId="3a0290bb0867d812" providerId="LiveId" clId="{54439120-5D07-494C-A5FC-5541CDCBFB30}" dt="2024-06-03T14:33:10.905" v="3462" actId="2696"/>
        <pc:sldMkLst>
          <pc:docMk/>
          <pc:sldMk cId="3208840193" sldId="275"/>
        </pc:sldMkLst>
      </pc:sldChg>
      <pc:sldChg chg="addSp delSp modSp add mod">
        <pc:chgData name="Ziyan Han" userId="3a0290bb0867d812" providerId="LiveId" clId="{54439120-5D07-494C-A5FC-5541CDCBFB30}" dt="2024-06-03T15:18:32.752" v="4223" actId="113"/>
        <pc:sldMkLst>
          <pc:docMk/>
          <pc:sldMk cId="3698210637" sldId="276"/>
        </pc:sldMkLst>
        <pc:spChg chg="mod">
          <ac:chgData name="Ziyan Han" userId="3a0290bb0867d812" providerId="LiveId" clId="{54439120-5D07-494C-A5FC-5541CDCBFB30}" dt="2024-06-03T15:18:32.752" v="4223" actId="113"/>
          <ac:spMkLst>
            <pc:docMk/>
            <pc:sldMk cId="3698210637" sldId="276"/>
            <ac:spMk id="2" creationId="{438BD86D-B427-2A4D-B179-DF20AF88893A}"/>
          </ac:spMkLst>
        </pc:spChg>
        <pc:picChg chg="add del">
          <ac:chgData name="Ziyan Han" userId="3a0290bb0867d812" providerId="LiveId" clId="{54439120-5D07-494C-A5FC-5541CDCBFB30}" dt="2024-06-03T14:56:20.326" v="3744" actId="478"/>
          <ac:picMkLst>
            <pc:docMk/>
            <pc:sldMk cId="3698210637" sldId="276"/>
            <ac:picMk id="3" creationId="{1D614B65-1E8D-5F4B-8720-F05A05BCE246}"/>
          </ac:picMkLst>
        </pc:picChg>
        <pc:picChg chg="mod">
          <ac:chgData name="Ziyan Han" userId="3a0290bb0867d812" providerId="LiveId" clId="{54439120-5D07-494C-A5FC-5541CDCBFB30}" dt="2024-06-03T14:56:49.171" v="3747" actId="1076"/>
          <ac:picMkLst>
            <pc:docMk/>
            <pc:sldMk cId="3698210637" sldId="276"/>
            <ac:picMk id="5" creationId="{C607C937-BB2D-2E4F-9ED7-674CDECCA436}"/>
          </ac:picMkLst>
        </pc:picChg>
      </pc:sldChg>
      <pc:sldChg chg="addSp delSp modSp add mod">
        <pc:chgData name="Ziyan Han" userId="3a0290bb0867d812" providerId="LiveId" clId="{54439120-5D07-494C-A5FC-5541CDCBFB30}" dt="2024-06-03T15:26:35.086" v="4318" actId="732"/>
        <pc:sldMkLst>
          <pc:docMk/>
          <pc:sldMk cId="2754961185" sldId="277"/>
        </pc:sldMkLst>
        <pc:spChg chg="del">
          <ac:chgData name="Ziyan Han" userId="3a0290bb0867d812" providerId="LiveId" clId="{54439120-5D07-494C-A5FC-5541CDCBFB30}" dt="2024-06-03T14:55:46.188" v="3737" actId="478"/>
          <ac:spMkLst>
            <pc:docMk/>
            <pc:sldMk cId="2754961185" sldId="277"/>
            <ac:spMk id="2" creationId="{438BD86D-B427-2A4D-B179-DF20AF88893A}"/>
          </ac:spMkLst>
        </pc:spChg>
        <pc:spChg chg="add del mod">
          <ac:chgData name="Ziyan Han" userId="3a0290bb0867d812" providerId="LiveId" clId="{54439120-5D07-494C-A5FC-5541CDCBFB30}" dt="2024-06-03T14:55:47.982" v="3738" actId="478"/>
          <ac:spMkLst>
            <pc:docMk/>
            <pc:sldMk cId="2754961185" sldId="277"/>
            <ac:spMk id="6" creationId="{16B3823B-D760-4143-91BB-2DA1E6D6D636}"/>
          </ac:spMkLst>
        </pc:spChg>
        <pc:spChg chg="add mod">
          <ac:chgData name="Ziyan Han" userId="3a0290bb0867d812" providerId="LiveId" clId="{54439120-5D07-494C-A5FC-5541CDCBFB30}" dt="2024-06-03T15:18:35.247" v="4224" actId="113"/>
          <ac:spMkLst>
            <pc:docMk/>
            <pc:sldMk cId="2754961185" sldId="277"/>
            <ac:spMk id="7" creationId="{62D023CE-FF10-C442-B261-5FC488DCDCE7}"/>
          </ac:spMkLst>
        </pc:spChg>
        <pc:picChg chg="del mod modCrop">
          <ac:chgData name="Ziyan Han" userId="3a0290bb0867d812" providerId="LiveId" clId="{54439120-5D07-494C-A5FC-5541CDCBFB30}" dt="2024-06-03T15:25:34.893" v="4286" actId="478"/>
          <ac:picMkLst>
            <pc:docMk/>
            <pc:sldMk cId="2754961185" sldId="277"/>
            <ac:picMk id="3" creationId="{1D614B65-1E8D-5F4B-8720-F05A05BCE246}"/>
          </ac:picMkLst>
        </pc:picChg>
        <pc:picChg chg="del">
          <ac:chgData name="Ziyan Han" userId="3a0290bb0867d812" providerId="LiveId" clId="{54439120-5D07-494C-A5FC-5541CDCBFB30}" dt="2024-06-03T14:55:44.031" v="3736" actId="478"/>
          <ac:picMkLst>
            <pc:docMk/>
            <pc:sldMk cId="2754961185" sldId="277"/>
            <ac:picMk id="5" creationId="{C607C937-BB2D-2E4F-9ED7-674CDECCA436}"/>
          </ac:picMkLst>
        </pc:picChg>
        <pc:picChg chg="add mod">
          <ac:chgData name="Ziyan Han" userId="3a0290bb0867d812" providerId="LiveId" clId="{54439120-5D07-494C-A5FC-5541CDCBFB30}" dt="2024-06-03T15:26:26.250" v="4317" actId="1035"/>
          <ac:picMkLst>
            <pc:docMk/>
            <pc:sldMk cId="2754961185" sldId="277"/>
            <ac:picMk id="8" creationId="{AC8ECF0C-9E9E-0449-BE20-F95EDA2407FB}"/>
          </ac:picMkLst>
        </pc:picChg>
        <pc:picChg chg="add mod modCrop">
          <ac:chgData name="Ziyan Han" userId="3a0290bb0867d812" providerId="LiveId" clId="{54439120-5D07-494C-A5FC-5541CDCBFB30}" dt="2024-06-03T15:26:35.086" v="4318" actId="732"/>
          <ac:picMkLst>
            <pc:docMk/>
            <pc:sldMk cId="2754961185" sldId="277"/>
            <ac:picMk id="9" creationId="{EB324335-9FA5-FF49-8F79-6D303CC513EA}"/>
          </ac:picMkLst>
        </pc:picChg>
      </pc:sldChg>
      <pc:sldChg chg="addSp delSp modSp add mod modShow modNotesTx">
        <pc:chgData name="Ziyan Han" userId="3a0290bb0867d812" providerId="LiveId" clId="{54439120-5D07-494C-A5FC-5541CDCBFB30}" dt="2024-06-07T15:30:24.618" v="15661" actId="729"/>
        <pc:sldMkLst>
          <pc:docMk/>
          <pc:sldMk cId="1079308313" sldId="278"/>
        </pc:sldMkLst>
        <pc:spChg chg="mod">
          <ac:chgData name="Ziyan Han" userId="3a0290bb0867d812" providerId="LiveId" clId="{54439120-5D07-494C-A5FC-5541CDCBFB30}" dt="2024-06-03T15:18:15.186" v="4220" actId="113"/>
          <ac:spMkLst>
            <pc:docMk/>
            <pc:sldMk cId="1079308313" sldId="278"/>
            <ac:spMk id="2" creationId="{438BD86D-B427-2A4D-B179-DF20AF88893A}"/>
          </ac:spMkLst>
        </pc:spChg>
        <pc:spChg chg="add mod">
          <ac:chgData name="Ziyan Han" userId="3a0290bb0867d812" providerId="LiveId" clId="{54439120-5D07-494C-A5FC-5541CDCBFB30}" dt="2024-06-04T09:01:30.238" v="5781" actId="20577"/>
          <ac:spMkLst>
            <pc:docMk/>
            <pc:sldMk cId="1079308313" sldId="278"/>
            <ac:spMk id="4" creationId="{DBCC6949-6DA1-6746-98A0-97D691679A36}"/>
          </ac:spMkLst>
        </pc:spChg>
        <pc:picChg chg="del">
          <ac:chgData name="Ziyan Han" userId="3a0290bb0867d812" providerId="LiveId" clId="{54439120-5D07-494C-A5FC-5541CDCBFB30}" dt="2024-06-03T14:57:55.281" v="3751" actId="478"/>
          <ac:picMkLst>
            <pc:docMk/>
            <pc:sldMk cId="1079308313" sldId="278"/>
            <ac:picMk id="3" creationId="{92A6A354-6E52-AA40-9CAF-3B8EA97A04A5}"/>
          </ac:picMkLst>
        </pc:picChg>
        <pc:picChg chg="del">
          <ac:chgData name="Ziyan Han" userId="3a0290bb0867d812" providerId="LiveId" clId="{54439120-5D07-494C-A5FC-5541CDCBFB30}" dt="2024-06-03T14:57:54.666" v="3750" actId="478"/>
          <ac:picMkLst>
            <pc:docMk/>
            <pc:sldMk cId="1079308313" sldId="278"/>
            <ac:picMk id="5" creationId="{13192CCF-0C86-E14A-8D99-D98BA70AD582}"/>
          </ac:picMkLst>
        </pc:picChg>
        <pc:picChg chg="del">
          <ac:chgData name="Ziyan Han" userId="3a0290bb0867d812" providerId="LiveId" clId="{54439120-5D07-494C-A5FC-5541CDCBFB30}" dt="2024-06-03T14:57:55.956" v="3752" actId="478"/>
          <ac:picMkLst>
            <pc:docMk/>
            <pc:sldMk cId="1079308313" sldId="278"/>
            <ac:picMk id="7" creationId="{82EA2D71-0F5F-6248-B3E0-4499B6BDD0BE}"/>
          </ac:picMkLst>
        </pc:picChg>
      </pc:sldChg>
      <pc:sldChg chg="modSp add mod modShow">
        <pc:chgData name="Ziyan Han" userId="3a0290bb0867d812" providerId="LiveId" clId="{54439120-5D07-494C-A5FC-5541CDCBFB30}" dt="2024-06-07T15:30:24.618" v="15661" actId="729"/>
        <pc:sldMkLst>
          <pc:docMk/>
          <pc:sldMk cId="3227388500" sldId="279"/>
        </pc:sldMkLst>
        <pc:spChg chg="mod">
          <ac:chgData name="Ziyan Han" userId="3a0290bb0867d812" providerId="LiveId" clId="{54439120-5D07-494C-A5FC-5541CDCBFB30}" dt="2024-06-03T15:18:10.776" v="4219" actId="113"/>
          <ac:spMkLst>
            <pc:docMk/>
            <pc:sldMk cId="3227388500" sldId="279"/>
            <ac:spMk id="2" creationId="{438BD86D-B427-2A4D-B179-DF20AF88893A}"/>
          </ac:spMkLst>
        </pc:spChg>
        <pc:spChg chg="mod">
          <ac:chgData name="Ziyan Han" userId="3a0290bb0867d812" providerId="LiveId" clId="{54439120-5D07-494C-A5FC-5541CDCBFB30}" dt="2024-06-04T08:58:06.170" v="5733" actId="11"/>
          <ac:spMkLst>
            <pc:docMk/>
            <pc:sldMk cId="3227388500" sldId="279"/>
            <ac:spMk id="4" creationId="{DBCC6949-6DA1-6746-98A0-97D691679A36}"/>
          </ac:spMkLst>
        </pc:spChg>
      </pc:sldChg>
      <pc:sldChg chg="addSp modSp add mod">
        <pc:chgData name="Ziyan Han" userId="3a0290bb0867d812" providerId="LiveId" clId="{54439120-5D07-494C-A5FC-5541CDCBFB30}" dt="2024-06-03T15:27:05.897" v="4347" actId="1036"/>
        <pc:sldMkLst>
          <pc:docMk/>
          <pc:sldMk cId="2014291705" sldId="280"/>
        </pc:sldMkLst>
        <pc:picChg chg="add mod">
          <ac:chgData name="Ziyan Han" userId="3a0290bb0867d812" providerId="LiveId" clId="{54439120-5D07-494C-A5FC-5541CDCBFB30}" dt="2024-06-03T15:27:00.754" v="4320" actId="1076"/>
          <ac:picMkLst>
            <pc:docMk/>
            <pc:sldMk cId="2014291705" sldId="280"/>
            <ac:picMk id="2" creationId="{5DCE3660-8F31-CD4D-A0E8-643E5F7C56C2}"/>
          </ac:picMkLst>
        </pc:picChg>
        <pc:picChg chg="add mod">
          <ac:chgData name="Ziyan Han" userId="3a0290bb0867d812" providerId="LiveId" clId="{54439120-5D07-494C-A5FC-5541CDCBFB30}" dt="2024-06-03T15:27:05.897" v="4347" actId="1036"/>
          <ac:picMkLst>
            <pc:docMk/>
            <pc:sldMk cId="2014291705" sldId="280"/>
            <ac:picMk id="3" creationId="{4E87CD8B-47FB-8E4E-AC53-3A15AE8D70A4}"/>
          </ac:picMkLst>
        </pc:picChg>
      </pc:sldChg>
      <pc:sldChg chg="add del">
        <pc:chgData name="Ziyan Han" userId="3a0290bb0867d812" providerId="LiveId" clId="{54439120-5D07-494C-A5FC-5541CDCBFB30}" dt="2024-06-03T15:25:36.386" v="4287" actId="2696"/>
        <pc:sldMkLst>
          <pc:docMk/>
          <pc:sldMk cId="2565572093" sldId="280"/>
        </pc:sldMkLst>
      </pc:sldChg>
      <pc:sldChg chg="addSp delSp modSp add mod">
        <pc:chgData name="Ziyan Han" userId="3a0290bb0867d812" providerId="LiveId" clId="{54439120-5D07-494C-A5FC-5541CDCBFB30}" dt="2024-06-03T15:30:00.263" v="4376" actId="1035"/>
        <pc:sldMkLst>
          <pc:docMk/>
          <pc:sldMk cId="3308368954" sldId="281"/>
        </pc:sldMkLst>
        <pc:spChg chg="mod">
          <ac:chgData name="Ziyan Han" userId="3a0290bb0867d812" providerId="LiveId" clId="{54439120-5D07-494C-A5FC-5541CDCBFB30}" dt="2024-06-03T15:28:55.250" v="4361" actId="20577"/>
          <ac:spMkLst>
            <pc:docMk/>
            <pc:sldMk cId="3308368954" sldId="281"/>
            <ac:spMk id="7" creationId="{62D023CE-FF10-C442-B261-5FC488DCDCE7}"/>
          </ac:spMkLst>
        </pc:spChg>
        <pc:picChg chg="del">
          <ac:chgData name="Ziyan Han" userId="3a0290bb0867d812" providerId="LiveId" clId="{54439120-5D07-494C-A5FC-5541CDCBFB30}" dt="2024-06-03T15:28:50.440" v="4349" actId="478"/>
          <ac:picMkLst>
            <pc:docMk/>
            <pc:sldMk cId="3308368954" sldId="281"/>
            <ac:picMk id="2" creationId="{5DCE3660-8F31-CD4D-A0E8-643E5F7C56C2}"/>
          </ac:picMkLst>
        </pc:picChg>
        <pc:picChg chg="del">
          <ac:chgData name="Ziyan Han" userId="3a0290bb0867d812" providerId="LiveId" clId="{54439120-5D07-494C-A5FC-5541CDCBFB30}" dt="2024-06-03T15:28:51.121" v="4350" actId="478"/>
          <ac:picMkLst>
            <pc:docMk/>
            <pc:sldMk cId="3308368954" sldId="281"/>
            <ac:picMk id="3" creationId="{4E87CD8B-47FB-8E4E-AC53-3A15AE8D70A4}"/>
          </ac:picMkLst>
        </pc:picChg>
        <pc:picChg chg="add mod">
          <ac:chgData name="Ziyan Han" userId="3a0290bb0867d812" providerId="LiveId" clId="{54439120-5D07-494C-A5FC-5541CDCBFB30}" dt="2024-06-03T15:30:00.263" v="4376" actId="1035"/>
          <ac:picMkLst>
            <pc:docMk/>
            <pc:sldMk cId="3308368954" sldId="281"/>
            <ac:picMk id="4" creationId="{27484C90-EFB0-AD46-8381-46C3DB5D7A4C}"/>
          </ac:picMkLst>
        </pc:picChg>
      </pc:sldChg>
      <pc:sldChg chg="delSp add del mod">
        <pc:chgData name="Ziyan Han" userId="3a0290bb0867d812" providerId="LiveId" clId="{54439120-5D07-494C-A5FC-5541CDCBFB30}" dt="2024-06-04T06:39:38.084" v="4733" actId="2696"/>
        <pc:sldMkLst>
          <pc:docMk/>
          <pc:sldMk cId="2328029907" sldId="282"/>
        </pc:sldMkLst>
        <pc:picChg chg="del">
          <ac:chgData name="Ziyan Han" userId="3a0290bb0867d812" providerId="LiveId" clId="{54439120-5D07-494C-A5FC-5541CDCBFB30}" dt="2024-06-04T06:37:42.626" v="4731" actId="478"/>
          <ac:picMkLst>
            <pc:docMk/>
            <pc:sldMk cId="2328029907" sldId="282"/>
            <ac:picMk id="4" creationId="{19DB1DDD-E0BE-6940-B80F-91DE5F93D606}"/>
          </ac:picMkLst>
        </pc:picChg>
        <pc:picChg chg="del">
          <ac:chgData name="Ziyan Han" userId="3a0290bb0867d812" providerId="LiveId" clId="{54439120-5D07-494C-A5FC-5541CDCBFB30}" dt="2024-06-04T06:37:43.118" v="4732" actId="478"/>
          <ac:picMkLst>
            <pc:docMk/>
            <pc:sldMk cId="2328029907" sldId="282"/>
            <ac:picMk id="6" creationId="{34FF5EAB-D922-BC47-B7E1-4FF5287F2149}"/>
          </ac:picMkLst>
        </pc:picChg>
      </pc:sldChg>
      <pc:sldChg chg="addSp delSp modSp add mod modAnim modNotesTx">
        <pc:chgData name="Ziyan Han" userId="3a0290bb0867d812" providerId="LiveId" clId="{54439120-5D07-494C-A5FC-5541CDCBFB30}" dt="2024-06-06T08:14:42.450" v="6903" actId="20577"/>
        <pc:sldMkLst>
          <pc:docMk/>
          <pc:sldMk cId="3149742754" sldId="282"/>
        </pc:sldMkLst>
        <pc:spChg chg="mod">
          <ac:chgData name="Ziyan Han" userId="3a0290bb0867d812" providerId="LiveId" clId="{54439120-5D07-494C-A5FC-5541CDCBFB30}" dt="2024-06-04T13:36:05.657" v="6556" actId="20577"/>
          <ac:spMkLst>
            <pc:docMk/>
            <pc:sldMk cId="3149742754" sldId="282"/>
            <ac:spMk id="2" creationId="{0CDCDEFA-2B89-D943-93E8-A7F11E4A84AC}"/>
          </ac:spMkLst>
        </pc:spChg>
        <pc:spChg chg="mod">
          <ac:chgData name="Ziyan Han" userId="3a0290bb0867d812" providerId="LiveId" clId="{54439120-5D07-494C-A5FC-5541CDCBFB30}" dt="2024-06-04T12:48:53.873" v="6296" actId="1076"/>
          <ac:spMkLst>
            <pc:docMk/>
            <pc:sldMk cId="3149742754" sldId="282"/>
            <ac:spMk id="3" creationId="{39DB978E-417C-A443-B65F-6F88EE96169C}"/>
          </ac:spMkLst>
        </pc:spChg>
        <pc:spChg chg="mod">
          <ac:chgData name="Ziyan Han" userId="3a0290bb0867d812" providerId="LiveId" clId="{54439120-5D07-494C-A5FC-5541CDCBFB30}" dt="2024-06-04T08:08:15.508" v="5092" actId="14100"/>
          <ac:spMkLst>
            <pc:docMk/>
            <pc:sldMk cId="3149742754" sldId="282"/>
            <ac:spMk id="6" creationId="{1DA11D84-0C51-054F-BADB-B38E265093C4}"/>
          </ac:spMkLst>
        </pc:spChg>
        <pc:spChg chg="add mod">
          <ac:chgData name="Ziyan Han" userId="3a0290bb0867d812" providerId="LiveId" clId="{54439120-5D07-494C-A5FC-5541CDCBFB30}" dt="2024-06-04T08:06:35.080" v="5032" actId="1038"/>
          <ac:spMkLst>
            <pc:docMk/>
            <pc:sldMk cId="3149742754" sldId="282"/>
            <ac:spMk id="8" creationId="{518FC924-BB0B-274C-9F02-132464138070}"/>
          </ac:spMkLst>
        </pc:spChg>
        <pc:spChg chg="add mod">
          <ac:chgData name="Ziyan Han" userId="3a0290bb0867d812" providerId="LiveId" clId="{54439120-5D07-494C-A5FC-5541CDCBFB30}" dt="2024-06-04T08:06:54.385" v="5038" actId="14100"/>
          <ac:spMkLst>
            <pc:docMk/>
            <pc:sldMk cId="3149742754" sldId="282"/>
            <ac:spMk id="9" creationId="{45A19674-92AD-D547-8AE2-1F355CCF56A1}"/>
          </ac:spMkLst>
        </pc:spChg>
        <pc:spChg chg="add mod">
          <ac:chgData name="Ziyan Han" userId="3a0290bb0867d812" providerId="LiveId" clId="{54439120-5D07-494C-A5FC-5541CDCBFB30}" dt="2024-06-04T08:06:40.863" v="5037" actId="1037"/>
          <ac:spMkLst>
            <pc:docMk/>
            <pc:sldMk cId="3149742754" sldId="282"/>
            <ac:spMk id="10" creationId="{E32906BD-2F2C-1343-8BE0-401B36A04B7F}"/>
          </ac:spMkLst>
        </pc:spChg>
        <pc:spChg chg="add del mod">
          <ac:chgData name="Ziyan Han" userId="3a0290bb0867d812" providerId="LiveId" clId="{54439120-5D07-494C-A5FC-5541CDCBFB30}" dt="2024-06-04T08:05:51.388" v="5010" actId="478"/>
          <ac:spMkLst>
            <pc:docMk/>
            <pc:sldMk cId="3149742754" sldId="282"/>
            <ac:spMk id="12" creationId="{C5CBE553-1DA4-E340-A0D8-A5F91819A02D}"/>
          </ac:spMkLst>
        </pc:spChg>
        <pc:spChg chg="add del mod">
          <ac:chgData name="Ziyan Han" userId="3a0290bb0867d812" providerId="LiveId" clId="{54439120-5D07-494C-A5FC-5541CDCBFB30}" dt="2024-06-04T08:05:49.587" v="5009" actId="478"/>
          <ac:spMkLst>
            <pc:docMk/>
            <pc:sldMk cId="3149742754" sldId="282"/>
            <ac:spMk id="13" creationId="{51FBA14C-C1AE-8B4B-BF11-F06386A6BA41}"/>
          </ac:spMkLst>
        </pc:spChg>
        <pc:grpChg chg="del mod">
          <ac:chgData name="Ziyan Han" userId="3a0290bb0867d812" providerId="LiveId" clId="{54439120-5D07-494C-A5FC-5541CDCBFB30}" dt="2024-06-04T12:39:16.517" v="6179" actId="478"/>
          <ac:grpSpMkLst>
            <pc:docMk/>
            <pc:sldMk cId="3149742754" sldId="282"/>
            <ac:grpSpMk id="4" creationId="{5F0E444C-7B3F-DA42-B09D-3E9E094CC57F}"/>
          </ac:grpSpMkLst>
        </pc:grpChg>
        <pc:grpChg chg="add del mod">
          <ac:chgData name="Ziyan Han" userId="3a0290bb0867d812" providerId="LiveId" clId="{54439120-5D07-494C-A5FC-5541CDCBFB30}" dt="2024-06-04T12:39:15.777" v="6178" actId="478"/>
          <ac:grpSpMkLst>
            <pc:docMk/>
            <pc:sldMk cId="3149742754" sldId="282"/>
            <ac:grpSpMk id="11" creationId="{91AA5B6B-1A1B-0B4E-A00D-4FEEB7A61535}"/>
          </ac:grpSpMkLst>
        </pc:grpChg>
        <pc:picChg chg="add mod modCrop">
          <ac:chgData name="Ziyan Han" userId="3a0290bb0867d812" providerId="LiveId" clId="{54439120-5D07-494C-A5FC-5541CDCBFB30}" dt="2024-06-04T08:04:54.614" v="4996" actId="692"/>
          <ac:picMkLst>
            <pc:docMk/>
            <pc:sldMk cId="3149742754" sldId="282"/>
            <ac:picMk id="7" creationId="{79FF40E1-D2D1-C547-AC0D-427DF3700F3E}"/>
          </ac:picMkLst>
        </pc:picChg>
      </pc:sldChg>
      <pc:sldChg chg="modSp add mod modShow modNotesTx">
        <pc:chgData name="Ziyan Han" userId="3a0290bb0867d812" providerId="LiveId" clId="{54439120-5D07-494C-A5FC-5541CDCBFB30}" dt="2024-06-11T02:18:07.092" v="18570" actId="729"/>
        <pc:sldMkLst>
          <pc:docMk/>
          <pc:sldMk cId="3466827474" sldId="283"/>
        </pc:sldMkLst>
        <pc:spChg chg="mod">
          <ac:chgData name="Ziyan Han" userId="3a0290bb0867d812" providerId="LiveId" clId="{54439120-5D07-494C-A5FC-5541CDCBFB30}" dt="2024-06-04T08:33:01.273" v="5423"/>
          <ac:spMkLst>
            <pc:docMk/>
            <pc:sldMk cId="3466827474" sldId="283"/>
            <ac:spMk id="2" creationId="{0CDCDEFA-2B89-D943-93E8-A7F11E4A84AC}"/>
          </ac:spMkLst>
        </pc:spChg>
        <pc:spChg chg="mod">
          <ac:chgData name="Ziyan Han" userId="3a0290bb0867d812" providerId="LiveId" clId="{54439120-5D07-494C-A5FC-5541CDCBFB30}" dt="2024-06-04T08:44:36.394" v="5625" actId="20577"/>
          <ac:spMkLst>
            <pc:docMk/>
            <pc:sldMk cId="3466827474" sldId="283"/>
            <ac:spMk id="3" creationId="{39DB978E-417C-A443-B65F-6F88EE96169C}"/>
          </ac:spMkLst>
        </pc:spChg>
        <pc:spChg chg="mod">
          <ac:chgData name="Ziyan Han" userId="3a0290bb0867d812" providerId="LiveId" clId="{54439120-5D07-494C-A5FC-5541CDCBFB30}" dt="2024-06-04T13:36:47.877" v="6558" actId="207"/>
          <ac:spMkLst>
            <pc:docMk/>
            <pc:sldMk cId="3466827474" sldId="283"/>
            <ac:spMk id="5" creationId="{D78FE4F3-6396-E74F-A97D-2A3C3C0AEBD5}"/>
          </ac:spMkLst>
        </pc:spChg>
      </pc:sldChg>
      <pc:sldChg chg="addSp delSp modSp new del mod">
        <pc:chgData name="Ziyan Han" userId="3a0290bb0867d812" providerId="LiveId" clId="{54439120-5D07-494C-A5FC-5541CDCBFB30}" dt="2024-06-04T12:38:15.363" v="6121" actId="2696"/>
        <pc:sldMkLst>
          <pc:docMk/>
          <pc:sldMk cId="552502346" sldId="284"/>
        </pc:sldMkLst>
        <pc:spChg chg="add del">
          <ac:chgData name="Ziyan Han" userId="3a0290bb0867d812" providerId="LiveId" clId="{54439120-5D07-494C-A5FC-5541CDCBFB30}" dt="2024-06-04T12:38:10.230" v="6119" actId="478"/>
          <ac:spMkLst>
            <pc:docMk/>
            <pc:sldMk cId="552502346" sldId="284"/>
            <ac:spMk id="2" creationId="{C1482FC6-987D-0F46-A57D-2D81E3371001}"/>
          </ac:spMkLst>
        </pc:spChg>
        <pc:spChg chg="mod">
          <ac:chgData name="Ziyan Han" userId="3a0290bb0867d812" providerId="LiveId" clId="{54439120-5D07-494C-A5FC-5541CDCBFB30}" dt="2024-06-04T12:38:09.682" v="6118" actId="5793"/>
          <ac:spMkLst>
            <pc:docMk/>
            <pc:sldMk cId="552502346" sldId="284"/>
            <ac:spMk id="3" creationId="{04A9C0F0-F416-0B44-92D2-EBFA5F7468E8}"/>
          </ac:spMkLst>
        </pc:spChg>
      </pc:sldChg>
      <pc:sldChg chg="add modNotesTx">
        <pc:chgData name="Ziyan Han" userId="3a0290bb0867d812" providerId="LiveId" clId="{54439120-5D07-494C-A5FC-5541CDCBFB30}" dt="2024-06-08T05:01:37.883" v="16598" actId="20577"/>
        <pc:sldMkLst>
          <pc:docMk/>
          <pc:sldMk cId="1898959872" sldId="285"/>
        </pc:sldMkLst>
      </pc:sldChg>
      <pc:sldChg chg="addSp delSp modSp add del mod modNotesTx">
        <pc:chgData name="Ziyan Han" userId="3a0290bb0867d812" providerId="LiveId" clId="{54439120-5D07-494C-A5FC-5541CDCBFB30}" dt="2024-06-06T10:14:16.253" v="15096" actId="2696"/>
        <pc:sldMkLst>
          <pc:docMk/>
          <pc:sldMk cId="3307976583" sldId="286"/>
        </pc:sldMkLst>
        <pc:spChg chg="mod">
          <ac:chgData name="Ziyan Han" userId="3a0290bb0867d812" providerId="LiveId" clId="{54439120-5D07-494C-A5FC-5541CDCBFB30}" dt="2024-06-04T13:24:16.128" v="6535" actId="1076"/>
          <ac:spMkLst>
            <pc:docMk/>
            <pc:sldMk cId="3307976583" sldId="286"/>
            <ac:spMk id="3" creationId="{FE604D3B-B329-BA4C-9B9F-C0950F99CA85}"/>
          </ac:spMkLst>
        </pc:spChg>
        <pc:spChg chg="add del mod">
          <ac:chgData name="Ziyan Han" userId="3a0290bb0867d812" providerId="LiveId" clId="{54439120-5D07-494C-A5FC-5541CDCBFB30}" dt="2024-06-06T10:14:12.188" v="15095" actId="478"/>
          <ac:spMkLst>
            <pc:docMk/>
            <pc:sldMk cId="3307976583" sldId="286"/>
            <ac:spMk id="5" creationId="{5EDBEA0B-4DDF-3546-91AA-06A33FEB423B}"/>
          </ac:spMkLst>
        </pc:spChg>
      </pc:sldChg>
      <pc:sldChg chg="delSp add mod ord modNotesTx">
        <pc:chgData name="Ziyan Han" userId="3a0290bb0867d812" providerId="LiveId" clId="{54439120-5D07-494C-A5FC-5541CDCBFB30}" dt="2024-06-11T00:59:10.065" v="17851" actId="20578"/>
        <pc:sldMkLst>
          <pc:docMk/>
          <pc:sldMk cId="839878938" sldId="287"/>
        </pc:sldMkLst>
        <pc:spChg chg="del">
          <ac:chgData name="Ziyan Han" userId="3a0290bb0867d812" providerId="LiveId" clId="{54439120-5D07-494C-A5FC-5541CDCBFB30}" dt="2024-06-06T09:47:08.450" v="12968" actId="478"/>
          <ac:spMkLst>
            <pc:docMk/>
            <pc:sldMk cId="839878938" sldId="287"/>
            <ac:spMk id="12" creationId="{57D12295-35B4-FC44-ADEF-B0447D6429A8}"/>
          </ac:spMkLst>
        </pc:spChg>
      </pc:sldChg>
      <pc:sldChg chg="modSp add mod modNotesTx">
        <pc:chgData name="Ziyan Han" userId="3a0290bb0867d812" providerId="LiveId" clId="{54439120-5D07-494C-A5FC-5541CDCBFB30}" dt="2024-06-11T02:31:16.794" v="18946" actId="207"/>
        <pc:sldMkLst>
          <pc:docMk/>
          <pc:sldMk cId="1093103173" sldId="288"/>
        </pc:sldMkLst>
        <pc:spChg chg="mod">
          <ac:chgData name="Ziyan Han" userId="3a0290bb0867d812" providerId="LiveId" clId="{54439120-5D07-494C-A5FC-5541CDCBFB30}" dt="2024-06-11T02:31:16.794" v="18946" actId="207"/>
          <ac:spMkLst>
            <pc:docMk/>
            <pc:sldMk cId="1093103173" sldId="288"/>
            <ac:spMk id="5" creationId="{5EDBEA0B-4DDF-3546-91AA-06A33FEB423B}"/>
          </ac:spMkLst>
        </pc:spChg>
      </pc:sldChg>
      <pc:sldChg chg="addSp delSp modSp add del mod">
        <pc:chgData name="Ziyan Han" userId="3a0290bb0867d812" providerId="LiveId" clId="{54439120-5D07-494C-A5FC-5541CDCBFB30}" dt="2024-06-11T01:16:34.484" v="18161" actId="2696"/>
        <pc:sldMkLst>
          <pc:docMk/>
          <pc:sldMk cId="530877418" sldId="289"/>
        </pc:sldMkLst>
        <pc:spChg chg="add del mod">
          <ac:chgData name="Ziyan Han" userId="3a0290bb0867d812" providerId="LiveId" clId="{54439120-5D07-494C-A5FC-5541CDCBFB30}" dt="2024-06-11T01:09:42.037" v="17913" actId="767"/>
          <ac:spMkLst>
            <pc:docMk/>
            <pc:sldMk cId="530877418" sldId="289"/>
            <ac:spMk id="3" creationId="{9556A64D-5EC7-5243-80B3-A1358EFF9011}"/>
          </ac:spMkLst>
        </pc:spChg>
        <pc:spChg chg="add del mod">
          <ac:chgData name="Ziyan Han" userId="3a0290bb0867d812" providerId="LiveId" clId="{54439120-5D07-494C-A5FC-5541CDCBFB30}" dt="2024-06-11T01:09:40.671" v="17911" actId="767"/>
          <ac:spMkLst>
            <pc:docMk/>
            <pc:sldMk cId="530877418" sldId="289"/>
            <ac:spMk id="58" creationId="{5CC69AA5-4447-8148-89B7-5A7E02E81A5E}"/>
          </ac:spMkLst>
        </pc:spChg>
        <pc:spChg chg="mod topLvl">
          <ac:chgData name="Ziyan Han" userId="3a0290bb0867d812" providerId="LiveId" clId="{54439120-5D07-494C-A5FC-5541CDCBFB30}" dt="2024-06-11T01:10:30.839" v="17919" actId="164"/>
          <ac:spMkLst>
            <pc:docMk/>
            <pc:sldMk cId="530877418" sldId="289"/>
            <ac:spMk id="112" creationId="{5996E66D-5ADF-FA4B-BDD3-B6FEEC935DD2}"/>
          </ac:spMkLst>
        </pc:spChg>
        <pc:spChg chg="mod topLvl">
          <ac:chgData name="Ziyan Han" userId="3a0290bb0867d812" providerId="LiveId" clId="{54439120-5D07-494C-A5FC-5541CDCBFB30}" dt="2024-06-11T01:10:36.889" v="17920" actId="164"/>
          <ac:spMkLst>
            <pc:docMk/>
            <pc:sldMk cId="530877418" sldId="289"/>
            <ac:spMk id="113" creationId="{AFBFF957-DF46-C94F-9244-409BF8905BC5}"/>
          </ac:spMkLst>
        </pc:spChg>
        <pc:spChg chg="mod topLvl">
          <ac:chgData name="Ziyan Han" userId="3a0290bb0867d812" providerId="LiveId" clId="{54439120-5D07-494C-A5FC-5541CDCBFB30}" dt="2024-06-11T01:10:16.819" v="17918" actId="164"/>
          <ac:spMkLst>
            <pc:docMk/>
            <pc:sldMk cId="530877418" sldId="289"/>
            <ac:spMk id="114" creationId="{C95EA396-28FA-1143-B23F-D67FF6FFC215}"/>
          </ac:spMkLst>
        </pc:spChg>
        <pc:spChg chg="mod topLvl">
          <ac:chgData name="Ziyan Han" userId="3a0290bb0867d812" providerId="LiveId" clId="{54439120-5D07-494C-A5FC-5541CDCBFB30}" dt="2024-06-11T01:10:43.689" v="17921" actId="164"/>
          <ac:spMkLst>
            <pc:docMk/>
            <pc:sldMk cId="530877418" sldId="289"/>
            <ac:spMk id="115" creationId="{A7B6D716-323B-D34B-90B4-3E96AAAE1622}"/>
          </ac:spMkLst>
        </pc:spChg>
        <pc:spChg chg="mod topLvl">
          <ac:chgData name="Ziyan Han" userId="3a0290bb0867d812" providerId="LiveId" clId="{54439120-5D07-494C-A5FC-5541CDCBFB30}" dt="2024-06-11T01:11:01.911" v="17948" actId="1076"/>
          <ac:spMkLst>
            <pc:docMk/>
            <pc:sldMk cId="530877418" sldId="289"/>
            <ac:spMk id="116" creationId="{2334330C-30CD-5349-9194-5C8DEA7942D3}"/>
          </ac:spMkLst>
        </pc:spChg>
        <pc:spChg chg="mod topLvl">
          <ac:chgData name="Ziyan Han" userId="3a0290bb0867d812" providerId="LiveId" clId="{54439120-5D07-494C-A5FC-5541CDCBFB30}" dt="2024-06-11T01:11:25.726" v="17972" actId="14100"/>
          <ac:spMkLst>
            <pc:docMk/>
            <pc:sldMk cId="530877418" sldId="289"/>
            <ac:spMk id="117" creationId="{1A3AC296-CC76-CC43-85C9-10723F8C20D7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18" creationId="{C7BF6AD4-4B53-0749-9629-BE7C8ED1BEE1}"/>
          </ac:spMkLst>
        </pc:spChg>
        <pc:spChg chg="mod topLvl">
          <ac:chgData name="Ziyan Han" userId="3a0290bb0867d812" providerId="LiveId" clId="{54439120-5D07-494C-A5FC-5541CDCBFB30}" dt="2024-06-11T01:10:56.923" v="17947" actId="1037"/>
          <ac:spMkLst>
            <pc:docMk/>
            <pc:sldMk cId="530877418" sldId="289"/>
            <ac:spMk id="119" creationId="{C2413187-9F8C-1C4C-92FB-A5733DEE09D4}"/>
          </ac:spMkLst>
        </pc:spChg>
        <pc:spChg chg="mod topLvl">
          <ac:chgData name="Ziyan Han" userId="3a0290bb0867d812" providerId="LiveId" clId="{54439120-5D07-494C-A5FC-5541CDCBFB30}" dt="2024-06-11T01:11:07.036" v="17966" actId="1037"/>
          <ac:spMkLst>
            <pc:docMk/>
            <pc:sldMk cId="530877418" sldId="289"/>
            <ac:spMk id="120" creationId="{15F702D9-00C7-DD44-9474-43B25462D1EE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21" creationId="{D01E9B04-7AEB-0C47-9132-8CA921B32357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22" creationId="{03A28A54-C977-B943-8B36-6778ECD5CFEF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23" creationId="{551A390C-3D8A-BE4B-8F92-A9AD9F863549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24" creationId="{00E34C97-BBE1-A044-B53C-9E1A0B96C32E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25" creationId="{3CEF89B6-3E28-9B4E-9806-CE0E1611A631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26" creationId="{5D2B2485-3458-C742-94CA-61742D9E25B0}"/>
          </ac:spMkLst>
        </pc:spChg>
        <pc:spChg chg="mod topLvl">
          <ac:chgData name="Ziyan Han" userId="3a0290bb0867d812" providerId="LiveId" clId="{54439120-5D07-494C-A5FC-5541CDCBFB30}" dt="2024-06-11T01:10:56.923" v="17947" actId="1037"/>
          <ac:spMkLst>
            <pc:docMk/>
            <pc:sldMk cId="530877418" sldId="289"/>
            <ac:spMk id="127" creationId="{DFE486E3-3CEE-AF43-84C0-F9D4758AFB0B}"/>
          </ac:spMkLst>
        </pc:spChg>
        <pc:spChg chg="add del mod topLvl">
          <ac:chgData name="Ziyan Han" userId="3a0290bb0867d812" providerId="LiveId" clId="{54439120-5D07-494C-A5FC-5541CDCBFB30}" dt="2024-06-11T01:11:35.889" v="17973" actId="1076"/>
          <ac:spMkLst>
            <pc:docMk/>
            <pc:sldMk cId="530877418" sldId="289"/>
            <ac:spMk id="128" creationId="{D9668B12-C327-2547-AB12-324BF4652DF7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29" creationId="{2608802E-B28F-5447-9D9B-8F3FD00A62F0}"/>
          </ac:spMkLst>
        </pc:spChg>
        <pc:spChg chg="mod topLvl">
          <ac:chgData name="Ziyan Han" userId="3a0290bb0867d812" providerId="LiveId" clId="{54439120-5D07-494C-A5FC-5541CDCBFB30}" dt="2024-06-11T01:10:56.923" v="17947" actId="1037"/>
          <ac:spMkLst>
            <pc:docMk/>
            <pc:sldMk cId="530877418" sldId="289"/>
            <ac:spMk id="130" creationId="{4EA10983-C670-534B-8663-A555D401A348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31" creationId="{6C54C089-DE7C-6A49-8490-CE0ECB694C72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32" creationId="{0AF40339-D954-BE4B-AC41-A4B02F104211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33" creationId="{98D263F1-6BBA-4A44-AB08-D53C3CC84076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34" creationId="{79290B3D-080E-F044-93A2-4F73498314D0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35" creationId="{AC6199D5-1273-FA4A-8081-195F50F5528D}"/>
          </ac:spMkLst>
        </pc:spChg>
        <pc:spChg chg="mod topLvl">
          <ac:chgData name="Ziyan Han" userId="3a0290bb0867d812" providerId="LiveId" clId="{54439120-5D07-494C-A5FC-5541CDCBFB30}" dt="2024-06-11T01:10:16.819" v="17918" actId="164"/>
          <ac:spMkLst>
            <pc:docMk/>
            <pc:sldMk cId="530877418" sldId="289"/>
            <ac:spMk id="136" creationId="{FDEE674D-FDAF-6749-A8CF-17D9114A288E}"/>
          </ac:spMkLst>
        </pc:spChg>
        <pc:spChg chg="mod topLvl">
          <ac:chgData name="Ziyan Han" userId="3a0290bb0867d812" providerId="LiveId" clId="{54439120-5D07-494C-A5FC-5541CDCBFB30}" dt="2024-06-11T01:10:16.819" v="17918" actId="164"/>
          <ac:spMkLst>
            <pc:docMk/>
            <pc:sldMk cId="530877418" sldId="289"/>
            <ac:spMk id="137" creationId="{E1FE8B5B-BBB6-174C-9A5F-C3C7EBD222A5}"/>
          </ac:spMkLst>
        </pc:spChg>
        <pc:spChg chg="mod topLvl">
          <ac:chgData name="Ziyan Han" userId="3a0290bb0867d812" providerId="LiveId" clId="{54439120-5D07-494C-A5FC-5541CDCBFB30}" dt="2024-06-11T01:10:16.819" v="17918" actId="164"/>
          <ac:spMkLst>
            <pc:docMk/>
            <pc:sldMk cId="530877418" sldId="289"/>
            <ac:spMk id="138" creationId="{693E07B2-1B5B-1645-A3EC-3B2E1E538868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39" creationId="{79C262C9-8050-F344-ACA9-324BD69E7AC9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40" creationId="{BB90C797-2B19-1A43-9C37-AEAD0EAA7E6A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41" creationId="{4709A4F6-7142-ED41-B5F7-6A57E6791C25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42" creationId="{EDF1700D-BC7A-6743-8AE7-07A5C8E95F8E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43" creationId="{FFB2ADB7-D1CE-9C43-8879-3517A158304F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44" creationId="{936FB11F-A986-254F-8EE6-AB3CA87F4E2F}"/>
          </ac:spMkLst>
        </pc:spChg>
        <pc:spChg chg="mod topLvl">
          <ac:chgData name="Ziyan Han" userId="3a0290bb0867d812" providerId="LiveId" clId="{54439120-5D07-494C-A5FC-5541CDCBFB30}" dt="2024-06-11T01:10:30.839" v="17919" actId="164"/>
          <ac:spMkLst>
            <pc:docMk/>
            <pc:sldMk cId="530877418" sldId="289"/>
            <ac:spMk id="145" creationId="{2A3BA714-2972-1F49-A06F-6C848F52B488}"/>
          </ac:spMkLst>
        </pc:spChg>
        <pc:spChg chg="mod topLvl">
          <ac:chgData name="Ziyan Han" userId="3a0290bb0867d812" providerId="LiveId" clId="{54439120-5D07-494C-A5FC-5541CDCBFB30}" dt="2024-06-11T01:10:30.839" v="17919" actId="164"/>
          <ac:spMkLst>
            <pc:docMk/>
            <pc:sldMk cId="530877418" sldId="289"/>
            <ac:spMk id="146" creationId="{E1EC80DB-3C50-FA4C-A08E-4BC79F319272}"/>
          </ac:spMkLst>
        </pc:spChg>
        <pc:spChg chg="mod topLvl">
          <ac:chgData name="Ziyan Han" userId="3a0290bb0867d812" providerId="LiveId" clId="{54439120-5D07-494C-A5FC-5541CDCBFB30}" dt="2024-06-11T01:10:30.839" v="17919" actId="164"/>
          <ac:spMkLst>
            <pc:docMk/>
            <pc:sldMk cId="530877418" sldId="289"/>
            <ac:spMk id="147" creationId="{0FAA4102-69B7-9347-9B66-AA143DA134F5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48" creationId="{3EA79458-8FCE-0645-816D-3DA5D813448A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49" creationId="{35785BD1-7D81-9D41-886A-DBDDEC02DA3C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0" creationId="{D9851673-D005-3E45-9377-F61AF71F2D5D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1" creationId="{250718ED-CC00-7B4C-8641-0E3B85A0B700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2" creationId="{EA01D95C-5652-EF42-9607-2DFC677DD140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3" creationId="{033D381B-7EEA-4745-985F-E234192DB853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4" creationId="{407FD347-50FA-E04F-AF14-0976E148FC2D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5" creationId="{52BDC406-1184-684E-A82B-322F363199AB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6" creationId="{1FD0378C-201F-DB4A-A53C-A4368F3DD4B8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7" creationId="{AE62D04B-A943-5641-A432-BB1DCC667552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8" creationId="{6C3E7E34-063F-8D40-A0C7-C3E51F06563E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59" creationId="{BEA971C0-D7E3-F444-BDC2-ECE5F40E2A41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60" creationId="{8E59B988-F775-374C-9233-4B30490ACE0C}"/>
          </ac:spMkLst>
        </pc:spChg>
        <pc:spChg chg="mod topLvl">
          <ac:chgData name="Ziyan Han" userId="3a0290bb0867d812" providerId="LiveId" clId="{54439120-5D07-494C-A5FC-5541CDCBFB30}" dt="2024-06-11T01:11:45.339" v="17974" actId="1076"/>
          <ac:spMkLst>
            <pc:docMk/>
            <pc:sldMk cId="530877418" sldId="289"/>
            <ac:spMk id="161" creationId="{7DDAD9F0-5EB5-B442-8761-6C53F8D5A491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62" creationId="{372829D8-E29E-A045-8C8F-1008118EB7AB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63" creationId="{916A2A9A-5A59-7044-8755-52E034B3317F}"/>
          </ac:spMkLst>
        </pc:spChg>
        <pc:spChg chg="mod topLvl">
          <ac:chgData name="Ziyan Han" userId="3a0290bb0867d812" providerId="LiveId" clId="{54439120-5D07-494C-A5FC-5541CDCBFB30}" dt="2024-06-11T01:10:05.444" v="17917" actId="165"/>
          <ac:spMkLst>
            <pc:docMk/>
            <pc:sldMk cId="530877418" sldId="289"/>
            <ac:spMk id="164" creationId="{37ECF6D9-F9CB-3C4F-90E1-5DB0B45E026D}"/>
          </ac:spMkLst>
        </pc:spChg>
        <pc:spChg chg="del">
          <ac:chgData name="Ziyan Han" userId="3a0290bb0867d812" providerId="LiveId" clId="{54439120-5D07-494C-A5FC-5541CDCBFB30}" dt="2024-06-11T01:08:01.826" v="17854" actId="478"/>
          <ac:spMkLst>
            <pc:docMk/>
            <pc:sldMk cId="530877418" sldId="289"/>
            <ac:spMk id="167" creationId="{D8B82C56-AD15-EB42-B7D3-7DC833C9D026}"/>
          </ac:spMkLst>
        </pc:spChg>
        <pc:spChg chg="mod">
          <ac:chgData name="Ziyan Han" userId="3a0290bb0867d812" providerId="LiveId" clId="{54439120-5D07-494C-A5FC-5541CDCBFB30}" dt="2024-06-11T01:08:02.978" v="17855"/>
          <ac:spMkLst>
            <pc:docMk/>
            <pc:sldMk cId="530877418" sldId="289"/>
            <ac:spMk id="169" creationId="{771625B1-8CB6-094E-A1A6-02D06165A25C}"/>
          </ac:spMkLst>
        </pc:spChg>
        <pc:spChg chg="mod">
          <ac:chgData name="Ziyan Han" userId="3a0290bb0867d812" providerId="LiveId" clId="{54439120-5D07-494C-A5FC-5541CDCBFB30}" dt="2024-06-11T01:08:02.978" v="17855"/>
          <ac:spMkLst>
            <pc:docMk/>
            <pc:sldMk cId="530877418" sldId="289"/>
            <ac:spMk id="170" creationId="{5CE1C9DA-6226-C54C-ADB0-8934145C6449}"/>
          </ac:spMkLst>
        </pc:spChg>
        <pc:spChg chg="mod">
          <ac:chgData name="Ziyan Han" userId="3a0290bb0867d812" providerId="LiveId" clId="{54439120-5D07-494C-A5FC-5541CDCBFB30}" dt="2024-06-11T01:08:02.978" v="17855"/>
          <ac:spMkLst>
            <pc:docMk/>
            <pc:sldMk cId="530877418" sldId="289"/>
            <ac:spMk id="171" creationId="{1B03A072-F9DA-6A46-8DA8-E35A30390F93}"/>
          </ac:spMkLst>
        </pc:spChg>
        <pc:spChg chg="add del">
          <ac:chgData name="Ziyan Han" userId="3a0290bb0867d812" providerId="LiveId" clId="{54439120-5D07-494C-A5FC-5541CDCBFB30}" dt="2024-06-11T01:09:38.964" v="17909" actId="22"/>
          <ac:spMkLst>
            <pc:docMk/>
            <pc:sldMk cId="530877418" sldId="289"/>
            <ac:spMk id="172" creationId="{972046CB-F1A7-6848-9094-96D35CAF8A47}"/>
          </ac:spMkLst>
        </pc:spChg>
        <pc:grpChg chg="add mod">
          <ac:chgData name="Ziyan Han" userId="3a0290bb0867d812" providerId="LiveId" clId="{54439120-5D07-494C-A5FC-5541CDCBFB30}" dt="2024-06-11T01:10:43.689" v="17921" actId="164"/>
          <ac:grpSpMkLst>
            <pc:docMk/>
            <pc:sldMk cId="530877418" sldId="289"/>
            <ac:grpSpMk id="60" creationId="{51638EDC-ADA6-8548-AE78-186A2C6A0F3F}"/>
          </ac:grpSpMkLst>
        </pc:grpChg>
        <pc:grpChg chg="add mod">
          <ac:chgData name="Ziyan Han" userId="3a0290bb0867d812" providerId="LiveId" clId="{54439120-5D07-494C-A5FC-5541CDCBFB30}" dt="2024-06-11T01:10:36.889" v="17920" actId="164"/>
          <ac:grpSpMkLst>
            <pc:docMk/>
            <pc:sldMk cId="530877418" sldId="289"/>
            <ac:grpSpMk id="61" creationId="{B369A1FB-21DA-D845-8AF0-003E727950E5}"/>
          </ac:grpSpMkLst>
        </pc:grpChg>
        <pc:grpChg chg="add mod">
          <ac:chgData name="Ziyan Han" userId="3a0290bb0867d812" providerId="LiveId" clId="{54439120-5D07-494C-A5FC-5541CDCBFB30}" dt="2024-06-11T01:10:56.923" v="17947" actId="1037"/>
          <ac:grpSpMkLst>
            <pc:docMk/>
            <pc:sldMk cId="530877418" sldId="289"/>
            <ac:grpSpMk id="62" creationId="{284F0AD2-06F6-7E47-B256-8D6B4E9661D4}"/>
          </ac:grpSpMkLst>
        </pc:grpChg>
        <pc:grpChg chg="add mod">
          <ac:chgData name="Ziyan Han" userId="3a0290bb0867d812" providerId="LiveId" clId="{54439120-5D07-494C-A5FC-5541CDCBFB30}" dt="2024-06-11T01:10:56.923" v="17947" actId="1037"/>
          <ac:grpSpMkLst>
            <pc:docMk/>
            <pc:sldMk cId="530877418" sldId="289"/>
            <ac:grpSpMk id="63" creationId="{0581BCA5-A5A4-B64D-86EE-328E882DC259}"/>
          </ac:grpSpMkLst>
        </pc:grpChg>
        <pc:grpChg chg="del">
          <ac:chgData name="Ziyan Han" userId="3a0290bb0867d812" providerId="LiveId" clId="{54439120-5D07-494C-A5FC-5541CDCBFB30}" dt="2024-06-11T01:10:05.444" v="17917" actId="165"/>
          <ac:grpSpMkLst>
            <pc:docMk/>
            <pc:sldMk cId="530877418" sldId="289"/>
            <ac:grpSpMk id="165" creationId="{6EF334CB-8F3F-264F-B707-113C65A85A9F}"/>
          </ac:grpSpMkLst>
        </pc:grpChg>
        <pc:grpChg chg="add mod">
          <ac:chgData name="Ziyan Han" userId="3a0290bb0867d812" providerId="LiveId" clId="{54439120-5D07-494C-A5FC-5541CDCBFB30}" dt="2024-06-11T01:08:54.507" v="17862" actId="1076"/>
          <ac:grpSpMkLst>
            <pc:docMk/>
            <pc:sldMk cId="530877418" sldId="289"/>
            <ac:grpSpMk id="166" creationId="{222F2408-C65D-CD4A-BE92-9C7DE40ED2CB}"/>
          </ac:grpSpMkLst>
        </pc:grpChg>
        <pc:graphicFrameChg chg="mod modGraphic">
          <ac:chgData name="Ziyan Han" userId="3a0290bb0867d812" providerId="LiveId" clId="{54439120-5D07-494C-A5FC-5541CDCBFB30}" dt="2024-06-11T01:08:47.964" v="17861" actId="2165"/>
          <ac:graphicFrameMkLst>
            <pc:docMk/>
            <pc:sldMk cId="530877418" sldId="289"/>
            <ac:graphicFrameMk id="168" creationId="{51D1AB08-3491-774C-B2BD-A29302475974}"/>
          </ac:graphicFrameMkLst>
        </pc:graphicFrameChg>
      </pc:sldChg>
      <pc:sldChg chg="addSp delSp modSp add del mod modShow modNotesTx">
        <pc:chgData name="Ziyan Han" userId="3a0290bb0867d812" providerId="LiveId" clId="{54439120-5D07-494C-A5FC-5541CDCBFB30}" dt="2024-06-11T01:18:42.248" v="18177" actId="2696"/>
        <pc:sldMkLst>
          <pc:docMk/>
          <pc:sldMk cId="3840105204" sldId="290"/>
        </pc:sldMkLst>
        <pc:spChg chg="mod">
          <ac:chgData name="Ziyan Han" userId="3a0290bb0867d812" providerId="LiveId" clId="{54439120-5D07-494C-A5FC-5541CDCBFB30}" dt="2024-06-11T01:15:39.720" v="18157" actId="14100"/>
          <ac:spMkLst>
            <pc:docMk/>
            <pc:sldMk cId="3840105204" sldId="290"/>
            <ac:spMk id="116" creationId="{2334330C-30CD-5349-9194-5C8DEA7942D3}"/>
          </ac:spMkLst>
        </pc:spChg>
        <pc:spChg chg="mod">
          <ac:chgData name="Ziyan Han" userId="3a0290bb0867d812" providerId="LiveId" clId="{54439120-5D07-494C-A5FC-5541CDCBFB30}" dt="2024-06-11T01:13:52.666" v="18086" actId="1035"/>
          <ac:spMkLst>
            <pc:docMk/>
            <pc:sldMk cId="3840105204" sldId="290"/>
            <ac:spMk id="117" creationId="{1A3AC296-CC76-CC43-85C9-10723F8C20D7}"/>
          </ac:spMkLst>
        </pc:spChg>
        <pc:spChg chg="mod">
          <ac:chgData name="Ziyan Han" userId="3a0290bb0867d812" providerId="LiveId" clId="{54439120-5D07-494C-A5FC-5541CDCBFB30}" dt="2024-06-11T01:14:57.882" v="18149" actId="14100"/>
          <ac:spMkLst>
            <pc:docMk/>
            <pc:sldMk cId="3840105204" sldId="290"/>
            <ac:spMk id="118" creationId="{C7BF6AD4-4B53-0749-9629-BE7C8ED1BEE1}"/>
          </ac:spMkLst>
        </pc:spChg>
        <pc:spChg chg="mod">
          <ac:chgData name="Ziyan Han" userId="3a0290bb0867d812" providerId="LiveId" clId="{54439120-5D07-494C-A5FC-5541CDCBFB30}" dt="2024-06-11T01:17:04.837" v="18165" actId="14100"/>
          <ac:spMkLst>
            <pc:docMk/>
            <pc:sldMk cId="3840105204" sldId="290"/>
            <ac:spMk id="119" creationId="{C2413187-9F8C-1C4C-92FB-A5733DEE09D4}"/>
          </ac:spMkLst>
        </pc:spChg>
        <pc:spChg chg="mod">
          <ac:chgData name="Ziyan Han" userId="3a0290bb0867d812" providerId="LiveId" clId="{54439120-5D07-494C-A5FC-5541CDCBFB30}" dt="2024-06-11T01:15:27.999" v="18155" actId="14100"/>
          <ac:spMkLst>
            <pc:docMk/>
            <pc:sldMk cId="3840105204" sldId="290"/>
            <ac:spMk id="127" creationId="{DFE486E3-3CEE-AF43-84C0-F9D4758AFB0B}"/>
          </ac:spMkLst>
        </pc:spChg>
        <pc:spChg chg="mod">
          <ac:chgData name="Ziyan Han" userId="3a0290bb0867d812" providerId="LiveId" clId="{54439120-5D07-494C-A5FC-5541CDCBFB30}" dt="2024-06-11T01:13:47.921" v="18077" actId="1035"/>
          <ac:spMkLst>
            <pc:docMk/>
            <pc:sldMk cId="3840105204" sldId="290"/>
            <ac:spMk id="128" creationId="{D9668B12-C327-2547-AB12-324BF4652DF7}"/>
          </ac:spMkLst>
        </pc:spChg>
        <pc:spChg chg="mod">
          <ac:chgData name="Ziyan Han" userId="3a0290bb0867d812" providerId="LiveId" clId="{54439120-5D07-494C-A5FC-5541CDCBFB30}" dt="2024-06-11T01:15:03.822" v="18150" actId="1076"/>
          <ac:spMkLst>
            <pc:docMk/>
            <pc:sldMk cId="3840105204" sldId="290"/>
            <ac:spMk id="129" creationId="{2608802E-B28F-5447-9D9B-8F3FD00A62F0}"/>
          </ac:spMkLst>
        </pc:spChg>
        <pc:spChg chg="mod">
          <ac:chgData name="Ziyan Han" userId="3a0290bb0867d812" providerId="LiveId" clId="{54439120-5D07-494C-A5FC-5541CDCBFB30}" dt="2024-06-11T01:13:47.921" v="18077" actId="1035"/>
          <ac:spMkLst>
            <pc:docMk/>
            <pc:sldMk cId="3840105204" sldId="290"/>
            <ac:spMk id="131" creationId="{6C54C089-DE7C-6A49-8490-CE0ECB694C72}"/>
          </ac:spMkLst>
        </pc:spChg>
        <pc:spChg chg="mod">
          <ac:chgData name="Ziyan Han" userId="3a0290bb0867d812" providerId="LiveId" clId="{54439120-5D07-494C-A5FC-5541CDCBFB30}" dt="2024-06-11T01:15:56.064" v="18158" actId="1076"/>
          <ac:spMkLst>
            <pc:docMk/>
            <pc:sldMk cId="3840105204" sldId="290"/>
            <ac:spMk id="132" creationId="{0AF40339-D954-BE4B-AC41-A4B02F104211}"/>
          </ac:spMkLst>
        </pc:spChg>
        <pc:spChg chg="mod">
          <ac:chgData name="Ziyan Han" userId="3a0290bb0867d812" providerId="LiveId" clId="{54439120-5D07-494C-A5FC-5541CDCBFB30}" dt="2024-06-11T01:16:05.836" v="18159" actId="1076"/>
          <ac:spMkLst>
            <pc:docMk/>
            <pc:sldMk cId="3840105204" sldId="290"/>
            <ac:spMk id="133" creationId="{98D263F1-6BBA-4A44-AB08-D53C3CC84076}"/>
          </ac:spMkLst>
        </pc:spChg>
        <pc:spChg chg="mod">
          <ac:chgData name="Ziyan Han" userId="3a0290bb0867d812" providerId="LiveId" clId="{54439120-5D07-494C-A5FC-5541CDCBFB30}" dt="2024-06-11T01:14:13.117" v="18115" actId="1036"/>
          <ac:spMkLst>
            <pc:docMk/>
            <pc:sldMk cId="3840105204" sldId="290"/>
            <ac:spMk id="134" creationId="{79290B3D-080E-F044-93A2-4F73498314D0}"/>
          </ac:spMkLst>
        </pc:spChg>
        <pc:spChg chg="mod">
          <ac:chgData name="Ziyan Han" userId="3a0290bb0867d812" providerId="LiveId" clId="{54439120-5D07-494C-A5FC-5541CDCBFB30}" dt="2024-06-11T01:13:43.367" v="18069" actId="1035"/>
          <ac:spMkLst>
            <pc:docMk/>
            <pc:sldMk cId="3840105204" sldId="290"/>
            <ac:spMk id="156" creationId="{1FD0378C-201F-DB4A-A53C-A4368F3DD4B8}"/>
          </ac:spMkLst>
        </pc:spChg>
        <pc:spChg chg="mod">
          <ac:chgData name="Ziyan Han" userId="3a0290bb0867d812" providerId="LiveId" clId="{54439120-5D07-494C-A5FC-5541CDCBFB30}" dt="2024-06-11T01:15:56.064" v="18158" actId="1076"/>
          <ac:spMkLst>
            <pc:docMk/>
            <pc:sldMk cId="3840105204" sldId="290"/>
            <ac:spMk id="157" creationId="{AE62D04B-A943-5641-A432-BB1DCC667552}"/>
          </ac:spMkLst>
        </pc:spChg>
        <pc:spChg chg="mod">
          <ac:chgData name="Ziyan Han" userId="3a0290bb0867d812" providerId="LiveId" clId="{54439120-5D07-494C-A5FC-5541CDCBFB30}" dt="2024-06-11T01:16:05.836" v="18159" actId="1076"/>
          <ac:spMkLst>
            <pc:docMk/>
            <pc:sldMk cId="3840105204" sldId="290"/>
            <ac:spMk id="158" creationId="{6C3E7E34-063F-8D40-A0C7-C3E51F06563E}"/>
          </ac:spMkLst>
        </pc:spChg>
        <pc:spChg chg="mod">
          <ac:chgData name="Ziyan Han" userId="3a0290bb0867d812" providerId="LiveId" clId="{54439120-5D07-494C-A5FC-5541CDCBFB30}" dt="2024-06-11T01:13:59.831" v="18099" actId="1035"/>
          <ac:spMkLst>
            <pc:docMk/>
            <pc:sldMk cId="3840105204" sldId="290"/>
            <ac:spMk id="159" creationId="{BEA971C0-D7E3-F444-BDC2-ECE5F40E2A41}"/>
          </ac:spMkLst>
        </pc:spChg>
        <pc:spChg chg="mod">
          <ac:chgData name="Ziyan Han" userId="3a0290bb0867d812" providerId="LiveId" clId="{54439120-5D07-494C-A5FC-5541CDCBFB30}" dt="2024-06-11T01:13:59.831" v="18099" actId="1035"/>
          <ac:spMkLst>
            <pc:docMk/>
            <pc:sldMk cId="3840105204" sldId="290"/>
            <ac:spMk id="160" creationId="{8E59B988-F775-374C-9233-4B30490ACE0C}"/>
          </ac:spMkLst>
        </pc:spChg>
        <pc:spChg chg="mod">
          <ac:chgData name="Ziyan Han" userId="3a0290bb0867d812" providerId="LiveId" clId="{54439120-5D07-494C-A5FC-5541CDCBFB30}" dt="2024-06-11T01:15:17.450" v="18152" actId="1076"/>
          <ac:spMkLst>
            <pc:docMk/>
            <pc:sldMk cId="3840105204" sldId="290"/>
            <ac:spMk id="161" creationId="{7DDAD9F0-5EB5-B442-8761-6C53F8D5A491}"/>
          </ac:spMkLst>
        </pc:spChg>
        <pc:spChg chg="mod">
          <ac:chgData name="Ziyan Han" userId="3a0290bb0867d812" providerId="LiveId" clId="{54439120-5D07-494C-A5FC-5541CDCBFB30}" dt="2024-06-11T01:14:05.638" v="18101" actId="1036"/>
          <ac:spMkLst>
            <pc:docMk/>
            <pc:sldMk cId="3840105204" sldId="290"/>
            <ac:spMk id="162" creationId="{372829D8-E29E-A045-8C8F-1008118EB7AB}"/>
          </ac:spMkLst>
        </pc:spChg>
        <pc:spChg chg="mod">
          <ac:chgData name="Ziyan Han" userId="3a0290bb0867d812" providerId="LiveId" clId="{54439120-5D07-494C-A5FC-5541CDCBFB30}" dt="2024-06-11T01:15:13.098" v="18151" actId="1076"/>
          <ac:spMkLst>
            <pc:docMk/>
            <pc:sldMk cId="3840105204" sldId="290"/>
            <ac:spMk id="163" creationId="{916A2A9A-5A59-7044-8755-52E034B3317F}"/>
          </ac:spMkLst>
        </pc:spChg>
        <pc:spChg chg="mod">
          <ac:chgData name="Ziyan Han" userId="3a0290bb0867d812" providerId="LiveId" clId="{54439120-5D07-494C-A5FC-5541CDCBFB30}" dt="2024-06-11T01:13:59.831" v="18099" actId="1035"/>
          <ac:spMkLst>
            <pc:docMk/>
            <pc:sldMk cId="3840105204" sldId="290"/>
            <ac:spMk id="164" creationId="{37ECF6D9-F9CB-3C4F-90E1-5DB0B45E026D}"/>
          </ac:spMkLst>
        </pc:spChg>
        <pc:spChg chg="del">
          <ac:chgData name="Ziyan Han" userId="3a0290bb0867d812" providerId="LiveId" clId="{54439120-5D07-494C-A5FC-5541CDCBFB30}" dt="2024-06-11T01:11:56.427" v="17977" actId="478"/>
          <ac:spMkLst>
            <pc:docMk/>
            <pc:sldMk cId="3840105204" sldId="290"/>
            <ac:spMk id="167" creationId="{D8B82C56-AD15-EB42-B7D3-7DC833C9D026}"/>
          </ac:spMkLst>
        </pc:spChg>
        <pc:spChg chg="mod">
          <ac:chgData name="Ziyan Han" userId="3a0290bb0867d812" providerId="LiveId" clId="{54439120-5D07-494C-A5FC-5541CDCBFB30}" dt="2024-06-11T01:16:32.130" v="18160"/>
          <ac:spMkLst>
            <pc:docMk/>
            <pc:sldMk cId="3840105204" sldId="290"/>
            <ac:spMk id="169" creationId="{929C57CF-B269-ED4A-9F02-70A539A01767}"/>
          </ac:spMkLst>
        </pc:spChg>
        <pc:spChg chg="mod">
          <ac:chgData name="Ziyan Han" userId="3a0290bb0867d812" providerId="LiveId" clId="{54439120-5D07-494C-A5FC-5541CDCBFB30}" dt="2024-06-11T01:16:32.130" v="18160"/>
          <ac:spMkLst>
            <pc:docMk/>
            <pc:sldMk cId="3840105204" sldId="290"/>
            <ac:spMk id="170" creationId="{0C6BDF2C-2173-BF40-9870-61C4A5C45441}"/>
          </ac:spMkLst>
        </pc:spChg>
        <pc:spChg chg="mod">
          <ac:chgData name="Ziyan Han" userId="3a0290bb0867d812" providerId="LiveId" clId="{54439120-5D07-494C-A5FC-5541CDCBFB30}" dt="2024-06-11T01:16:32.130" v="18160"/>
          <ac:spMkLst>
            <pc:docMk/>
            <pc:sldMk cId="3840105204" sldId="290"/>
            <ac:spMk id="171" creationId="{B32244DB-DCF0-5649-AB72-EB2437B49D8B}"/>
          </ac:spMkLst>
        </pc:spChg>
        <pc:grpChg chg="mod">
          <ac:chgData name="Ziyan Han" userId="3a0290bb0867d812" providerId="LiveId" clId="{54439120-5D07-494C-A5FC-5541CDCBFB30}" dt="2024-06-11T01:12:04.050" v="17979" actId="1076"/>
          <ac:grpSpMkLst>
            <pc:docMk/>
            <pc:sldMk cId="3840105204" sldId="290"/>
            <ac:grpSpMk id="165" creationId="{6EF334CB-8F3F-264F-B707-113C65A85A9F}"/>
          </ac:grpSpMkLst>
        </pc:grpChg>
        <pc:grpChg chg="add mod">
          <ac:chgData name="Ziyan Han" userId="3a0290bb0867d812" providerId="LiveId" clId="{54439120-5D07-494C-A5FC-5541CDCBFB30}" dt="2024-06-11T01:16:32.130" v="18160"/>
          <ac:grpSpMkLst>
            <pc:docMk/>
            <pc:sldMk cId="3840105204" sldId="290"/>
            <ac:grpSpMk id="166" creationId="{ABEF64F9-455F-FF4F-B6ED-1AA6C4FBA577}"/>
          </ac:grpSpMkLst>
        </pc:grpChg>
        <pc:graphicFrameChg chg="mod">
          <ac:chgData name="Ziyan Han" userId="3a0290bb0867d812" providerId="LiveId" clId="{54439120-5D07-494C-A5FC-5541CDCBFB30}" dt="2024-06-11T01:16:32.130" v="18160"/>
          <ac:graphicFrameMkLst>
            <pc:docMk/>
            <pc:sldMk cId="3840105204" sldId="290"/>
            <ac:graphicFrameMk id="168" creationId="{47972F45-EE37-2A48-B22A-DA316E3F5EFD}"/>
          </ac:graphicFrameMkLst>
        </pc:graphicFrameChg>
      </pc:sldChg>
      <pc:sldChg chg="addSp delSp modSp add mod">
        <pc:chgData name="Ziyan Han" userId="3a0290bb0867d812" providerId="LiveId" clId="{54439120-5D07-494C-A5FC-5541CDCBFB30}" dt="2024-06-11T02:33:48.750" v="18985" actId="21"/>
        <pc:sldMkLst>
          <pc:docMk/>
          <pc:sldMk cId="1278221698" sldId="291"/>
        </pc:sldMkLst>
        <pc:spChg chg="mod">
          <ac:chgData name="Ziyan Han" userId="3a0290bb0867d812" providerId="LiveId" clId="{54439120-5D07-494C-A5FC-5541CDCBFB30}" dt="2024-06-11T02:33:48.750" v="18985" actId="21"/>
          <ac:spMkLst>
            <pc:docMk/>
            <pc:sldMk cId="1278221698" sldId="291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01:18:31.741" v="18175" actId="478"/>
          <ac:spMkLst>
            <pc:docMk/>
            <pc:sldMk cId="1278221698" sldId="291"/>
            <ac:spMk id="3" creationId="{981B7515-B222-6649-953A-CFBA9FA6089E}"/>
          </ac:spMkLst>
        </pc:spChg>
        <pc:spChg chg="mod">
          <ac:chgData name="Ziyan Han" userId="3a0290bb0867d812" providerId="LiveId" clId="{54439120-5D07-494C-A5FC-5541CDCBFB30}" dt="2024-06-11T01:18:37.461" v="18176" actId="1076"/>
          <ac:spMkLst>
            <pc:docMk/>
            <pc:sldMk cId="1278221698" sldId="291"/>
            <ac:spMk id="127" creationId="{DFE486E3-3CEE-AF43-84C0-F9D4758AFB0B}"/>
          </ac:spMkLst>
        </pc:spChg>
        <pc:spChg chg="mod">
          <ac:chgData name="Ziyan Han" userId="3a0290bb0867d812" providerId="LiveId" clId="{54439120-5D07-494C-A5FC-5541CDCBFB30}" dt="2024-06-11T01:35:26.929" v="18289" actId="14100"/>
          <ac:spMkLst>
            <pc:docMk/>
            <pc:sldMk cId="1278221698" sldId="291"/>
            <ac:spMk id="159" creationId="{BEA971C0-D7E3-F444-BDC2-ECE5F40E2A41}"/>
          </ac:spMkLst>
        </pc:spChg>
        <pc:spChg chg="del mod">
          <ac:chgData name="Ziyan Han" userId="3a0290bb0867d812" providerId="LiveId" clId="{54439120-5D07-494C-A5FC-5541CDCBFB30}" dt="2024-06-11T01:35:16.997" v="18284" actId="478"/>
          <ac:spMkLst>
            <pc:docMk/>
            <pc:sldMk cId="1278221698" sldId="291"/>
            <ac:spMk id="164" creationId="{37ECF6D9-F9CB-3C4F-90E1-5DB0B45E026D}"/>
          </ac:spMkLst>
        </pc:spChg>
        <pc:spChg chg="mod">
          <ac:chgData name="Ziyan Han" userId="3a0290bb0867d812" providerId="LiveId" clId="{54439120-5D07-494C-A5FC-5541CDCBFB30}" dt="2024-06-11T01:34:07.906" v="18272"/>
          <ac:spMkLst>
            <pc:docMk/>
            <pc:sldMk cId="1278221698" sldId="291"/>
            <ac:spMk id="173" creationId="{2A3F1CF5-B910-2C4C-A218-73E294205A97}"/>
          </ac:spMkLst>
        </pc:spChg>
        <pc:spChg chg="mod">
          <ac:chgData name="Ziyan Han" userId="3a0290bb0867d812" providerId="LiveId" clId="{54439120-5D07-494C-A5FC-5541CDCBFB30}" dt="2024-06-11T01:34:07.906" v="18272"/>
          <ac:spMkLst>
            <pc:docMk/>
            <pc:sldMk cId="1278221698" sldId="291"/>
            <ac:spMk id="174" creationId="{8A82061B-B067-8343-9E96-B3192C884334}"/>
          </ac:spMkLst>
        </pc:spChg>
        <pc:spChg chg="mod">
          <ac:chgData name="Ziyan Han" userId="3a0290bb0867d812" providerId="LiveId" clId="{54439120-5D07-494C-A5FC-5541CDCBFB30}" dt="2024-06-11T01:34:07.906" v="18272"/>
          <ac:spMkLst>
            <pc:docMk/>
            <pc:sldMk cId="1278221698" sldId="291"/>
            <ac:spMk id="175" creationId="{995DD46A-1716-5145-AA80-BAE50E8B71D2}"/>
          </ac:spMkLst>
        </pc:spChg>
        <pc:grpChg chg="del">
          <ac:chgData name="Ziyan Han" userId="3a0290bb0867d812" providerId="LiveId" clId="{54439120-5D07-494C-A5FC-5541CDCBFB30}" dt="2024-06-11T01:23:01.955" v="18189" actId="478"/>
          <ac:grpSpMkLst>
            <pc:docMk/>
            <pc:sldMk cId="1278221698" sldId="291"/>
            <ac:grpSpMk id="166" creationId="{ABEF64F9-455F-FF4F-B6ED-1AA6C4FBA577}"/>
          </ac:grpSpMkLst>
        </pc:grpChg>
        <pc:grpChg chg="add del mod">
          <ac:chgData name="Ziyan Han" userId="3a0290bb0867d812" providerId="LiveId" clId="{54439120-5D07-494C-A5FC-5541CDCBFB30}" dt="2024-06-11T01:34:10.127" v="18273"/>
          <ac:grpSpMkLst>
            <pc:docMk/>
            <pc:sldMk cId="1278221698" sldId="291"/>
            <ac:grpSpMk id="167" creationId="{E57F08D2-C627-3744-BD0C-FD185129E493}"/>
          </ac:grpSpMkLst>
        </pc:grpChg>
        <pc:graphicFrameChg chg="mod">
          <ac:chgData name="Ziyan Han" userId="3a0290bb0867d812" providerId="LiveId" clId="{54439120-5D07-494C-A5FC-5541CDCBFB30}" dt="2024-06-11T01:34:07.906" v="18272"/>
          <ac:graphicFrameMkLst>
            <pc:docMk/>
            <pc:sldMk cId="1278221698" sldId="291"/>
            <ac:graphicFrameMk id="172" creationId="{7AAEF1D2-A385-284D-AD01-903C93C731A0}"/>
          </ac:graphicFrameMkLst>
        </pc:graphicFrameChg>
      </pc:sldChg>
      <pc:sldChg chg="add del">
        <pc:chgData name="Ziyan Han" userId="3a0290bb0867d812" providerId="LiveId" clId="{54439120-5D07-494C-A5FC-5541CDCBFB30}" dt="2024-06-11T01:17:08.554" v="18166" actId="2696"/>
        <pc:sldMkLst>
          <pc:docMk/>
          <pc:sldMk cId="4042246529" sldId="291"/>
        </pc:sldMkLst>
      </pc:sldChg>
      <pc:sldChg chg="addSp delSp modSp add mod">
        <pc:chgData name="Ziyan Han" userId="3a0290bb0867d812" providerId="LiveId" clId="{54439120-5D07-494C-A5FC-5541CDCBFB30}" dt="2024-06-11T01:36:01.576" v="18295"/>
        <pc:sldMkLst>
          <pc:docMk/>
          <pc:sldMk cId="1674303907" sldId="292"/>
        </pc:sldMkLst>
        <pc:spChg chg="mod">
          <ac:chgData name="Ziyan Han" userId="3a0290bb0867d812" providerId="LiveId" clId="{54439120-5D07-494C-A5FC-5541CDCBFB30}" dt="2024-06-11T01:19:58.655" v="18188" actId="692"/>
          <ac:spMkLst>
            <pc:docMk/>
            <pc:sldMk cId="1674303907" sldId="292"/>
            <ac:spMk id="116" creationId="{2334330C-30CD-5349-9194-5C8DEA7942D3}"/>
          </ac:spMkLst>
        </pc:spChg>
        <pc:spChg chg="mod">
          <ac:chgData name="Ziyan Han" userId="3a0290bb0867d812" providerId="LiveId" clId="{54439120-5D07-494C-A5FC-5541CDCBFB30}" dt="2024-06-11T01:19:43.237" v="18184" actId="113"/>
          <ac:spMkLst>
            <pc:docMk/>
            <pc:sldMk cId="1674303907" sldId="292"/>
            <ac:spMk id="127" creationId="{DFE486E3-3CEE-AF43-84C0-F9D4758AFB0B}"/>
          </ac:spMkLst>
        </pc:spChg>
        <pc:spChg chg="del">
          <ac:chgData name="Ziyan Han" userId="3a0290bb0867d812" providerId="LiveId" clId="{54439120-5D07-494C-A5FC-5541CDCBFB30}" dt="2024-06-11T01:36:00.493" v="18294" actId="478"/>
          <ac:spMkLst>
            <pc:docMk/>
            <pc:sldMk cId="1674303907" sldId="292"/>
            <ac:spMk id="159" creationId="{BEA971C0-D7E3-F444-BDC2-ECE5F40E2A41}"/>
          </ac:spMkLst>
        </pc:spChg>
        <pc:spChg chg="del">
          <ac:chgData name="Ziyan Han" userId="3a0290bb0867d812" providerId="LiveId" clId="{54439120-5D07-494C-A5FC-5541CDCBFB30}" dt="2024-06-11T01:35:58.796" v="18293" actId="478"/>
          <ac:spMkLst>
            <pc:docMk/>
            <pc:sldMk cId="1674303907" sldId="292"/>
            <ac:spMk id="164" creationId="{37ECF6D9-F9CB-3C4F-90E1-5DB0B45E026D}"/>
          </ac:spMkLst>
        </pc:spChg>
        <pc:spChg chg="add mod">
          <ac:chgData name="Ziyan Han" userId="3a0290bb0867d812" providerId="LiveId" clId="{54439120-5D07-494C-A5FC-5541CDCBFB30}" dt="2024-06-11T01:36:01.576" v="18295"/>
          <ac:spMkLst>
            <pc:docMk/>
            <pc:sldMk cId="1674303907" sldId="292"/>
            <ac:spMk id="167" creationId="{6426A0AB-4423-0547-A7EF-C987D8E7599C}"/>
          </ac:spMkLst>
        </pc:spChg>
      </pc:sldChg>
      <pc:sldChg chg="addSp delSp modSp add del mod">
        <pc:chgData name="Ziyan Han" userId="3a0290bb0867d812" providerId="LiveId" clId="{54439120-5D07-494C-A5FC-5541CDCBFB30}" dt="2024-06-11T01:39:55.459" v="18300" actId="2696"/>
        <pc:sldMkLst>
          <pc:docMk/>
          <pc:sldMk cId="125156724" sldId="293"/>
        </pc:sldMkLst>
        <pc:spChg chg="add mod">
          <ac:chgData name="Ziyan Han" userId="3a0290bb0867d812" providerId="LiveId" clId="{54439120-5D07-494C-A5FC-5541CDCBFB30}" dt="2024-06-11T01:32:33.492" v="18259" actId="14100"/>
          <ac:spMkLst>
            <pc:docMk/>
            <pc:sldMk cId="125156724" sldId="293"/>
            <ac:spMk id="167" creationId="{73633750-0F51-0B41-A911-1ED42E30A1B8}"/>
          </ac:spMkLst>
        </pc:spChg>
        <pc:grpChg chg="del">
          <ac:chgData name="Ziyan Han" userId="3a0290bb0867d812" providerId="LiveId" clId="{54439120-5D07-494C-A5FC-5541CDCBFB30}" dt="2024-06-11T01:23:16.628" v="18191" actId="478"/>
          <ac:grpSpMkLst>
            <pc:docMk/>
            <pc:sldMk cId="125156724" sldId="293"/>
            <ac:grpSpMk id="165" creationId="{6EF334CB-8F3F-264F-B707-113C65A85A9F}"/>
          </ac:grpSpMkLst>
        </pc:grpChg>
        <pc:graphicFrameChg chg="modGraphic">
          <ac:chgData name="Ziyan Han" userId="3a0290bb0867d812" providerId="LiveId" clId="{54439120-5D07-494C-A5FC-5541CDCBFB30}" dt="2024-06-11T01:32:47.438" v="18261" actId="113"/>
          <ac:graphicFrameMkLst>
            <pc:docMk/>
            <pc:sldMk cId="125156724" sldId="293"/>
            <ac:graphicFrameMk id="168" creationId="{47972F45-EE37-2A48-B22A-DA316E3F5EFD}"/>
          </ac:graphicFrameMkLst>
        </pc:graphicFrameChg>
      </pc:sldChg>
      <pc:sldChg chg="addSp modSp add del mod">
        <pc:chgData name="Ziyan Han" userId="3a0290bb0867d812" providerId="LiveId" clId="{54439120-5D07-494C-A5FC-5541CDCBFB30}" dt="2024-06-11T01:39:56.119" v="18301" actId="2696"/>
        <pc:sldMkLst>
          <pc:docMk/>
          <pc:sldMk cId="2030786283" sldId="294"/>
        </pc:sldMkLst>
        <pc:spChg chg="add mod">
          <ac:chgData name="Ziyan Han" userId="3a0290bb0867d812" providerId="LiveId" clId="{54439120-5D07-494C-A5FC-5541CDCBFB30}" dt="2024-06-11T01:34:43.536" v="18277" actId="14100"/>
          <ac:spMkLst>
            <pc:docMk/>
            <pc:sldMk cId="2030786283" sldId="294"/>
            <ac:spMk id="3" creationId="{A6002086-C421-6D4A-91F9-27F5C4E0F95A}"/>
          </ac:spMkLst>
        </pc:spChg>
      </pc:sldChg>
      <pc:sldChg chg="addSp delSp modSp add mod">
        <pc:chgData name="Ziyan Han" userId="3a0290bb0867d812" providerId="LiveId" clId="{54439120-5D07-494C-A5FC-5541CDCBFB30}" dt="2024-06-11T02:33:55.192" v="18987" actId="14100"/>
        <pc:sldMkLst>
          <pc:docMk/>
          <pc:sldMk cId="615680862" sldId="295"/>
        </pc:sldMkLst>
        <pc:spChg chg="mod">
          <ac:chgData name="Ziyan Han" userId="3a0290bb0867d812" providerId="LiveId" clId="{54439120-5D07-494C-A5FC-5541CDCBFB30}" dt="2024-06-11T02:33:55.192" v="18987" actId="14100"/>
          <ac:spMkLst>
            <pc:docMk/>
            <pc:sldMk cId="615680862" sldId="295"/>
            <ac:spMk id="2" creationId="{BA9A4FE5-CF77-F04F-B7A2-A2246E1548FF}"/>
          </ac:spMkLst>
        </pc:spChg>
        <pc:spChg chg="del">
          <ac:chgData name="Ziyan Han" userId="3a0290bb0867d812" providerId="LiveId" clId="{54439120-5D07-494C-A5FC-5541CDCBFB30}" dt="2024-06-11T01:35:36.101" v="18291" actId="478"/>
          <ac:spMkLst>
            <pc:docMk/>
            <pc:sldMk cId="615680862" sldId="295"/>
            <ac:spMk id="159" creationId="{BEA971C0-D7E3-F444-BDC2-ECE5F40E2A41}"/>
          </ac:spMkLst>
        </pc:spChg>
        <pc:spChg chg="del">
          <ac:chgData name="Ziyan Han" userId="3a0290bb0867d812" providerId="LiveId" clId="{54439120-5D07-494C-A5FC-5541CDCBFB30}" dt="2024-06-11T01:35:33.708" v="18290" actId="478"/>
          <ac:spMkLst>
            <pc:docMk/>
            <pc:sldMk cId="615680862" sldId="295"/>
            <ac:spMk id="164" creationId="{37ECF6D9-F9CB-3C4F-90E1-5DB0B45E026D}"/>
          </ac:spMkLst>
        </pc:spChg>
        <pc:spChg chg="mod">
          <ac:chgData name="Ziyan Han" userId="3a0290bb0867d812" providerId="LiveId" clId="{54439120-5D07-494C-A5FC-5541CDCBFB30}" dt="2024-06-11T01:34:15.347" v="18275"/>
          <ac:spMkLst>
            <pc:docMk/>
            <pc:sldMk cId="615680862" sldId="295"/>
            <ac:spMk id="167" creationId="{8EBB02F0-E04D-3B4C-8BA9-F322F7602556}"/>
          </ac:spMkLst>
        </pc:spChg>
        <pc:spChg chg="mod">
          <ac:chgData name="Ziyan Han" userId="3a0290bb0867d812" providerId="LiveId" clId="{54439120-5D07-494C-A5FC-5541CDCBFB30}" dt="2024-06-11T01:34:15.347" v="18275"/>
          <ac:spMkLst>
            <pc:docMk/>
            <pc:sldMk cId="615680862" sldId="295"/>
            <ac:spMk id="168" creationId="{6F4F709B-4883-C449-8C43-8C6531D3545D}"/>
          </ac:spMkLst>
        </pc:spChg>
        <pc:spChg chg="mod">
          <ac:chgData name="Ziyan Han" userId="3a0290bb0867d812" providerId="LiveId" clId="{54439120-5D07-494C-A5FC-5541CDCBFB30}" dt="2024-06-11T01:34:15.347" v="18275"/>
          <ac:spMkLst>
            <pc:docMk/>
            <pc:sldMk cId="615680862" sldId="295"/>
            <ac:spMk id="169" creationId="{C98900DF-0434-B447-AF8A-3C94F2F15CF9}"/>
          </ac:spMkLst>
        </pc:spChg>
        <pc:spChg chg="add mod">
          <ac:chgData name="Ziyan Han" userId="3a0290bb0867d812" providerId="LiveId" clId="{54439120-5D07-494C-A5FC-5541CDCBFB30}" dt="2024-06-11T01:35:37.244" v="18292"/>
          <ac:spMkLst>
            <pc:docMk/>
            <pc:sldMk cId="615680862" sldId="295"/>
            <ac:spMk id="170" creationId="{16E7D72F-A5CB-0742-9552-895673710273}"/>
          </ac:spMkLst>
        </pc:spChg>
        <pc:grpChg chg="add mod">
          <ac:chgData name="Ziyan Han" userId="3a0290bb0867d812" providerId="LiveId" clId="{54439120-5D07-494C-A5FC-5541CDCBFB30}" dt="2024-06-11T01:34:15.347" v="18275"/>
          <ac:grpSpMkLst>
            <pc:docMk/>
            <pc:sldMk cId="615680862" sldId="295"/>
            <ac:grpSpMk id="111" creationId="{D7224E0A-3806-7741-9CDA-B0C79DA02021}"/>
          </ac:grpSpMkLst>
        </pc:grpChg>
        <pc:graphicFrameChg chg="mod">
          <ac:chgData name="Ziyan Han" userId="3a0290bb0867d812" providerId="LiveId" clId="{54439120-5D07-494C-A5FC-5541CDCBFB30}" dt="2024-06-11T01:34:15.347" v="18275"/>
          <ac:graphicFrameMkLst>
            <pc:docMk/>
            <pc:sldMk cId="615680862" sldId="295"/>
            <ac:graphicFrameMk id="166" creationId="{0B436803-2231-0F42-B47C-F70562A9FA9A}"/>
          </ac:graphicFrameMkLst>
        </pc:graphicFrameChg>
      </pc:sldChg>
      <pc:sldChg chg="add ord">
        <pc:chgData name="Ziyan Han" userId="3a0290bb0867d812" providerId="LiveId" clId="{54439120-5D07-494C-A5FC-5541CDCBFB30}" dt="2024-06-11T02:14:46.229" v="18541" actId="20578"/>
        <pc:sldMkLst>
          <pc:docMk/>
          <pc:sldMk cId="34028935" sldId="296"/>
        </pc:sldMkLst>
      </pc:sldChg>
      <pc:sldChg chg="addSp modSp add modNotesTx">
        <pc:chgData name="Ziyan Han" userId="3a0290bb0867d812" providerId="LiveId" clId="{54439120-5D07-494C-A5FC-5541CDCBFB30}" dt="2024-06-11T01:39:19.242" v="18299"/>
        <pc:sldMkLst>
          <pc:docMk/>
          <pc:sldMk cId="1609524654" sldId="297"/>
        </pc:sldMkLst>
        <pc:spChg chg="add mod">
          <ac:chgData name="Ziyan Han" userId="3a0290bb0867d812" providerId="LiveId" clId="{54439120-5D07-494C-A5FC-5541CDCBFB30}" dt="2024-06-11T01:38:58.311" v="18298"/>
          <ac:spMkLst>
            <pc:docMk/>
            <pc:sldMk cId="1609524654" sldId="297"/>
            <ac:spMk id="159" creationId="{9912F055-FDF4-0A41-98A7-E968A072D330}"/>
          </ac:spMkLst>
        </pc:spChg>
      </pc:sldChg>
      <pc:sldChg chg="addSp delSp modSp add mod modNotesTx">
        <pc:chgData name="Ziyan Han" userId="3a0290bb0867d812" providerId="LiveId" clId="{54439120-5D07-494C-A5FC-5541CDCBFB30}" dt="2024-06-11T16:41:58.045" v="19102" actId="478"/>
        <pc:sldMkLst>
          <pc:docMk/>
          <pc:sldMk cId="2650019651" sldId="298"/>
        </pc:sldMkLst>
        <pc:spChg chg="del">
          <ac:chgData name="Ziyan Han" userId="3a0290bb0867d812" providerId="LiveId" clId="{54439120-5D07-494C-A5FC-5541CDCBFB30}" dt="2024-06-11T16:41:55.346" v="19100" actId="478"/>
          <ac:spMkLst>
            <pc:docMk/>
            <pc:sldMk cId="2650019651" sldId="298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1:58.045" v="19102" actId="478"/>
          <ac:spMkLst>
            <pc:docMk/>
            <pc:sldMk cId="2650019651" sldId="298"/>
            <ac:spMk id="58" creationId="{4E26228D-786E-5B4F-8FCE-4961DD719A33}"/>
          </ac:spMkLst>
        </pc:spChg>
        <pc:spChg chg="del">
          <ac:chgData name="Ziyan Han" userId="3a0290bb0867d812" providerId="LiveId" clId="{54439120-5D07-494C-A5FC-5541CDCBFB30}" dt="2024-06-11T01:40:26.143" v="18305" actId="478"/>
          <ac:spMkLst>
            <pc:docMk/>
            <pc:sldMk cId="2650019651" sldId="298"/>
            <ac:spMk id="116" creationId="{2334330C-30CD-5349-9194-5C8DEA7942D3}"/>
          </ac:spMkLst>
        </pc:spChg>
        <pc:spChg chg="mod">
          <ac:chgData name="Ziyan Han" userId="3a0290bb0867d812" providerId="LiveId" clId="{54439120-5D07-494C-A5FC-5541CDCBFB30}" dt="2024-06-11T01:46:49.631" v="18380" actId="692"/>
          <ac:spMkLst>
            <pc:docMk/>
            <pc:sldMk cId="2650019651" sldId="298"/>
            <ac:spMk id="117" creationId="{1A3AC296-CC76-CC43-85C9-10723F8C20D7}"/>
          </ac:spMkLst>
        </pc:spChg>
        <pc:spChg chg="del">
          <ac:chgData name="Ziyan Han" userId="3a0290bb0867d812" providerId="LiveId" clId="{54439120-5D07-494C-A5FC-5541CDCBFB30}" dt="2024-06-11T01:40:24.402" v="18304" actId="478"/>
          <ac:spMkLst>
            <pc:docMk/>
            <pc:sldMk cId="2650019651" sldId="298"/>
            <ac:spMk id="127" creationId="{DFE486E3-3CEE-AF43-84C0-F9D4758AFB0B}"/>
          </ac:spMkLst>
        </pc:spChg>
        <pc:spChg chg="mod">
          <ac:chgData name="Ziyan Han" userId="3a0290bb0867d812" providerId="LiveId" clId="{54439120-5D07-494C-A5FC-5541CDCBFB30}" dt="2024-06-11T01:46:54.003" v="18381" actId="207"/>
          <ac:spMkLst>
            <pc:docMk/>
            <pc:sldMk cId="2650019651" sldId="298"/>
            <ac:spMk id="128" creationId="{D9668B12-C327-2547-AB12-324BF4652DF7}"/>
          </ac:spMkLst>
        </pc:spChg>
        <pc:spChg chg="del">
          <ac:chgData name="Ziyan Han" userId="3a0290bb0867d812" providerId="LiveId" clId="{54439120-5D07-494C-A5FC-5541CDCBFB30}" dt="2024-06-11T01:40:03.883" v="18303" actId="478"/>
          <ac:spMkLst>
            <pc:docMk/>
            <pc:sldMk cId="2650019651" sldId="298"/>
            <ac:spMk id="159" creationId="{9912F055-FDF4-0A41-98A7-E968A072D330}"/>
          </ac:spMkLst>
        </pc:spChg>
        <pc:spChg chg="add mod">
          <ac:chgData name="Ziyan Han" userId="3a0290bb0867d812" providerId="LiveId" clId="{54439120-5D07-494C-A5FC-5541CDCBFB30}" dt="2024-06-11T01:40:27.275" v="18306"/>
          <ac:spMkLst>
            <pc:docMk/>
            <pc:sldMk cId="2650019651" sldId="298"/>
            <ac:spMk id="164" creationId="{60C3CD3B-99A4-0447-9895-87FBEEFD218D}"/>
          </ac:spMkLst>
        </pc:spChg>
        <pc:spChg chg="add mod">
          <ac:chgData name="Ziyan Han" userId="3a0290bb0867d812" providerId="LiveId" clId="{54439120-5D07-494C-A5FC-5541CDCBFB30}" dt="2024-06-11T01:40:27.275" v="18306"/>
          <ac:spMkLst>
            <pc:docMk/>
            <pc:sldMk cId="2650019651" sldId="298"/>
            <ac:spMk id="172" creationId="{9598DD18-B331-BA45-B6BA-CE01EE425F63}"/>
          </ac:spMkLst>
        </pc:spChg>
        <pc:grpChg chg="del">
          <ac:chgData name="Ziyan Han" userId="3a0290bb0867d812" providerId="LiveId" clId="{54439120-5D07-494C-A5FC-5541CDCBFB30}" dt="2024-06-11T01:45:48.719" v="18371" actId="478"/>
          <ac:grpSpMkLst>
            <pc:docMk/>
            <pc:sldMk cId="2650019651" sldId="298"/>
            <ac:grpSpMk id="166" creationId="{ABEF64F9-455F-FF4F-B6ED-1AA6C4FBA577}"/>
          </ac:grpSpMkLst>
        </pc:grpChg>
        <pc:graphicFrameChg chg="add mod">
          <ac:chgData name="Ziyan Han" userId="3a0290bb0867d812" providerId="LiveId" clId="{54439120-5D07-494C-A5FC-5541CDCBFB30}" dt="2024-06-11T16:41:55.844" v="19101"/>
          <ac:graphicFrameMkLst>
            <pc:docMk/>
            <pc:sldMk cId="2650019651" sldId="298"/>
            <ac:graphicFrameMk id="116" creationId="{004DBE31-A4ED-3444-98DA-01C54F143291}"/>
          </ac:graphicFrameMkLst>
        </pc:graphicFrameChg>
        <pc:graphicFrameChg chg="add mod">
          <ac:chgData name="Ziyan Han" userId="3a0290bb0867d812" providerId="LiveId" clId="{54439120-5D07-494C-A5FC-5541CDCBFB30}" dt="2024-06-11T01:45:49.369" v="18372"/>
          <ac:graphicFrameMkLst>
            <pc:docMk/>
            <pc:sldMk cId="2650019651" sldId="298"/>
            <ac:graphicFrameMk id="173" creationId="{DA235181-FD28-164B-9109-698C4CD3D2C8}"/>
          </ac:graphicFrameMkLst>
        </pc:graphicFrameChg>
      </pc:sldChg>
      <pc:sldChg chg="addSp delSp modSp add mod modNotesTx">
        <pc:chgData name="Ziyan Han" userId="3a0290bb0867d812" providerId="LiveId" clId="{54439120-5D07-494C-A5FC-5541CDCBFB30}" dt="2024-06-11T16:41:42.978" v="19099" actId="1076"/>
        <pc:sldMkLst>
          <pc:docMk/>
          <pc:sldMk cId="3970886067" sldId="299"/>
        </pc:sldMkLst>
        <pc:spChg chg="del">
          <ac:chgData name="Ziyan Han" userId="3a0290bb0867d812" providerId="LiveId" clId="{54439120-5D07-494C-A5FC-5541CDCBFB30}" dt="2024-06-11T16:38:12.903" v="19065" actId="478"/>
          <ac:spMkLst>
            <pc:docMk/>
            <pc:sldMk cId="3970886067" sldId="299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38:17.831" v="19068" actId="478"/>
          <ac:spMkLst>
            <pc:docMk/>
            <pc:sldMk cId="3970886067" sldId="299"/>
            <ac:spMk id="58" creationId="{8C3204E5-CE8C-BC4C-BE68-FCA139201A76}"/>
          </ac:spMkLst>
        </pc:spChg>
        <pc:spChg chg="del">
          <ac:chgData name="Ziyan Han" userId="3a0290bb0867d812" providerId="LiveId" clId="{54439120-5D07-494C-A5FC-5541CDCBFB30}" dt="2024-06-11T01:41:01.787" v="18308" actId="478"/>
          <ac:spMkLst>
            <pc:docMk/>
            <pc:sldMk cId="3970886067" sldId="299"/>
            <ac:spMk id="159" creationId="{9912F055-FDF4-0A41-98A7-E968A072D330}"/>
          </ac:spMkLst>
        </pc:spChg>
        <pc:spChg chg="add mod">
          <ac:chgData name="Ziyan Han" userId="3a0290bb0867d812" providerId="LiveId" clId="{54439120-5D07-494C-A5FC-5541CDCBFB30}" dt="2024-06-11T01:44:54.917" v="18370"/>
          <ac:spMkLst>
            <pc:docMk/>
            <pc:sldMk cId="3970886067" sldId="299"/>
            <ac:spMk id="164" creationId="{3D4AA488-F370-924A-A141-BEF244EA391F}"/>
          </ac:spMkLst>
        </pc:spChg>
        <pc:spChg chg="del mod">
          <ac:chgData name="Ziyan Han" userId="3a0290bb0867d812" providerId="LiveId" clId="{54439120-5D07-494C-A5FC-5541CDCBFB30}" dt="2024-06-11T16:38:39.260" v="19070" actId="478"/>
          <ac:spMkLst>
            <pc:docMk/>
            <pc:sldMk cId="3970886067" sldId="299"/>
            <ac:spMk id="169" creationId="{89C26689-D446-7941-9B02-1E480BD1BDE5}"/>
          </ac:spMkLst>
        </pc:spChg>
        <pc:spChg chg="del">
          <ac:chgData name="Ziyan Han" userId="3a0290bb0867d812" providerId="LiveId" clId="{54439120-5D07-494C-A5FC-5541CDCBFB30}" dt="2024-06-11T01:41:08.318" v="18310" actId="478"/>
          <ac:spMkLst>
            <pc:docMk/>
            <pc:sldMk cId="3970886067" sldId="299"/>
            <ac:spMk id="169" creationId="{929C57CF-B269-ED4A-9F02-70A539A01767}"/>
          </ac:spMkLst>
        </pc:spChg>
        <pc:spChg chg="del topLvl">
          <ac:chgData name="Ziyan Han" userId="3a0290bb0867d812" providerId="LiveId" clId="{54439120-5D07-494C-A5FC-5541CDCBFB30}" dt="2024-06-11T01:41:10.351" v="18311" actId="478"/>
          <ac:spMkLst>
            <pc:docMk/>
            <pc:sldMk cId="3970886067" sldId="299"/>
            <ac:spMk id="170" creationId="{0C6BDF2C-2173-BF40-9870-61C4A5C45441}"/>
          </ac:spMkLst>
        </pc:spChg>
        <pc:spChg chg="del mod topLvl">
          <ac:chgData name="Ziyan Han" userId="3a0290bb0867d812" providerId="LiveId" clId="{54439120-5D07-494C-A5FC-5541CDCBFB30}" dt="2024-06-11T16:38:39.260" v="19070" actId="478"/>
          <ac:spMkLst>
            <pc:docMk/>
            <pc:sldMk cId="3970886067" sldId="299"/>
            <ac:spMk id="170" creationId="{FDC7F78C-B645-364B-A2F1-446AC81170CC}"/>
          </ac:spMkLst>
        </pc:spChg>
        <pc:spChg chg="del">
          <ac:chgData name="Ziyan Han" userId="3a0290bb0867d812" providerId="LiveId" clId="{54439120-5D07-494C-A5FC-5541CDCBFB30}" dt="2024-06-11T01:41:06.424" v="18309" actId="478"/>
          <ac:spMkLst>
            <pc:docMk/>
            <pc:sldMk cId="3970886067" sldId="299"/>
            <ac:spMk id="171" creationId="{B32244DB-DCF0-5649-AB72-EB2437B49D8B}"/>
          </ac:spMkLst>
        </pc:spChg>
        <pc:spChg chg="del mod">
          <ac:chgData name="Ziyan Han" userId="3a0290bb0867d812" providerId="LiveId" clId="{54439120-5D07-494C-A5FC-5541CDCBFB30}" dt="2024-06-11T16:38:39.260" v="19070" actId="478"/>
          <ac:spMkLst>
            <pc:docMk/>
            <pc:sldMk cId="3970886067" sldId="299"/>
            <ac:spMk id="171" creationId="{DAACAA00-6EEB-544C-A24E-550501E0FFA9}"/>
          </ac:spMkLst>
        </pc:spChg>
        <pc:grpChg chg="add del mod">
          <ac:chgData name="Ziyan Han" userId="3a0290bb0867d812" providerId="LiveId" clId="{54439120-5D07-494C-A5FC-5541CDCBFB30}" dt="2024-06-11T16:38:39.260" v="19070" actId="478"/>
          <ac:grpSpMkLst>
            <pc:docMk/>
            <pc:sldMk cId="3970886067" sldId="299"/>
            <ac:grpSpMk id="159" creationId="{58690111-1C9C-C243-B42C-4CC12DF95D97}"/>
          </ac:grpSpMkLst>
        </pc:grpChg>
        <pc:grpChg chg="del">
          <ac:chgData name="Ziyan Han" userId="3a0290bb0867d812" providerId="LiveId" clId="{54439120-5D07-494C-A5FC-5541CDCBFB30}" dt="2024-06-11T01:41:10.351" v="18311" actId="478"/>
          <ac:grpSpMkLst>
            <pc:docMk/>
            <pc:sldMk cId="3970886067" sldId="299"/>
            <ac:grpSpMk id="166" creationId="{ABEF64F9-455F-FF4F-B6ED-1AA6C4FBA577}"/>
          </ac:grpSpMkLst>
        </pc:grpChg>
        <pc:graphicFrameChg chg="del mod topLvl modGraphic">
          <ac:chgData name="Ziyan Han" userId="3a0290bb0867d812" providerId="LiveId" clId="{54439120-5D07-494C-A5FC-5541CDCBFB30}" dt="2024-06-11T16:41:09.942" v="19091" actId="478"/>
          <ac:graphicFrameMkLst>
            <pc:docMk/>
            <pc:sldMk cId="3970886067" sldId="299"/>
            <ac:graphicFrameMk id="166" creationId="{7238EE0A-D3A5-FF43-B71A-874E5D43EC03}"/>
          </ac:graphicFrameMkLst>
        </pc:graphicFrameChg>
        <pc:graphicFrameChg chg="mod topLvl modGraphic">
          <ac:chgData name="Ziyan Han" userId="3a0290bb0867d812" providerId="LiveId" clId="{54439120-5D07-494C-A5FC-5541CDCBFB30}" dt="2024-06-11T01:44:45.344" v="18369" actId="20577"/>
          <ac:graphicFrameMkLst>
            <pc:docMk/>
            <pc:sldMk cId="3970886067" sldId="299"/>
            <ac:graphicFrameMk id="168" creationId="{47972F45-EE37-2A48-B22A-DA316E3F5EFD}"/>
          </ac:graphicFrameMkLst>
        </pc:graphicFrameChg>
        <pc:graphicFrameChg chg="add mod modGraphic">
          <ac:chgData name="Ziyan Han" userId="3a0290bb0867d812" providerId="LiveId" clId="{54439120-5D07-494C-A5FC-5541CDCBFB30}" dt="2024-06-11T16:41:42.978" v="19099" actId="1076"/>
          <ac:graphicFrameMkLst>
            <pc:docMk/>
            <pc:sldMk cId="3970886067" sldId="299"/>
            <ac:graphicFrameMk id="172" creationId="{9F9C7363-CCDA-5941-8933-8FCC477E6FA3}"/>
          </ac:graphicFrameMkLst>
        </pc:graphicFrameChg>
      </pc:sldChg>
      <pc:sldChg chg="addSp delSp modSp add mod">
        <pc:chgData name="Ziyan Han" userId="3a0290bb0867d812" providerId="LiveId" clId="{54439120-5D07-494C-A5FC-5541CDCBFB30}" dt="2024-06-11T16:42:05.842" v="19105"/>
        <pc:sldMkLst>
          <pc:docMk/>
          <pc:sldMk cId="1003510470" sldId="300"/>
        </pc:sldMkLst>
        <pc:spChg chg="del">
          <ac:chgData name="Ziyan Han" userId="3a0290bb0867d812" providerId="LiveId" clId="{54439120-5D07-494C-A5FC-5541CDCBFB30}" dt="2024-06-11T16:42:03.608" v="19103" actId="478"/>
          <ac:spMkLst>
            <pc:docMk/>
            <pc:sldMk cId="1003510470" sldId="300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2:05.427" v="19104" actId="478"/>
          <ac:spMkLst>
            <pc:docMk/>
            <pc:sldMk cId="1003510470" sldId="300"/>
            <ac:spMk id="58" creationId="{3F860FF9-0E08-8446-BD54-703FE57EC1B7}"/>
          </ac:spMkLst>
        </pc:spChg>
        <pc:spChg chg="add mod">
          <ac:chgData name="Ziyan Han" userId="3a0290bb0867d812" providerId="LiveId" clId="{54439120-5D07-494C-A5FC-5541CDCBFB30}" dt="2024-06-11T01:51:37.099" v="18395" actId="14100"/>
          <ac:spMkLst>
            <pc:docMk/>
            <pc:sldMk cId="1003510470" sldId="300"/>
            <ac:spMk id="111" creationId="{AC83D3C5-7C83-2A45-B514-8AE45E8C82DC}"/>
          </ac:spMkLst>
        </pc:spChg>
        <pc:spChg chg="add mod">
          <ac:chgData name="Ziyan Han" userId="3a0290bb0867d812" providerId="LiveId" clId="{54439120-5D07-494C-A5FC-5541CDCBFB30}" dt="2024-06-11T01:51:59.049" v="18400" actId="14100"/>
          <ac:spMkLst>
            <pc:docMk/>
            <pc:sldMk cId="1003510470" sldId="300"/>
            <ac:spMk id="116" creationId="{2D0C7391-9E99-6140-A557-AD6F829D57CF}"/>
          </ac:spMkLst>
        </pc:spChg>
        <pc:spChg chg="add del mod">
          <ac:chgData name="Ziyan Han" userId="3a0290bb0867d812" providerId="LiveId" clId="{54439120-5D07-494C-A5FC-5541CDCBFB30}" dt="2024-06-11T01:51:29.108" v="18393" actId="478"/>
          <ac:spMkLst>
            <pc:docMk/>
            <pc:sldMk cId="1003510470" sldId="300"/>
            <ac:spMk id="127" creationId="{2A6BA8AB-4009-AD4B-9779-F79DB3307376}"/>
          </ac:spMkLst>
        </pc:spChg>
        <pc:spChg chg="add mod">
          <ac:chgData name="Ziyan Han" userId="3a0290bb0867d812" providerId="LiveId" clId="{54439120-5D07-494C-A5FC-5541CDCBFB30}" dt="2024-06-11T01:51:53.978" v="18399" actId="14100"/>
          <ac:spMkLst>
            <pc:docMk/>
            <pc:sldMk cId="1003510470" sldId="300"/>
            <ac:spMk id="159" creationId="{21075A76-2959-D94B-B5FB-C07D81B5529B}"/>
          </ac:spMkLst>
        </pc:spChg>
        <pc:graphicFrameChg chg="add mod">
          <ac:chgData name="Ziyan Han" userId="3a0290bb0867d812" providerId="LiveId" clId="{54439120-5D07-494C-A5FC-5541CDCBFB30}" dt="2024-06-11T16:42:05.842" v="19105"/>
          <ac:graphicFrameMkLst>
            <pc:docMk/>
            <pc:sldMk cId="1003510470" sldId="300"/>
            <ac:graphicFrameMk id="127" creationId="{BAFDA2CE-88E8-5F44-82CD-6E8DB190DF3B}"/>
          </ac:graphicFrameMkLst>
        </pc:graphicFrameChg>
      </pc:sldChg>
      <pc:sldChg chg="addSp delSp modSp add mod">
        <pc:chgData name="Ziyan Han" userId="3a0290bb0867d812" providerId="LiveId" clId="{54439120-5D07-494C-A5FC-5541CDCBFB30}" dt="2024-06-11T16:42:32.194" v="19108"/>
        <pc:sldMkLst>
          <pc:docMk/>
          <pc:sldMk cId="986771159" sldId="301"/>
        </pc:sldMkLst>
        <pc:spChg chg="del">
          <ac:chgData name="Ziyan Han" userId="3a0290bb0867d812" providerId="LiveId" clId="{54439120-5D07-494C-A5FC-5541CDCBFB30}" dt="2024-06-11T16:42:29.758" v="19106" actId="478"/>
          <ac:spMkLst>
            <pc:docMk/>
            <pc:sldMk cId="986771159" sldId="301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2:31.269" v="19107" actId="478"/>
          <ac:spMkLst>
            <pc:docMk/>
            <pc:sldMk cId="986771159" sldId="301"/>
            <ac:spMk id="58" creationId="{20EA6273-6B78-7E4C-A21D-880309694E05}"/>
          </ac:spMkLst>
        </pc:spChg>
        <pc:graphicFrameChg chg="add mod">
          <ac:chgData name="Ziyan Han" userId="3a0290bb0867d812" providerId="LiveId" clId="{54439120-5D07-494C-A5FC-5541CDCBFB30}" dt="2024-06-11T16:42:32.194" v="19108"/>
          <ac:graphicFrameMkLst>
            <pc:docMk/>
            <pc:sldMk cId="986771159" sldId="301"/>
            <ac:graphicFrameMk id="127" creationId="{61600CF6-1E89-FE42-85B4-A0BE6C2814CF}"/>
          </ac:graphicFrameMkLst>
        </pc:graphicFrameChg>
        <pc:graphicFrameChg chg="mod modGraphic">
          <ac:chgData name="Ziyan Han" userId="3a0290bb0867d812" providerId="LiveId" clId="{54439120-5D07-494C-A5FC-5541CDCBFB30}" dt="2024-06-11T01:52:28.036" v="18404"/>
          <ac:graphicFrameMkLst>
            <pc:docMk/>
            <pc:sldMk cId="986771159" sldId="301"/>
            <ac:graphicFrameMk id="173" creationId="{DA235181-FD28-164B-9109-698C4CD3D2C8}"/>
          </ac:graphicFrameMkLst>
        </pc:graphicFrameChg>
      </pc:sldChg>
      <pc:sldChg chg="addSp delSp modSp add mod ord">
        <pc:chgData name="Ziyan Han" userId="3a0290bb0867d812" providerId="LiveId" clId="{54439120-5D07-494C-A5FC-5541CDCBFB30}" dt="2024-06-11T16:50:25.586" v="19215"/>
        <pc:sldMkLst>
          <pc:docMk/>
          <pc:sldMk cId="1685683538" sldId="302"/>
        </pc:sldMkLst>
        <pc:spChg chg="del">
          <ac:chgData name="Ziyan Han" userId="3a0290bb0867d812" providerId="LiveId" clId="{54439120-5D07-494C-A5FC-5541CDCBFB30}" dt="2024-06-11T16:43:08.320" v="19123" actId="478"/>
          <ac:spMkLst>
            <pc:docMk/>
            <pc:sldMk cId="1685683538" sldId="302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3:09.864" v="19124" actId="478"/>
          <ac:spMkLst>
            <pc:docMk/>
            <pc:sldMk cId="1685683538" sldId="302"/>
            <ac:spMk id="58" creationId="{0F80D3E6-9EEA-E946-BF6C-273090BE74A2}"/>
          </ac:spMkLst>
        </pc:spChg>
        <pc:spChg chg="del">
          <ac:chgData name="Ziyan Han" userId="3a0290bb0867d812" providerId="LiveId" clId="{54439120-5D07-494C-A5FC-5541CDCBFB30}" dt="2024-06-11T01:52:57.719" v="18406" actId="478"/>
          <ac:spMkLst>
            <pc:docMk/>
            <pc:sldMk cId="1685683538" sldId="302"/>
            <ac:spMk id="111" creationId="{AC83D3C5-7C83-2A45-B514-8AE45E8C82DC}"/>
          </ac:spMkLst>
        </pc:spChg>
        <pc:spChg chg="add mod">
          <ac:chgData name="Ziyan Han" userId="3a0290bb0867d812" providerId="LiveId" clId="{54439120-5D07-494C-A5FC-5541CDCBFB30}" dt="2024-06-11T16:50:25.586" v="19215"/>
          <ac:spMkLst>
            <pc:docMk/>
            <pc:sldMk cId="1685683538" sldId="302"/>
            <ac:spMk id="115" creationId="{B9869E1C-A0FC-8B40-A379-67A5D4C5BFE4}"/>
          </ac:spMkLst>
        </pc:spChg>
        <pc:spChg chg="del">
          <ac:chgData name="Ziyan Han" userId="3a0290bb0867d812" providerId="LiveId" clId="{54439120-5D07-494C-A5FC-5541CDCBFB30}" dt="2024-06-11T01:52:59.290" v="18407" actId="478"/>
          <ac:spMkLst>
            <pc:docMk/>
            <pc:sldMk cId="1685683538" sldId="302"/>
            <ac:spMk id="116" creationId="{2D0C7391-9E99-6140-A557-AD6F829D57CF}"/>
          </ac:spMkLst>
        </pc:spChg>
        <pc:spChg chg="del">
          <ac:chgData name="Ziyan Han" userId="3a0290bb0867d812" providerId="LiveId" clId="{54439120-5D07-494C-A5FC-5541CDCBFB30}" dt="2024-06-11T01:53:17.687" v="18409" actId="478"/>
          <ac:spMkLst>
            <pc:docMk/>
            <pc:sldMk cId="1685683538" sldId="302"/>
            <ac:spMk id="159" creationId="{21075A76-2959-D94B-B5FB-C07D81B5529B}"/>
          </ac:spMkLst>
        </pc:spChg>
        <pc:spChg chg="del">
          <ac:chgData name="Ziyan Han" userId="3a0290bb0867d812" providerId="LiveId" clId="{54439120-5D07-494C-A5FC-5541CDCBFB30}" dt="2024-06-11T02:06:09.394" v="18483" actId="478"/>
          <ac:spMkLst>
            <pc:docMk/>
            <pc:sldMk cId="1685683538" sldId="302"/>
            <ac:spMk id="164" creationId="{60C3CD3B-99A4-0447-9895-87FBEEFD218D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66" creationId="{B6E41ADE-0A18-F548-BA55-FEC7F350808B}"/>
          </ac:spMkLst>
        </pc:spChg>
        <pc:spChg chg="del">
          <ac:chgData name="Ziyan Han" userId="3a0290bb0867d812" providerId="LiveId" clId="{54439120-5D07-494C-A5FC-5541CDCBFB30}" dt="2024-06-11T02:06:09.394" v="18483" actId="478"/>
          <ac:spMkLst>
            <pc:docMk/>
            <pc:sldMk cId="1685683538" sldId="302"/>
            <ac:spMk id="167" creationId="{6426A0AB-4423-0547-A7EF-C987D8E7599C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68" creationId="{963CB92E-4359-D744-AC94-77492CE24C3E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69" creationId="{76903909-AFF5-D248-A50F-134FB83B6ACB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70" creationId="{E47E7FBA-6752-A94C-A754-897F4010965B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71" creationId="{6FE6960D-6A9F-2541-9089-027412CE697A}"/>
          </ac:spMkLst>
        </pc:spChg>
        <pc:spChg chg="del">
          <ac:chgData name="Ziyan Han" userId="3a0290bb0867d812" providerId="LiveId" clId="{54439120-5D07-494C-A5FC-5541CDCBFB30}" dt="2024-06-11T02:06:09.394" v="18483" actId="478"/>
          <ac:spMkLst>
            <pc:docMk/>
            <pc:sldMk cId="1685683538" sldId="302"/>
            <ac:spMk id="172" creationId="{9598DD18-B331-BA45-B6BA-CE01EE425F63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74" creationId="{F3451987-798A-AE4E-AF92-0927D0B3AC9D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75" creationId="{5C16926B-9242-D34B-A0F4-C4ACAF36A924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76" creationId="{B805A6C4-B303-A544-841C-F3411E21B975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77" creationId="{722CEA67-D3AE-8845-8880-37D7969F089D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78" creationId="{C97979E1-EBDF-F845-85E7-601D309E3437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79" creationId="{ECA9F9FC-3711-204D-93C6-677574E22869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0" creationId="{B646D2ED-9E2A-5E4B-B372-5D33DB5B732A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1" creationId="{473E2031-7207-6840-B730-35B96860AA70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2" creationId="{FFE33BFA-2E83-A345-81D4-EC1CE4DDBF7F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3" creationId="{95678246-7A39-F541-A239-8CA45E674CF3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4" creationId="{FD8AAD4B-C4F4-C24D-B0AF-657468E6C797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5" creationId="{B35C5C10-971B-9840-AC6F-0ABCCD98E94A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6" creationId="{E44CC5E4-00AF-F440-9096-82527BC1417B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7" creationId="{50D431A3-D2D1-6F4B-9DF8-5C41E409DC1C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8" creationId="{D94B261B-826B-7546-8FC0-AD6BA92BAEA3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89" creationId="{0985B78D-9F59-2A4A-9173-6F95A6684051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0" creationId="{6097DA44-C807-3B40-ADCA-2CD8CB4927AE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1" creationId="{62837F0C-61C7-A74C-89A9-1EDC3D9FEFFE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2" creationId="{6A487EF6-3EFA-0742-B983-AABA4937D2A4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3" creationId="{848E3F86-323F-FD47-A1B6-13524917CB51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4" creationId="{E108C299-50BD-AE40-A2ED-D1557E604213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5" creationId="{D856E86C-53CF-394B-8071-9111FCC625D3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6" creationId="{84F81BA3-CC56-1A47-8AEF-E71D10D42CAC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7" creationId="{5DA47E9C-5D35-0842-8C54-D6A1854C4A78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8" creationId="{329320FE-DF82-2846-ACB2-B93061FCB038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199" creationId="{939F3FB8-8A97-4642-854B-D284C9C82A8D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0" creationId="{B69E59D0-FF90-4C40-8E98-CD17960F5AE9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1" creationId="{178DE24A-AA4E-5343-A6DC-FDF19F84E874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2" creationId="{188736DF-B024-2D44-939D-5AEC51275F26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3" creationId="{AC561791-B75C-D346-A169-761D13BF4B85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4" creationId="{75699BC6-0CB2-474B-8E33-91D4822B993A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5" creationId="{B9F6D0CF-F519-5C4B-8A25-1F16CED2C800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6" creationId="{E2425F91-AE5A-A444-B048-CCE700A17650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7" creationId="{AE10C7D4-A99E-F445-B031-2D5F0F2CD18C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8" creationId="{66BE250F-3BE4-134C-A8AE-D0C875ABB539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09" creationId="{CCDB7492-2FC0-C446-8376-C36B5026FD7F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0" creationId="{E05D8637-7F5F-D042-98AC-E6B05C59F288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1" creationId="{6BC27543-80C6-AD42-B44F-34470DD5ABB9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2" creationId="{68CAD2F0-03B3-CD42-87C3-367C43011A95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3" creationId="{1E70E373-79BD-624F-962C-6B924BB3CC9B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4" creationId="{57E29396-01D8-AC44-82A7-5541FC5783C4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5" creationId="{B487EE85-0350-2646-9412-7B592033A73B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6" creationId="{A66C778F-30AC-8244-BED4-4837BD55A37F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7" creationId="{38A07DDD-C127-8D4C-BB03-9CD4640D6756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8" creationId="{7B479871-4C35-FF4F-8304-062B0EA51E76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19" creationId="{96AE1B37-C939-AF43-B57E-1F23211209E8}"/>
          </ac:spMkLst>
        </pc:spChg>
        <pc:spChg chg="mod">
          <ac:chgData name="Ziyan Han" userId="3a0290bb0867d812" providerId="LiveId" clId="{54439120-5D07-494C-A5FC-5541CDCBFB30}" dt="2024-06-11T02:06:10.299" v="18484"/>
          <ac:spMkLst>
            <pc:docMk/>
            <pc:sldMk cId="1685683538" sldId="302"/>
            <ac:spMk id="220" creationId="{9760D652-6846-B349-AE05-56E2BDC86536}"/>
          </ac:spMkLst>
        </pc:spChg>
        <pc:spChg chg="add mod">
          <ac:chgData name="Ziyan Han" userId="3a0290bb0867d812" providerId="LiveId" clId="{54439120-5D07-494C-A5FC-5541CDCBFB30}" dt="2024-06-11T02:12:33.470" v="18532"/>
          <ac:spMkLst>
            <pc:docMk/>
            <pc:sldMk cId="1685683538" sldId="302"/>
            <ac:spMk id="222" creationId="{2D6DDF59-CFB1-6247-97A7-06F7486E3625}"/>
          </ac:spMkLst>
        </pc:spChg>
        <pc:grpChg chg="add mod">
          <ac:chgData name="Ziyan Han" userId="3a0290bb0867d812" providerId="LiveId" clId="{54439120-5D07-494C-A5FC-5541CDCBFB30}" dt="2024-06-11T02:06:10.299" v="18484"/>
          <ac:grpSpMkLst>
            <pc:docMk/>
            <pc:sldMk cId="1685683538" sldId="302"/>
            <ac:grpSpMk id="127" creationId="{7D408FF0-99F7-F140-9BD7-EA3E090ED9C7}"/>
          </ac:grpSpMkLst>
        </pc:grpChg>
        <pc:grpChg chg="del">
          <ac:chgData name="Ziyan Han" userId="3a0290bb0867d812" providerId="LiveId" clId="{54439120-5D07-494C-A5FC-5541CDCBFB30}" dt="2024-06-11T02:06:06.216" v="18482" actId="478"/>
          <ac:grpSpMkLst>
            <pc:docMk/>
            <pc:sldMk cId="1685683538" sldId="302"/>
            <ac:grpSpMk id="165" creationId="{6EF334CB-8F3F-264F-B707-113C65A85A9F}"/>
          </ac:grpSpMkLst>
        </pc:grpChg>
        <pc:graphicFrameChg chg="add mod">
          <ac:chgData name="Ziyan Han" userId="3a0290bb0867d812" providerId="LiveId" clId="{54439120-5D07-494C-A5FC-5541CDCBFB30}" dt="2024-06-11T16:43:10.237" v="19125"/>
          <ac:graphicFrameMkLst>
            <pc:docMk/>
            <pc:sldMk cId="1685683538" sldId="302"/>
            <ac:graphicFrameMk id="114" creationId="{38DB8EF5-735B-9844-8005-8EC370725102}"/>
          </ac:graphicFrameMkLst>
        </pc:graphicFrameChg>
        <pc:graphicFrameChg chg="del modGraphic">
          <ac:chgData name="Ziyan Han" userId="3a0290bb0867d812" providerId="LiveId" clId="{54439120-5D07-494C-A5FC-5541CDCBFB30}" dt="2024-06-11T02:06:37.703" v="18490" actId="478"/>
          <ac:graphicFrameMkLst>
            <pc:docMk/>
            <pc:sldMk cId="1685683538" sldId="302"/>
            <ac:graphicFrameMk id="173" creationId="{DA235181-FD28-164B-9109-698C4CD3D2C8}"/>
          </ac:graphicFrameMkLst>
        </pc:graphicFrameChg>
        <pc:graphicFrameChg chg="add mod">
          <ac:chgData name="Ziyan Han" userId="3a0290bb0867d812" providerId="LiveId" clId="{54439120-5D07-494C-A5FC-5541CDCBFB30}" dt="2024-06-11T02:07:50.394" v="18506"/>
          <ac:graphicFrameMkLst>
            <pc:docMk/>
            <pc:sldMk cId="1685683538" sldId="302"/>
            <ac:graphicFrameMk id="221" creationId="{4976D680-38B3-9747-8938-6085E9D9B34F}"/>
          </ac:graphicFrameMkLst>
        </pc:graphicFrameChg>
      </pc:sldChg>
      <pc:sldChg chg="addSp delSp modSp add mod ord">
        <pc:chgData name="Ziyan Han" userId="3a0290bb0867d812" providerId="LiveId" clId="{54439120-5D07-494C-A5FC-5541CDCBFB30}" dt="2024-06-11T16:49:03.750" v="19214" actId="122"/>
        <pc:sldMkLst>
          <pc:docMk/>
          <pc:sldMk cId="1190205010" sldId="303"/>
        </pc:sldMkLst>
        <pc:spChg chg="del">
          <ac:chgData name="Ziyan Han" userId="3a0290bb0867d812" providerId="LiveId" clId="{54439120-5D07-494C-A5FC-5541CDCBFB30}" dt="2024-06-11T16:42:59.137" v="19120" actId="478"/>
          <ac:spMkLst>
            <pc:docMk/>
            <pc:sldMk cId="1190205010" sldId="303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3:01.735" v="19121" actId="478"/>
          <ac:spMkLst>
            <pc:docMk/>
            <pc:sldMk cId="1190205010" sldId="303"/>
            <ac:spMk id="58" creationId="{355D1F39-F265-1E40-ADAF-F9FF61143A7B}"/>
          </ac:spMkLst>
        </pc:spChg>
        <pc:spChg chg="add mod">
          <ac:chgData name="Ziyan Han" userId="3a0290bb0867d812" providerId="LiveId" clId="{54439120-5D07-494C-A5FC-5541CDCBFB30}" dt="2024-06-11T16:49:03.750" v="19214" actId="122"/>
          <ac:spMkLst>
            <pc:docMk/>
            <pc:sldMk cId="1190205010" sldId="303"/>
            <ac:spMk id="59" creationId="{35424C4F-AC64-ED41-B862-B2F2F95452E2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27" creationId="{A8D8676D-B3CA-584C-A427-23884BB0AC49}"/>
          </ac:spMkLst>
        </pc:spChg>
        <pc:spChg chg="del">
          <ac:chgData name="Ziyan Han" userId="3a0290bb0867d812" providerId="LiveId" clId="{54439120-5D07-494C-A5FC-5541CDCBFB30}" dt="2024-06-11T02:06:15.058" v="18485" actId="478"/>
          <ac:spMkLst>
            <pc:docMk/>
            <pc:sldMk cId="1190205010" sldId="303"/>
            <ac:spMk id="128" creationId="{D9668B12-C327-2547-AB12-324BF4652DF7}"/>
          </ac:spMkLst>
        </pc:spChg>
        <pc:spChg chg="mod">
          <ac:chgData name="Ziyan Han" userId="3a0290bb0867d812" providerId="LiveId" clId="{54439120-5D07-494C-A5FC-5541CDCBFB30}" dt="2024-06-11T01:53:24.630" v="18410" actId="14100"/>
          <ac:spMkLst>
            <pc:docMk/>
            <pc:sldMk cId="1190205010" sldId="303"/>
            <ac:spMk id="159" creationId="{21075A76-2959-D94B-B5FB-C07D81B5529B}"/>
          </ac:spMkLst>
        </pc:spChg>
        <pc:spChg chg="del">
          <ac:chgData name="Ziyan Han" userId="3a0290bb0867d812" providerId="LiveId" clId="{54439120-5D07-494C-A5FC-5541CDCBFB30}" dt="2024-06-11T02:06:19.138" v="18487" actId="478"/>
          <ac:spMkLst>
            <pc:docMk/>
            <pc:sldMk cId="1190205010" sldId="303"/>
            <ac:spMk id="164" creationId="{60C3CD3B-99A4-0447-9895-87FBEEFD218D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66" creationId="{1EF45C8B-FA85-D744-9EE8-4C0297530A3E}"/>
          </ac:spMkLst>
        </pc:spChg>
        <pc:spChg chg="del">
          <ac:chgData name="Ziyan Han" userId="3a0290bb0867d812" providerId="LiveId" clId="{54439120-5D07-494C-A5FC-5541CDCBFB30}" dt="2024-06-11T02:06:19.138" v="18487" actId="478"/>
          <ac:spMkLst>
            <pc:docMk/>
            <pc:sldMk cId="1190205010" sldId="303"/>
            <ac:spMk id="167" creationId="{6426A0AB-4423-0547-A7EF-C987D8E7599C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68" creationId="{B81EE86A-7B00-AC4E-8B7A-632441A492C0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69" creationId="{FA54A026-F640-4C43-8C5A-F9319E70B2EE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70" creationId="{939E5732-213A-794C-A8EE-330B124E26DD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71" creationId="{5BC08B3F-C2C8-EF48-989D-B024F2A1DDE6}"/>
          </ac:spMkLst>
        </pc:spChg>
        <pc:spChg chg="del">
          <ac:chgData name="Ziyan Han" userId="3a0290bb0867d812" providerId="LiveId" clId="{54439120-5D07-494C-A5FC-5541CDCBFB30}" dt="2024-06-11T02:06:19.138" v="18487" actId="478"/>
          <ac:spMkLst>
            <pc:docMk/>
            <pc:sldMk cId="1190205010" sldId="303"/>
            <ac:spMk id="172" creationId="{9598DD18-B331-BA45-B6BA-CE01EE425F63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74" creationId="{4586D3DD-EC20-954B-AC94-4F58D7EA2523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75" creationId="{7C70D414-FF20-324C-8EAB-587976D5E743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76" creationId="{86EF4EC9-7B68-3D47-9FB0-49EF2D2A7C12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77" creationId="{E149E487-D100-7449-9848-94D20D85AA51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78" creationId="{67A4F821-66E3-C94D-9CB2-1E661DF4A3CA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79" creationId="{F34607A3-EF33-714A-9B7F-F458CE861525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0" creationId="{3F10C550-FB1E-3241-B79E-F79213B20E4B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1" creationId="{8045DA00-F3B9-C446-B8E2-602988B325FC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2" creationId="{AE204CB1-33CC-2244-A32A-5669331732BA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3" creationId="{888AD0BE-4C9A-CC4D-8356-7C14D8C4B1AB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4" creationId="{A85A237D-8BB1-624A-A8F2-F1E72498CE5C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5" creationId="{CC85899F-4D6E-CB4E-9976-D2B46DD754C4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6" creationId="{F0D6CD82-459B-1A4D-9998-BB56804592DE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7" creationId="{E71F28BC-B573-3D43-8847-95FE668EBD3D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8" creationId="{8DB3C987-7A3F-6449-80A4-03EAFB9051CF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89" creationId="{ACA465BB-F8C8-B84A-8CF9-3C7D177EBD79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0" creationId="{647A33CB-3D1B-5149-B4A6-C0FAFFD61DBC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1" creationId="{6531E5AE-27F0-0944-8F2F-2F5FE0582DC0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2" creationId="{C95CFA10-0346-B244-BB36-915127D4666F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3" creationId="{83A208B0-15AE-9949-AB38-EEA63AFEDC75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4" creationId="{AE4B71EF-83C1-5543-A3F5-A9CE1EB78EA8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5" creationId="{9019F2D1-5696-0B4B-95E9-E85A878F41F8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6" creationId="{E28E496D-DC1E-564F-A31C-E9A8B34364F4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7" creationId="{E865A386-E971-6949-BC08-7BAEA86C602F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8" creationId="{7ED0051A-F7D5-C148-A65A-4111007D31C3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199" creationId="{36283DBC-E144-8C4C-A47E-E98DDC9BC8BE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0" creationId="{3D3F06CE-140F-E747-BBA7-069DF2F3250B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1" creationId="{A188EBCE-0764-BA48-8513-B2206AB92077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2" creationId="{A6A02D55-EDD9-5E4F-B68D-110B2E2E43A2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3" creationId="{F786F5B7-08F5-454C-8711-8B03DDCAFA61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4" creationId="{64D3CD0B-082D-EA4E-962A-B07E124ADBA8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5" creationId="{58D909F4-C8F0-004D-83A7-77435BD4E50A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6" creationId="{42523C79-4B64-654F-8DCD-3F735BBFA0D2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7" creationId="{09D00F70-9383-8848-BF21-BDF81AB8E260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8" creationId="{C497FDC2-9223-8E46-B71B-7BEA2BE9C7E7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09" creationId="{D2CE635A-5EC7-2F43-BA1C-95563F527770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0" creationId="{6EC944B7-C8D2-6C47-9025-1C3C00A581EB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1" creationId="{3D94E4D0-F0E1-834E-A0B9-8825FC758B50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2" creationId="{AA709024-D31D-654C-B62A-6A2254B42CC1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3" creationId="{1F92DA23-132B-1540-A669-6557B90E5096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4" creationId="{EEC3266B-71BE-0847-9248-784BF20F7E52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5" creationId="{1C7733EA-AA7E-204B-987E-DC2CE79057E0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6" creationId="{549AE3F8-792A-0E49-B2F6-EA54C1E7B18F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7" creationId="{3AF9A17D-3170-B74F-A884-0EB9D8B34E70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8" creationId="{22C8A92C-462A-5E46-8EF2-7BEB3B7EC163}"/>
          </ac:spMkLst>
        </pc:spChg>
        <pc:spChg chg="mod">
          <ac:chgData name="Ziyan Han" userId="3a0290bb0867d812" providerId="LiveId" clId="{54439120-5D07-494C-A5FC-5541CDCBFB30}" dt="2024-06-11T02:06:19.689" v="18488"/>
          <ac:spMkLst>
            <pc:docMk/>
            <pc:sldMk cId="1190205010" sldId="303"/>
            <ac:spMk id="219" creationId="{8AFB276A-303A-C440-9FDE-C64C0F33F290}"/>
          </ac:spMkLst>
        </pc:spChg>
        <pc:grpChg chg="add mod">
          <ac:chgData name="Ziyan Han" userId="3a0290bb0867d812" providerId="LiveId" clId="{54439120-5D07-494C-A5FC-5541CDCBFB30}" dt="2024-06-11T02:06:19.689" v="18488"/>
          <ac:grpSpMkLst>
            <pc:docMk/>
            <pc:sldMk cId="1190205010" sldId="303"/>
            <ac:grpSpMk id="116" creationId="{0CF06D89-277E-F046-9795-2C3E7BB88807}"/>
          </ac:grpSpMkLst>
        </pc:grpChg>
        <pc:grpChg chg="del">
          <ac:chgData name="Ziyan Han" userId="3a0290bb0867d812" providerId="LiveId" clId="{54439120-5D07-494C-A5FC-5541CDCBFB30}" dt="2024-06-11T02:06:17.138" v="18486" actId="478"/>
          <ac:grpSpMkLst>
            <pc:docMk/>
            <pc:sldMk cId="1190205010" sldId="303"/>
            <ac:grpSpMk id="165" creationId="{6EF334CB-8F3F-264F-B707-113C65A85A9F}"/>
          </ac:grpSpMkLst>
        </pc:grpChg>
        <pc:graphicFrameChg chg="add mod">
          <ac:chgData name="Ziyan Han" userId="3a0290bb0867d812" providerId="LiveId" clId="{54439120-5D07-494C-A5FC-5541CDCBFB30}" dt="2024-06-11T16:43:02.370" v="19122"/>
          <ac:graphicFrameMkLst>
            <pc:docMk/>
            <pc:sldMk cId="1190205010" sldId="303"/>
            <ac:graphicFrameMk id="114" creationId="{877E6659-DAC3-8645-9A71-3BEAAC477506}"/>
          </ac:graphicFrameMkLst>
        </pc:graphicFrameChg>
        <pc:graphicFrameChg chg="del">
          <ac:chgData name="Ziyan Han" userId="3a0290bb0867d812" providerId="LiveId" clId="{54439120-5D07-494C-A5FC-5541CDCBFB30}" dt="2024-06-11T02:06:43.436" v="18492" actId="478"/>
          <ac:graphicFrameMkLst>
            <pc:docMk/>
            <pc:sldMk cId="1190205010" sldId="303"/>
            <ac:graphicFrameMk id="173" creationId="{DA235181-FD28-164B-9109-698C4CD3D2C8}"/>
          </ac:graphicFrameMkLst>
        </pc:graphicFrameChg>
        <pc:graphicFrameChg chg="add mod">
          <ac:chgData name="Ziyan Han" userId="3a0290bb0867d812" providerId="LiveId" clId="{54439120-5D07-494C-A5FC-5541CDCBFB30}" dt="2024-06-11T02:06:52.873" v="18495" actId="167"/>
          <ac:graphicFrameMkLst>
            <pc:docMk/>
            <pc:sldMk cId="1190205010" sldId="303"/>
            <ac:graphicFrameMk id="220" creationId="{A4340F87-68CC-6841-A94B-DD33B4845C15}"/>
          </ac:graphicFrameMkLst>
        </pc:graphicFrameChg>
      </pc:sldChg>
      <pc:sldChg chg="modSp add del mod ord">
        <pc:chgData name="Ziyan Han" userId="3a0290bb0867d812" providerId="LiveId" clId="{54439120-5D07-494C-A5FC-5541CDCBFB30}" dt="2024-06-11T02:07:33.057" v="18505" actId="2696"/>
        <pc:sldMkLst>
          <pc:docMk/>
          <pc:sldMk cId="2875764611" sldId="304"/>
        </pc:sldMkLst>
        <pc:graphicFrameChg chg="mod modGraphic">
          <ac:chgData name="Ziyan Han" userId="3a0290bb0867d812" providerId="LiveId" clId="{54439120-5D07-494C-A5FC-5541CDCBFB30}" dt="2024-06-11T01:54:07.158" v="18419" actId="403"/>
          <ac:graphicFrameMkLst>
            <pc:docMk/>
            <pc:sldMk cId="2875764611" sldId="304"/>
            <ac:graphicFrameMk id="173" creationId="{DA235181-FD28-164B-9109-698C4CD3D2C8}"/>
          </ac:graphicFrameMkLst>
        </pc:graphicFrameChg>
      </pc:sldChg>
      <pc:sldChg chg="addSp delSp modSp add mod ord">
        <pc:chgData name="Ziyan Han" userId="3a0290bb0867d812" providerId="LiveId" clId="{54439120-5D07-494C-A5FC-5541CDCBFB30}" dt="2024-06-11T16:42:55.172" v="19119"/>
        <pc:sldMkLst>
          <pc:docMk/>
          <pc:sldMk cId="2841522535" sldId="305"/>
        </pc:sldMkLst>
        <pc:spChg chg="del">
          <ac:chgData name="Ziyan Han" userId="3a0290bb0867d812" providerId="LiveId" clId="{54439120-5D07-494C-A5FC-5541CDCBFB30}" dt="2024-06-11T16:42:53.085" v="19117" actId="478"/>
          <ac:spMkLst>
            <pc:docMk/>
            <pc:sldMk cId="2841522535" sldId="305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2:54.730" v="19118" actId="478"/>
          <ac:spMkLst>
            <pc:docMk/>
            <pc:sldMk cId="2841522535" sldId="305"/>
            <ac:spMk id="58" creationId="{8D349BEA-FD66-3745-AADC-BEDF335874FF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27" creationId="{EE4CE0D9-1788-C94E-ADEA-46CC6CB801FE}"/>
          </ac:spMkLst>
        </pc:spChg>
        <pc:spChg chg="del">
          <ac:chgData name="Ziyan Han" userId="3a0290bb0867d812" providerId="LiveId" clId="{54439120-5D07-494C-A5FC-5541CDCBFB30}" dt="2024-06-11T01:55:51.667" v="18435" actId="478"/>
          <ac:spMkLst>
            <pc:docMk/>
            <pc:sldMk cId="2841522535" sldId="305"/>
            <ac:spMk id="159" creationId="{21075A76-2959-D94B-B5FB-C07D81B5529B}"/>
          </ac:spMkLst>
        </pc:spChg>
        <pc:spChg chg="del">
          <ac:chgData name="Ziyan Han" userId="3a0290bb0867d812" providerId="LiveId" clId="{54439120-5D07-494C-A5FC-5541CDCBFB30}" dt="2024-06-11T01:54:45.221" v="18422" actId="478"/>
          <ac:spMkLst>
            <pc:docMk/>
            <pc:sldMk cId="2841522535" sldId="305"/>
            <ac:spMk id="164" creationId="{60C3CD3B-99A4-0447-9895-87FBEEFD218D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66" creationId="{EC7ED887-D44F-E749-96B4-1F0BBA91EDA4}"/>
          </ac:spMkLst>
        </pc:spChg>
        <pc:spChg chg="del">
          <ac:chgData name="Ziyan Han" userId="3a0290bb0867d812" providerId="LiveId" clId="{54439120-5D07-494C-A5FC-5541CDCBFB30}" dt="2024-06-11T01:54:48.404" v="18424" actId="478"/>
          <ac:spMkLst>
            <pc:docMk/>
            <pc:sldMk cId="2841522535" sldId="305"/>
            <ac:spMk id="167" creationId="{6426A0AB-4423-0547-A7EF-C987D8E7599C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68" creationId="{D0C15828-C788-194F-8F06-6287B8C73118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69" creationId="{4A091CA8-4332-0340-9504-CB9BD904F32B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70" creationId="{5C339378-F2C1-9846-B123-9DDA23F97EA6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71" creationId="{27CB2938-4AEE-DF4D-9F2C-5A8FB1D9F0E2}"/>
          </ac:spMkLst>
        </pc:spChg>
        <pc:spChg chg="del">
          <ac:chgData name="Ziyan Han" userId="3a0290bb0867d812" providerId="LiveId" clId="{54439120-5D07-494C-A5FC-5541CDCBFB30}" dt="2024-06-11T01:54:47.365" v="18423" actId="478"/>
          <ac:spMkLst>
            <pc:docMk/>
            <pc:sldMk cId="2841522535" sldId="305"/>
            <ac:spMk id="172" creationId="{9598DD18-B331-BA45-B6BA-CE01EE425F63}"/>
          </ac:spMkLst>
        </pc:spChg>
        <pc:spChg chg="mod">
          <ac:chgData name="Ziyan Han" userId="3a0290bb0867d812" providerId="LiveId" clId="{54439120-5D07-494C-A5FC-5541CDCBFB30}" dt="2024-06-11T01:55:31.600" v="18433" actId="692"/>
          <ac:spMkLst>
            <pc:docMk/>
            <pc:sldMk cId="2841522535" sldId="305"/>
            <ac:spMk id="174" creationId="{79BF6C85-987A-904C-A10D-EE552B51F131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75" creationId="{2FB64969-4717-5B4D-8C5D-5659C64EE22B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76" creationId="{0E28D1E6-6EE7-834A-AD85-7837C97539B6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77" creationId="{A1E43E06-737D-3043-8C9E-2892B92951C0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78" creationId="{97B074F1-B733-B746-9FF5-BD9707C5FC53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79" creationId="{C8D6A14E-660D-224C-9E86-37D9BD64B58A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0" creationId="{E50FC50C-07B4-734E-BC66-6F061A5CD3A5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1" creationId="{2048AF06-CF54-474B-AFC6-D5CD54AB570D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2" creationId="{2D0FB443-A4C0-984A-A53C-77863A6D9274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3" creationId="{0F1DDC80-E7BF-B14B-939E-0A55EFA4D0C4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4" creationId="{92091580-3056-2740-832A-A29C43D20A9C}"/>
          </ac:spMkLst>
        </pc:spChg>
        <pc:spChg chg="mod">
          <ac:chgData name="Ziyan Han" userId="3a0290bb0867d812" providerId="LiveId" clId="{54439120-5D07-494C-A5FC-5541CDCBFB30}" dt="2024-06-11T01:55:36.466" v="18434" actId="207"/>
          <ac:spMkLst>
            <pc:docMk/>
            <pc:sldMk cId="2841522535" sldId="305"/>
            <ac:spMk id="185" creationId="{0D8B6FEF-EC95-364B-8BAF-34A50843901D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6" creationId="{7208922E-E4F3-A942-8E91-4421ABEA52A5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7" creationId="{027B73CD-ED00-AD41-81F0-F1D17B595940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8" creationId="{8E63DD90-10E4-5F4C-ABCD-0731EE4DFF80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89" creationId="{44FA4361-F8E6-BA47-B2A8-D4A793FA495A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0" creationId="{8812E152-00B7-7746-89CD-694988B9168F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1" creationId="{A0218AD7-A9D7-8F4F-B857-5144D2238B15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2" creationId="{86E238A6-D4A0-4249-93D2-3B226AA0FCB6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3" creationId="{23BE723B-2534-DF46-9269-DC6020CD6D00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4" creationId="{887E5749-4A51-6747-B430-83E2E7AE9D55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5" creationId="{F7B492BE-EA5A-784D-A351-F389D46B7843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6" creationId="{07F9645C-4A95-8449-8D75-85B254C6AD96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7" creationId="{902DF520-FA7D-4A4B-AE36-07FC2FAAAF13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8" creationId="{257DEB00-E7AA-4646-8A94-4F9CF599840E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199" creationId="{98B01D2B-ABD8-A649-8BD8-3D7560A29CB9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0" creationId="{2EF68081-8D56-C54E-BBFB-BD16B0066072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1" creationId="{B8CE4846-9B7E-3D44-B083-45F37593CEFF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2" creationId="{DE96089A-CC9E-F244-99AD-E5895415BB8F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3" creationId="{C68548D9-A2E0-364E-A22F-5CB01A755A51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4" creationId="{D305CA1D-390D-B548-A702-5F000D002E2C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5" creationId="{2AF97AC8-4A2B-064D-BEC0-06DF6DD43C6A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6" creationId="{42E0D390-F945-F64A-A29B-B5A7DA5A3FCB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7" creationId="{945A263F-53CF-6243-BC49-F9514223AF8D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8" creationId="{9C072369-030C-DB4B-9A2A-F1AB8C474C37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09" creationId="{2E3B7376-F5A9-3242-9034-B8BDA06B5FAF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0" creationId="{1C431912-BBCC-C04C-9166-44396F34EAB8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1" creationId="{BBD0BA3D-7FF7-0943-A04F-F7E9BCBCB558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2" creationId="{EB69A3AB-320D-7D4B-8006-499F461CBB0A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3" creationId="{81213518-3165-3740-8BEB-48C664F1DC93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4" creationId="{6EC4789D-5ECF-8441-8D18-B93C40946183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5" creationId="{5F4BE63A-F1DE-5747-A87F-92ADAB792943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6" creationId="{882B9961-37C0-BE43-A9EA-A4E65BC4EAE1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7" creationId="{44EAAEAE-A23A-F54D-B44C-FA440EB0127C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8" creationId="{F61C538E-3DDE-6447-A55F-02E3BDF05642}"/>
          </ac:spMkLst>
        </pc:spChg>
        <pc:spChg chg="mod">
          <ac:chgData name="Ziyan Han" userId="3a0290bb0867d812" providerId="LiveId" clId="{54439120-5D07-494C-A5FC-5541CDCBFB30}" dt="2024-06-11T01:54:49.429" v="18425"/>
          <ac:spMkLst>
            <pc:docMk/>
            <pc:sldMk cId="2841522535" sldId="305"/>
            <ac:spMk id="219" creationId="{B611ED9A-40D3-184B-A9AC-C9C791F3406E}"/>
          </ac:spMkLst>
        </pc:spChg>
        <pc:grpChg chg="add mod">
          <ac:chgData name="Ziyan Han" userId="3a0290bb0867d812" providerId="LiveId" clId="{54439120-5D07-494C-A5FC-5541CDCBFB30}" dt="2024-06-11T01:54:49.429" v="18425"/>
          <ac:grpSpMkLst>
            <pc:docMk/>
            <pc:sldMk cId="2841522535" sldId="305"/>
            <ac:grpSpMk id="116" creationId="{9BA18DAD-74C1-F149-8491-0A38E80C2EB0}"/>
          </ac:grpSpMkLst>
        </pc:grpChg>
        <pc:grpChg chg="del">
          <ac:chgData name="Ziyan Han" userId="3a0290bb0867d812" providerId="LiveId" clId="{54439120-5D07-494C-A5FC-5541CDCBFB30}" dt="2024-06-11T01:54:42.866" v="18421" actId="478"/>
          <ac:grpSpMkLst>
            <pc:docMk/>
            <pc:sldMk cId="2841522535" sldId="305"/>
            <ac:grpSpMk id="165" creationId="{6EF334CB-8F3F-264F-B707-113C65A85A9F}"/>
          </ac:grpSpMkLst>
        </pc:grpChg>
        <pc:graphicFrameChg chg="add mod">
          <ac:chgData name="Ziyan Han" userId="3a0290bb0867d812" providerId="LiveId" clId="{54439120-5D07-494C-A5FC-5541CDCBFB30}" dt="2024-06-11T16:42:55.172" v="19119"/>
          <ac:graphicFrameMkLst>
            <pc:docMk/>
            <pc:sldMk cId="2841522535" sldId="305"/>
            <ac:graphicFrameMk id="113" creationId="{A7C75860-DDED-3749-83DC-D55DB63BAD39}"/>
          </ac:graphicFrameMkLst>
        </pc:graphicFrameChg>
        <pc:graphicFrameChg chg="mod modGraphic">
          <ac:chgData name="Ziyan Han" userId="3a0290bb0867d812" providerId="LiveId" clId="{54439120-5D07-494C-A5FC-5541CDCBFB30}" dt="2024-06-11T02:05:46.718" v="18481" actId="403"/>
          <ac:graphicFrameMkLst>
            <pc:docMk/>
            <pc:sldMk cId="2841522535" sldId="305"/>
            <ac:graphicFrameMk id="173" creationId="{DA235181-FD28-164B-9109-698C4CD3D2C8}"/>
          </ac:graphicFrameMkLst>
        </pc:graphicFrameChg>
      </pc:sldChg>
      <pc:sldChg chg="addSp delSp modSp add mod">
        <pc:chgData name="Ziyan Han" userId="3a0290bb0867d812" providerId="LiveId" clId="{54439120-5D07-494C-A5FC-5541CDCBFB30}" dt="2024-06-11T16:42:39.510" v="19111"/>
        <pc:sldMkLst>
          <pc:docMk/>
          <pc:sldMk cId="840363285" sldId="306"/>
        </pc:sldMkLst>
        <pc:spChg chg="del">
          <ac:chgData name="Ziyan Han" userId="3a0290bb0867d812" providerId="LiveId" clId="{54439120-5D07-494C-A5FC-5541CDCBFB30}" dt="2024-06-11T16:42:37.320" v="19109" actId="478"/>
          <ac:spMkLst>
            <pc:docMk/>
            <pc:sldMk cId="840363285" sldId="306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2:39.181" v="19110" actId="478"/>
          <ac:spMkLst>
            <pc:docMk/>
            <pc:sldMk cId="840363285" sldId="306"/>
            <ac:spMk id="58" creationId="{DF864F74-E229-F34D-98E8-D9733FA3CFDF}"/>
          </ac:spMkLst>
        </pc:spChg>
        <pc:spChg chg="mod">
          <ac:chgData name="Ziyan Han" userId="3a0290bb0867d812" providerId="LiveId" clId="{54439120-5D07-494C-A5FC-5541CDCBFB30}" dt="2024-06-11T02:02:51.929" v="18455" actId="1035"/>
          <ac:spMkLst>
            <pc:docMk/>
            <pc:sldMk cId="840363285" sldId="306"/>
            <ac:spMk id="111" creationId="{AC83D3C5-7C83-2A45-B514-8AE45E8C82DC}"/>
          </ac:spMkLst>
        </pc:spChg>
        <pc:spChg chg="mod">
          <ac:chgData name="Ziyan Han" userId="3a0290bb0867d812" providerId="LiveId" clId="{54439120-5D07-494C-A5FC-5541CDCBFB30}" dt="2024-06-11T02:03:03.600" v="18458" actId="14100"/>
          <ac:spMkLst>
            <pc:docMk/>
            <pc:sldMk cId="840363285" sldId="306"/>
            <ac:spMk id="116" creationId="{2D0C7391-9E99-6140-A557-AD6F829D57CF}"/>
          </ac:spMkLst>
        </pc:spChg>
        <pc:spChg chg="mod">
          <ac:chgData name="Ziyan Han" userId="3a0290bb0867d812" providerId="LiveId" clId="{54439120-5D07-494C-A5FC-5541CDCBFB30}" dt="2024-06-11T02:03:17.268" v="18460" actId="14100"/>
          <ac:spMkLst>
            <pc:docMk/>
            <pc:sldMk cId="840363285" sldId="306"/>
            <ac:spMk id="159" creationId="{21075A76-2959-D94B-B5FB-C07D81B5529B}"/>
          </ac:spMkLst>
        </pc:spChg>
        <pc:graphicFrameChg chg="add mod">
          <ac:chgData name="Ziyan Han" userId="3a0290bb0867d812" providerId="LiveId" clId="{54439120-5D07-494C-A5FC-5541CDCBFB30}" dt="2024-06-11T16:42:39.510" v="19111"/>
          <ac:graphicFrameMkLst>
            <pc:docMk/>
            <pc:sldMk cId="840363285" sldId="306"/>
            <ac:graphicFrameMk id="127" creationId="{9F04FF3A-E3C7-464A-8131-254272FB0D45}"/>
          </ac:graphicFrameMkLst>
        </pc:graphicFrameChg>
      </pc:sldChg>
      <pc:sldChg chg="addSp delSp modSp add mod">
        <pc:chgData name="Ziyan Han" userId="3a0290bb0867d812" providerId="LiveId" clId="{54439120-5D07-494C-A5FC-5541CDCBFB30}" dt="2024-06-11T16:42:48.556" v="19116"/>
        <pc:sldMkLst>
          <pc:docMk/>
          <pc:sldMk cId="2093653052" sldId="307"/>
        </pc:sldMkLst>
        <pc:spChg chg="del">
          <ac:chgData name="Ziyan Han" userId="3a0290bb0867d812" providerId="LiveId" clId="{54439120-5D07-494C-A5FC-5541CDCBFB30}" dt="2024-06-11T16:42:44.082" v="19112" actId="478"/>
          <ac:spMkLst>
            <pc:docMk/>
            <pc:sldMk cId="2093653052" sldId="307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2:47.138" v="19114" actId="478"/>
          <ac:spMkLst>
            <pc:docMk/>
            <pc:sldMk cId="2093653052" sldId="307"/>
            <ac:spMk id="58" creationId="{E150C31C-FBD5-F542-A654-FE38D47418C9}"/>
          </ac:spMkLst>
        </pc:spChg>
        <pc:spChg chg="add del mod">
          <ac:chgData name="Ziyan Han" userId="3a0290bb0867d812" providerId="LiveId" clId="{54439120-5D07-494C-A5FC-5541CDCBFB30}" dt="2024-06-11T16:42:48.193" v="19115" actId="478"/>
          <ac:spMkLst>
            <pc:docMk/>
            <pc:sldMk cId="2093653052" sldId="307"/>
            <ac:spMk id="60" creationId="{E10EADE5-F555-0148-BC9B-51AC99BD9491}"/>
          </ac:spMkLst>
        </pc:spChg>
        <pc:graphicFrameChg chg="add mod">
          <ac:chgData name="Ziyan Han" userId="3a0290bb0867d812" providerId="LiveId" clId="{54439120-5D07-494C-A5FC-5541CDCBFB30}" dt="2024-06-11T16:42:48.556" v="19116"/>
          <ac:graphicFrameMkLst>
            <pc:docMk/>
            <pc:sldMk cId="2093653052" sldId="307"/>
            <ac:graphicFrameMk id="127" creationId="{BD728424-F362-A34A-AD05-1FEC781BE02E}"/>
          </ac:graphicFrameMkLst>
        </pc:graphicFrameChg>
        <pc:graphicFrameChg chg="mod modGraphic">
          <ac:chgData name="Ziyan Han" userId="3a0290bb0867d812" providerId="LiveId" clId="{54439120-5D07-494C-A5FC-5541CDCBFB30}" dt="2024-06-11T02:04:00.479" v="18464"/>
          <ac:graphicFrameMkLst>
            <pc:docMk/>
            <pc:sldMk cId="2093653052" sldId="307"/>
            <ac:graphicFrameMk id="173" creationId="{DA235181-FD28-164B-9109-698C4CD3D2C8}"/>
          </ac:graphicFrameMkLst>
        </pc:graphicFrameChg>
      </pc:sldChg>
      <pc:sldChg chg="addSp delSp modSp add mod">
        <pc:chgData name="Ziyan Han" userId="3a0290bb0867d812" providerId="LiveId" clId="{54439120-5D07-494C-A5FC-5541CDCBFB30}" dt="2024-06-11T16:43:20.438" v="19128"/>
        <pc:sldMkLst>
          <pc:docMk/>
          <pc:sldMk cId="4131883390" sldId="308"/>
        </pc:sldMkLst>
        <pc:spChg chg="del">
          <ac:chgData name="Ziyan Han" userId="3a0290bb0867d812" providerId="LiveId" clId="{54439120-5D07-494C-A5FC-5541CDCBFB30}" dt="2024-06-11T16:43:17.704" v="19126" actId="478"/>
          <ac:spMkLst>
            <pc:docMk/>
            <pc:sldMk cId="4131883390" sldId="308"/>
            <ac:spMk id="2" creationId="{BA9A4FE5-CF77-F04F-B7A2-A2246E1548FF}"/>
          </ac:spMkLst>
        </pc:spChg>
        <pc:spChg chg="add del mod">
          <ac:chgData name="Ziyan Han" userId="3a0290bb0867d812" providerId="LiveId" clId="{54439120-5D07-494C-A5FC-5541CDCBFB30}" dt="2024-06-11T16:43:19.464" v="19127" actId="478"/>
          <ac:spMkLst>
            <pc:docMk/>
            <pc:sldMk cId="4131883390" sldId="308"/>
            <ac:spMk id="58" creationId="{FFE5E0A6-99EF-D545-AA65-D68FE27CA2B5}"/>
          </ac:spMkLst>
        </pc:spChg>
        <pc:spChg chg="del">
          <ac:chgData name="Ziyan Han" userId="3a0290bb0867d812" providerId="LiveId" clId="{54439120-5D07-494C-A5FC-5541CDCBFB30}" dt="2024-06-11T02:12:31.643" v="18531" actId="21"/>
          <ac:spMkLst>
            <pc:docMk/>
            <pc:sldMk cId="4131883390" sldId="308"/>
            <ac:spMk id="159" creationId="{21075A76-2959-D94B-B5FB-C07D81B5529B}"/>
          </ac:spMkLst>
        </pc:spChg>
        <pc:graphicFrameChg chg="add mod">
          <ac:chgData name="Ziyan Han" userId="3a0290bb0867d812" providerId="LiveId" clId="{54439120-5D07-494C-A5FC-5541CDCBFB30}" dt="2024-06-11T16:43:20.438" v="19128"/>
          <ac:graphicFrameMkLst>
            <pc:docMk/>
            <pc:sldMk cId="4131883390" sldId="308"/>
            <ac:graphicFrameMk id="113" creationId="{24A26363-A9A0-5D44-BB94-41D7F0309EC9}"/>
          </ac:graphicFrameMkLst>
        </pc:graphicFrameChg>
        <pc:graphicFrameChg chg="mod modGraphic">
          <ac:chgData name="Ziyan Han" userId="3a0290bb0867d812" providerId="LiveId" clId="{54439120-5D07-494C-A5FC-5541CDCBFB30}" dt="2024-06-11T02:12:11.858" v="18529"/>
          <ac:graphicFrameMkLst>
            <pc:docMk/>
            <pc:sldMk cId="4131883390" sldId="308"/>
            <ac:graphicFrameMk id="220" creationId="{A4340F87-68CC-6841-A94B-DD33B4845C15}"/>
          </ac:graphicFrameMkLst>
        </pc:graphicFrameChg>
      </pc:sldChg>
      <pc:sldChg chg="add ord">
        <pc:chgData name="Ziyan Han" userId="3a0290bb0867d812" providerId="LiveId" clId="{54439120-5D07-494C-A5FC-5541CDCBFB30}" dt="2024-06-11T02:14:44.333" v="18540" actId="20578"/>
        <pc:sldMkLst>
          <pc:docMk/>
          <pc:sldMk cId="4224636135" sldId="309"/>
        </pc:sldMkLst>
      </pc:sldChg>
      <pc:sldChg chg="modSp add mod">
        <pc:chgData name="Ziyan Han" userId="3a0290bb0867d812" providerId="LiveId" clId="{54439120-5D07-494C-A5FC-5541CDCBFB30}" dt="2024-06-11T02:16:32.486" v="18565" actId="2710"/>
        <pc:sldMkLst>
          <pc:docMk/>
          <pc:sldMk cId="785213635" sldId="310"/>
        </pc:sldMkLst>
        <pc:spChg chg="mod">
          <ac:chgData name="Ziyan Han" userId="3a0290bb0867d812" providerId="LiveId" clId="{54439120-5D07-494C-A5FC-5541CDCBFB30}" dt="2024-06-11T02:16:32.486" v="18565" actId="2710"/>
          <ac:spMkLst>
            <pc:docMk/>
            <pc:sldMk cId="785213635" sldId="310"/>
            <ac:spMk id="3" creationId="{39DB978E-417C-A443-B65F-6F88EE96169C}"/>
          </ac:spMkLst>
        </pc:spChg>
      </pc:sldChg>
      <pc:sldChg chg="add">
        <pc:chgData name="Ziyan Han" userId="3a0290bb0867d812" providerId="LiveId" clId="{54439120-5D07-494C-A5FC-5541CDCBFB30}" dt="2024-06-11T02:17:17.710" v="18566"/>
        <pc:sldMkLst>
          <pc:docMk/>
          <pc:sldMk cId="3326687149" sldId="311"/>
        </pc:sldMkLst>
      </pc:sldChg>
      <pc:sldChg chg="add mod modShow">
        <pc:chgData name="Ziyan Han" userId="3a0290bb0867d812" providerId="LiveId" clId="{54439120-5D07-494C-A5FC-5541CDCBFB30}" dt="2024-06-11T02:17:28.005" v="18568" actId="729"/>
        <pc:sldMkLst>
          <pc:docMk/>
          <pc:sldMk cId="2168800895" sldId="312"/>
        </pc:sldMkLst>
      </pc:sldChg>
      <pc:sldChg chg="delSp modSp add mod ord modNotesTx">
        <pc:chgData name="Ziyan Han" userId="3a0290bb0867d812" providerId="LiveId" clId="{54439120-5D07-494C-A5FC-5541CDCBFB30}" dt="2024-06-11T02:33:33.160" v="18984" actId="20577"/>
        <pc:sldMkLst>
          <pc:docMk/>
          <pc:sldMk cId="2286027155" sldId="313"/>
        </pc:sldMkLst>
        <pc:spChg chg="mod">
          <ac:chgData name="Ziyan Han" userId="3a0290bb0867d812" providerId="LiveId" clId="{54439120-5D07-494C-A5FC-5541CDCBFB30}" dt="2024-06-11T02:33:33.160" v="18984" actId="20577"/>
          <ac:spMkLst>
            <pc:docMk/>
            <pc:sldMk cId="2286027155" sldId="313"/>
            <ac:spMk id="3" creationId="{39DB978E-417C-A443-B65F-6F88EE96169C}"/>
          </ac:spMkLst>
        </pc:spChg>
        <pc:spChg chg="del">
          <ac:chgData name="Ziyan Han" userId="3a0290bb0867d812" providerId="LiveId" clId="{54439120-5D07-494C-A5FC-5541CDCBFB30}" dt="2024-06-11T02:22:34.856" v="18673" actId="478"/>
          <ac:spMkLst>
            <pc:docMk/>
            <pc:sldMk cId="2286027155" sldId="313"/>
            <ac:spMk id="5" creationId="{D78FE4F3-6396-E74F-A97D-2A3C3C0AEBD5}"/>
          </ac:spMkLst>
        </pc:spChg>
      </pc:sldChg>
      <pc:sldChg chg="add">
        <pc:chgData name="Ziyan Han" userId="3a0290bb0867d812" providerId="LiveId" clId="{54439120-5D07-494C-A5FC-5541CDCBFB30}" dt="2024-06-11T02:18:17.441" v="18572"/>
        <pc:sldMkLst>
          <pc:docMk/>
          <pc:sldMk cId="2968222333" sldId="314"/>
        </pc:sldMkLst>
      </pc:sldChg>
      <pc:sldChg chg="addSp delSp modSp add mod">
        <pc:chgData name="Ziyan Han" userId="3a0290bb0867d812" providerId="LiveId" clId="{54439120-5D07-494C-A5FC-5541CDCBFB30}" dt="2024-06-11T02:23:50.304" v="18680" actId="1076"/>
        <pc:sldMkLst>
          <pc:docMk/>
          <pc:sldMk cId="1339456706" sldId="315"/>
        </pc:sldMkLst>
        <pc:spChg chg="del">
          <ac:chgData name="Ziyan Han" userId="3a0290bb0867d812" providerId="LiveId" clId="{54439120-5D07-494C-A5FC-5541CDCBFB30}" dt="2024-06-11T02:23:36.635" v="18677" actId="478"/>
          <ac:spMkLst>
            <pc:docMk/>
            <pc:sldMk cId="1339456706" sldId="315"/>
            <ac:spMk id="3" creationId="{732F10D9-2610-8944-B28A-89C9639D8541}"/>
          </ac:spMkLst>
        </pc:spChg>
        <pc:spChg chg="mod">
          <ac:chgData name="Ziyan Han" userId="3a0290bb0867d812" providerId="LiveId" clId="{54439120-5D07-494C-A5FC-5541CDCBFB30}" dt="2024-06-11T02:23:50.304" v="18680" actId="1076"/>
          <ac:spMkLst>
            <pc:docMk/>
            <pc:sldMk cId="1339456706" sldId="315"/>
            <ac:spMk id="4" creationId="{56C6BCF8-9967-1742-9385-3082425583B8}"/>
          </ac:spMkLst>
        </pc:spChg>
        <pc:spChg chg="mod">
          <ac:chgData name="Ziyan Han" userId="3a0290bb0867d812" providerId="LiveId" clId="{54439120-5D07-494C-A5FC-5541CDCBFB30}" dt="2024-06-11T02:23:45.549" v="18679" actId="1076"/>
          <ac:spMkLst>
            <pc:docMk/>
            <pc:sldMk cId="1339456706" sldId="315"/>
            <ac:spMk id="5" creationId="{263AA5AC-83EF-CC49-99BF-033A1C964CF5}"/>
          </ac:spMkLst>
        </pc:spChg>
        <pc:spChg chg="add del mod">
          <ac:chgData name="Ziyan Han" userId="3a0290bb0867d812" providerId="LiveId" clId="{54439120-5D07-494C-A5FC-5541CDCBFB30}" dt="2024-06-11T02:23:40.911" v="18678" actId="478"/>
          <ac:spMkLst>
            <pc:docMk/>
            <pc:sldMk cId="1339456706" sldId="315"/>
            <ac:spMk id="7" creationId="{265A0D45-ACBD-2049-8814-A0F9424EF50A}"/>
          </ac:spMkLst>
        </pc:spChg>
      </pc:sldChg>
      <pc:sldChg chg="modSp add mod">
        <pc:chgData name="Ziyan Han" userId="3a0290bb0867d812" providerId="LiveId" clId="{54439120-5D07-494C-A5FC-5541CDCBFB30}" dt="2024-06-11T02:28:41.825" v="18918" actId="207"/>
        <pc:sldMkLst>
          <pc:docMk/>
          <pc:sldMk cId="2416042473" sldId="316"/>
        </pc:sldMkLst>
        <pc:spChg chg="mod">
          <ac:chgData name="Ziyan Han" userId="3a0290bb0867d812" providerId="LiveId" clId="{54439120-5D07-494C-A5FC-5541CDCBFB30}" dt="2024-06-11T02:28:41.825" v="18918" actId="207"/>
          <ac:spMkLst>
            <pc:docMk/>
            <pc:sldMk cId="2416042473" sldId="316"/>
            <ac:spMk id="3" creationId="{39DB978E-417C-A443-B65F-6F88EE9616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5C626-31AD-6944-AFBC-2ACF2FA4E483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56C3-7442-C346-ADCE-84DCAEB995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50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Rules play a critical role in many aspects of data management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083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055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140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7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69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97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763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942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2229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296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96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6218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8060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5959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0238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555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8933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1542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2187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1864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2740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19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9456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0883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312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Rules play a critical role in many aspects of data management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46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Rules play a critical role in many aspects of data management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717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Rules play a critical role in many aspects of data management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836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Before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present our method, we first introduce the REE rules and its extended version in this paper.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REEs is </a:t>
                </a:r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 first-order logic formula in the form of X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X is the precondition of rule, it is</a:t>
                </a:r>
                <a:r>
                  <a:rPr kumimoji="1" lang="en-US" altLang="zh-CN" dirty="0"/>
                  <a:t> a set of predicates.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 is the consequence</a:t>
                </a:r>
                <a:r>
                  <a:rPr kumimoji="1" lang="en-US" altLang="zh-CN" baseline="0" dirty="0"/>
                  <a:t> of rule.</a:t>
                </a:r>
              </a:p>
              <a:p>
                <a:r>
                  <a:rPr kumimoji="1" lang="en-US" altLang="zh-CN" baseline="0" dirty="0"/>
                  <a:t>Predicates are the traditional constant and non-constant predicates, they are commonly used.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Before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present  our method, we first introduce the REE rules and its extended version in this paper.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REEs is </a:t>
                </a:r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 first-order logic formula in the form of X implies </a:t>
                </a:r>
                <a:r>
                  <a:rPr lang="en-US" altLang="zh-CN" sz="1200" b="0" i="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𝑝_0</a:t>
                </a:r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X is the precondition of rule, it is</a:t>
                </a:r>
                <a:r>
                  <a:rPr kumimoji="1" lang="en-US" altLang="zh-CN" dirty="0"/>
                  <a:t> a set of predicates. </a:t>
                </a:r>
                <a:r>
                  <a:rPr lang="en-US" altLang="zh-CN" sz="1200" b="0" i="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𝑝_0</a:t>
                </a:r>
                <a:r>
                  <a:rPr kumimoji="1" lang="en-US" altLang="zh-CN" dirty="0"/>
                  <a:t> is the consequence</a:t>
                </a:r>
                <a:r>
                  <a:rPr kumimoji="1" lang="en-US" altLang="zh-CN" baseline="0" dirty="0"/>
                  <a:t> of rule.</a:t>
                </a:r>
              </a:p>
              <a:p>
                <a:r>
                  <a:rPr kumimoji="1" lang="en-US" altLang="zh-CN" baseline="0" dirty="0"/>
                  <a:t>Predicates are the traditional constant and non-constant predicates, they are commonly used.</a:t>
                </a:r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753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Before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present  our method, we first introduce the REE rules and its extended version in this paper.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REEs is </a:t>
                </a:r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 first-order logic formula in the form of X implies </a:t>
                </a:r>
                <a:r>
                  <a:rPr lang="en-US" altLang="zh-CN" sz="1200" b="0" i="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𝑝_0</a:t>
                </a:r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kumimoji="1"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X is the precondition of rule, it is</a:t>
                </a:r>
                <a:r>
                  <a:rPr kumimoji="1" lang="en-US" altLang="zh-CN" dirty="0"/>
                  <a:t> a set of predicates. </a:t>
                </a:r>
                <a:r>
                  <a:rPr lang="en-US" altLang="zh-CN" sz="1200" b="0" i="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𝑝_0</a:t>
                </a:r>
                <a:r>
                  <a:rPr kumimoji="1" lang="en-US" altLang="zh-CN" dirty="0"/>
                  <a:t> is the consequence</a:t>
                </a:r>
                <a:r>
                  <a:rPr kumimoji="1" lang="en-US" altLang="zh-CN" baseline="0" dirty="0"/>
                  <a:t> of rule.</a:t>
                </a:r>
              </a:p>
              <a:p>
                <a:r>
                  <a:rPr kumimoji="1" lang="en-US" altLang="zh-CN" baseline="0" dirty="0"/>
                  <a:t>Predicates are the traditional constant and non-constant predicates, they are commonly used.</a:t>
                </a:r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31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943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D2179-3759-B34B-8B1A-F39AD908F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BD605E-D416-4042-8423-79AD7709F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180637-15AF-1B45-99C6-7FA35BCD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653621-2737-EF47-80F3-639EBCAC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6F01A8-C329-DC45-84AA-2B6884DD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09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9A58B-E0DD-A542-96F0-A96628D9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F17771-B086-794B-9816-2724E22CD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EF0704-2BA5-D242-B182-D4128E24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9D4F60-E099-3F4C-9774-60FBF20F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678D6-75F2-4341-B1FF-E907F6FA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706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23CC19D-F6FA-7043-872D-11424EC73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7C3123-FF4D-3349-9519-2D89758F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7C41B5-BA9B-E145-B1BC-995F00FE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42CB9A-521F-6E4A-918C-687C47BC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279AAA-3294-8940-ABB6-DEC4DC78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208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76AD8-1445-1847-A203-BD28C73C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C74E3C-08D4-464A-AC54-DF9821135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6E7FB-9F1D-B342-9077-E38FD72A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ECC97-23E4-484B-879E-2F2F17BD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0A4897-1097-B74E-96DD-6DD83E5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798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E805C-A258-394A-85B4-827E5AE6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36EC25-C779-A148-B296-C3BA03FE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EB823A-7587-7F4E-9370-22CE4303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2B4995-488E-234A-841C-0A88D18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D99F0B-B7AB-2C45-96CD-FA4D8EB0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805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4981E-9193-564C-93E5-FFD807E8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CF21C-9E0D-B44E-8BE0-92B7CD110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1CD2AF-3655-F049-A096-DB83702D3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299AF7-03CC-874F-A88B-4F7606C8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6B2FD4-671F-4243-8869-FCF1B30E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E5C48C-75EE-EA4C-82BC-532A7FD2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085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F0862-C664-9E49-A32C-5F7AD383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E825E0-3600-2B4D-8496-0EB8432D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DEB75B-B265-A543-830C-5735DE929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18ABE5-4D2F-B046-94EF-AEC7305AF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155772-2A05-8A4E-A508-9A068F780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6FB085-0A98-3D4A-98FD-265932FA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6D4A8DD-A459-D943-BD6B-87659CDE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BF52A0-7E2B-874A-B38B-9F7531F1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036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CC9B2-940D-A64B-B913-0E87A0AD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FF691A-DBDC-4644-AC92-6CF3AC73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30AB29-916D-B74B-9B04-0D31BAD1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F300E2-7855-A34F-964F-7E3A4AE6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021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C00258-829F-344C-9364-22624CA2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DF1267-9FED-9248-98C1-B387238A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C94F91-8ADF-3540-B5EC-B0AE7BA8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0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74CD4-4CBF-B744-B225-1CC0826E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395001-44B0-9A4A-86C1-2627C1CF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459BEF-2E1B-994B-A5EB-B4BE28676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93ED3D-68E6-1B47-AC4F-29ED675D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85D60E-1FA9-5248-9E23-A60DE85F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626C7A-8FDE-1A4A-B89A-68D9CB3E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412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F1CC5F-41AB-4F4E-839A-33339878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890439-9160-9746-ACB8-DE9FFE203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0E1CD-AB94-EE42-83FA-34FFFDB86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6A8E1F-533D-774D-BB47-418C745D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65BF4F-D732-7E49-ACFC-8827A321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9620B1-BBED-EC4F-A31F-7A5AA74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82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F62E4E-3063-F848-817F-C8FB1423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2BA9EA-BDBE-CE49-8870-124C5FF51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3BF005-CA05-7A47-843B-7875C2634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F175-5442-2040-97B8-49AF585ECDCB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47FE29-533B-4740-911F-9CF2FEDA3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8846E-BAD6-0144-8DA1-8967B267B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04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12.png"/><Relationship Id="rId42" Type="http://schemas.openxmlformats.org/officeDocument/2006/relationships/image" Target="../media/image1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image" Target="../media/image11.png"/><Relationship Id="rId38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41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32" Type="http://schemas.openxmlformats.org/officeDocument/2006/relationships/image" Target="../media/image112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67.xml"/><Relationship Id="rId36" Type="http://schemas.openxmlformats.org/officeDocument/2006/relationships/image" Target="../media/image1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00.png"/><Relationship Id="rId35" Type="http://schemas.openxmlformats.org/officeDocument/2006/relationships/tags" Target="../tags/tag85.xml"/><Relationship Id="rId8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svg"/><Relationship Id="rId18" Type="http://schemas.openxmlformats.org/officeDocument/2006/relationships/tags" Target="../tags/tag16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2.png"/><Relationship Id="rId7" Type="http://schemas.openxmlformats.org/officeDocument/2006/relationships/image" Target="../media/image201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5" Type="http://schemas.openxmlformats.org/officeDocument/2006/relationships/image" Target="../media/image217.png"/><Relationship Id="rId2" Type="http://schemas.openxmlformats.org/officeDocument/2006/relationships/tags" Target="../tags/tag21.xml"/><Relationship Id="rId16" Type="http://schemas.openxmlformats.org/officeDocument/2006/relationships/image" Target="../media/image208.png"/><Relationship Id="rId20" Type="http://schemas.openxmlformats.org/officeDocument/2006/relationships/image" Target="../media/image211.png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24" Type="http://schemas.openxmlformats.org/officeDocument/2006/relationships/image" Target="../media/image216.png"/><Relationship Id="rId5" Type="http://schemas.openxmlformats.org/officeDocument/2006/relationships/image" Target="../media/image19.png"/><Relationship Id="rId15" Type="http://schemas.openxmlformats.org/officeDocument/2006/relationships/image" Target="../media/image207.png"/><Relationship Id="rId23" Type="http://schemas.openxmlformats.org/officeDocument/2006/relationships/image" Target="../media/image26.tiff"/><Relationship Id="rId10" Type="http://schemas.openxmlformats.org/officeDocument/2006/relationships/image" Target="../media/image203.png"/><Relationship Id="rId19" Type="http://schemas.openxmlformats.org/officeDocument/2006/relationships/image" Target="../media/image21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02.png"/><Relationship Id="rId14" Type="http://schemas.openxmlformats.org/officeDocument/2006/relationships/image" Target="../media/image206.png"/><Relationship Id="rId22" Type="http://schemas.openxmlformats.org/officeDocument/2006/relationships/image" Target="../media/image2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0.png"/><Relationship Id="rId3" Type="http://schemas.openxmlformats.org/officeDocument/2006/relationships/image" Target="../media/image57.png"/><Relationship Id="rId7" Type="http://schemas.openxmlformats.org/officeDocument/2006/relationships/image" Target="../media/image541.png"/><Relationship Id="rId12" Type="http://schemas.openxmlformats.org/officeDocument/2006/relationships/image" Target="../media/image5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11" Type="http://schemas.openxmlformats.org/officeDocument/2006/relationships/image" Target="../media/image580.png"/><Relationship Id="rId5" Type="http://schemas.openxmlformats.org/officeDocument/2006/relationships/image" Target="../media/image521.png"/><Relationship Id="rId10" Type="http://schemas.openxmlformats.org/officeDocument/2006/relationships/image" Target="../media/image571.png"/><Relationship Id="rId4" Type="http://schemas.openxmlformats.org/officeDocument/2006/relationships/image" Target="../media/image510.png"/><Relationship Id="rId9" Type="http://schemas.openxmlformats.org/officeDocument/2006/relationships/image" Target="../media/image5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0.png"/><Relationship Id="rId18" Type="http://schemas.openxmlformats.org/officeDocument/2006/relationships/image" Target="../media/image28.png"/><Relationship Id="rId7" Type="http://schemas.openxmlformats.org/officeDocument/2006/relationships/image" Target="../media/image541.png"/><Relationship Id="rId12" Type="http://schemas.openxmlformats.org/officeDocument/2006/relationships/image" Target="../media/image590.png"/><Relationship Id="rId17" Type="http://schemas.openxmlformats.org/officeDocument/2006/relationships/image" Target="../media/image22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11" Type="http://schemas.openxmlformats.org/officeDocument/2006/relationships/image" Target="../media/image580.png"/><Relationship Id="rId5" Type="http://schemas.openxmlformats.org/officeDocument/2006/relationships/image" Target="../media/image521.png"/><Relationship Id="rId15" Type="http://schemas.openxmlformats.org/officeDocument/2006/relationships/image" Target="../media/image225.png"/><Relationship Id="rId10" Type="http://schemas.openxmlformats.org/officeDocument/2006/relationships/image" Target="../media/image571.png"/><Relationship Id="rId4" Type="http://schemas.openxmlformats.org/officeDocument/2006/relationships/image" Target="../media/image510.png"/><Relationship Id="rId9" Type="http://schemas.openxmlformats.org/officeDocument/2006/relationships/image" Target="../media/image561.png"/><Relationship Id="rId14" Type="http://schemas.openxmlformats.org/officeDocument/2006/relationships/image" Target="../media/image2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0.png"/><Relationship Id="rId7" Type="http://schemas.openxmlformats.org/officeDocument/2006/relationships/image" Target="../media/image541.png"/><Relationship Id="rId12" Type="http://schemas.openxmlformats.org/officeDocument/2006/relationships/image" Target="../media/image5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11" Type="http://schemas.openxmlformats.org/officeDocument/2006/relationships/image" Target="../media/image580.png"/><Relationship Id="rId5" Type="http://schemas.openxmlformats.org/officeDocument/2006/relationships/image" Target="../media/image521.png"/><Relationship Id="rId15" Type="http://schemas.openxmlformats.org/officeDocument/2006/relationships/image" Target="../media/image229.png"/><Relationship Id="rId10" Type="http://schemas.openxmlformats.org/officeDocument/2006/relationships/image" Target="../media/image571.png"/><Relationship Id="rId4" Type="http://schemas.openxmlformats.org/officeDocument/2006/relationships/image" Target="../media/image510.png"/><Relationship Id="rId9" Type="http://schemas.openxmlformats.org/officeDocument/2006/relationships/image" Target="../media/image561.png"/><Relationship Id="rId14" Type="http://schemas.openxmlformats.org/officeDocument/2006/relationships/image" Target="../media/image2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0.png"/><Relationship Id="rId18" Type="http://schemas.openxmlformats.org/officeDocument/2006/relationships/image" Target="../media/image233.png"/><Relationship Id="rId21" Type="http://schemas.openxmlformats.org/officeDocument/2006/relationships/image" Target="../media/image236.png"/><Relationship Id="rId7" Type="http://schemas.openxmlformats.org/officeDocument/2006/relationships/image" Target="../media/image541.png"/><Relationship Id="rId12" Type="http://schemas.openxmlformats.org/officeDocument/2006/relationships/image" Target="../media/image590.png"/><Relationship Id="rId17" Type="http://schemas.openxmlformats.org/officeDocument/2006/relationships/image" Target="../media/image23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31.png"/><Relationship Id="rId20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11" Type="http://schemas.openxmlformats.org/officeDocument/2006/relationships/image" Target="../media/image580.png"/><Relationship Id="rId5" Type="http://schemas.openxmlformats.org/officeDocument/2006/relationships/image" Target="../media/image521.png"/><Relationship Id="rId15" Type="http://schemas.openxmlformats.org/officeDocument/2006/relationships/image" Target="../media/image230.png"/><Relationship Id="rId10" Type="http://schemas.openxmlformats.org/officeDocument/2006/relationships/image" Target="../media/image571.png"/><Relationship Id="rId19" Type="http://schemas.openxmlformats.org/officeDocument/2006/relationships/image" Target="../media/image234.png"/><Relationship Id="rId4" Type="http://schemas.openxmlformats.org/officeDocument/2006/relationships/image" Target="../media/image510.png"/><Relationship Id="rId9" Type="http://schemas.openxmlformats.org/officeDocument/2006/relationships/image" Target="../media/image561.png"/><Relationship Id="rId14" Type="http://schemas.openxmlformats.org/officeDocument/2006/relationships/image" Target="../media/image2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3.png"/><Relationship Id="rId5" Type="http://schemas.openxmlformats.org/officeDocument/2006/relationships/image" Target="../media/image239.png"/><Relationship Id="rId10" Type="http://schemas.openxmlformats.org/officeDocument/2006/relationships/image" Target="../media/image242.png"/><Relationship Id="rId4" Type="http://schemas.openxmlformats.org/officeDocument/2006/relationships/image" Target="../media/image238.png"/><Relationship Id="rId9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6.pn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image" Target="../media/image251.png"/><Relationship Id="rId4" Type="http://schemas.openxmlformats.org/officeDocument/2006/relationships/image" Target="../media/image2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2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7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9B3BE-B6DA-187E-D4F1-06B3FAA60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787" y="1035126"/>
            <a:ext cx="11059885" cy="2108517"/>
          </a:xfrm>
        </p:spPr>
        <p:txBody>
          <a:bodyPr anchor="ctr">
            <a:normAutofit/>
          </a:bodyPr>
          <a:lstStyle/>
          <a:p>
            <a:r>
              <a:rPr lang="e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Discovering Top-k Relevant and Diversified Rules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6CA63C-E1DF-0AAD-0FD8-71027E727C44}"/>
              </a:ext>
            </a:extLst>
          </p:cNvPr>
          <p:cNvSpPr/>
          <p:nvPr/>
        </p:nvSpPr>
        <p:spPr>
          <a:xfrm>
            <a:off x="2199521" y="3478827"/>
            <a:ext cx="7942415" cy="61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Wenfei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    </a:t>
            </a:r>
            <a:r>
              <a:rPr lang="en-US" altLang="zh-CN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Ziyan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Han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Min </a:t>
            </a: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Guangyi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Zhang*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4A21600-92A6-4760-8206-419F325FD2E8}"/>
              </a:ext>
            </a:extLst>
          </p:cNvPr>
          <p:cNvGrpSpPr/>
          <p:nvPr/>
        </p:nvGrpSpPr>
        <p:grpSpPr>
          <a:xfrm>
            <a:off x="2446845" y="4338573"/>
            <a:ext cx="7298310" cy="1563465"/>
            <a:chOff x="-486240" y="4630240"/>
            <a:chExt cx="7298310" cy="156346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03FEB20-A811-3DAA-8C93-4165B7F6F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383" y="4674207"/>
              <a:ext cx="1459687" cy="1469665"/>
            </a:xfrm>
            <a:prstGeom prst="rect">
              <a:avLst/>
            </a:prstGeom>
          </p:spPr>
        </p:pic>
        <p:pic>
          <p:nvPicPr>
            <p:cNvPr id="7" name="图片 6" descr="徽标, 公司名称&#10;&#10;描述已自动生成">
              <a:extLst>
                <a:ext uri="{FF2B5EF4-FFF2-40B4-BE49-F238E27FC236}">
                  <a16:creationId xmlns:a16="http://schemas.microsoft.com/office/drawing/2014/main" id="{22900D83-F896-D235-DF49-0F3585CD7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51" t="21699" r="31491" b="19083"/>
            <a:stretch>
              <a:fillRect/>
            </a:stretch>
          </p:blipFill>
          <p:spPr>
            <a:xfrm>
              <a:off x="2360704" y="4630240"/>
              <a:ext cx="1712929" cy="156053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F9B9E63-1741-FA7F-E242-31F5B04C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6240" y="4630240"/>
              <a:ext cx="1563465" cy="1563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9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0C1FCE3-B17E-DF46-952F-7D024E60B9E4}"/>
              </a:ext>
            </a:extLst>
          </p:cNvPr>
          <p:cNvGrpSpPr/>
          <p:nvPr/>
        </p:nvGrpSpPr>
        <p:grpSpPr>
          <a:xfrm>
            <a:off x="4662033" y="2094032"/>
            <a:ext cx="3161030" cy="3162300"/>
            <a:chOff x="4662033" y="2322632"/>
            <a:chExt cx="3161030" cy="31623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7FFC68F-904B-1B47-ABFE-1F4DFD03896A}"/>
                </a:ext>
              </a:extLst>
            </p:cNvPr>
            <p:cNvGrpSpPr/>
            <p:nvPr/>
          </p:nvGrpSpPr>
          <p:grpSpPr>
            <a:xfrm>
              <a:off x="4662033" y="2322632"/>
              <a:ext cx="3161030" cy="3162300"/>
              <a:chOff x="4662033" y="2322632"/>
              <a:chExt cx="3161030" cy="316230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E63F4249-007B-67D8-75F4-C2BCE89AD2A6}"/>
                  </a:ext>
                </a:extLst>
              </p:cNvPr>
              <p:cNvSpPr/>
              <p:nvPr/>
            </p:nvSpPr>
            <p:spPr bwMode="auto">
              <a:xfrm>
                <a:off x="6323828" y="2325172"/>
                <a:ext cx="1499235" cy="1812290"/>
              </a:xfrm>
              <a:custGeom>
                <a:avLst/>
                <a:gdLst>
                  <a:gd name="T0" fmla="*/ 0 w 539"/>
                  <a:gd name="T1" fmla="*/ 322 h 652"/>
                  <a:gd name="T2" fmla="*/ 218 w 539"/>
                  <a:gd name="T3" fmla="*/ 564 h 652"/>
                  <a:gd name="T4" fmla="*/ 379 w 539"/>
                  <a:gd name="T5" fmla="*/ 652 h 652"/>
                  <a:gd name="T6" fmla="*/ 539 w 539"/>
                  <a:gd name="T7" fmla="*/ 564 h 652"/>
                  <a:gd name="T8" fmla="*/ 2 w 539"/>
                  <a:gd name="T9" fmla="*/ 0 h 652"/>
                  <a:gd name="T10" fmla="*/ 89 w 539"/>
                  <a:gd name="T11" fmla="*/ 158 h 652"/>
                  <a:gd name="T12" fmla="*/ 0 w 539"/>
                  <a:gd name="T13" fmla="*/ 32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9" h="652">
                    <a:moveTo>
                      <a:pt x="0" y="322"/>
                    </a:moveTo>
                    <a:cubicBezTo>
                      <a:pt x="122" y="337"/>
                      <a:pt x="216" y="439"/>
                      <a:pt x="218" y="564"/>
                    </a:cubicBezTo>
                    <a:cubicBezTo>
                      <a:pt x="379" y="652"/>
                      <a:pt x="379" y="652"/>
                      <a:pt x="379" y="652"/>
                    </a:cubicBezTo>
                    <a:cubicBezTo>
                      <a:pt x="539" y="564"/>
                      <a:pt x="539" y="564"/>
                      <a:pt x="539" y="564"/>
                    </a:cubicBezTo>
                    <a:cubicBezTo>
                      <a:pt x="536" y="263"/>
                      <a:pt x="300" y="17"/>
                      <a:pt x="2" y="0"/>
                    </a:cubicBezTo>
                    <a:cubicBezTo>
                      <a:pt x="89" y="158"/>
                      <a:pt x="89" y="158"/>
                      <a:pt x="89" y="158"/>
                    </a:cubicBez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9599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lvl="5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lvl="6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lvl="7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lvl="8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uk-UA" sz="1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微软雅黑" panose="020B050302020402020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98614C61-0A59-46AA-AB6D-7D5AA3C67D40}"/>
                  </a:ext>
                </a:extLst>
              </p:cNvPr>
              <p:cNvSpPr/>
              <p:nvPr/>
            </p:nvSpPr>
            <p:spPr bwMode="auto">
              <a:xfrm>
                <a:off x="4662033" y="2322632"/>
                <a:ext cx="1813560" cy="1497965"/>
              </a:xfrm>
              <a:custGeom>
                <a:avLst/>
                <a:gdLst>
                  <a:gd name="T0" fmla="*/ 322 w 652"/>
                  <a:gd name="T1" fmla="*/ 539 h 539"/>
                  <a:gd name="T2" fmla="*/ 564 w 652"/>
                  <a:gd name="T3" fmla="*/ 321 h 539"/>
                  <a:gd name="T4" fmla="*/ 652 w 652"/>
                  <a:gd name="T5" fmla="*/ 160 h 539"/>
                  <a:gd name="T6" fmla="*/ 564 w 652"/>
                  <a:gd name="T7" fmla="*/ 0 h 539"/>
                  <a:gd name="T8" fmla="*/ 0 w 652"/>
                  <a:gd name="T9" fmla="*/ 537 h 539"/>
                  <a:gd name="T10" fmla="*/ 159 w 652"/>
                  <a:gd name="T11" fmla="*/ 450 h 539"/>
                  <a:gd name="T12" fmla="*/ 322 w 652"/>
                  <a:gd name="T13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539">
                    <a:moveTo>
                      <a:pt x="322" y="539"/>
                    </a:moveTo>
                    <a:cubicBezTo>
                      <a:pt x="337" y="417"/>
                      <a:pt x="439" y="323"/>
                      <a:pt x="564" y="321"/>
                    </a:cubicBezTo>
                    <a:cubicBezTo>
                      <a:pt x="652" y="160"/>
                      <a:pt x="652" y="160"/>
                      <a:pt x="652" y="160"/>
                    </a:cubicBezTo>
                    <a:cubicBezTo>
                      <a:pt x="564" y="0"/>
                      <a:pt x="564" y="0"/>
                      <a:pt x="564" y="0"/>
                    </a:cubicBezTo>
                    <a:cubicBezTo>
                      <a:pt x="263" y="3"/>
                      <a:pt x="17" y="239"/>
                      <a:pt x="0" y="537"/>
                    </a:cubicBezTo>
                    <a:cubicBezTo>
                      <a:pt x="159" y="450"/>
                      <a:pt x="159" y="450"/>
                      <a:pt x="159" y="450"/>
                    </a:cubicBezTo>
                    <a:lnTo>
                      <a:pt x="322" y="539"/>
                    </a:lnTo>
                    <a:close/>
                  </a:path>
                </a:pathLst>
              </a:custGeom>
              <a:solidFill>
                <a:srgbClr val="00AF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lvl="5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lvl="6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lvl="7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lvl="8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uk-UA" sz="1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微软雅黑" panose="020B050302020402020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D7264F47-5C7F-0B90-3E30-3510EDEAC1BF}"/>
                  </a:ext>
                </a:extLst>
              </p:cNvPr>
              <p:cNvSpPr/>
              <p:nvPr/>
            </p:nvSpPr>
            <p:spPr bwMode="auto">
              <a:xfrm>
                <a:off x="6010773" y="3990777"/>
                <a:ext cx="1812290" cy="1494155"/>
              </a:xfrm>
              <a:custGeom>
                <a:avLst/>
                <a:gdLst>
                  <a:gd name="T0" fmla="*/ 652 w 652"/>
                  <a:gd name="T1" fmla="*/ 2 h 538"/>
                  <a:gd name="T2" fmla="*/ 494 w 652"/>
                  <a:gd name="T3" fmla="*/ 89 h 538"/>
                  <a:gd name="T4" fmla="*/ 330 w 652"/>
                  <a:gd name="T5" fmla="*/ 0 h 538"/>
                  <a:gd name="T6" fmla="*/ 88 w 652"/>
                  <a:gd name="T7" fmla="*/ 218 h 538"/>
                  <a:gd name="T8" fmla="*/ 0 w 652"/>
                  <a:gd name="T9" fmla="*/ 379 h 538"/>
                  <a:gd name="T10" fmla="*/ 88 w 652"/>
                  <a:gd name="T11" fmla="*/ 538 h 538"/>
                  <a:gd name="T12" fmla="*/ 652 w 652"/>
                  <a:gd name="T13" fmla="*/ 2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538">
                    <a:moveTo>
                      <a:pt x="652" y="2"/>
                    </a:moveTo>
                    <a:cubicBezTo>
                      <a:pt x="494" y="89"/>
                      <a:pt x="494" y="89"/>
                      <a:pt x="494" y="89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15" y="122"/>
                      <a:pt x="213" y="216"/>
                      <a:pt x="88" y="218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389" y="536"/>
                      <a:pt x="635" y="300"/>
                      <a:pt x="652" y="2"/>
                    </a:cubicBezTo>
                    <a:close/>
                  </a:path>
                </a:pathLst>
              </a:custGeom>
              <a:solidFill>
                <a:srgbClr val="00AF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lvl="5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lvl="6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lvl="7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lvl="8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uk-UA" sz="1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微软雅黑" panose="020B050302020402020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BE889B7-4FAB-3AE1-7F41-70CF780D9451}"/>
                  </a:ext>
                </a:extLst>
              </p:cNvPr>
              <p:cNvSpPr/>
              <p:nvPr/>
            </p:nvSpPr>
            <p:spPr bwMode="auto">
              <a:xfrm>
                <a:off x="4662033" y="3673912"/>
                <a:ext cx="1496695" cy="1811020"/>
              </a:xfrm>
              <a:custGeom>
                <a:avLst/>
                <a:gdLst>
                  <a:gd name="T0" fmla="*/ 538 w 538"/>
                  <a:gd name="T1" fmla="*/ 330 h 652"/>
                  <a:gd name="T2" fmla="*/ 320 w 538"/>
                  <a:gd name="T3" fmla="*/ 88 h 652"/>
                  <a:gd name="T4" fmla="*/ 159 w 538"/>
                  <a:gd name="T5" fmla="*/ 0 h 652"/>
                  <a:gd name="T6" fmla="*/ 0 w 538"/>
                  <a:gd name="T7" fmla="*/ 88 h 652"/>
                  <a:gd name="T8" fmla="*/ 536 w 538"/>
                  <a:gd name="T9" fmla="*/ 652 h 652"/>
                  <a:gd name="T10" fmla="*/ 449 w 538"/>
                  <a:gd name="T11" fmla="*/ 493 h 652"/>
                  <a:gd name="T12" fmla="*/ 538 w 538"/>
                  <a:gd name="T13" fmla="*/ 33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8" h="652">
                    <a:moveTo>
                      <a:pt x="538" y="330"/>
                    </a:moveTo>
                    <a:cubicBezTo>
                      <a:pt x="416" y="315"/>
                      <a:pt x="322" y="213"/>
                      <a:pt x="320" y="88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389"/>
                      <a:pt x="238" y="635"/>
                      <a:pt x="536" y="652"/>
                    </a:cubicBezTo>
                    <a:cubicBezTo>
                      <a:pt x="449" y="493"/>
                      <a:pt x="449" y="493"/>
                      <a:pt x="449" y="493"/>
                    </a:cubicBezTo>
                    <a:lnTo>
                      <a:pt x="538" y="330"/>
                    </a:lnTo>
                    <a:close/>
                  </a:path>
                </a:pathLst>
              </a:custGeom>
              <a:solidFill>
                <a:srgbClr val="09599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lvl="5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lvl="6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lvl="7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lvl="8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uk-UA" sz="1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微软雅黑" panose="020B0503020204020204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F6DAD18-4766-94F1-6086-A6C159D1F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3718" y="4557197"/>
              <a:ext cx="465455" cy="465455"/>
            </a:xfrm>
            <a:custGeom>
              <a:avLst/>
              <a:gdLst>
                <a:gd name="T0" fmla="*/ 144 w 176"/>
                <a:gd name="T1" fmla="*/ 88 h 176"/>
                <a:gd name="T2" fmla="*/ 152 w 176"/>
                <a:gd name="T3" fmla="*/ 88 h 176"/>
                <a:gd name="T4" fmla="*/ 60 w 176"/>
                <a:gd name="T5" fmla="*/ 136 h 176"/>
                <a:gd name="T6" fmla="*/ 56 w 176"/>
                <a:gd name="T7" fmla="*/ 143 h 176"/>
                <a:gd name="T8" fmla="*/ 60 w 176"/>
                <a:gd name="T9" fmla="*/ 136 h 176"/>
                <a:gd name="T10" fmla="*/ 33 w 176"/>
                <a:gd name="T11" fmla="*/ 120 h 176"/>
                <a:gd name="T12" fmla="*/ 40 w 176"/>
                <a:gd name="T13" fmla="*/ 116 h 176"/>
                <a:gd name="T14" fmla="*/ 56 w 176"/>
                <a:gd name="T15" fmla="*/ 33 h 176"/>
                <a:gd name="T16" fmla="*/ 60 w 176"/>
                <a:gd name="T17" fmla="*/ 40 h 176"/>
                <a:gd name="T18" fmla="*/ 56 w 176"/>
                <a:gd name="T19" fmla="*/ 33 h 176"/>
                <a:gd name="T20" fmla="*/ 24 w 176"/>
                <a:gd name="T21" fmla="*/ 88 h 176"/>
                <a:gd name="T22" fmla="*/ 32 w 176"/>
                <a:gd name="T23" fmla="*/ 88 h 176"/>
                <a:gd name="T24" fmla="*/ 116 w 176"/>
                <a:gd name="T25" fmla="*/ 40 h 176"/>
                <a:gd name="T26" fmla="*/ 120 w 176"/>
                <a:gd name="T27" fmla="*/ 33 h 176"/>
                <a:gd name="T28" fmla="*/ 116 w 176"/>
                <a:gd name="T29" fmla="*/ 40 h 176"/>
                <a:gd name="T30" fmla="*/ 33 w 176"/>
                <a:gd name="T31" fmla="*/ 56 h 176"/>
                <a:gd name="T32" fmla="*/ 40 w 176"/>
                <a:gd name="T33" fmla="*/ 60 h 176"/>
                <a:gd name="T34" fmla="*/ 142 w 176"/>
                <a:gd name="T35" fmla="*/ 115 h 176"/>
                <a:gd name="T36" fmla="*/ 138 w 176"/>
                <a:gd name="T37" fmla="*/ 121 h 176"/>
                <a:gd name="T38" fmla="*/ 142 w 176"/>
                <a:gd name="T39" fmla="*/ 115 h 176"/>
                <a:gd name="T40" fmla="*/ 84 w 176"/>
                <a:gd name="T41" fmla="*/ 148 h 176"/>
                <a:gd name="T42" fmla="*/ 92 w 176"/>
                <a:gd name="T43" fmla="*/ 148 h 176"/>
                <a:gd name="T44" fmla="*/ 138 w 176"/>
                <a:gd name="T45" fmla="*/ 55 h 176"/>
                <a:gd name="T46" fmla="*/ 142 w 176"/>
                <a:gd name="T47" fmla="*/ 61 h 176"/>
                <a:gd name="T48" fmla="*/ 138 w 176"/>
                <a:gd name="T49" fmla="*/ 55 h 176"/>
                <a:gd name="T50" fmla="*/ 103 w 176"/>
                <a:gd name="T51" fmla="*/ 84 h 176"/>
                <a:gd name="T52" fmla="*/ 92 w 176"/>
                <a:gd name="T53" fmla="*/ 28 h 176"/>
                <a:gd name="T54" fmla="*/ 84 w 176"/>
                <a:gd name="T55" fmla="*/ 28 h 176"/>
                <a:gd name="T56" fmla="*/ 72 w 176"/>
                <a:gd name="T57" fmla="*/ 88 h 176"/>
                <a:gd name="T58" fmla="*/ 103 w 176"/>
                <a:gd name="T59" fmla="*/ 92 h 176"/>
                <a:gd name="T60" fmla="*/ 128 w 176"/>
                <a:gd name="T61" fmla="*/ 88 h 176"/>
                <a:gd name="T62" fmla="*/ 88 w 176"/>
                <a:gd name="T63" fmla="*/ 96 h 176"/>
                <a:gd name="T64" fmla="*/ 88 w 176"/>
                <a:gd name="T65" fmla="*/ 80 h 176"/>
                <a:gd name="T66" fmla="*/ 88 w 176"/>
                <a:gd name="T67" fmla="*/ 96 h 176"/>
                <a:gd name="T68" fmla="*/ 115 w 176"/>
                <a:gd name="T69" fmla="*/ 142 h 176"/>
                <a:gd name="T70" fmla="*/ 121 w 176"/>
                <a:gd name="T71" fmla="*/ 138 h 176"/>
                <a:gd name="T72" fmla="*/ 88 w 176"/>
                <a:gd name="T73" fmla="*/ 0 h 176"/>
                <a:gd name="T74" fmla="*/ 88 w 176"/>
                <a:gd name="T75" fmla="*/ 176 h 176"/>
                <a:gd name="T76" fmla="*/ 88 w 176"/>
                <a:gd name="T77" fmla="*/ 0 h 176"/>
                <a:gd name="T78" fmla="*/ 8 w 176"/>
                <a:gd name="T79" fmla="*/ 88 h 176"/>
                <a:gd name="T80" fmla="*/ 168 w 176"/>
                <a:gd name="T81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176">
                  <a:moveTo>
                    <a:pt x="148" y="84"/>
                  </a:moveTo>
                  <a:cubicBezTo>
                    <a:pt x="146" y="84"/>
                    <a:pt x="144" y="86"/>
                    <a:pt x="144" y="88"/>
                  </a:cubicBezTo>
                  <a:cubicBezTo>
                    <a:pt x="144" y="90"/>
                    <a:pt x="146" y="92"/>
                    <a:pt x="148" y="92"/>
                  </a:cubicBezTo>
                  <a:cubicBezTo>
                    <a:pt x="150" y="92"/>
                    <a:pt x="152" y="90"/>
                    <a:pt x="152" y="88"/>
                  </a:cubicBezTo>
                  <a:cubicBezTo>
                    <a:pt x="152" y="86"/>
                    <a:pt x="150" y="84"/>
                    <a:pt x="148" y="84"/>
                  </a:cubicBezTo>
                  <a:moveTo>
                    <a:pt x="60" y="136"/>
                  </a:moveTo>
                  <a:cubicBezTo>
                    <a:pt x="58" y="135"/>
                    <a:pt x="56" y="136"/>
                    <a:pt x="55" y="138"/>
                  </a:cubicBezTo>
                  <a:cubicBezTo>
                    <a:pt x="53" y="140"/>
                    <a:pt x="54" y="142"/>
                    <a:pt x="56" y="143"/>
                  </a:cubicBezTo>
                  <a:cubicBezTo>
                    <a:pt x="58" y="145"/>
                    <a:pt x="60" y="144"/>
                    <a:pt x="61" y="142"/>
                  </a:cubicBezTo>
                  <a:cubicBezTo>
                    <a:pt x="63" y="140"/>
                    <a:pt x="62" y="138"/>
                    <a:pt x="60" y="136"/>
                  </a:cubicBezTo>
                  <a:moveTo>
                    <a:pt x="34" y="115"/>
                  </a:moveTo>
                  <a:cubicBezTo>
                    <a:pt x="32" y="116"/>
                    <a:pt x="31" y="118"/>
                    <a:pt x="33" y="120"/>
                  </a:cubicBezTo>
                  <a:cubicBezTo>
                    <a:pt x="34" y="122"/>
                    <a:pt x="36" y="123"/>
                    <a:pt x="38" y="121"/>
                  </a:cubicBezTo>
                  <a:cubicBezTo>
                    <a:pt x="40" y="120"/>
                    <a:pt x="41" y="118"/>
                    <a:pt x="40" y="116"/>
                  </a:cubicBezTo>
                  <a:cubicBezTo>
                    <a:pt x="38" y="114"/>
                    <a:pt x="36" y="113"/>
                    <a:pt x="34" y="115"/>
                  </a:cubicBezTo>
                  <a:moveTo>
                    <a:pt x="56" y="33"/>
                  </a:moveTo>
                  <a:cubicBezTo>
                    <a:pt x="54" y="34"/>
                    <a:pt x="53" y="36"/>
                    <a:pt x="55" y="38"/>
                  </a:cubicBezTo>
                  <a:cubicBezTo>
                    <a:pt x="56" y="40"/>
                    <a:pt x="58" y="41"/>
                    <a:pt x="60" y="40"/>
                  </a:cubicBezTo>
                  <a:cubicBezTo>
                    <a:pt x="62" y="38"/>
                    <a:pt x="63" y="36"/>
                    <a:pt x="61" y="34"/>
                  </a:cubicBezTo>
                  <a:cubicBezTo>
                    <a:pt x="60" y="32"/>
                    <a:pt x="58" y="31"/>
                    <a:pt x="56" y="33"/>
                  </a:cubicBezTo>
                  <a:moveTo>
                    <a:pt x="28" y="84"/>
                  </a:moveTo>
                  <a:cubicBezTo>
                    <a:pt x="26" y="84"/>
                    <a:pt x="24" y="86"/>
                    <a:pt x="24" y="88"/>
                  </a:cubicBezTo>
                  <a:cubicBezTo>
                    <a:pt x="24" y="90"/>
                    <a:pt x="26" y="92"/>
                    <a:pt x="28" y="92"/>
                  </a:cubicBezTo>
                  <a:cubicBezTo>
                    <a:pt x="30" y="92"/>
                    <a:pt x="32" y="90"/>
                    <a:pt x="32" y="88"/>
                  </a:cubicBezTo>
                  <a:cubicBezTo>
                    <a:pt x="32" y="86"/>
                    <a:pt x="30" y="84"/>
                    <a:pt x="28" y="84"/>
                  </a:cubicBezTo>
                  <a:moveTo>
                    <a:pt x="116" y="40"/>
                  </a:moveTo>
                  <a:cubicBezTo>
                    <a:pt x="118" y="41"/>
                    <a:pt x="120" y="40"/>
                    <a:pt x="121" y="38"/>
                  </a:cubicBezTo>
                  <a:cubicBezTo>
                    <a:pt x="123" y="36"/>
                    <a:pt x="122" y="34"/>
                    <a:pt x="120" y="33"/>
                  </a:cubicBezTo>
                  <a:cubicBezTo>
                    <a:pt x="118" y="31"/>
                    <a:pt x="116" y="32"/>
                    <a:pt x="115" y="34"/>
                  </a:cubicBezTo>
                  <a:cubicBezTo>
                    <a:pt x="113" y="36"/>
                    <a:pt x="114" y="38"/>
                    <a:pt x="116" y="40"/>
                  </a:cubicBezTo>
                  <a:moveTo>
                    <a:pt x="38" y="55"/>
                  </a:moveTo>
                  <a:cubicBezTo>
                    <a:pt x="36" y="53"/>
                    <a:pt x="34" y="54"/>
                    <a:pt x="33" y="56"/>
                  </a:cubicBezTo>
                  <a:cubicBezTo>
                    <a:pt x="31" y="58"/>
                    <a:pt x="32" y="60"/>
                    <a:pt x="34" y="61"/>
                  </a:cubicBezTo>
                  <a:cubicBezTo>
                    <a:pt x="36" y="63"/>
                    <a:pt x="38" y="62"/>
                    <a:pt x="40" y="60"/>
                  </a:cubicBezTo>
                  <a:cubicBezTo>
                    <a:pt x="41" y="58"/>
                    <a:pt x="40" y="56"/>
                    <a:pt x="38" y="55"/>
                  </a:cubicBezTo>
                  <a:moveTo>
                    <a:pt x="142" y="115"/>
                  </a:moveTo>
                  <a:cubicBezTo>
                    <a:pt x="140" y="113"/>
                    <a:pt x="138" y="114"/>
                    <a:pt x="137" y="116"/>
                  </a:cubicBezTo>
                  <a:cubicBezTo>
                    <a:pt x="135" y="118"/>
                    <a:pt x="136" y="120"/>
                    <a:pt x="138" y="121"/>
                  </a:cubicBezTo>
                  <a:cubicBezTo>
                    <a:pt x="140" y="123"/>
                    <a:pt x="142" y="122"/>
                    <a:pt x="143" y="120"/>
                  </a:cubicBezTo>
                  <a:cubicBezTo>
                    <a:pt x="145" y="118"/>
                    <a:pt x="144" y="116"/>
                    <a:pt x="142" y="115"/>
                  </a:cubicBezTo>
                  <a:moveTo>
                    <a:pt x="88" y="144"/>
                  </a:moveTo>
                  <a:cubicBezTo>
                    <a:pt x="86" y="144"/>
                    <a:pt x="84" y="146"/>
                    <a:pt x="84" y="148"/>
                  </a:cubicBezTo>
                  <a:cubicBezTo>
                    <a:pt x="84" y="150"/>
                    <a:pt x="86" y="152"/>
                    <a:pt x="88" y="152"/>
                  </a:cubicBezTo>
                  <a:cubicBezTo>
                    <a:pt x="90" y="152"/>
                    <a:pt x="92" y="150"/>
                    <a:pt x="92" y="148"/>
                  </a:cubicBezTo>
                  <a:cubicBezTo>
                    <a:pt x="92" y="146"/>
                    <a:pt x="90" y="144"/>
                    <a:pt x="88" y="144"/>
                  </a:cubicBezTo>
                  <a:moveTo>
                    <a:pt x="138" y="55"/>
                  </a:moveTo>
                  <a:cubicBezTo>
                    <a:pt x="136" y="56"/>
                    <a:pt x="135" y="58"/>
                    <a:pt x="137" y="60"/>
                  </a:cubicBezTo>
                  <a:cubicBezTo>
                    <a:pt x="138" y="62"/>
                    <a:pt x="140" y="63"/>
                    <a:pt x="142" y="61"/>
                  </a:cubicBezTo>
                  <a:cubicBezTo>
                    <a:pt x="144" y="60"/>
                    <a:pt x="145" y="58"/>
                    <a:pt x="143" y="56"/>
                  </a:cubicBezTo>
                  <a:cubicBezTo>
                    <a:pt x="142" y="54"/>
                    <a:pt x="140" y="53"/>
                    <a:pt x="138" y="55"/>
                  </a:cubicBezTo>
                  <a:moveTo>
                    <a:pt x="124" y="84"/>
                  </a:moveTo>
                  <a:cubicBezTo>
                    <a:pt x="103" y="84"/>
                    <a:pt x="103" y="84"/>
                    <a:pt x="103" y="84"/>
                  </a:cubicBezTo>
                  <a:cubicBezTo>
                    <a:pt x="102" y="78"/>
                    <a:pt x="98" y="74"/>
                    <a:pt x="92" y="73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6"/>
                    <a:pt x="90" y="24"/>
                    <a:pt x="88" y="24"/>
                  </a:cubicBezTo>
                  <a:cubicBezTo>
                    <a:pt x="86" y="24"/>
                    <a:pt x="84" y="26"/>
                    <a:pt x="84" y="28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77" y="74"/>
                    <a:pt x="72" y="81"/>
                    <a:pt x="72" y="88"/>
                  </a:cubicBezTo>
                  <a:cubicBezTo>
                    <a:pt x="72" y="97"/>
                    <a:pt x="79" y="104"/>
                    <a:pt x="88" y="104"/>
                  </a:cubicBezTo>
                  <a:cubicBezTo>
                    <a:pt x="95" y="104"/>
                    <a:pt x="102" y="99"/>
                    <a:pt x="103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6" y="92"/>
                    <a:pt x="128" y="90"/>
                    <a:pt x="128" y="88"/>
                  </a:cubicBezTo>
                  <a:cubicBezTo>
                    <a:pt x="128" y="86"/>
                    <a:pt x="126" y="84"/>
                    <a:pt x="124" y="84"/>
                  </a:cubicBezTo>
                  <a:moveTo>
                    <a:pt x="88" y="96"/>
                  </a:moveTo>
                  <a:cubicBezTo>
                    <a:pt x="84" y="96"/>
                    <a:pt x="80" y="92"/>
                    <a:pt x="80" y="88"/>
                  </a:cubicBezTo>
                  <a:cubicBezTo>
                    <a:pt x="80" y="84"/>
                    <a:pt x="84" y="80"/>
                    <a:pt x="88" y="80"/>
                  </a:cubicBezTo>
                  <a:cubicBezTo>
                    <a:pt x="92" y="80"/>
                    <a:pt x="96" y="84"/>
                    <a:pt x="96" y="88"/>
                  </a:cubicBezTo>
                  <a:cubicBezTo>
                    <a:pt x="96" y="92"/>
                    <a:pt x="92" y="96"/>
                    <a:pt x="88" y="96"/>
                  </a:cubicBezTo>
                  <a:moveTo>
                    <a:pt x="116" y="136"/>
                  </a:moveTo>
                  <a:cubicBezTo>
                    <a:pt x="114" y="138"/>
                    <a:pt x="113" y="140"/>
                    <a:pt x="115" y="142"/>
                  </a:cubicBezTo>
                  <a:cubicBezTo>
                    <a:pt x="116" y="144"/>
                    <a:pt x="118" y="145"/>
                    <a:pt x="120" y="143"/>
                  </a:cubicBezTo>
                  <a:cubicBezTo>
                    <a:pt x="122" y="142"/>
                    <a:pt x="123" y="140"/>
                    <a:pt x="121" y="138"/>
                  </a:cubicBezTo>
                  <a:cubicBezTo>
                    <a:pt x="120" y="136"/>
                    <a:pt x="118" y="135"/>
                    <a:pt x="116" y="136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>
              <a:defPPr>
                <a:defRPr lang="en-US"/>
              </a:defPPr>
              <a:lvl1pPr marL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lvl="1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lvl="5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lvl="6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lvl="7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lvl="8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uk-UA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13" name="Freeform 58">
              <a:extLst>
                <a:ext uri="{FF2B5EF4-FFF2-40B4-BE49-F238E27FC236}">
                  <a16:creationId xmlns:a16="http://schemas.microsoft.com/office/drawing/2014/main" id="{7EC8CB74-143D-89B3-19FF-EEF5AA3CD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598" y="2803962"/>
              <a:ext cx="478155" cy="488315"/>
            </a:xfrm>
            <a:custGeom>
              <a:avLst/>
              <a:gdLst>
                <a:gd name="T0" fmla="*/ 112 w 176"/>
                <a:gd name="T1" fmla="*/ 120 h 176"/>
                <a:gd name="T2" fmla="*/ 120 w 176"/>
                <a:gd name="T3" fmla="*/ 104 h 176"/>
                <a:gd name="T4" fmla="*/ 64 w 176"/>
                <a:gd name="T5" fmla="*/ 96 h 176"/>
                <a:gd name="T6" fmla="*/ 56 w 176"/>
                <a:gd name="T7" fmla="*/ 112 h 176"/>
                <a:gd name="T8" fmla="*/ 64 w 176"/>
                <a:gd name="T9" fmla="*/ 104 h 176"/>
                <a:gd name="T10" fmla="*/ 112 w 176"/>
                <a:gd name="T11" fmla="*/ 112 h 176"/>
                <a:gd name="T12" fmla="*/ 64 w 176"/>
                <a:gd name="T13" fmla="*/ 104 h 176"/>
                <a:gd name="T14" fmla="*/ 152 w 176"/>
                <a:gd name="T15" fmla="*/ 48 h 176"/>
                <a:gd name="T16" fmla="*/ 144 w 176"/>
                <a:gd name="T17" fmla="*/ 8 h 176"/>
                <a:gd name="T18" fmla="*/ 104 w 176"/>
                <a:gd name="T19" fmla="*/ 0 h 176"/>
                <a:gd name="T20" fmla="*/ 24 w 176"/>
                <a:gd name="T21" fmla="*/ 8 h 176"/>
                <a:gd name="T22" fmla="*/ 8 w 176"/>
                <a:gd name="T23" fmla="*/ 48 h 176"/>
                <a:gd name="T24" fmla="*/ 0 w 176"/>
                <a:gd name="T25" fmla="*/ 72 h 176"/>
                <a:gd name="T26" fmla="*/ 16 w 176"/>
                <a:gd name="T27" fmla="*/ 80 h 176"/>
                <a:gd name="T28" fmla="*/ 24 w 176"/>
                <a:gd name="T29" fmla="*/ 176 h 176"/>
                <a:gd name="T30" fmla="*/ 160 w 176"/>
                <a:gd name="T31" fmla="*/ 168 h 176"/>
                <a:gd name="T32" fmla="*/ 168 w 176"/>
                <a:gd name="T33" fmla="*/ 80 h 176"/>
                <a:gd name="T34" fmla="*/ 176 w 176"/>
                <a:gd name="T35" fmla="*/ 56 h 176"/>
                <a:gd name="T36" fmla="*/ 144 w 176"/>
                <a:gd name="T37" fmla="*/ 16 h 176"/>
                <a:gd name="T38" fmla="*/ 128 w 176"/>
                <a:gd name="T39" fmla="*/ 48 h 176"/>
                <a:gd name="T40" fmla="*/ 120 w 176"/>
                <a:gd name="T41" fmla="*/ 16 h 176"/>
                <a:gd name="T42" fmla="*/ 104 w 176"/>
                <a:gd name="T43" fmla="*/ 12 h 176"/>
                <a:gd name="T44" fmla="*/ 104 w 176"/>
                <a:gd name="T45" fmla="*/ 24 h 176"/>
                <a:gd name="T46" fmla="*/ 32 w 176"/>
                <a:gd name="T47" fmla="*/ 8 h 176"/>
                <a:gd name="T48" fmla="*/ 96 w 176"/>
                <a:gd name="T49" fmla="*/ 28 h 176"/>
                <a:gd name="T50" fmla="*/ 120 w 176"/>
                <a:gd name="T51" fmla="*/ 32 h 176"/>
                <a:gd name="T52" fmla="*/ 32 w 176"/>
                <a:gd name="T53" fmla="*/ 48 h 176"/>
                <a:gd name="T54" fmla="*/ 152 w 176"/>
                <a:gd name="T55" fmla="*/ 168 h 176"/>
                <a:gd name="T56" fmla="*/ 24 w 176"/>
                <a:gd name="T57" fmla="*/ 80 h 176"/>
                <a:gd name="T58" fmla="*/ 152 w 176"/>
                <a:gd name="T59" fmla="*/ 168 h 176"/>
                <a:gd name="T60" fmla="*/ 8 w 176"/>
                <a:gd name="T61" fmla="*/ 72 h 176"/>
                <a:gd name="T62" fmla="*/ 168 w 176"/>
                <a:gd name="T63" fmla="*/ 5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76">
                  <a:moveTo>
                    <a:pt x="64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6" y="120"/>
                    <a:pt x="120" y="116"/>
                    <a:pt x="120" y="112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0"/>
                    <a:pt x="116" y="96"/>
                    <a:pt x="112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0" y="96"/>
                    <a:pt x="56" y="100"/>
                    <a:pt x="56" y="104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6"/>
                    <a:pt x="60" y="120"/>
                    <a:pt x="64" y="120"/>
                  </a:cubicBezTo>
                  <a:moveTo>
                    <a:pt x="64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04"/>
                  </a:lnTo>
                  <a:close/>
                  <a:moveTo>
                    <a:pt x="168" y="48"/>
                  </a:moveTo>
                  <a:cubicBezTo>
                    <a:pt x="152" y="48"/>
                    <a:pt x="152" y="48"/>
                    <a:pt x="152" y="48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2"/>
                    <a:pt x="148" y="8"/>
                    <a:pt x="144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52"/>
                    <a:pt x="0" y="5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4" y="80"/>
                    <a:pt x="8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72"/>
                    <a:pt x="20" y="176"/>
                    <a:pt x="24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6" y="176"/>
                    <a:pt x="160" y="172"/>
                    <a:pt x="160" y="16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72" y="80"/>
                    <a:pt x="176" y="76"/>
                    <a:pt x="176" y="72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2"/>
                    <a:pt x="172" y="48"/>
                    <a:pt x="168" y="48"/>
                  </a:cubicBezTo>
                  <a:moveTo>
                    <a:pt x="144" y="16"/>
                  </a:moveTo>
                  <a:cubicBezTo>
                    <a:pt x="144" y="48"/>
                    <a:pt x="144" y="48"/>
                    <a:pt x="144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44" y="16"/>
                  </a:lnTo>
                  <a:close/>
                  <a:moveTo>
                    <a:pt x="104" y="12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12"/>
                  </a:lnTo>
                  <a:close/>
                  <a:moveTo>
                    <a:pt x="32" y="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0"/>
                    <a:pt x="98" y="32"/>
                    <a:pt x="10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32" y="8"/>
                  </a:lnTo>
                  <a:close/>
                  <a:moveTo>
                    <a:pt x="152" y="168"/>
                  </a:moveTo>
                  <a:cubicBezTo>
                    <a:pt x="24" y="168"/>
                    <a:pt x="24" y="168"/>
                    <a:pt x="24" y="16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152" y="80"/>
                    <a:pt x="152" y="80"/>
                    <a:pt x="152" y="80"/>
                  </a:cubicBezTo>
                  <a:lnTo>
                    <a:pt x="152" y="168"/>
                  </a:lnTo>
                  <a:close/>
                  <a:moveTo>
                    <a:pt x="168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>
              <a:defPPr>
                <a:defRPr lang="en-US"/>
              </a:defPPr>
              <a:lvl1pPr marL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lvl="1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lvl="5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lvl="6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lvl="7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lvl="8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uk-UA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14" name="Freeform 121">
              <a:extLst>
                <a:ext uri="{FF2B5EF4-FFF2-40B4-BE49-F238E27FC236}">
                  <a16:creationId xmlns:a16="http://schemas.microsoft.com/office/drawing/2014/main" id="{377654A8-4DD4-EE88-E71B-40C33A950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6128" y="2925882"/>
              <a:ext cx="401320" cy="498475"/>
            </a:xfrm>
            <a:custGeom>
              <a:avLst/>
              <a:gdLst>
                <a:gd name="T0" fmla="*/ 144 w 144"/>
                <a:gd name="T1" fmla="*/ 124 h 176"/>
                <a:gd name="T2" fmla="*/ 112 w 144"/>
                <a:gd name="T3" fmla="*/ 56 h 176"/>
                <a:gd name="T4" fmla="*/ 88 w 144"/>
                <a:gd name="T5" fmla="*/ 19 h 176"/>
                <a:gd name="T6" fmla="*/ 88 w 144"/>
                <a:gd name="T7" fmla="*/ 16 h 176"/>
                <a:gd name="T8" fmla="*/ 72 w 144"/>
                <a:gd name="T9" fmla="*/ 0 h 176"/>
                <a:gd name="T10" fmla="*/ 56 w 144"/>
                <a:gd name="T11" fmla="*/ 16 h 176"/>
                <a:gd name="T12" fmla="*/ 56 w 144"/>
                <a:gd name="T13" fmla="*/ 19 h 176"/>
                <a:gd name="T14" fmla="*/ 32 w 144"/>
                <a:gd name="T15" fmla="*/ 56 h 176"/>
                <a:gd name="T16" fmla="*/ 0 w 144"/>
                <a:gd name="T17" fmla="*/ 124 h 176"/>
                <a:gd name="T18" fmla="*/ 48 w 144"/>
                <a:gd name="T19" fmla="*/ 150 h 176"/>
                <a:gd name="T20" fmla="*/ 48 w 144"/>
                <a:gd name="T21" fmla="*/ 152 h 176"/>
                <a:gd name="T22" fmla="*/ 72 w 144"/>
                <a:gd name="T23" fmla="*/ 176 h 176"/>
                <a:gd name="T24" fmla="*/ 96 w 144"/>
                <a:gd name="T25" fmla="*/ 152 h 176"/>
                <a:gd name="T26" fmla="*/ 96 w 144"/>
                <a:gd name="T27" fmla="*/ 150 h 176"/>
                <a:gd name="T28" fmla="*/ 144 w 144"/>
                <a:gd name="T29" fmla="*/ 124 h 176"/>
                <a:gd name="T30" fmla="*/ 72 w 144"/>
                <a:gd name="T31" fmla="*/ 8 h 176"/>
                <a:gd name="T32" fmla="*/ 80 w 144"/>
                <a:gd name="T33" fmla="*/ 16 h 176"/>
                <a:gd name="T34" fmla="*/ 72 w 144"/>
                <a:gd name="T35" fmla="*/ 24 h 176"/>
                <a:gd name="T36" fmla="*/ 64 w 144"/>
                <a:gd name="T37" fmla="*/ 16 h 176"/>
                <a:gd name="T38" fmla="*/ 72 w 144"/>
                <a:gd name="T39" fmla="*/ 8 h 176"/>
                <a:gd name="T40" fmla="*/ 20 w 144"/>
                <a:gd name="T41" fmla="*/ 102 h 176"/>
                <a:gd name="T42" fmla="*/ 40 w 144"/>
                <a:gd name="T43" fmla="*/ 56 h 176"/>
                <a:gd name="T44" fmla="*/ 60 w 144"/>
                <a:gd name="T45" fmla="*/ 26 h 176"/>
                <a:gd name="T46" fmla="*/ 72 w 144"/>
                <a:gd name="T47" fmla="*/ 32 h 176"/>
                <a:gd name="T48" fmla="*/ 84 w 144"/>
                <a:gd name="T49" fmla="*/ 26 h 176"/>
                <a:gd name="T50" fmla="*/ 104 w 144"/>
                <a:gd name="T51" fmla="*/ 56 h 176"/>
                <a:gd name="T52" fmla="*/ 124 w 144"/>
                <a:gd name="T53" fmla="*/ 102 h 176"/>
                <a:gd name="T54" fmla="*/ 129 w 144"/>
                <a:gd name="T55" fmla="*/ 107 h 176"/>
                <a:gd name="T56" fmla="*/ 72 w 144"/>
                <a:gd name="T57" fmla="*/ 120 h 176"/>
                <a:gd name="T58" fmla="*/ 15 w 144"/>
                <a:gd name="T59" fmla="*/ 107 h 176"/>
                <a:gd name="T60" fmla="*/ 20 w 144"/>
                <a:gd name="T61" fmla="*/ 102 h 176"/>
                <a:gd name="T62" fmla="*/ 72 w 144"/>
                <a:gd name="T63" fmla="*/ 168 h 176"/>
                <a:gd name="T64" fmla="*/ 56 w 144"/>
                <a:gd name="T65" fmla="*/ 152 h 176"/>
                <a:gd name="T66" fmla="*/ 56 w 144"/>
                <a:gd name="T67" fmla="*/ 151 h 176"/>
                <a:gd name="T68" fmla="*/ 72 w 144"/>
                <a:gd name="T69" fmla="*/ 152 h 176"/>
                <a:gd name="T70" fmla="*/ 88 w 144"/>
                <a:gd name="T71" fmla="*/ 151 h 176"/>
                <a:gd name="T72" fmla="*/ 88 w 144"/>
                <a:gd name="T73" fmla="*/ 152 h 176"/>
                <a:gd name="T74" fmla="*/ 72 w 144"/>
                <a:gd name="T75" fmla="*/ 168 h 176"/>
                <a:gd name="T76" fmla="*/ 72 w 144"/>
                <a:gd name="T77" fmla="*/ 144 h 176"/>
                <a:gd name="T78" fmla="*/ 8 w 144"/>
                <a:gd name="T79" fmla="*/ 124 h 176"/>
                <a:gd name="T80" fmla="*/ 11 w 144"/>
                <a:gd name="T81" fmla="*/ 113 h 176"/>
                <a:gd name="T82" fmla="*/ 72 w 144"/>
                <a:gd name="T83" fmla="*/ 128 h 176"/>
                <a:gd name="T84" fmla="*/ 133 w 144"/>
                <a:gd name="T85" fmla="*/ 113 h 176"/>
                <a:gd name="T86" fmla="*/ 136 w 144"/>
                <a:gd name="T87" fmla="*/ 124 h 176"/>
                <a:gd name="T88" fmla="*/ 72 w 144"/>
                <a:gd name="T89" fmla="*/ 14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176">
                  <a:moveTo>
                    <a:pt x="144" y="124"/>
                  </a:moveTo>
                  <a:cubicBezTo>
                    <a:pt x="144" y="96"/>
                    <a:pt x="112" y="96"/>
                    <a:pt x="112" y="56"/>
                  </a:cubicBezTo>
                  <a:cubicBezTo>
                    <a:pt x="112" y="39"/>
                    <a:pt x="102" y="25"/>
                    <a:pt x="88" y="19"/>
                  </a:cubicBezTo>
                  <a:cubicBezTo>
                    <a:pt x="88" y="18"/>
                    <a:pt x="88" y="17"/>
                    <a:pt x="88" y="16"/>
                  </a:cubicBezTo>
                  <a:cubicBezTo>
                    <a:pt x="88" y="7"/>
                    <a:pt x="81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56" y="17"/>
                    <a:pt x="56" y="18"/>
                    <a:pt x="56" y="19"/>
                  </a:cubicBezTo>
                  <a:cubicBezTo>
                    <a:pt x="42" y="25"/>
                    <a:pt x="32" y="39"/>
                    <a:pt x="32" y="56"/>
                  </a:cubicBezTo>
                  <a:cubicBezTo>
                    <a:pt x="32" y="96"/>
                    <a:pt x="0" y="96"/>
                    <a:pt x="0" y="124"/>
                  </a:cubicBezTo>
                  <a:cubicBezTo>
                    <a:pt x="0" y="136"/>
                    <a:pt x="20" y="147"/>
                    <a:pt x="48" y="150"/>
                  </a:cubicBezTo>
                  <a:cubicBezTo>
                    <a:pt x="48" y="151"/>
                    <a:pt x="48" y="151"/>
                    <a:pt x="48" y="152"/>
                  </a:cubicBezTo>
                  <a:cubicBezTo>
                    <a:pt x="48" y="165"/>
                    <a:pt x="59" y="176"/>
                    <a:pt x="72" y="176"/>
                  </a:cubicBezTo>
                  <a:cubicBezTo>
                    <a:pt x="85" y="176"/>
                    <a:pt x="96" y="165"/>
                    <a:pt x="96" y="152"/>
                  </a:cubicBezTo>
                  <a:cubicBezTo>
                    <a:pt x="96" y="151"/>
                    <a:pt x="96" y="151"/>
                    <a:pt x="96" y="150"/>
                  </a:cubicBezTo>
                  <a:cubicBezTo>
                    <a:pt x="124" y="147"/>
                    <a:pt x="144" y="136"/>
                    <a:pt x="144" y="124"/>
                  </a:cubicBezTo>
                  <a:moveTo>
                    <a:pt x="72" y="8"/>
                  </a:moveTo>
                  <a:cubicBezTo>
                    <a:pt x="76" y="8"/>
                    <a:pt x="80" y="12"/>
                    <a:pt x="80" y="16"/>
                  </a:cubicBezTo>
                  <a:cubicBezTo>
                    <a:pt x="80" y="20"/>
                    <a:pt x="76" y="24"/>
                    <a:pt x="72" y="24"/>
                  </a:cubicBezTo>
                  <a:cubicBezTo>
                    <a:pt x="68" y="24"/>
                    <a:pt x="64" y="20"/>
                    <a:pt x="64" y="16"/>
                  </a:cubicBezTo>
                  <a:cubicBezTo>
                    <a:pt x="64" y="12"/>
                    <a:pt x="68" y="8"/>
                    <a:pt x="72" y="8"/>
                  </a:cubicBezTo>
                  <a:moveTo>
                    <a:pt x="20" y="102"/>
                  </a:moveTo>
                  <a:cubicBezTo>
                    <a:pt x="29" y="93"/>
                    <a:pt x="40" y="81"/>
                    <a:pt x="40" y="56"/>
                  </a:cubicBezTo>
                  <a:cubicBezTo>
                    <a:pt x="40" y="43"/>
                    <a:pt x="48" y="31"/>
                    <a:pt x="60" y="26"/>
                  </a:cubicBezTo>
                  <a:cubicBezTo>
                    <a:pt x="63" y="30"/>
                    <a:pt x="67" y="32"/>
                    <a:pt x="72" y="32"/>
                  </a:cubicBezTo>
                  <a:cubicBezTo>
                    <a:pt x="77" y="32"/>
                    <a:pt x="81" y="30"/>
                    <a:pt x="84" y="26"/>
                  </a:cubicBezTo>
                  <a:cubicBezTo>
                    <a:pt x="96" y="31"/>
                    <a:pt x="104" y="43"/>
                    <a:pt x="104" y="56"/>
                  </a:cubicBezTo>
                  <a:cubicBezTo>
                    <a:pt x="104" y="81"/>
                    <a:pt x="115" y="93"/>
                    <a:pt x="124" y="102"/>
                  </a:cubicBezTo>
                  <a:cubicBezTo>
                    <a:pt x="126" y="104"/>
                    <a:pt x="128" y="106"/>
                    <a:pt x="129" y="107"/>
                  </a:cubicBezTo>
                  <a:cubicBezTo>
                    <a:pt x="121" y="115"/>
                    <a:pt x="99" y="120"/>
                    <a:pt x="72" y="120"/>
                  </a:cubicBezTo>
                  <a:cubicBezTo>
                    <a:pt x="45" y="120"/>
                    <a:pt x="23" y="115"/>
                    <a:pt x="15" y="107"/>
                  </a:cubicBezTo>
                  <a:cubicBezTo>
                    <a:pt x="16" y="106"/>
                    <a:pt x="18" y="104"/>
                    <a:pt x="20" y="102"/>
                  </a:cubicBezTo>
                  <a:moveTo>
                    <a:pt x="72" y="168"/>
                  </a:moveTo>
                  <a:cubicBezTo>
                    <a:pt x="63" y="168"/>
                    <a:pt x="56" y="161"/>
                    <a:pt x="56" y="152"/>
                  </a:cubicBezTo>
                  <a:cubicBezTo>
                    <a:pt x="56" y="152"/>
                    <a:pt x="56" y="152"/>
                    <a:pt x="56" y="151"/>
                  </a:cubicBezTo>
                  <a:cubicBezTo>
                    <a:pt x="61" y="152"/>
                    <a:pt x="67" y="152"/>
                    <a:pt x="72" y="152"/>
                  </a:cubicBezTo>
                  <a:cubicBezTo>
                    <a:pt x="77" y="152"/>
                    <a:pt x="83" y="152"/>
                    <a:pt x="88" y="151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61"/>
                    <a:pt x="81" y="168"/>
                    <a:pt x="72" y="168"/>
                  </a:cubicBezTo>
                  <a:moveTo>
                    <a:pt x="72" y="144"/>
                  </a:moveTo>
                  <a:cubicBezTo>
                    <a:pt x="31" y="144"/>
                    <a:pt x="8" y="131"/>
                    <a:pt x="8" y="124"/>
                  </a:cubicBezTo>
                  <a:cubicBezTo>
                    <a:pt x="8" y="120"/>
                    <a:pt x="9" y="116"/>
                    <a:pt x="11" y="113"/>
                  </a:cubicBezTo>
                  <a:cubicBezTo>
                    <a:pt x="22" y="122"/>
                    <a:pt x="45" y="128"/>
                    <a:pt x="72" y="128"/>
                  </a:cubicBezTo>
                  <a:cubicBezTo>
                    <a:pt x="99" y="128"/>
                    <a:pt x="122" y="122"/>
                    <a:pt x="133" y="113"/>
                  </a:cubicBezTo>
                  <a:cubicBezTo>
                    <a:pt x="135" y="116"/>
                    <a:pt x="136" y="120"/>
                    <a:pt x="136" y="124"/>
                  </a:cubicBezTo>
                  <a:cubicBezTo>
                    <a:pt x="136" y="131"/>
                    <a:pt x="113" y="144"/>
                    <a:pt x="72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>
              <a:defPPr>
                <a:defRPr lang="en-US"/>
              </a:defPPr>
              <a:lvl1pPr marL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lvl="1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lvl="5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lvl="6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lvl="7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lvl="8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uk-UA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15" name="Freeform 171">
              <a:extLst>
                <a:ext uri="{FF2B5EF4-FFF2-40B4-BE49-F238E27FC236}">
                  <a16:creationId xmlns:a16="http://schemas.microsoft.com/office/drawing/2014/main" id="{FD553778-4A98-9BA0-5ED1-6DB976292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9238" y="4330502"/>
              <a:ext cx="409575" cy="400685"/>
            </a:xfrm>
            <a:custGeom>
              <a:avLst/>
              <a:gdLst>
                <a:gd name="T0" fmla="*/ 84 w 176"/>
                <a:gd name="T1" fmla="*/ 133 h 177"/>
                <a:gd name="T2" fmla="*/ 92 w 176"/>
                <a:gd name="T3" fmla="*/ 141 h 177"/>
                <a:gd name="T4" fmla="*/ 92 w 176"/>
                <a:gd name="T5" fmla="*/ 133 h 177"/>
                <a:gd name="T6" fmla="*/ 68 w 176"/>
                <a:gd name="T7" fmla="*/ 101 h 177"/>
                <a:gd name="T8" fmla="*/ 76 w 176"/>
                <a:gd name="T9" fmla="*/ 101 h 177"/>
                <a:gd name="T10" fmla="*/ 84 w 176"/>
                <a:gd name="T11" fmla="*/ 125 h 177"/>
                <a:gd name="T12" fmla="*/ 76 w 176"/>
                <a:gd name="T13" fmla="*/ 117 h 177"/>
                <a:gd name="T14" fmla="*/ 76 w 176"/>
                <a:gd name="T15" fmla="*/ 125 h 177"/>
                <a:gd name="T16" fmla="*/ 52 w 176"/>
                <a:gd name="T17" fmla="*/ 101 h 177"/>
                <a:gd name="T18" fmla="*/ 60 w 176"/>
                <a:gd name="T19" fmla="*/ 101 h 177"/>
                <a:gd name="T20" fmla="*/ 52 w 176"/>
                <a:gd name="T21" fmla="*/ 125 h 177"/>
                <a:gd name="T22" fmla="*/ 60 w 176"/>
                <a:gd name="T23" fmla="*/ 141 h 177"/>
                <a:gd name="T24" fmla="*/ 60 w 176"/>
                <a:gd name="T25" fmla="*/ 133 h 177"/>
                <a:gd name="T26" fmla="*/ 36 w 176"/>
                <a:gd name="T27" fmla="*/ 101 h 177"/>
                <a:gd name="T28" fmla="*/ 44 w 176"/>
                <a:gd name="T29" fmla="*/ 101 h 177"/>
                <a:gd name="T30" fmla="*/ 84 w 176"/>
                <a:gd name="T31" fmla="*/ 109 h 177"/>
                <a:gd name="T32" fmla="*/ 140 w 176"/>
                <a:gd name="T33" fmla="*/ 101 h 177"/>
                <a:gd name="T34" fmla="*/ 140 w 176"/>
                <a:gd name="T35" fmla="*/ 109 h 177"/>
                <a:gd name="T36" fmla="*/ 116 w 176"/>
                <a:gd name="T37" fmla="*/ 101 h 177"/>
                <a:gd name="T38" fmla="*/ 124 w 176"/>
                <a:gd name="T39" fmla="*/ 101 h 177"/>
                <a:gd name="T40" fmla="*/ 132 w 176"/>
                <a:gd name="T41" fmla="*/ 125 h 177"/>
                <a:gd name="T42" fmla="*/ 124 w 176"/>
                <a:gd name="T43" fmla="*/ 117 h 177"/>
                <a:gd name="T44" fmla="*/ 124 w 176"/>
                <a:gd name="T45" fmla="*/ 125 h 177"/>
                <a:gd name="T46" fmla="*/ 100 w 176"/>
                <a:gd name="T47" fmla="*/ 117 h 177"/>
                <a:gd name="T48" fmla="*/ 108 w 176"/>
                <a:gd name="T49" fmla="*/ 117 h 177"/>
                <a:gd name="T50" fmla="*/ 100 w 176"/>
                <a:gd name="T51" fmla="*/ 109 h 177"/>
                <a:gd name="T52" fmla="*/ 148 w 176"/>
                <a:gd name="T53" fmla="*/ 109 h 177"/>
                <a:gd name="T54" fmla="*/ 148 w 176"/>
                <a:gd name="T55" fmla="*/ 101 h 177"/>
                <a:gd name="T56" fmla="*/ 124 w 176"/>
                <a:gd name="T57" fmla="*/ 133 h 177"/>
                <a:gd name="T58" fmla="*/ 132 w 176"/>
                <a:gd name="T59" fmla="*/ 133 h 177"/>
                <a:gd name="T60" fmla="*/ 156 w 176"/>
                <a:gd name="T61" fmla="*/ 149 h 177"/>
                <a:gd name="T62" fmla="*/ 132 w 176"/>
                <a:gd name="T63" fmla="*/ 157 h 177"/>
                <a:gd name="T64" fmla="*/ 132 w 176"/>
                <a:gd name="T65" fmla="*/ 149 h 177"/>
                <a:gd name="T66" fmla="*/ 124 w 176"/>
                <a:gd name="T67" fmla="*/ 157 h 177"/>
                <a:gd name="T68" fmla="*/ 116 w 176"/>
                <a:gd name="T69" fmla="*/ 157 h 177"/>
                <a:gd name="T70" fmla="*/ 156 w 176"/>
                <a:gd name="T71" fmla="*/ 133 h 177"/>
                <a:gd name="T72" fmla="*/ 160 w 176"/>
                <a:gd name="T73" fmla="*/ 81 h 177"/>
                <a:gd name="T74" fmla="*/ 106 w 176"/>
                <a:gd name="T75" fmla="*/ 57 h 177"/>
                <a:gd name="T76" fmla="*/ 129 w 176"/>
                <a:gd name="T77" fmla="*/ 1 h 177"/>
                <a:gd name="T78" fmla="*/ 81 w 176"/>
                <a:gd name="T79" fmla="*/ 70 h 177"/>
                <a:gd name="T80" fmla="*/ 0 w 176"/>
                <a:gd name="T81" fmla="*/ 97 h 177"/>
                <a:gd name="T82" fmla="*/ 160 w 176"/>
                <a:gd name="T83" fmla="*/ 177 h 177"/>
                <a:gd name="T84" fmla="*/ 160 w 176"/>
                <a:gd name="T85" fmla="*/ 81 h 177"/>
                <a:gd name="T86" fmla="*/ 16 w 176"/>
                <a:gd name="T87" fmla="*/ 169 h 177"/>
                <a:gd name="T88" fmla="*/ 16 w 176"/>
                <a:gd name="T89" fmla="*/ 89 h 177"/>
                <a:gd name="T90" fmla="*/ 168 w 176"/>
                <a:gd name="T91" fmla="*/ 161 h 177"/>
                <a:gd name="T92" fmla="*/ 108 w 176"/>
                <a:gd name="T93" fmla="*/ 141 h 177"/>
                <a:gd name="T94" fmla="*/ 44 w 176"/>
                <a:gd name="T95" fmla="*/ 117 h 177"/>
                <a:gd name="T96" fmla="*/ 44 w 176"/>
                <a:gd name="T97" fmla="*/ 125 h 177"/>
                <a:gd name="T98" fmla="*/ 156 w 176"/>
                <a:gd name="T99" fmla="*/ 125 h 177"/>
                <a:gd name="T100" fmla="*/ 148 w 176"/>
                <a:gd name="T101" fmla="*/ 125 h 177"/>
                <a:gd name="T102" fmla="*/ 108 w 176"/>
                <a:gd name="T103" fmla="*/ 149 h 177"/>
                <a:gd name="T104" fmla="*/ 28 w 176"/>
                <a:gd name="T105" fmla="*/ 117 h 177"/>
                <a:gd name="T106" fmla="*/ 28 w 176"/>
                <a:gd name="T107" fmla="*/ 125 h 177"/>
                <a:gd name="T108" fmla="*/ 20 w 176"/>
                <a:gd name="T109" fmla="*/ 101 h 177"/>
                <a:gd name="T110" fmla="*/ 28 w 176"/>
                <a:gd name="T111" fmla="*/ 101 h 177"/>
                <a:gd name="T112" fmla="*/ 20 w 176"/>
                <a:gd name="T113" fmla="*/ 141 h 177"/>
                <a:gd name="T114" fmla="*/ 20 w 176"/>
                <a:gd name="T115" fmla="*/ 157 h 177"/>
                <a:gd name="T116" fmla="*/ 20 w 176"/>
                <a:gd name="T117" fmla="*/ 149 h 177"/>
                <a:gd name="T118" fmla="*/ 44 w 176"/>
                <a:gd name="T119" fmla="*/ 133 h 177"/>
                <a:gd name="T120" fmla="*/ 52 w 176"/>
                <a:gd name="T121" fmla="*/ 133 h 177"/>
                <a:gd name="T122" fmla="*/ 44 w 176"/>
                <a:gd name="T123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177">
                  <a:moveTo>
                    <a:pt x="76" y="141"/>
                  </a:moveTo>
                  <a:cubicBezTo>
                    <a:pt x="84" y="141"/>
                    <a:pt x="84" y="141"/>
                    <a:pt x="84" y="141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6" y="133"/>
                    <a:pt x="76" y="133"/>
                    <a:pt x="76" y="133"/>
                  </a:cubicBezTo>
                  <a:lnTo>
                    <a:pt x="76" y="141"/>
                  </a:lnTo>
                  <a:close/>
                  <a:moveTo>
                    <a:pt x="92" y="141"/>
                  </a:moveTo>
                  <a:cubicBezTo>
                    <a:pt x="100" y="141"/>
                    <a:pt x="100" y="141"/>
                    <a:pt x="100" y="141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2" y="133"/>
                    <a:pt x="92" y="133"/>
                    <a:pt x="92" y="133"/>
                  </a:cubicBezTo>
                  <a:lnTo>
                    <a:pt x="92" y="141"/>
                  </a:lnTo>
                  <a:close/>
                  <a:moveTo>
                    <a:pt x="76" y="101"/>
                  </a:moveTo>
                  <a:cubicBezTo>
                    <a:pt x="68" y="101"/>
                    <a:pt x="68" y="101"/>
                    <a:pt x="68" y="101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6" y="109"/>
                    <a:pt x="76" y="109"/>
                    <a:pt x="76" y="109"/>
                  </a:cubicBezTo>
                  <a:lnTo>
                    <a:pt x="76" y="101"/>
                  </a:lnTo>
                  <a:close/>
                  <a:moveTo>
                    <a:pt x="92" y="117"/>
                  </a:moveTo>
                  <a:cubicBezTo>
                    <a:pt x="84" y="117"/>
                    <a:pt x="84" y="117"/>
                    <a:pt x="84" y="117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92" y="125"/>
                    <a:pt x="92" y="125"/>
                    <a:pt x="92" y="125"/>
                  </a:cubicBezTo>
                  <a:lnTo>
                    <a:pt x="92" y="117"/>
                  </a:lnTo>
                  <a:close/>
                  <a:moveTo>
                    <a:pt x="76" y="117"/>
                  </a:moveTo>
                  <a:cubicBezTo>
                    <a:pt x="68" y="117"/>
                    <a:pt x="68" y="117"/>
                    <a:pt x="68" y="117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76" y="125"/>
                    <a:pt x="76" y="125"/>
                    <a:pt x="76" y="125"/>
                  </a:cubicBezTo>
                  <a:lnTo>
                    <a:pt x="76" y="117"/>
                  </a:lnTo>
                  <a:close/>
                  <a:moveTo>
                    <a:pt x="60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60" y="109"/>
                    <a:pt x="60" y="109"/>
                    <a:pt x="60" y="109"/>
                  </a:cubicBezTo>
                  <a:lnTo>
                    <a:pt x="60" y="101"/>
                  </a:lnTo>
                  <a:close/>
                  <a:moveTo>
                    <a:pt x="60" y="117"/>
                  </a:moveTo>
                  <a:cubicBezTo>
                    <a:pt x="52" y="117"/>
                    <a:pt x="52" y="117"/>
                    <a:pt x="52" y="117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60" y="125"/>
                    <a:pt x="60" y="125"/>
                    <a:pt x="60" y="125"/>
                  </a:cubicBezTo>
                  <a:lnTo>
                    <a:pt x="60" y="117"/>
                  </a:lnTo>
                  <a:close/>
                  <a:moveTo>
                    <a:pt x="60" y="141"/>
                  </a:moveTo>
                  <a:cubicBezTo>
                    <a:pt x="68" y="141"/>
                    <a:pt x="68" y="141"/>
                    <a:pt x="68" y="14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0" y="133"/>
                    <a:pt x="60" y="133"/>
                    <a:pt x="60" y="133"/>
                  </a:cubicBezTo>
                  <a:lnTo>
                    <a:pt x="60" y="141"/>
                  </a:lnTo>
                  <a:close/>
                  <a:moveTo>
                    <a:pt x="44" y="101"/>
                  </a:moveTo>
                  <a:cubicBezTo>
                    <a:pt x="36" y="101"/>
                    <a:pt x="36" y="101"/>
                    <a:pt x="36" y="101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44" y="109"/>
                    <a:pt x="44" y="109"/>
                    <a:pt x="44" y="109"/>
                  </a:cubicBezTo>
                  <a:lnTo>
                    <a:pt x="44" y="101"/>
                  </a:lnTo>
                  <a:close/>
                  <a:moveTo>
                    <a:pt x="92" y="101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92" y="109"/>
                    <a:pt x="92" y="109"/>
                    <a:pt x="92" y="109"/>
                  </a:cubicBezTo>
                  <a:lnTo>
                    <a:pt x="92" y="101"/>
                  </a:lnTo>
                  <a:close/>
                  <a:moveTo>
                    <a:pt x="140" y="101"/>
                  </a:moveTo>
                  <a:cubicBezTo>
                    <a:pt x="132" y="101"/>
                    <a:pt x="132" y="101"/>
                    <a:pt x="132" y="101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40" y="109"/>
                    <a:pt x="140" y="109"/>
                    <a:pt x="140" y="109"/>
                  </a:cubicBezTo>
                  <a:lnTo>
                    <a:pt x="140" y="101"/>
                  </a:lnTo>
                  <a:close/>
                  <a:moveTo>
                    <a:pt x="124" y="101"/>
                  </a:moveTo>
                  <a:cubicBezTo>
                    <a:pt x="116" y="101"/>
                    <a:pt x="116" y="101"/>
                    <a:pt x="116" y="101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24" y="109"/>
                    <a:pt x="124" y="109"/>
                    <a:pt x="124" y="109"/>
                  </a:cubicBezTo>
                  <a:lnTo>
                    <a:pt x="124" y="101"/>
                  </a:lnTo>
                  <a:close/>
                  <a:moveTo>
                    <a:pt x="140" y="117"/>
                  </a:moveTo>
                  <a:cubicBezTo>
                    <a:pt x="132" y="117"/>
                    <a:pt x="132" y="117"/>
                    <a:pt x="132" y="117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40" y="125"/>
                    <a:pt x="140" y="125"/>
                    <a:pt x="140" y="125"/>
                  </a:cubicBezTo>
                  <a:lnTo>
                    <a:pt x="140" y="117"/>
                  </a:lnTo>
                  <a:close/>
                  <a:moveTo>
                    <a:pt x="124" y="117"/>
                  </a:moveTo>
                  <a:cubicBezTo>
                    <a:pt x="116" y="117"/>
                    <a:pt x="116" y="117"/>
                    <a:pt x="116" y="117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24" y="125"/>
                    <a:pt x="124" y="125"/>
                    <a:pt x="124" y="125"/>
                  </a:cubicBezTo>
                  <a:lnTo>
                    <a:pt x="124" y="117"/>
                  </a:lnTo>
                  <a:close/>
                  <a:moveTo>
                    <a:pt x="108" y="117"/>
                  </a:moveTo>
                  <a:cubicBezTo>
                    <a:pt x="100" y="117"/>
                    <a:pt x="100" y="117"/>
                    <a:pt x="100" y="117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8" y="125"/>
                    <a:pt x="108" y="125"/>
                    <a:pt x="108" y="125"/>
                  </a:cubicBezTo>
                  <a:lnTo>
                    <a:pt x="108" y="117"/>
                  </a:lnTo>
                  <a:close/>
                  <a:moveTo>
                    <a:pt x="108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8" y="109"/>
                    <a:pt x="108" y="109"/>
                    <a:pt x="108" y="109"/>
                  </a:cubicBezTo>
                  <a:lnTo>
                    <a:pt x="108" y="101"/>
                  </a:lnTo>
                  <a:close/>
                  <a:moveTo>
                    <a:pt x="148" y="109"/>
                  </a:moveTo>
                  <a:cubicBezTo>
                    <a:pt x="156" y="109"/>
                    <a:pt x="156" y="109"/>
                    <a:pt x="156" y="109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48" y="101"/>
                    <a:pt x="148" y="101"/>
                    <a:pt x="148" y="101"/>
                  </a:cubicBezTo>
                  <a:lnTo>
                    <a:pt x="148" y="109"/>
                  </a:lnTo>
                  <a:close/>
                  <a:moveTo>
                    <a:pt x="132" y="133"/>
                  </a:moveTo>
                  <a:cubicBezTo>
                    <a:pt x="124" y="133"/>
                    <a:pt x="124" y="133"/>
                    <a:pt x="124" y="133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32" y="141"/>
                    <a:pt x="132" y="141"/>
                    <a:pt x="132" y="141"/>
                  </a:cubicBezTo>
                  <a:lnTo>
                    <a:pt x="132" y="133"/>
                  </a:lnTo>
                  <a:close/>
                  <a:moveTo>
                    <a:pt x="148" y="157"/>
                  </a:moveTo>
                  <a:cubicBezTo>
                    <a:pt x="156" y="157"/>
                    <a:pt x="156" y="157"/>
                    <a:pt x="156" y="157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48" y="149"/>
                    <a:pt x="148" y="149"/>
                    <a:pt x="148" y="149"/>
                  </a:cubicBezTo>
                  <a:lnTo>
                    <a:pt x="148" y="157"/>
                  </a:lnTo>
                  <a:close/>
                  <a:moveTo>
                    <a:pt x="132" y="157"/>
                  </a:moveTo>
                  <a:cubicBezTo>
                    <a:pt x="140" y="157"/>
                    <a:pt x="140" y="157"/>
                    <a:pt x="140" y="157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32" y="149"/>
                    <a:pt x="132" y="149"/>
                    <a:pt x="132" y="149"/>
                  </a:cubicBezTo>
                  <a:lnTo>
                    <a:pt x="132" y="157"/>
                  </a:lnTo>
                  <a:close/>
                  <a:moveTo>
                    <a:pt x="116" y="157"/>
                  </a:moveTo>
                  <a:cubicBezTo>
                    <a:pt x="124" y="157"/>
                    <a:pt x="124" y="157"/>
                    <a:pt x="124" y="157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16" y="149"/>
                    <a:pt x="116" y="149"/>
                    <a:pt x="116" y="149"/>
                  </a:cubicBezTo>
                  <a:lnTo>
                    <a:pt x="116" y="157"/>
                  </a:lnTo>
                  <a:close/>
                  <a:moveTo>
                    <a:pt x="140" y="141"/>
                  </a:moveTo>
                  <a:cubicBezTo>
                    <a:pt x="156" y="141"/>
                    <a:pt x="156" y="141"/>
                    <a:pt x="156" y="141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40" y="133"/>
                    <a:pt x="140" y="133"/>
                    <a:pt x="140" y="133"/>
                  </a:cubicBezTo>
                  <a:lnTo>
                    <a:pt x="140" y="141"/>
                  </a:lnTo>
                  <a:close/>
                  <a:moveTo>
                    <a:pt x="160" y="81"/>
                  </a:moveTo>
                  <a:cubicBezTo>
                    <a:pt x="89" y="81"/>
                    <a:pt x="89" y="81"/>
                    <a:pt x="89" y="81"/>
                  </a:cubicBezTo>
                  <a:cubicBezTo>
                    <a:pt x="88" y="78"/>
                    <a:pt x="88" y="75"/>
                    <a:pt x="89" y="72"/>
                  </a:cubicBezTo>
                  <a:cubicBezTo>
                    <a:pt x="90" y="65"/>
                    <a:pt x="96" y="60"/>
                    <a:pt x="106" y="57"/>
                  </a:cubicBezTo>
                  <a:cubicBezTo>
                    <a:pt x="122" y="51"/>
                    <a:pt x="129" y="41"/>
                    <a:pt x="132" y="34"/>
                  </a:cubicBezTo>
                  <a:cubicBezTo>
                    <a:pt x="136" y="24"/>
                    <a:pt x="137" y="13"/>
                    <a:pt x="134" y="4"/>
                  </a:cubicBezTo>
                  <a:cubicBezTo>
                    <a:pt x="133" y="1"/>
                    <a:pt x="131" y="0"/>
                    <a:pt x="129" y="1"/>
                  </a:cubicBezTo>
                  <a:cubicBezTo>
                    <a:pt x="126" y="2"/>
                    <a:pt x="125" y="4"/>
                    <a:pt x="126" y="6"/>
                  </a:cubicBezTo>
                  <a:cubicBezTo>
                    <a:pt x="131" y="21"/>
                    <a:pt x="126" y="41"/>
                    <a:pt x="103" y="49"/>
                  </a:cubicBezTo>
                  <a:cubicBezTo>
                    <a:pt x="87" y="54"/>
                    <a:pt x="82" y="63"/>
                    <a:pt x="81" y="70"/>
                  </a:cubicBezTo>
                  <a:cubicBezTo>
                    <a:pt x="80" y="73"/>
                    <a:pt x="80" y="77"/>
                    <a:pt x="81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7" y="81"/>
                    <a:pt x="0" y="88"/>
                    <a:pt x="0" y="9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0"/>
                    <a:pt x="7" y="177"/>
                    <a:pt x="16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9" y="177"/>
                    <a:pt x="176" y="170"/>
                    <a:pt x="176" y="161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88"/>
                    <a:pt x="169" y="81"/>
                    <a:pt x="160" y="81"/>
                  </a:cubicBezTo>
                  <a:moveTo>
                    <a:pt x="168" y="161"/>
                  </a:moveTo>
                  <a:cubicBezTo>
                    <a:pt x="168" y="165"/>
                    <a:pt x="164" y="169"/>
                    <a:pt x="160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2" y="169"/>
                    <a:pt x="8" y="165"/>
                    <a:pt x="8" y="16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3"/>
                    <a:pt x="12" y="89"/>
                    <a:pt x="16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4" y="89"/>
                    <a:pt x="168" y="93"/>
                    <a:pt x="168" y="97"/>
                  </a:cubicBezTo>
                  <a:lnTo>
                    <a:pt x="168" y="161"/>
                  </a:lnTo>
                  <a:close/>
                  <a:moveTo>
                    <a:pt x="116" y="133"/>
                  </a:moveTo>
                  <a:cubicBezTo>
                    <a:pt x="108" y="133"/>
                    <a:pt x="108" y="133"/>
                    <a:pt x="108" y="133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6" y="141"/>
                    <a:pt x="116" y="141"/>
                    <a:pt x="116" y="141"/>
                  </a:cubicBezTo>
                  <a:lnTo>
                    <a:pt x="116" y="133"/>
                  </a:lnTo>
                  <a:close/>
                  <a:moveTo>
                    <a:pt x="44" y="117"/>
                  </a:moveTo>
                  <a:cubicBezTo>
                    <a:pt x="36" y="117"/>
                    <a:pt x="36" y="117"/>
                    <a:pt x="36" y="117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44" y="125"/>
                    <a:pt x="44" y="125"/>
                    <a:pt x="44" y="125"/>
                  </a:cubicBezTo>
                  <a:lnTo>
                    <a:pt x="44" y="117"/>
                  </a:lnTo>
                  <a:close/>
                  <a:moveTo>
                    <a:pt x="148" y="125"/>
                  </a:moveTo>
                  <a:cubicBezTo>
                    <a:pt x="156" y="125"/>
                    <a:pt x="156" y="125"/>
                    <a:pt x="156" y="125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48" y="117"/>
                    <a:pt x="148" y="117"/>
                    <a:pt x="148" y="117"/>
                  </a:cubicBezTo>
                  <a:lnTo>
                    <a:pt x="148" y="125"/>
                  </a:lnTo>
                  <a:close/>
                  <a:moveTo>
                    <a:pt x="52" y="157"/>
                  </a:moveTo>
                  <a:cubicBezTo>
                    <a:pt x="108" y="157"/>
                    <a:pt x="108" y="157"/>
                    <a:pt x="108" y="157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52" y="149"/>
                    <a:pt x="52" y="149"/>
                    <a:pt x="52" y="149"/>
                  </a:cubicBezTo>
                  <a:lnTo>
                    <a:pt x="52" y="157"/>
                  </a:lnTo>
                  <a:close/>
                  <a:moveTo>
                    <a:pt x="28" y="117"/>
                  </a:moveTo>
                  <a:cubicBezTo>
                    <a:pt x="20" y="117"/>
                    <a:pt x="20" y="117"/>
                    <a:pt x="20" y="117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8" y="125"/>
                    <a:pt x="28" y="125"/>
                    <a:pt x="28" y="125"/>
                  </a:cubicBezTo>
                  <a:lnTo>
                    <a:pt x="28" y="117"/>
                  </a:lnTo>
                  <a:close/>
                  <a:moveTo>
                    <a:pt x="28" y="101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8" y="109"/>
                    <a:pt x="28" y="109"/>
                    <a:pt x="28" y="109"/>
                  </a:cubicBezTo>
                  <a:lnTo>
                    <a:pt x="28" y="101"/>
                  </a:lnTo>
                  <a:close/>
                  <a:moveTo>
                    <a:pt x="36" y="133"/>
                  </a:moveTo>
                  <a:cubicBezTo>
                    <a:pt x="20" y="133"/>
                    <a:pt x="20" y="133"/>
                    <a:pt x="20" y="133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36" y="141"/>
                    <a:pt x="36" y="141"/>
                    <a:pt x="36" y="141"/>
                  </a:cubicBezTo>
                  <a:lnTo>
                    <a:pt x="36" y="133"/>
                  </a:lnTo>
                  <a:close/>
                  <a:moveTo>
                    <a:pt x="20" y="157"/>
                  </a:moveTo>
                  <a:cubicBezTo>
                    <a:pt x="28" y="157"/>
                    <a:pt x="28" y="157"/>
                    <a:pt x="28" y="157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0" y="149"/>
                    <a:pt x="20" y="149"/>
                    <a:pt x="20" y="149"/>
                  </a:cubicBezTo>
                  <a:lnTo>
                    <a:pt x="20" y="157"/>
                  </a:lnTo>
                  <a:close/>
                  <a:moveTo>
                    <a:pt x="52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52" y="141"/>
                    <a:pt x="52" y="141"/>
                    <a:pt x="52" y="141"/>
                  </a:cubicBezTo>
                  <a:lnTo>
                    <a:pt x="52" y="133"/>
                  </a:lnTo>
                  <a:close/>
                  <a:moveTo>
                    <a:pt x="36" y="157"/>
                  </a:moveTo>
                  <a:cubicBezTo>
                    <a:pt x="44" y="157"/>
                    <a:pt x="44" y="157"/>
                    <a:pt x="44" y="157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36" y="149"/>
                    <a:pt x="36" y="149"/>
                    <a:pt x="36" y="149"/>
                  </a:cubicBezTo>
                  <a:lnTo>
                    <a:pt x="36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>
              <a:defPPr>
                <a:defRPr lang="en-US"/>
              </a:defPPr>
              <a:lvl1pPr marL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lvl="1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lvl="5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lvl="6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lvl="7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lvl="8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uk-UA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 panose="020B0503020204020204" charset="-122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C5CB0569-19A6-9E98-C910-94938229B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28" y="1642570"/>
                <a:ext cx="4412695" cy="1800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lvl="5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lvl="6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lvl="7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lvl="8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lvl="0"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0070C0"/>
                    </a:solidFill>
                    <a:ea typeface="微软雅黑" panose="020B0503020204020204" charset="-122"/>
                    <a:cs typeface="Calibri" panose="020F0502020204030204" pitchFamily="34" charset="0"/>
                  </a:rPr>
                  <a:t>Support</a:t>
                </a:r>
                <a:endParaRPr lang="en-US" altLang="zh-CN" sz="2000" b="1" dirty="0">
                  <a:solidFill>
                    <a:srgbClr val="0070C0"/>
                  </a:solidFill>
                  <a:ea typeface="微软雅黑" panose="020B0503020204020204" charset="-122"/>
                  <a:cs typeface="Calibri" panose="020F0502020204030204" pitchFamily="34" charset="0"/>
                </a:endParaRPr>
              </a:p>
              <a:p>
                <a:pPr lvl="0"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ea typeface="微软雅黑" panose="020B0503020204020204" charset="-122"/>
                    <a:cs typeface="Calibri" panose="020F0502020204030204" pitchFamily="34" charset="0"/>
                  </a:rPr>
                  <a:t>Measures</a:t>
                </a:r>
                <a:r>
                  <a:rPr lang="zh-CN" altLang="en-US" dirty="0">
                    <a:ea typeface="微软雅黑" panose="020B050302020402020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ea typeface="微软雅黑" panose="020B0503020204020204" charset="-122"/>
                    <a:cs typeface="Calibri" panose="020F0502020204030204" pitchFamily="34" charset="0"/>
                  </a:rPr>
                  <a:t>how</a:t>
                </a:r>
                <a:r>
                  <a:rPr lang="zh-CN" altLang="en-US" dirty="0">
                    <a:ea typeface="微软雅黑" panose="020B050302020402020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ea typeface="微软雅黑" panose="020B0503020204020204" charset="-122"/>
                    <a:cs typeface="Calibri" panose="020F0502020204030204" pitchFamily="34" charset="0"/>
                  </a:rPr>
                  <a:t>frequently</a:t>
                </a:r>
                <a:r>
                  <a:rPr lang="zh-CN" altLang="en-US" dirty="0">
                    <a:ea typeface="微软雅黑" panose="020B050302020402020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ea typeface="微软雅黑" panose="020B0503020204020204" charset="-122"/>
                    <a:cs typeface="Calibri" panose="020F0502020204030204" pitchFamily="34" charset="0"/>
                  </a:rPr>
                  <a:t>a</a:t>
                </a:r>
                <a:r>
                  <a:rPr lang="zh-CN" altLang="en-US" dirty="0">
                    <a:ea typeface="微软雅黑" panose="020B050302020402020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ea typeface="微软雅黑" panose="020B0503020204020204" charset="-122"/>
                    <a:cs typeface="Calibri" panose="020F0502020204030204" pitchFamily="34" charset="0"/>
                  </a:rPr>
                  <a:t>rule</a:t>
                </a:r>
                <a:r>
                  <a:rPr lang="zh-CN" altLang="en-US" dirty="0">
                    <a:ea typeface="微软雅黑" panose="020B050302020402020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ea typeface="微软雅黑" panose="020B0503020204020204" charset="-122"/>
                    <a:cs typeface="Calibri" panose="020F0502020204030204" pitchFamily="34" charset="0"/>
                  </a:rPr>
                  <a:t>is</a:t>
                </a:r>
                <a:r>
                  <a:rPr lang="zh-CN" altLang="en-US" dirty="0">
                    <a:ea typeface="微软雅黑" panose="020B050302020402020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ea typeface="微软雅黑" panose="020B0503020204020204" charset="-122"/>
                    <a:cs typeface="Calibri" panose="020F0502020204030204" pitchFamily="34" charset="0"/>
                  </a:rPr>
                  <a:t>applied</a:t>
                </a:r>
              </a:p>
              <a:p>
                <a:pPr lvl="0"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𝑠𝑝𝑠𝑒𝑡</m:t>
                      </m:r>
                      <m:r>
                        <a:rPr lang="en-US" altLang="zh-CN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(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𝜑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, </m:t>
                      </m:r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𝐷</m:t>
                      </m:r>
                      <m:r>
                        <a:rPr lang="en-US" altLang="zh-CN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)={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微软雅黑" panose="020B0503020204020204" charset="-122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微软雅黑" panose="020B0503020204020204" charset="-122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, </m:t>
                          </m:r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𝑠</m:t>
                          </m:r>
                          <m:r>
                            <a:rPr lang="en-US" altLang="zh-CN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(</m:t>
                          </m:r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𝑠</m:t>
                          </m:r>
                          <m: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)</m:t>
                          </m:r>
                        </m:e>
                      </m:d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|</m:t>
                      </m:r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h</m:t>
                      </m:r>
                      <m:r>
                        <a:rPr lang="en-US" altLang="zh-CN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∈</m:t>
                      </m:r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𝐻</m:t>
                      </m:r>
                      <m:r>
                        <a:rPr lang="en-US" altLang="zh-CN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,</m:t>
                      </m:r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h</m:t>
                      </m:r>
                      <m:r>
                        <a:rPr lang="en-US" altLang="zh-CN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⊨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𝜑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}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ea typeface="微软雅黑" panose="020B0503020204020204" charset="-122"/>
                  <a:cs typeface="Calibri" panose="020F050202020403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upp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(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𝜑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, </m:t>
                      </m:r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𝐷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)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=|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𝑠𝑝𝑠𝑒𝑡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m:t>𝐷</m:t>
                          </m:r>
                        </m:e>
                      </m:d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|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C5CB0569-19A6-9E98-C910-94938229B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28" y="1642570"/>
                <a:ext cx="4412695" cy="1800493"/>
              </a:xfrm>
              <a:prstGeom prst="rect">
                <a:avLst/>
              </a:prstGeom>
              <a:blipFill>
                <a:blip r:embed="rId2"/>
                <a:stretch>
                  <a:fillRect r="-4011" b="-20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EC404C6-57DB-4821-AA1A-EEF27135D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00" y="3984791"/>
                <a:ext cx="4154123" cy="1800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lvl="1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lvl="5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lvl="6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lvl="7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lvl="8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lvl="0"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0070C0"/>
                    </a:solidFill>
                    <a:ea typeface="微软雅黑" panose="020B0503020204020204" charset="-122"/>
                    <a:cs typeface="Calibri" panose="020F0502020204030204" pitchFamily="34" charset="0"/>
                  </a:rPr>
                  <a:t>Confidence</a:t>
                </a:r>
                <a:endParaRPr lang="zh-CN" altLang="en-US" sz="2000" b="1" dirty="0">
                  <a:solidFill>
                    <a:srgbClr val="0070C0"/>
                  </a:solidFill>
                  <a:ea typeface="微软雅黑" panose="020B0503020204020204" charset="-122"/>
                  <a:cs typeface="Calibri" panose="020F0502020204030204" pitchFamily="34" charset="0"/>
                </a:endParaRPr>
              </a:p>
              <a:p>
                <a:pPr lvl="0" algn="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ea typeface="微软雅黑" panose="020B0503020204020204" charset="-122"/>
                    <a:cs typeface="Calibri" panose="020F0502020204030204" pitchFamily="34" charset="0"/>
                  </a:rPr>
                  <a:t>Indicates how often an REE has been found to be true</a:t>
                </a:r>
              </a:p>
              <a:p>
                <a:pPr lvl="0"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conf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(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𝜑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,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𝐷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)=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𝑠𝑢𝑝𝑝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(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𝜑</m:t>
                      </m:r>
                      <m:r>
                        <a:rPr lang="en-US" altLang="zh-CN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,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𝐷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)/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supp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X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D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EC404C6-57DB-4821-AA1A-EEF27135D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300" y="3984791"/>
                <a:ext cx="4154123" cy="1800493"/>
              </a:xfrm>
              <a:prstGeom prst="rect">
                <a:avLst/>
              </a:prstGeom>
              <a:blipFill>
                <a:blip r:embed="rId3"/>
                <a:stretch>
                  <a:fillRect r="-4559" b="-20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6">
            <a:extLst>
              <a:ext uri="{FF2B5EF4-FFF2-40B4-BE49-F238E27FC236}">
                <a16:creationId xmlns:a16="http://schemas.microsoft.com/office/drawing/2014/main" id="{730F9561-BD5D-E8DB-E272-F65EF8DC4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91" y="1664050"/>
            <a:ext cx="3517265" cy="17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70C0"/>
                </a:solidFill>
                <a:ea typeface="微软雅黑" panose="020B0503020204020204" charset="-122"/>
                <a:cs typeface="Calibri" panose="020F0502020204030204" pitchFamily="34" charset="0"/>
              </a:rPr>
              <a:t>Minimality</a:t>
            </a:r>
            <a:endParaRPr lang="en-US" altLang="zh-CN" sz="1600" b="1" dirty="0">
              <a:solidFill>
                <a:srgbClr val="0070C0"/>
              </a:solidFill>
              <a:ea typeface="微软雅黑" panose="020B0503020204020204" charset="-122"/>
              <a:cs typeface="Calibri" panose="020F050202020403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ea typeface="微软雅黑" panose="020B0503020204020204" charset="-122"/>
                <a:cs typeface="Calibri" panose="020F0502020204030204" pitchFamily="34" charset="0"/>
              </a:rPr>
              <a:t>non-trivial, left-reduced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ea typeface="微软雅黑" panose="020B0503020204020204" charset="-122"/>
                <a:cs typeface="Calibri" panose="020F0502020204030204" pitchFamily="34" charset="0"/>
              </a:rPr>
              <a:t>A minimal REE on data</a:t>
            </a:r>
            <a:r>
              <a:rPr lang="zh-CN" altLang="en-US" dirty="0">
                <a:ea typeface="微软雅黑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dirty="0">
                <a:ea typeface="微软雅黑" panose="020B0503020204020204" charset="-122"/>
                <a:cs typeface="Calibri" panose="020F0502020204030204" pitchFamily="34" charset="0"/>
              </a:rPr>
              <a:t>D is a non-trivial and left-reduced REE.</a:t>
            </a:r>
            <a:endParaRPr lang="zh-CN" altLang="en-US" sz="2400" dirty="0"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1E631D9-F700-182A-F163-D4C9AF8E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91" y="3984791"/>
            <a:ext cx="4056355" cy="21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70C0"/>
                </a:solidFill>
                <a:ea typeface="微软雅黑" panose="020B0503020204020204" charset="-122"/>
                <a:cs typeface="Calibri" panose="020F0502020204030204" pitchFamily="34" charset="0"/>
              </a:rPr>
              <a:t>Cover of rules</a:t>
            </a:r>
            <a:endParaRPr lang="en-US" altLang="zh-CN" sz="1600" b="1" dirty="0">
              <a:solidFill>
                <a:srgbClr val="0070C0"/>
              </a:solidFill>
              <a:ea typeface="微软雅黑" panose="020B0503020204020204" charset="-122"/>
              <a:cs typeface="Calibri" panose="020F050202020403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ea typeface="微软雅黑" panose="020B0503020204020204" charset="-122"/>
                <a:cs typeface="Calibri" panose="020F0502020204030204" pitchFamily="34" charset="0"/>
              </a:rPr>
              <a:t>REEs implication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ea typeface="微软雅黑" panose="020B0503020204020204" charset="-122"/>
                <a:cs typeface="Calibri" panose="020F0502020204030204" pitchFamily="34" charset="0"/>
              </a:rPr>
              <a:t>A set of rules is minimal if it includes no redundant rules, i.e., rules cannot be entailed by remaining ones</a:t>
            </a:r>
            <a:endParaRPr lang="zh-CN" altLang="en-US" sz="2400" dirty="0"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5DB3FC9E-4AB6-471C-93C6-0BF0B06AFB59}"/>
              </a:ext>
            </a:extLst>
          </p:cNvPr>
          <p:cNvSpPr txBox="1">
            <a:spLocks/>
          </p:cNvSpPr>
          <p:nvPr/>
        </p:nvSpPr>
        <p:spPr>
          <a:xfrm>
            <a:off x="0" y="3879"/>
            <a:ext cx="12192000" cy="10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Preliminaries: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Properties of REEs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5B40A9B-0A6F-F04F-8235-DD81D66FD41C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79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Main Idea: Discovering Top-k Diversified Rules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Issue: </a:t>
            </a:r>
            <a:r>
              <a:rPr lang="en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A large number of rules with redundancy</a:t>
            </a:r>
          </a:p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Solution</a:t>
            </a:r>
            <a:r>
              <a:rPr lang="en-US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: Achieve an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optimal balance </a:t>
            </a:r>
            <a:r>
              <a:rPr lang="en-US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between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relevance and diversity </a:t>
            </a:r>
            <a:r>
              <a:rPr lang="en-US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in rule discovery</a:t>
            </a:r>
            <a:endParaRPr lang="zh-CN" altLang="en-US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79C54DC-49C7-1647-83E2-809E5AB8BF61}"/>
              </a:ext>
            </a:extLst>
          </p:cNvPr>
          <p:cNvGrpSpPr/>
          <p:nvPr/>
        </p:nvGrpSpPr>
        <p:grpSpPr>
          <a:xfrm>
            <a:off x="1760811" y="2816692"/>
            <a:ext cx="7957425" cy="3670177"/>
            <a:chOff x="1505172" y="2713158"/>
            <a:chExt cx="7957425" cy="3670177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09E64229-0ECD-E04A-B3EF-283249878BB5}"/>
                </a:ext>
              </a:extLst>
            </p:cNvPr>
            <p:cNvGrpSpPr/>
            <p:nvPr/>
          </p:nvGrpSpPr>
          <p:grpSpPr>
            <a:xfrm>
              <a:off x="7556361" y="4049604"/>
              <a:ext cx="1906236" cy="2167205"/>
              <a:chOff x="1235741" y="1513037"/>
              <a:chExt cx="1603264" cy="1768879"/>
            </a:xfrm>
          </p:grpSpPr>
          <p:pic>
            <p:nvPicPr>
              <p:cNvPr id="79" name="图片 78">
                <a:extLst>
                  <a:ext uri="{FF2B5EF4-FFF2-40B4-BE49-F238E27FC236}">
                    <a16:creationId xmlns:a16="http://schemas.microsoft.com/office/drawing/2014/main" id="{A5BE9374-035E-CD47-B246-F10AE678C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4075"/>
              <a:stretch/>
            </p:blipFill>
            <p:spPr>
              <a:xfrm>
                <a:off x="1235741" y="1758507"/>
                <a:ext cx="1308986" cy="1523409"/>
              </a:xfrm>
              <a:prstGeom prst="rect">
                <a:avLst/>
              </a:prstGeom>
            </p:spPr>
          </p:pic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25C08128-0AA9-7A49-8A19-3E3C4EE11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79426">
                <a:off x="2046990" y="2120942"/>
                <a:ext cx="792015" cy="792015"/>
              </a:xfrm>
              <a:prstGeom prst="rect">
                <a:avLst/>
              </a:prstGeom>
            </p:spPr>
          </p:pic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8A0ADDEF-FA36-ED4E-9A8B-CE3A906EDA4B}"/>
                  </a:ext>
                </a:extLst>
              </p:cNvPr>
              <p:cNvSpPr txBox="1"/>
              <p:nvPr/>
            </p:nvSpPr>
            <p:spPr>
              <a:xfrm>
                <a:off x="1429045" y="1513037"/>
                <a:ext cx="1098699" cy="301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规则发现</a:t>
                </a:r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E85B71AE-C461-7B4C-9C90-BC7046B75373}"/>
                </a:ext>
              </a:extLst>
            </p:cNvPr>
            <p:cNvGrpSpPr/>
            <p:nvPr/>
          </p:nvGrpSpPr>
          <p:grpSpPr>
            <a:xfrm>
              <a:off x="2242688" y="4069270"/>
              <a:ext cx="3210991" cy="2314065"/>
              <a:chOff x="4840877" y="3308654"/>
              <a:chExt cx="4715361" cy="3935587"/>
            </a:xfrm>
          </p:grpSpPr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3C55B2D5-AFB7-8A41-9DB6-AEDEFE6AC5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9995" y="3556648"/>
                <a:ext cx="3687593" cy="3687593"/>
              </a:xfrm>
              <a:prstGeom prst="rect">
                <a:avLst/>
              </a:prstGeom>
            </p:spPr>
          </p:pic>
          <p:sp>
            <p:nvSpPr>
              <p:cNvPr id="84" name="圆角矩形标注 83">
                <a:extLst>
                  <a:ext uri="{FF2B5EF4-FFF2-40B4-BE49-F238E27FC236}">
                    <a16:creationId xmlns:a16="http://schemas.microsoft.com/office/drawing/2014/main" id="{8E6ACA5C-B7A4-4C47-8A9C-4A77C66B43C0}"/>
                  </a:ext>
                </a:extLst>
              </p:cNvPr>
              <p:cNvSpPr/>
              <p:nvPr/>
            </p:nvSpPr>
            <p:spPr bwMode="auto">
              <a:xfrm>
                <a:off x="4840877" y="3313994"/>
                <a:ext cx="1918341" cy="932546"/>
              </a:xfrm>
              <a:prstGeom prst="wedgeRoundRectCallout">
                <a:avLst>
                  <a:gd name="adj1" fmla="val 21475"/>
                  <a:gd name="adj2" fmla="val 70448"/>
                  <a:gd name="adj3" fmla="val 16667"/>
                </a:avLst>
              </a:prstGeom>
              <a:solidFill>
                <a:srgbClr val="FDD920"/>
              </a:solidFill>
              <a:ln w="952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kumimoji="1"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relevance</a:t>
                </a:r>
                <a:endParaRPr kumimoji="1" lang="zh-CN" alt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圆角矩形标注 84">
                <a:extLst>
                  <a:ext uri="{FF2B5EF4-FFF2-40B4-BE49-F238E27FC236}">
                    <a16:creationId xmlns:a16="http://schemas.microsoft.com/office/drawing/2014/main" id="{86C3C95D-5A25-0A40-9EDC-702C7F9FBD4E}"/>
                  </a:ext>
                </a:extLst>
              </p:cNvPr>
              <p:cNvSpPr/>
              <p:nvPr/>
            </p:nvSpPr>
            <p:spPr bwMode="auto">
              <a:xfrm>
                <a:off x="7637896" y="3308654"/>
                <a:ext cx="1918342" cy="932546"/>
              </a:xfrm>
              <a:prstGeom prst="wedgeRoundRectCallout">
                <a:avLst>
                  <a:gd name="adj1" fmla="val -20832"/>
                  <a:gd name="adj2" fmla="val 70449"/>
                  <a:gd name="adj3" fmla="val 16667"/>
                </a:avLst>
              </a:prstGeom>
              <a:solidFill>
                <a:srgbClr val="EC322C"/>
              </a:solidFill>
              <a:ln w="952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kumimoji="1"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diversity</a:t>
                </a:r>
                <a:endParaRPr kumimoji="1" lang="zh-CN" alt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右箭头 85">
              <a:extLst>
                <a:ext uri="{FF2B5EF4-FFF2-40B4-BE49-F238E27FC236}">
                  <a16:creationId xmlns:a16="http://schemas.microsoft.com/office/drawing/2014/main" id="{11B8D7E8-2EE2-2C4C-A9AB-052341CF979F}"/>
                </a:ext>
              </a:extLst>
            </p:cNvPr>
            <p:cNvSpPr/>
            <p:nvPr/>
          </p:nvSpPr>
          <p:spPr bwMode="auto">
            <a:xfrm>
              <a:off x="5380095" y="5070266"/>
              <a:ext cx="1433766" cy="232748"/>
            </a:xfrm>
            <a:prstGeom prst="rightArrow">
              <a:avLst>
                <a:gd name="adj1" fmla="val 50000"/>
                <a:gd name="adj2" fmla="val 8267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87" name="圆角矩形标注 86">
              <a:extLst>
                <a:ext uri="{FF2B5EF4-FFF2-40B4-BE49-F238E27FC236}">
                  <a16:creationId xmlns:a16="http://schemas.microsoft.com/office/drawing/2014/main" id="{B41B32F5-1A68-E440-8440-EC06CEE70E91}"/>
                </a:ext>
              </a:extLst>
            </p:cNvPr>
            <p:cNvSpPr/>
            <p:nvPr/>
          </p:nvSpPr>
          <p:spPr>
            <a:xfrm>
              <a:off x="1505172" y="2822572"/>
              <a:ext cx="1826928" cy="746734"/>
            </a:xfrm>
            <a:prstGeom prst="wedgeRoundRectCallout">
              <a:avLst>
                <a:gd name="adj1" fmla="val -12139"/>
                <a:gd name="adj2" fmla="val 73783"/>
                <a:gd name="adj3" fmla="val 16667"/>
              </a:avLst>
            </a:prstGeom>
            <a:solidFill>
              <a:srgbClr val="FFC000">
                <a:alpha val="70000"/>
              </a:srgbClr>
            </a:solidFill>
            <a:ln w="15875">
              <a:solidFill>
                <a:srgbClr val="FFC0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How</a:t>
              </a:r>
              <a:r>
                <a:rPr kumimoji="1"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to</a:t>
              </a:r>
              <a:r>
                <a:rPr kumimoji="1"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obtain</a:t>
              </a:r>
              <a:r>
                <a:rPr kumimoji="1"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user preference?</a:t>
              </a:r>
              <a:endParaRPr kumimoji="1" lang="zh-CN" altLang="en-US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88" name="圆角矩形标注 87">
              <a:extLst>
                <a:ext uri="{FF2B5EF4-FFF2-40B4-BE49-F238E27FC236}">
                  <a16:creationId xmlns:a16="http://schemas.microsoft.com/office/drawing/2014/main" id="{5C30C983-E207-204A-AA14-A73C494D70E0}"/>
                </a:ext>
              </a:extLst>
            </p:cNvPr>
            <p:cNvSpPr/>
            <p:nvPr/>
          </p:nvSpPr>
          <p:spPr>
            <a:xfrm>
              <a:off x="4698872" y="2713158"/>
              <a:ext cx="1826928" cy="920790"/>
            </a:xfrm>
            <a:prstGeom prst="wedgeRoundRectCallout">
              <a:avLst>
                <a:gd name="adj1" fmla="val -32279"/>
                <a:gd name="adj2" fmla="val 72649"/>
                <a:gd name="adj3" fmla="val 16667"/>
              </a:avLst>
            </a:prstGeom>
            <a:solidFill>
              <a:srgbClr val="FFC000">
                <a:alpha val="70000"/>
              </a:srgbClr>
            </a:solidFill>
            <a:ln w="15875">
              <a:solidFill>
                <a:srgbClr val="FFC0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How to assess diversity among rules?</a:t>
              </a:r>
              <a:endParaRPr kumimoji="1" lang="zh-CN" altLang="en-US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89" name="圆角矩形标注 88">
              <a:extLst>
                <a:ext uri="{FF2B5EF4-FFF2-40B4-BE49-F238E27FC236}">
                  <a16:creationId xmlns:a16="http://schemas.microsoft.com/office/drawing/2014/main" id="{F91907CA-8A5E-264E-B1CD-696219A5B872}"/>
                </a:ext>
              </a:extLst>
            </p:cNvPr>
            <p:cNvSpPr/>
            <p:nvPr/>
          </p:nvSpPr>
          <p:spPr>
            <a:xfrm>
              <a:off x="7892572" y="2816692"/>
              <a:ext cx="1377154" cy="746734"/>
            </a:xfrm>
            <a:prstGeom prst="wedgeRoundRectCallout">
              <a:avLst>
                <a:gd name="adj1" fmla="val -16339"/>
                <a:gd name="adj2" fmla="val 78465"/>
                <a:gd name="adj3" fmla="val 16667"/>
              </a:avLst>
            </a:prstGeom>
            <a:solidFill>
              <a:srgbClr val="FFC000">
                <a:alpha val="70000"/>
              </a:srgbClr>
            </a:solidFill>
            <a:ln w="15875">
              <a:solidFill>
                <a:srgbClr val="FFC0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How to accelerate?</a:t>
              </a:r>
              <a:endParaRPr kumimoji="1" lang="zh-CN" altLang="en-US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5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1: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Relevance Measures</a:t>
            </a:r>
            <a:r>
              <a:rPr lang="en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of Rules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CDA2317-6A66-7844-AAF0-20BC23F81C2A}"/>
              </a:ext>
            </a:extLst>
          </p:cNvPr>
          <p:cNvSpPr/>
          <p:nvPr/>
        </p:nvSpPr>
        <p:spPr>
          <a:xfrm>
            <a:off x="464143" y="5013904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Relevance</a:t>
            </a:r>
            <a:r>
              <a:rPr lang="en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Scores</a:t>
            </a:r>
            <a:r>
              <a:rPr lang="en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of Rules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00DE808-F29E-8D4E-9D59-E85F46C3F8F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947417" y="1742669"/>
                <a:ext cx="11146260" cy="31315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support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: 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Quantify how often a rule can be applied to data</a:t>
                </a:r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confidence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: 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Measures how strong the association between precondition 𝑋 and consequence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libri" panose="020F0502020204030204" pitchFamily="34" charset="0"/>
                            <a:sym typeface="+mn-ea"/>
                          </a:rPr>
                        </m:ctrlPr>
                      </m:sSubPr>
                      <m:e>
                        <m:r>
                          <a:rPr lang="en" altLang="zh-CN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libri" panose="020F0502020204030204" pitchFamily="3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" altLang="zh-CN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libri" panose="020F0502020204030204" pitchFamily="34" charset="0"/>
                            <a:sym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is for a rule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  <a:sym typeface="+mn-ea"/>
                      </a:rPr>
                      <m:t>𝜑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  <a:sym typeface="+mn-ea"/>
                      </a:rPr>
                      <m:t>: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  <a:sym typeface="+mn-ea"/>
                      </a:rPr>
                      <m:t>𝑋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  <a:sym typeface="+mn-ea"/>
                      </a:rPr>
                      <m:t>→</m:t>
                    </m:r>
                    <m:sSub>
                      <m:sSubPr>
                        <m:ctrlP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libri" panose="020F0502020204030204" pitchFamily="3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libri" panose="020F0502020204030204" pitchFamily="3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libri" panose="020F0502020204030204" pitchFamily="34" charset="0"/>
                            <a:sym typeface="+mn-ea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Relevance Model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 </m:t>
                        </m:r>
                        <m:r>
                          <a:rPr lang="en-US" altLang="zh-CN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𝑴</m:t>
                        </m:r>
                      </m:e>
                      <m:sub>
                        <m:r>
                          <a:rPr lang="en-US" altLang="zh-CN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𝒓𝒆𝒍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: 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Capture users’ prior knowledge and predict subjective scores of rules</a:t>
                </a:r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 lvl="1"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Input: A rule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𝜑</m:t>
                    </m:r>
                  </m:oMath>
                </a14:m>
                <a:endParaRPr lang="en-US" altLang="zh-CN" sz="2200" b="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 lvl="1">
                  <a:lnSpc>
                    <a:spcPct val="130000"/>
                  </a:lnSpc>
                  <a:spcBef>
                    <a:spcPts val="8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Output: The relevance score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 </m:t>
                        </m:r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𝑟𝑒𝑙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UB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𝐿</m:t>
                        </m:r>
                      </m:sub>
                    </m:sSub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ReLU</m:t>
                    </m:r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 </m:t>
                    </m:r>
                    <m:r>
                      <a:rPr lang="en-US" altLang="zh-CN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(</m:t>
                    </m:r>
                    <m:sSubSup>
                      <m:sSubSup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light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T</m:t>
                        </m:r>
                      </m:sup>
                    </m:sSubSup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φ</m:t>
                        </m:r>
                      </m:sub>
                    </m:sSub>
                    <m:r>
                      <a:rPr lang="en-US" altLang="zh-CN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+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light</m:t>
                        </m:r>
                      </m:sub>
                    </m:sSub>
                    <m:r>
                      <a:rPr lang="en-US" altLang="zh-CN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2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of rule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𝜑</m:t>
                    </m:r>
                  </m:oMath>
                </a14:m>
                <a:endParaRPr lang="en-US" altLang="zh-CN" sz="2200" b="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00DE808-F29E-8D4E-9D59-E85F46C3F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17" y="1742669"/>
                <a:ext cx="11146260" cy="3131558"/>
              </a:xfrm>
              <a:prstGeom prst="rect">
                <a:avLst/>
              </a:prstGeom>
              <a:blipFill>
                <a:blip r:embed="rId3"/>
                <a:stretch>
                  <a:fillRect l="-683" r="-114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3C8D68C7-C7AC-7141-A801-21A2849222E2}"/>
              </a:ext>
            </a:extLst>
          </p:cNvPr>
          <p:cNvGrpSpPr/>
          <p:nvPr/>
        </p:nvGrpSpPr>
        <p:grpSpPr>
          <a:xfrm>
            <a:off x="1877960" y="5655557"/>
            <a:ext cx="7649497" cy="729740"/>
            <a:chOff x="836743" y="4741333"/>
            <a:chExt cx="7649497" cy="729740"/>
          </a:xfrm>
        </p:grpSpPr>
        <p:sp>
          <p:nvSpPr>
            <p:cNvPr id="21" name="可选流程 20">
              <a:extLst>
                <a:ext uri="{FF2B5EF4-FFF2-40B4-BE49-F238E27FC236}">
                  <a16:creationId xmlns:a16="http://schemas.microsoft.com/office/drawing/2014/main" id="{2BB38090-4151-1948-922F-5B5372DC6DF8}"/>
                </a:ext>
              </a:extLst>
            </p:cNvPr>
            <p:cNvSpPr/>
            <p:nvPr/>
          </p:nvSpPr>
          <p:spPr bwMode="auto">
            <a:xfrm>
              <a:off x="836743" y="4741333"/>
              <a:ext cx="7649497" cy="729740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95E9546-C6B3-AA4F-9E11-8012DB2C5B90}"/>
                    </a:ext>
                  </a:extLst>
                </p:cNvPr>
                <p:cNvSpPr txBox="1"/>
                <p:nvPr/>
              </p:nvSpPr>
              <p:spPr>
                <a:xfrm>
                  <a:off x="956419" y="4881299"/>
                  <a:ext cx="7451163" cy="474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𝑟𝑒𝑙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𝜑</m:t>
                            </m:r>
                          </m:e>
                        </m:d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=</m:t>
                        </m:r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𝑤</m:t>
                        </m:r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⋅</m:t>
                        </m:r>
                        <m:d>
                          <m:dPr>
                            <m:ctrlP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supp</m:t>
                            </m:r>
                            <m:d>
                              <m:dPr>
                                <m:ctrlP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  <m:t>𝜑</m:t>
                                </m:r>
                                <m: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  <m:t>, </m:t>
                                </m:r>
                                <m: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conf</m:t>
                            </m:r>
                            <m:d>
                              <m:dPr>
                                <m:ctrlP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  <m:t>𝜑</m:t>
                                </m:r>
                                <m: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  <m:t>𝐷</m:t>
                                </m:r>
                              </m:e>
                            </m:d>
                          </m:e>
                        </m:d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1−</m:t>
                            </m:r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𝑟𝑒𝑙</m:t>
                            </m:r>
                          </m:sub>
                        </m:sSub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(</m:t>
                        </m:r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𝜑</m:t>
                        </m:r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)</m:t>
                        </m:r>
                      </m:oMath>
                    </m:oMathPara>
                  </a14:m>
                  <a:endPara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95E9546-C6B3-AA4F-9E11-8012DB2C5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419" y="4881299"/>
                  <a:ext cx="7451163" cy="474489"/>
                </a:xfrm>
                <a:prstGeom prst="rect">
                  <a:avLst/>
                </a:prstGeom>
                <a:blipFill>
                  <a:blip r:embed="rId4"/>
                  <a:stretch>
                    <a:fillRect r="-341" b="-131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585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F8C7D6E-AC02-7143-9CF2-B6F6240EAF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8256"/>
                <a:ext cx="12192000" cy="1027417"/>
              </a:xfrm>
            </p:spPr>
            <p:txBody>
              <a:bodyPr>
                <a:noAutofit/>
              </a:bodyPr>
              <a:lstStyle/>
              <a:p>
                <a:r>
                  <a:rPr kumimoji="1"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Technique 1:</a:t>
                </a:r>
                <a:r>
                  <a:rPr kumimoji="1"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4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Relevance Model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 </m:t>
                        </m:r>
                        <m: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𝑴</m:t>
                        </m:r>
                      </m:e>
                      <m:sub>
                        <m: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𝒓𝒆𝒍</m:t>
                        </m:r>
                      </m:sub>
                    </m:sSub>
                  </m:oMath>
                </a14:m>
                <a:endParaRPr kumimoji="1" lang="zh-CN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F8C7D6E-AC02-7143-9CF2-B6F6240EA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8256"/>
                <a:ext cx="12192000" cy="1027417"/>
              </a:xfrm>
              <a:blipFill>
                <a:blip r:embed="rId22"/>
                <a:stretch>
                  <a:fillRect l="-1041" t="-2439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96C26619-E992-314A-BD0A-2FB36D69C90B}"/>
              </a:ext>
            </a:extLst>
          </p:cNvPr>
          <p:cNvGrpSpPr/>
          <p:nvPr/>
        </p:nvGrpSpPr>
        <p:grpSpPr>
          <a:xfrm>
            <a:off x="338105" y="1450028"/>
            <a:ext cx="5437214" cy="3723269"/>
            <a:chOff x="766941" y="2985266"/>
            <a:chExt cx="4876775" cy="3264710"/>
          </a:xfrm>
        </p:grpSpPr>
        <p:sp>
          <p:nvSpPr>
            <p:cNvPr id="97" name="矩形: 圆角 10">
              <a:extLst>
                <a:ext uri="{FF2B5EF4-FFF2-40B4-BE49-F238E27FC236}">
                  <a16:creationId xmlns:a16="http://schemas.microsoft.com/office/drawing/2014/main" id="{A514D5CC-229B-AF4B-8E32-45EA05038F8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86184" y="3583020"/>
              <a:ext cx="4639876" cy="25304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1600">
                <a:sym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A7B58BF5-640E-1741-9988-D6388BB7043F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202613" y="3724882"/>
                  <a:ext cx="1974846" cy="2502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REE</m:t>
                        </m:r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zh-CN" sz="1600" i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A5DC3091-2524-5A4D-9387-35A8F69229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3"/>
                  </p:custDataLst>
                </p:nvPr>
              </p:nvSpPr>
              <p:spPr>
                <a:xfrm>
                  <a:off x="1202613" y="3724882"/>
                  <a:ext cx="1974846" cy="250222"/>
                </a:xfrm>
                <a:prstGeom prst="rect">
                  <a:avLst/>
                </a:prstGeom>
                <a:blipFill>
                  <a:blip r:embed="rId32"/>
                  <a:stretch>
                    <a:fillRect b="-208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C37BB8BF-FCB2-5D4B-B872-74EACA86C37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04680" y="4143208"/>
              <a:ext cx="1978021" cy="428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Data-dependent Predicate Embedding</a:t>
              </a: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29BF34AA-D820-3C40-92AB-DD2A2B340C7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04680" y="4729433"/>
              <a:ext cx="1977333" cy="259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Rule Embedding</a:t>
              </a:r>
            </a:p>
          </p:txBody>
        </p:sp>
        <p:sp>
          <p:nvSpPr>
            <p:cNvPr id="104" name="箭头: 下 15">
              <a:extLst>
                <a:ext uri="{FF2B5EF4-FFF2-40B4-BE49-F238E27FC236}">
                  <a16:creationId xmlns:a16="http://schemas.microsoft.com/office/drawing/2014/main" id="{780DAB95-81E2-A948-BD21-023F237E76A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75513" y="4569110"/>
              <a:ext cx="125069" cy="162940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5" name="箭头: 下 15">
              <a:extLst>
                <a:ext uri="{FF2B5EF4-FFF2-40B4-BE49-F238E27FC236}">
                  <a16:creationId xmlns:a16="http://schemas.microsoft.com/office/drawing/2014/main" id="{08353A4F-3B68-8946-BA09-D4A647B24B7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75513" y="3946311"/>
              <a:ext cx="125069" cy="19222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6" name="流程图: 可选过程 51">
              <a:extLst>
                <a:ext uri="{FF2B5EF4-FFF2-40B4-BE49-F238E27FC236}">
                  <a16:creationId xmlns:a16="http://schemas.microsoft.com/office/drawing/2014/main" id="{94C23352-6306-6845-9F88-652DC4662F2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29140" y="5112518"/>
              <a:ext cx="1962828" cy="28480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Lightweight model</a:t>
              </a:r>
            </a:p>
          </p:txBody>
        </p:sp>
        <p:sp>
          <p:nvSpPr>
            <p:cNvPr id="107" name="圆角右箭头 106">
              <a:extLst>
                <a:ext uri="{FF2B5EF4-FFF2-40B4-BE49-F238E27FC236}">
                  <a16:creationId xmlns:a16="http://schemas.microsoft.com/office/drawing/2014/main" id="{B713F980-58A6-A943-B9FC-DDB1B83328B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0800000">
              <a:off x="4204896" y="4986941"/>
              <a:ext cx="406216" cy="346018"/>
            </a:xfrm>
            <a:prstGeom prst="bentArrow">
              <a:avLst>
                <a:gd name="adj1" fmla="val 20668"/>
                <a:gd name="adj2" fmla="val 25000"/>
                <a:gd name="adj3" fmla="val 25000"/>
                <a:gd name="adj4" fmla="val 4375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08" name="圆角右箭头 107">
              <a:extLst>
                <a:ext uri="{FF2B5EF4-FFF2-40B4-BE49-F238E27FC236}">
                  <a16:creationId xmlns:a16="http://schemas.microsoft.com/office/drawing/2014/main" id="{CBBC8713-D791-414C-9844-2826D35DC02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10800000" flipH="1">
              <a:off x="1809994" y="4993750"/>
              <a:ext cx="406217" cy="346018"/>
            </a:xfrm>
            <a:prstGeom prst="bentArrow">
              <a:avLst>
                <a:gd name="adj1" fmla="val 22834"/>
                <a:gd name="adj2" fmla="val 25000"/>
                <a:gd name="adj3" fmla="val 25000"/>
                <a:gd name="adj4" fmla="val 4375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09" name="箭头: 下 15">
              <a:extLst>
                <a:ext uri="{FF2B5EF4-FFF2-40B4-BE49-F238E27FC236}">
                  <a16:creationId xmlns:a16="http://schemas.microsoft.com/office/drawing/2014/main" id="{79701BB1-685D-8048-A032-4E63C22CE13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99842" y="5388832"/>
              <a:ext cx="194322" cy="20886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流程图: 可选过程 57">
                  <a:extLst>
                    <a:ext uri="{FF2B5EF4-FFF2-40B4-BE49-F238E27FC236}">
                      <a16:creationId xmlns:a16="http://schemas.microsoft.com/office/drawing/2014/main" id="{9CD09AE7-4196-934D-B835-0034B8106B2E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297387" y="5529517"/>
                  <a:ext cx="1851747" cy="580535"/>
                </a:xfrm>
                <a:prstGeom prst="flowChartAlternateProcess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Relative ranking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10" name="流程图: 可选过程 57">
                  <a:extLst>
                    <a:ext uri="{FF2B5EF4-FFF2-40B4-BE49-F238E27FC236}">
                      <a16:creationId xmlns:a16="http://schemas.microsoft.com/office/drawing/2014/main" id="{9CD09AE7-4196-934D-B835-0034B8106B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2297387" y="5529517"/>
                  <a:ext cx="1851747" cy="580535"/>
                </a:xfrm>
                <a:prstGeom prst="flowChartAlternateProcess">
                  <a:avLst/>
                </a:prstGeom>
                <a:blipFill>
                  <a:blip r:embed="rId33"/>
                  <a:stretch>
                    <a:fillRect t="-3774" r="-2439" b="-113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DAAB9EE-84C3-CF42-93CF-4D26F6A72DA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63105" y="5300914"/>
              <a:ext cx="1325001" cy="793892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en-US" altLang="zh-CN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Subjective criteria</a:t>
              </a:r>
            </a:p>
          </p:txBody>
        </p:sp>
        <p:sp>
          <p:nvSpPr>
            <p:cNvPr id="115" name="矩形: 圆角 22">
              <a:extLst>
                <a:ext uri="{FF2B5EF4-FFF2-40B4-BE49-F238E27FC236}">
                  <a16:creationId xmlns:a16="http://schemas.microsoft.com/office/drawing/2014/main" id="{7394DF89-CCF1-B043-A1D5-EAC179778DD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6941" y="3224718"/>
              <a:ext cx="4876775" cy="3025258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矩形: 圆角 22">
                  <a:extLst>
                    <a:ext uri="{FF2B5EF4-FFF2-40B4-BE49-F238E27FC236}">
                      <a16:creationId xmlns:a16="http://schemas.microsoft.com/office/drawing/2014/main" id="{8E5D8AAE-A99C-F141-BFEE-FCAB1E9527A7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859660" y="2985266"/>
                  <a:ext cx="2635596" cy="47573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buClrTx/>
                    <a:buSzTx/>
                    <a:buFontTx/>
                  </a:pPr>
                  <a:r>
                    <a:rPr lang="en-US" altLang="zh-CN" sz="22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Relevance 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𝒓𝒆𝒍</m:t>
                          </m:r>
                        </m:sub>
                      </m:sSub>
                    </m:oMath>
                  </a14:m>
                  <a:endParaRPr lang="en-US" altLang="zh-CN" sz="2200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6" name="矩形: 圆角 22">
                  <a:extLst>
                    <a:ext uri="{FF2B5EF4-FFF2-40B4-BE49-F238E27FC236}">
                      <a16:creationId xmlns:a16="http://schemas.microsoft.com/office/drawing/2014/main" id="{8E5D8AAE-A99C-F141-BFEE-FCAB1E9527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>
                <a:xfrm>
                  <a:off x="1859660" y="2985266"/>
                  <a:ext cx="2635596" cy="475738"/>
                </a:xfrm>
                <a:prstGeom prst="roundRect">
                  <a:avLst/>
                </a:prstGeom>
                <a:blipFill>
                  <a:blip r:embed="rId34"/>
                  <a:stretch>
                    <a:fillRect l="-422" b="-4167"/>
                  </a:stretch>
                </a:blipFill>
                <a:ln w="57150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矩形 125">
                  <a:extLst>
                    <a:ext uri="{FF2B5EF4-FFF2-40B4-BE49-F238E27FC236}">
                      <a16:creationId xmlns:a16="http://schemas.microsoft.com/office/drawing/2014/main" id="{C5204780-EBE9-9344-808B-33280B194B3C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3237314" y="3724634"/>
                  <a:ext cx="1974847" cy="2501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REE</m:t>
                        </m:r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sz="1600" i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C2A15D6A-F766-E048-92C9-ED1722EE7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>
                <a:xfrm>
                  <a:off x="3237314" y="3724634"/>
                  <a:ext cx="1974847" cy="250190"/>
                </a:xfrm>
                <a:prstGeom prst="rect">
                  <a:avLst/>
                </a:prstGeom>
                <a:blipFill>
                  <a:blip r:embed="rId36"/>
                  <a:stretch>
                    <a:fillRect t="-4167" b="-208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C5A4524A-B904-874A-A23F-AB7E7A6464A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237314" y="4729204"/>
              <a:ext cx="1977333" cy="25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Rule Embedding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B99F87F5-8CEF-414D-A434-66FD0EA83A5B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6636830" y="1955672"/>
                <a:ext cx="4887171" cy="18403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Input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: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rule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𝜑</m:t>
                    </m:r>
                  </m:oMath>
                </a14:m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sym typeface="+mn-ea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Output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：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relevance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score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dPr>
                      <m:e>
                        <m:r>
                          <a:rPr lang="el-GR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𝜑</m:t>
                        </m:r>
                      </m:e>
                    </m:d>
                  </m:oMath>
                </a14:m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Lightweight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model</a:t>
                </a:r>
              </a:p>
            </p:txBody>
          </p:sp>
        </mc:Choice>
        <mc:Fallback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B99F87F5-8CEF-414D-A434-66FD0EA8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30" y="1955672"/>
                <a:ext cx="4887171" cy="1840319"/>
              </a:xfrm>
              <a:prstGeom prst="rect">
                <a:avLst/>
              </a:prstGeom>
              <a:blipFill>
                <a:blip r:embed="rId37"/>
                <a:stretch>
                  <a:fillRect l="-1554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BCE6BAAE-9D22-8343-8146-EA9B20E2BD56}"/>
              </a:ext>
            </a:extLst>
          </p:cNvPr>
          <p:cNvGrpSpPr/>
          <p:nvPr/>
        </p:nvGrpSpPr>
        <p:grpSpPr>
          <a:xfrm>
            <a:off x="6281624" y="3657556"/>
            <a:ext cx="5554482" cy="634060"/>
            <a:chOff x="3668953" y="2264540"/>
            <a:chExt cx="5554482" cy="634060"/>
          </a:xfrm>
        </p:grpSpPr>
        <p:sp>
          <p:nvSpPr>
            <p:cNvPr id="134" name="可选流程 133">
              <a:extLst>
                <a:ext uri="{FF2B5EF4-FFF2-40B4-BE49-F238E27FC236}">
                  <a16:creationId xmlns:a16="http://schemas.microsoft.com/office/drawing/2014/main" id="{0BE6897C-2D3F-664B-9B4B-CD6BE761E568}"/>
                </a:ext>
              </a:extLst>
            </p:cNvPr>
            <p:cNvSpPr/>
            <p:nvPr/>
          </p:nvSpPr>
          <p:spPr bwMode="auto">
            <a:xfrm>
              <a:off x="3668953" y="2266408"/>
              <a:ext cx="5535783" cy="632192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2B4A3E0C-B79C-F141-A049-BC539AA6495F}"/>
                    </a:ext>
                  </a:extLst>
                </p:cNvPr>
                <p:cNvSpPr txBox="1"/>
                <p:nvPr/>
              </p:nvSpPr>
              <p:spPr>
                <a:xfrm>
                  <a:off x="3725149" y="2264540"/>
                  <a:ext cx="5498286" cy="6269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lnSpc>
                      <a:spcPct val="13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rel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l-GR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  <m:t>𝜑</m:t>
                            </m:r>
                          </m:e>
                        </m:d>
                        <m:r>
                          <a:rPr lang="en-US" altLang="zh-CN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UB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L</m:t>
                            </m:r>
                          </m:sub>
                        </m:sSub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ReLU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 </m:t>
                        </m:r>
                        <m: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  <m:t>light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  <m:t>T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zh-CN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  <m:t>φ</m:t>
                            </m:r>
                          </m:sub>
                        </m:sSub>
                        <m: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+mn-ea"/>
                              </a:rPr>
                              <m:t>light</m:t>
                            </m:r>
                          </m:sub>
                        </m:sSub>
                        <m: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)</m:t>
                        </m:r>
                      </m:oMath>
                    </m:oMathPara>
                  </a14:m>
                  <a:endPara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2B4A3E0C-B79C-F141-A049-BC539AA64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149" y="2264540"/>
                  <a:ext cx="5498286" cy="626903"/>
                </a:xfrm>
                <a:prstGeom prst="rect">
                  <a:avLst/>
                </a:prstGeom>
                <a:blipFill>
                  <a:blip r:embed="rId3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圆角矩形标注 135">
                <a:extLst>
                  <a:ext uri="{FF2B5EF4-FFF2-40B4-BE49-F238E27FC236}">
                    <a16:creationId xmlns:a16="http://schemas.microsoft.com/office/drawing/2014/main" id="{1D694EB5-761B-BF47-94AE-BFD523392C99}"/>
                  </a:ext>
                </a:extLst>
              </p:cNvPr>
              <p:cNvSpPr/>
              <p:nvPr/>
            </p:nvSpPr>
            <p:spPr>
              <a:xfrm>
                <a:off x="6724861" y="4473353"/>
                <a:ext cx="2362102" cy="818874"/>
              </a:xfrm>
              <a:prstGeom prst="wedgeRoundRectCallout">
                <a:avLst>
                  <a:gd name="adj1" fmla="val 10627"/>
                  <a:gd name="adj2" fmla="val -78678"/>
                  <a:gd name="adj3" fmla="val 16667"/>
                </a:avLst>
              </a:prstGeom>
              <a:solidFill>
                <a:schemeClr val="bg1">
                  <a:lumMod val="85000"/>
                  <a:alpha val="90000"/>
                </a:schemeClr>
              </a:solidFill>
              <a:ln w="15875">
                <a:solidFill>
                  <a:schemeClr val="tx1">
                    <a:lumMod val="50000"/>
                    <a:lumOff val="50000"/>
                    <a:alpha val="7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score upper bound</a:t>
                </a:r>
                <a:r>
                  <a:rPr kumimoji="1" lang="zh-CN" alt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endPara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rel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</m:ctrlPr>
                            </m:dPr>
                            <m:e>
                              <m:r>
                                <a:rPr lang="el-GR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𝜑</m:t>
                              </m:r>
                            </m:e>
                          </m:d>
                          <m:r>
                            <a:rPr lang="en-US" altLang="zh-CN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CN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UB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6" name="圆角矩形标注 135">
                <a:extLst>
                  <a:ext uri="{FF2B5EF4-FFF2-40B4-BE49-F238E27FC236}">
                    <a16:creationId xmlns:a16="http://schemas.microsoft.com/office/drawing/2014/main" id="{1D694EB5-761B-BF47-94AE-BFD523392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861" y="4473353"/>
                <a:ext cx="2362102" cy="818874"/>
              </a:xfrm>
              <a:prstGeom prst="wedgeRoundRectCallout">
                <a:avLst>
                  <a:gd name="adj1" fmla="val 10627"/>
                  <a:gd name="adj2" fmla="val -78678"/>
                  <a:gd name="adj3" fmla="val 16667"/>
                </a:avLst>
              </a:prstGeom>
              <a:blipFill>
                <a:blip r:embed="rId39"/>
                <a:stretch>
                  <a:fillRect/>
                </a:stretch>
              </a:blipFill>
              <a:ln w="15875">
                <a:solidFill>
                  <a:schemeClr val="tx1">
                    <a:lumMod val="50000"/>
                    <a:lumOff val="50000"/>
                    <a:alpha val="78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98BB664F-84C3-9842-B2C7-E45660E422E7}"/>
              </a:ext>
            </a:extLst>
          </p:cNvPr>
          <p:cNvGrpSpPr/>
          <p:nvPr/>
        </p:nvGrpSpPr>
        <p:grpSpPr>
          <a:xfrm>
            <a:off x="9992384" y="4247801"/>
            <a:ext cx="1531617" cy="1044427"/>
            <a:chOff x="7634179" y="3458168"/>
            <a:chExt cx="1531617" cy="1044427"/>
          </a:xfrm>
        </p:grpSpPr>
        <p:sp>
          <p:nvSpPr>
            <p:cNvPr id="138" name="圆角矩形标注 137">
              <a:extLst>
                <a:ext uri="{FF2B5EF4-FFF2-40B4-BE49-F238E27FC236}">
                  <a16:creationId xmlns:a16="http://schemas.microsoft.com/office/drawing/2014/main" id="{8CBA9287-2E4B-8F45-BDFD-63BB527C9997}"/>
                </a:ext>
              </a:extLst>
            </p:cNvPr>
            <p:cNvSpPr/>
            <p:nvPr/>
          </p:nvSpPr>
          <p:spPr>
            <a:xfrm>
              <a:off x="7634179" y="3685015"/>
              <a:ext cx="1531617" cy="817580"/>
            </a:xfrm>
            <a:prstGeom prst="wedgeRoundRectCallout">
              <a:avLst>
                <a:gd name="adj1" fmla="val 31387"/>
                <a:gd name="adj2" fmla="val -76898"/>
                <a:gd name="adj3" fmla="val 16667"/>
              </a:avLst>
            </a:prstGeom>
            <a:solidFill>
              <a:schemeClr val="bg1">
                <a:lumMod val="85000"/>
                <a:alpha val="90000"/>
              </a:schemeClr>
            </a:solidFill>
            <a:ln w="15875">
              <a:solidFill>
                <a:schemeClr val="tx1">
                  <a:lumMod val="50000"/>
                  <a:lumOff val="50000"/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Learnable parameters</a:t>
              </a:r>
              <a:endParaRPr kumimoji="1" lang="zh-CN" altLang="en-US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39" name="直角三角形 138">
              <a:extLst>
                <a:ext uri="{FF2B5EF4-FFF2-40B4-BE49-F238E27FC236}">
                  <a16:creationId xmlns:a16="http://schemas.microsoft.com/office/drawing/2014/main" id="{EBF78824-38A6-6148-9E40-F7E46545F86E}"/>
                </a:ext>
              </a:extLst>
            </p:cNvPr>
            <p:cNvSpPr/>
            <p:nvPr/>
          </p:nvSpPr>
          <p:spPr bwMode="auto">
            <a:xfrm>
              <a:off x="7786810" y="3458168"/>
              <a:ext cx="299803" cy="227235"/>
            </a:xfrm>
            <a:prstGeom prst="rtTriangle">
              <a:avLst/>
            </a:prstGeom>
            <a:solidFill>
              <a:schemeClr val="bg1">
                <a:lumMod val="85000"/>
                <a:alpha val="90000"/>
              </a:schemeClr>
            </a:solidFill>
            <a:ln w="15875">
              <a:solidFill>
                <a:schemeClr val="tx1">
                  <a:lumMod val="50000"/>
                  <a:lumOff val="50000"/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140" name="直线连接符 139">
              <a:extLst>
                <a:ext uri="{FF2B5EF4-FFF2-40B4-BE49-F238E27FC236}">
                  <a16:creationId xmlns:a16="http://schemas.microsoft.com/office/drawing/2014/main" id="{A1B0AF6C-F465-5D49-87AE-1C3739D68DE8}"/>
                </a:ext>
              </a:extLst>
            </p:cNvPr>
            <p:cNvCxnSpPr>
              <a:cxnSpLocks/>
              <a:endCxn id="139" idx="4"/>
            </p:cNvCxnSpPr>
            <p:nvPr/>
          </p:nvCxnSpPr>
          <p:spPr bwMode="auto">
            <a:xfrm>
              <a:off x="7797158" y="3685403"/>
              <a:ext cx="25199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线连接符 140">
              <a:extLst>
                <a:ext uri="{FF2B5EF4-FFF2-40B4-BE49-F238E27FC236}">
                  <a16:creationId xmlns:a16="http://schemas.microsoft.com/office/drawing/2014/main" id="{72DCD2F3-46E8-6D46-A1FA-058AB89C091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12164" y="3656801"/>
              <a:ext cx="74449" cy="5383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2" name="圆角矩形标注 141">
            <a:extLst>
              <a:ext uri="{FF2B5EF4-FFF2-40B4-BE49-F238E27FC236}">
                <a16:creationId xmlns:a16="http://schemas.microsoft.com/office/drawing/2014/main" id="{161C069C-FC11-4445-93CD-C01E28F0AA00}"/>
              </a:ext>
            </a:extLst>
          </p:cNvPr>
          <p:cNvSpPr/>
          <p:nvPr/>
        </p:nvSpPr>
        <p:spPr>
          <a:xfrm>
            <a:off x="9992384" y="2995567"/>
            <a:ext cx="1501475" cy="632192"/>
          </a:xfrm>
          <a:prstGeom prst="wedgeRoundRectCallout">
            <a:avLst>
              <a:gd name="adj1" fmla="val -22419"/>
              <a:gd name="adj2" fmla="val 79647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Rule embedding</a:t>
            </a:r>
            <a:endParaRPr kumimoji="1" lang="zh-CN" altLang="en-US" dirty="0">
              <a:solidFill>
                <a:srgbClr val="0070C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EE85520D-B480-AA45-B500-6DFD88642C40}"/>
                  </a:ext>
                </a:extLst>
              </p:cNvPr>
              <p:cNvSpPr/>
              <p:nvPr/>
            </p:nvSpPr>
            <p:spPr>
              <a:xfrm>
                <a:off x="6228029" y="1378714"/>
                <a:ext cx="42167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45" indent="-360045">
                  <a:spcBef>
                    <a:spcPts val="300"/>
                  </a:spcBef>
                  <a:buClr>
                    <a:srgbClr val="0033CC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Relevance</a:t>
                </a:r>
                <a:r>
                  <a:rPr lang="en" altLang="zh-CN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𝐫𝐞𝐥</m:t>
                        </m:r>
                      </m:sub>
                    </m:sSub>
                  </m:oMath>
                </a14:m>
                <a:endParaRPr lang="en-US" altLang="zh-CN" sz="2800" b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EE85520D-B480-AA45-B500-6DFD88642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029" y="1378714"/>
                <a:ext cx="4216789" cy="523220"/>
              </a:xfrm>
              <a:prstGeom prst="rect">
                <a:avLst/>
              </a:prstGeom>
              <a:blipFill>
                <a:blip r:embed="rId40"/>
                <a:stretch>
                  <a:fillRect l="-2703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可选流程 143">
            <a:extLst>
              <a:ext uri="{FF2B5EF4-FFF2-40B4-BE49-F238E27FC236}">
                <a16:creationId xmlns:a16="http://schemas.microsoft.com/office/drawing/2014/main" id="{49AE08B4-D790-7147-B7A1-8F555483A836}"/>
              </a:ext>
            </a:extLst>
          </p:cNvPr>
          <p:cNvSpPr/>
          <p:nvPr/>
        </p:nvSpPr>
        <p:spPr bwMode="auto">
          <a:xfrm>
            <a:off x="2209999" y="5453536"/>
            <a:ext cx="7387216" cy="1314317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kumimoji="1"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F36371DA-56DB-694C-9F14-3E1F26EBAB55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2209999" y="5535675"/>
                <a:ext cx="7387216" cy="5226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lvl="1" indent="0">
                  <a:lnSpc>
                    <a:spcPct val="100000"/>
                  </a:lnSpc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Pr</m:t>
                      </m:r>
                      <m:d>
                        <m:d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l-GR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≪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l-GR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Sigmoid</m:t>
                      </m:r>
                      <m:r>
                        <a:rPr lang="en-US" altLang="zh-C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rel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l-GR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rel</m:t>
                          </m:r>
                        </m:sub>
                      </m:sSub>
                      <m:r>
                        <a:rPr lang="en-US" altLang="zh-C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l-GR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F36371DA-56DB-694C-9F14-3E1F26EBA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999" y="5535675"/>
                <a:ext cx="7387216" cy="52269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19E36581-433D-004F-B912-C1C3CE4071E3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2209999" y="5907473"/>
                <a:ext cx="7387216" cy="7308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lvl="1" indent="0">
                  <a:lnSpc>
                    <a:spcPct val="100000"/>
                  </a:lnSpc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CE</m:t>
                          </m:r>
                        </m:sub>
                      </m:sSub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+mn-ea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𝑖</m:t>
                          </m:r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,</m:t>
                          </m:r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  <m:t>𝑖</m:t>
                                  </m:r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  <m:t>,</m:t>
                                  </m:r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log</m:t>
                          </m:r>
                        </m:e>
                      </m:nary>
                      <m:d>
                        <m:d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Pr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+mn-ea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+mn-ea"/>
                        </a:rPr>
                        <m:t>+(1−</m:t>
                      </m:r>
                      <m:sSup>
                        <m:sSup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𝑖</m:t>
                              </m:r>
                              <m: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,</m:t>
                              </m:r>
                              <m: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+mn-ea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+mn-ea"/>
                        </a:rPr>
                        <m:t>Pr</m:t>
                      </m:r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l-GR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m:t>≪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l-GR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+mn-ea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19E36581-433D-004F-B912-C1C3CE407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999" y="5907473"/>
                <a:ext cx="7387216" cy="730813"/>
              </a:xfrm>
              <a:prstGeom prst="rect">
                <a:avLst/>
              </a:prstGeom>
              <a:blipFill>
                <a:blip r:embed="rId42"/>
                <a:stretch>
                  <a:fillRect t="-144828" b="-215517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矩形 146">
            <a:extLst>
              <a:ext uri="{FF2B5EF4-FFF2-40B4-BE49-F238E27FC236}">
                <a16:creationId xmlns:a16="http://schemas.microsoft.com/office/drawing/2014/main" id="{CC135708-3946-914D-82D0-591FC038BD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2373" y="2767704"/>
            <a:ext cx="2205335" cy="48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Data-dependent Predicate Embedding</a:t>
            </a:r>
          </a:p>
        </p:txBody>
      </p:sp>
      <p:sp>
        <p:nvSpPr>
          <p:cNvPr id="148" name="箭头: 下 15">
            <a:extLst>
              <a:ext uri="{FF2B5EF4-FFF2-40B4-BE49-F238E27FC236}">
                <a16:creationId xmlns:a16="http://schemas.microsoft.com/office/drawing/2014/main" id="{CC1F6920-D2B1-BE41-8008-448360C7B24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87015" y="3251920"/>
            <a:ext cx="139442" cy="18582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9" name="箭头: 下 15">
            <a:extLst>
              <a:ext uri="{FF2B5EF4-FFF2-40B4-BE49-F238E27FC236}">
                <a16:creationId xmlns:a16="http://schemas.microsoft.com/office/drawing/2014/main" id="{876C7DF8-8789-744A-9BA3-B1BD8ECE5F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7015" y="2541643"/>
            <a:ext cx="139442" cy="21922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6050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F8C7D6E-AC02-7143-9CF2-B6F6240EAF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8256"/>
                <a:ext cx="12192000" cy="1027417"/>
              </a:xfrm>
            </p:spPr>
            <p:txBody>
              <a:bodyPr>
                <a:noAutofit/>
              </a:bodyPr>
              <a:lstStyle/>
              <a:p>
                <a:r>
                  <a:rPr kumimoji="1"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Technique 1:</a:t>
                </a:r>
                <a:r>
                  <a:rPr kumimoji="1"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Labelling and Training of </a:t>
                </a:r>
                <a:r>
                  <a:rPr lang="en-US" altLang="zh-CN" sz="4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Model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 </m:t>
                        </m:r>
                        <m: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𝑴</m:t>
                        </m:r>
                      </m:e>
                      <m:sub>
                        <m: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𝒓𝒆𝒍</m:t>
                        </m:r>
                      </m:sub>
                    </m:sSub>
                  </m:oMath>
                </a14:m>
                <a:endParaRPr kumimoji="1" lang="zh-CN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F8C7D6E-AC02-7143-9CF2-B6F6240EA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8256"/>
                <a:ext cx="12192000" cy="1027417"/>
              </a:xfrm>
              <a:blipFill>
                <a:blip r:embed="rId5"/>
                <a:stretch>
                  <a:fillRect l="-1041" t="-2439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CF4E07C4-0AE0-E947-A439-40A357AC95DC}"/>
              </a:ext>
            </a:extLst>
          </p:cNvPr>
          <p:cNvGrpSpPr/>
          <p:nvPr/>
        </p:nvGrpSpPr>
        <p:grpSpPr>
          <a:xfrm>
            <a:off x="346640" y="1448653"/>
            <a:ext cx="11087103" cy="5017974"/>
            <a:chOff x="41846" y="898046"/>
            <a:chExt cx="11087103" cy="501797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F1F4125-80CD-2548-94EF-DBA1F3FE4235}"/>
                </a:ext>
              </a:extLst>
            </p:cNvPr>
            <p:cNvSpPr txBox="1"/>
            <p:nvPr/>
          </p:nvSpPr>
          <p:spPr>
            <a:xfrm>
              <a:off x="6316747" y="4826969"/>
              <a:ext cx="1979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Rule embedding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4" descr="数据, 数据库自由图标的MichaelKirilovskiy">
              <a:extLst>
                <a:ext uri="{FF2B5EF4-FFF2-40B4-BE49-F238E27FC236}">
                  <a16:creationId xmlns:a16="http://schemas.microsoft.com/office/drawing/2014/main" id="{6DA21965-1634-F746-A1A8-BA8C5DD85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132" y="2807384"/>
              <a:ext cx="595690" cy="65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圆柱形 39">
                  <a:extLst>
                    <a:ext uri="{FF2B5EF4-FFF2-40B4-BE49-F238E27FC236}">
                      <a16:creationId xmlns:a16="http://schemas.microsoft.com/office/drawing/2014/main" id="{68D2BAB6-670D-8748-8016-4C68DA8F3664}"/>
                    </a:ext>
                  </a:extLst>
                </p:cNvPr>
                <p:cNvSpPr/>
                <p:nvPr/>
              </p:nvSpPr>
              <p:spPr>
                <a:xfrm>
                  <a:off x="4292815" y="2857511"/>
                  <a:ext cx="752443" cy="502709"/>
                </a:xfrm>
                <a:prstGeom prst="can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圆柱形 39">
                  <a:extLst>
                    <a:ext uri="{FF2B5EF4-FFF2-40B4-BE49-F238E27FC236}">
                      <a16:creationId xmlns:a16="http://schemas.microsoft.com/office/drawing/2014/main" id="{68D2BAB6-670D-8748-8016-4C68DA8F36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815" y="2857511"/>
                  <a:ext cx="752443" cy="502709"/>
                </a:xfrm>
                <a:prstGeom prst="can">
                  <a:avLst/>
                </a:prstGeom>
                <a:blipFill>
                  <a:blip r:embed="rId7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99232E5-E742-F145-A6D6-7A6D53D2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720" y="4337666"/>
              <a:ext cx="1638974" cy="130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接箭头连接符 8">
              <a:extLst>
                <a:ext uri="{FF2B5EF4-FFF2-40B4-BE49-F238E27FC236}">
                  <a16:creationId xmlns:a16="http://schemas.microsoft.com/office/drawing/2014/main" id="{DAAA7DF5-5C9D-A34F-868B-E6A6C6C8338A}"/>
                </a:ext>
              </a:extLst>
            </p:cNvPr>
            <p:cNvCxnSpPr>
              <a:cxnSpLocks/>
            </p:cNvCxnSpPr>
            <p:nvPr/>
          </p:nvCxnSpPr>
          <p:spPr>
            <a:xfrm>
              <a:off x="1209897" y="3132431"/>
              <a:ext cx="1174611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B1CBD1C-CC2F-4C43-B420-C7C200B6C015}"/>
                </a:ext>
              </a:extLst>
            </p:cNvPr>
            <p:cNvSpPr txBox="1"/>
            <p:nvPr/>
          </p:nvSpPr>
          <p:spPr>
            <a:xfrm>
              <a:off x="1131176" y="2665540"/>
              <a:ext cx="1262202" cy="87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Randomly</a:t>
              </a:r>
              <a:r>
                <a: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Sampling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430E82B-9D10-CB41-9BFE-D487A658BDC8}"/>
                    </a:ext>
                  </a:extLst>
                </p:cNvPr>
                <p:cNvSpPr txBox="1"/>
                <p:nvPr/>
              </p:nvSpPr>
              <p:spPr>
                <a:xfrm>
                  <a:off x="41846" y="3515757"/>
                  <a:ext cx="18121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Relational</a:t>
                  </a:r>
                  <a:r>
                    <a:rPr kumimoji="1" lang="zh-CN" alt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data</a:t>
                  </a:r>
                  <a:r>
                    <a:rPr kumimoji="1" lang="zh-CN" alt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endPara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430E82B-9D10-CB41-9BFE-D487A658B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6" y="3515757"/>
                  <a:ext cx="181214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98" t="-6667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6298504B-6771-5845-B87C-55E9E5F759BA}"/>
                    </a:ext>
                  </a:extLst>
                </p:cNvPr>
                <p:cNvSpPr txBox="1"/>
                <p:nvPr/>
              </p:nvSpPr>
              <p:spPr>
                <a:xfrm>
                  <a:off x="2392005" y="3440210"/>
                  <a:ext cx="673602" cy="391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𝑑𝑖𝑟𝑡𝑦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i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6298504B-6771-5845-B87C-55E9E5F759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005" y="3440210"/>
                  <a:ext cx="673602" cy="391261"/>
                </a:xfrm>
                <a:prstGeom prst="rect">
                  <a:avLst/>
                </a:prstGeom>
                <a:blipFill>
                  <a:blip r:embed="rId10"/>
                  <a:stretch>
                    <a:fillRect r="-11111"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接箭头连接符 37">
              <a:extLst>
                <a:ext uri="{FF2B5EF4-FFF2-40B4-BE49-F238E27FC236}">
                  <a16:creationId xmlns:a16="http://schemas.microsoft.com/office/drawing/2014/main" id="{70AF7F32-5E45-A542-A764-4875BB0530B9}"/>
                </a:ext>
              </a:extLst>
            </p:cNvPr>
            <p:cNvCxnSpPr>
              <a:cxnSpLocks/>
            </p:cNvCxnSpPr>
            <p:nvPr/>
          </p:nvCxnSpPr>
          <p:spPr>
            <a:xfrm>
              <a:off x="3093447" y="3137384"/>
              <a:ext cx="1116117" cy="923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7C1C63E-24AC-0543-8C4D-4896C0D29D5F}"/>
                </a:ext>
              </a:extLst>
            </p:cNvPr>
            <p:cNvSpPr txBox="1"/>
            <p:nvPr/>
          </p:nvSpPr>
          <p:spPr>
            <a:xfrm>
              <a:off x="3063513" y="2672015"/>
              <a:ext cx="1194130" cy="87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Rule</a:t>
              </a:r>
              <a:r>
                <a: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Discovery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FC5E986-87E3-4341-816B-75B167F2DFB9}"/>
                </a:ext>
              </a:extLst>
            </p:cNvPr>
            <p:cNvPicPr/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2384508" y="1037189"/>
              <a:ext cx="689771" cy="71529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7" name="直接箭头连接符 37">
              <a:extLst>
                <a:ext uri="{FF2B5EF4-FFF2-40B4-BE49-F238E27FC236}">
                  <a16:creationId xmlns:a16="http://schemas.microsoft.com/office/drawing/2014/main" id="{3E06D7CF-6B02-7D4A-BBD2-AD89B4AEF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7338" y="2080039"/>
              <a:ext cx="0" cy="62694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67AFEFF-B53B-524D-B329-C0CB13F8057C}"/>
                </a:ext>
              </a:extLst>
            </p:cNvPr>
            <p:cNvSpPr txBox="1"/>
            <p:nvPr/>
          </p:nvSpPr>
          <p:spPr>
            <a:xfrm>
              <a:off x="3071592" y="898046"/>
              <a:ext cx="1127067" cy="87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  <a:p>
              <a:pPr algn="ctr">
                <a:lnSpc>
                  <a:spcPct val="150000"/>
                </a:lnSpc>
              </a:pPr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Cleaning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直接箭头连接符 37">
              <a:extLst>
                <a:ext uri="{FF2B5EF4-FFF2-40B4-BE49-F238E27FC236}">
                  <a16:creationId xmlns:a16="http://schemas.microsoft.com/office/drawing/2014/main" id="{41C2E7FF-45D4-A048-8BEC-6A8893678255}"/>
                </a:ext>
              </a:extLst>
            </p:cNvPr>
            <p:cNvCxnSpPr>
              <a:cxnSpLocks/>
            </p:cNvCxnSpPr>
            <p:nvPr/>
          </p:nvCxnSpPr>
          <p:spPr>
            <a:xfrm>
              <a:off x="3152998" y="1378557"/>
              <a:ext cx="1021889" cy="790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形 19" descr="数据库">
              <a:extLst>
                <a:ext uri="{FF2B5EF4-FFF2-40B4-BE49-F238E27FC236}">
                  <a16:creationId xmlns:a16="http://schemas.microsoft.com/office/drawing/2014/main" id="{D2E934DB-700E-6245-A5FB-FF4D5C02F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94720" y="912822"/>
              <a:ext cx="1127067" cy="93733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E283A103-C73C-2041-8703-10426C3D1AF1}"/>
                    </a:ext>
                  </a:extLst>
                </p:cNvPr>
                <p:cNvSpPr txBox="1"/>
                <p:nvPr/>
              </p:nvSpPr>
              <p:spPr>
                <a:xfrm>
                  <a:off x="4283087" y="1770750"/>
                  <a:ext cx="651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𝑐𝑙𝑒𝑎𝑛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i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E283A103-C73C-2041-8703-10426C3D1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087" y="1770750"/>
                  <a:ext cx="65172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3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肘形连接符 21">
              <a:extLst>
                <a:ext uri="{FF2B5EF4-FFF2-40B4-BE49-F238E27FC236}">
                  <a16:creationId xmlns:a16="http://schemas.microsoft.com/office/drawing/2014/main" id="{9DDBA9B5-3789-564D-8720-D089F87BA411}"/>
                </a:ext>
              </a:extLst>
            </p:cNvPr>
            <p:cNvCxnSpPr>
              <a:cxnSpLocks/>
              <a:endCxn id="9" idx="1"/>
            </p:cNvCxnSpPr>
            <p:nvPr/>
          </p:nvCxnSpPr>
          <p:spPr bwMode="auto">
            <a:xfrm>
              <a:off x="2628292" y="3888371"/>
              <a:ext cx="1143428" cy="1102610"/>
            </a:xfrm>
            <a:prstGeom prst="bentConnector3">
              <a:avLst>
                <a:gd name="adj1" fmla="val 1846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DDE45BFC-A56A-EC44-A178-A224B946DAC4}"/>
                    </a:ext>
                  </a:extLst>
                </p:cNvPr>
                <p:cNvSpPr txBox="1"/>
                <p:nvPr/>
              </p:nvSpPr>
              <p:spPr>
                <a:xfrm>
                  <a:off x="4079211" y="5546688"/>
                  <a:ext cx="1067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Graph</a:t>
                  </a:r>
                  <a14:m>
                    <m:oMath xmlns:m="http://schemas.openxmlformats.org/officeDocument/2006/math">
                      <m:r>
                        <a:rPr kumimoji="1" lang="zh-CN" alt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kumimoji="1" lang="zh-CN" altLang="en-US" i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DDE45BFC-A56A-EC44-A178-A224B946DA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211" y="5546688"/>
                  <a:ext cx="1067618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4706"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7A6C04D-8F1A-1F43-AEDD-C8863979B4C4}"/>
                </a:ext>
              </a:extLst>
            </p:cNvPr>
            <p:cNvSpPr txBox="1"/>
            <p:nvPr/>
          </p:nvSpPr>
          <p:spPr>
            <a:xfrm>
              <a:off x="2699790" y="4582136"/>
              <a:ext cx="146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construct</a:t>
              </a:r>
            </a:p>
          </p:txBody>
        </p:sp>
        <p:cxnSp>
          <p:nvCxnSpPr>
            <p:cNvPr id="25" name="直接箭头连接符 37">
              <a:extLst>
                <a:ext uri="{FF2B5EF4-FFF2-40B4-BE49-F238E27FC236}">
                  <a16:creationId xmlns:a16="http://schemas.microsoft.com/office/drawing/2014/main" id="{DFBD83F8-2D7C-B746-BEC0-A194B85DE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5596" y="4337666"/>
              <a:ext cx="1020780" cy="65331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2607A33-AAE4-5246-93BE-A9A135E658BD}"/>
                </a:ext>
              </a:extLst>
            </p:cNvPr>
            <p:cNvSpPr txBox="1"/>
            <p:nvPr/>
          </p:nvSpPr>
          <p:spPr>
            <a:xfrm rot="19564222">
              <a:off x="5058068" y="4362132"/>
              <a:ext cx="1353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Graph</a:t>
              </a:r>
            </a:p>
            <a:p>
              <a:pPr algn="ctr"/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embedding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607B9A51-7952-3548-86BA-D5153347B16B}"/>
                    </a:ext>
                  </a:extLst>
                </p:cNvPr>
                <p:cNvSpPr txBox="1"/>
                <p:nvPr/>
              </p:nvSpPr>
              <p:spPr>
                <a:xfrm>
                  <a:off x="4078468" y="3414170"/>
                  <a:ext cx="12044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Rule</a:t>
                  </a:r>
                  <a:r>
                    <a:rPr kumimoji="1" lang="zh-CN" alt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kumimoji="1" lang="zh-CN" alt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607B9A51-7952-3548-86BA-D5153347B1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468" y="3414170"/>
                  <a:ext cx="1204458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4167"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A2BF7A8-143F-CB49-9E0F-5BDECEC06D11}"/>
                </a:ext>
              </a:extLst>
            </p:cNvPr>
            <p:cNvSpPr txBox="1"/>
            <p:nvPr/>
          </p:nvSpPr>
          <p:spPr>
            <a:xfrm>
              <a:off x="2408363" y="1739651"/>
              <a:ext cx="673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User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直接箭头连接符 37">
              <a:extLst>
                <a:ext uri="{FF2B5EF4-FFF2-40B4-BE49-F238E27FC236}">
                  <a16:creationId xmlns:a16="http://schemas.microsoft.com/office/drawing/2014/main" id="{727E7511-B9C5-094B-94A4-32678CDC4C19}"/>
                </a:ext>
              </a:extLst>
            </p:cNvPr>
            <p:cNvCxnSpPr>
              <a:cxnSpLocks/>
            </p:cNvCxnSpPr>
            <p:nvPr/>
          </p:nvCxnSpPr>
          <p:spPr>
            <a:xfrm>
              <a:off x="5259777" y="3372098"/>
              <a:ext cx="1046599" cy="53448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C0FAACB-FE4C-5C47-8A95-B2DF5972C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6749" t="55050" r="69004" b="22821"/>
            <a:stretch/>
          </p:blipFill>
          <p:spPr>
            <a:xfrm rot="5400000">
              <a:off x="6629273" y="3758290"/>
              <a:ext cx="937669" cy="11263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流程图: 磁盘 3">
                  <a:extLst>
                    <a:ext uri="{FF2B5EF4-FFF2-40B4-BE49-F238E27FC236}">
                      <a16:creationId xmlns:a16="http://schemas.microsoft.com/office/drawing/2014/main" id="{F117F26D-8D9D-3046-8609-70DA5F788ABF}"/>
                    </a:ext>
                  </a:extLst>
                </p:cNvPr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6461350" y="1612424"/>
                  <a:ext cx="1295997" cy="802099"/>
                </a:xfrm>
                <a:prstGeom prst="flowChartMagneticDisk">
                  <a:avLst/>
                </a:prstGeom>
                <a:gradFill flip="none"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93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81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oMath>
                    </m:oMathPara>
                  </a14:m>
                  <a:endParaRPr lang="en-US" altLang="zh-CN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流程图: 磁盘 3">
                  <a:extLst>
                    <a:ext uri="{FF2B5EF4-FFF2-40B4-BE49-F238E27FC236}">
                      <a16:creationId xmlns:a16="http://schemas.microsoft.com/office/drawing/2014/main" id="{F117F26D-8D9D-3046-8609-70DA5F788A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6461350" y="1612424"/>
                  <a:ext cx="1295997" cy="802099"/>
                </a:xfrm>
                <a:prstGeom prst="flowChartMagneticDisk">
                  <a:avLst/>
                </a:prstGeom>
                <a:blipFill>
                  <a:blip r:embed="rId19"/>
                  <a:stretch>
                    <a:fillRect l="-6731" r="-28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0AF2A42-5985-F84E-A621-D121C0AAAD51}"/>
                </a:ext>
              </a:extLst>
            </p:cNvPr>
            <p:cNvSpPr txBox="1"/>
            <p:nvPr/>
          </p:nvSpPr>
          <p:spPr>
            <a:xfrm>
              <a:off x="6210006" y="2450154"/>
              <a:ext cx="1845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Training instances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直接箭头连接符 37">
              <a:extLst>
                <a:ext uri="{FF2B5EF4-FFF2-40B4-BE49-F238E27FC236}">
                  <a16:creationId xmlns:a16="http://schemas.microsoft.com/office/drawing/2014/main" id="{949BE2C5-2134-F04F-B963-9A3CFF5101D9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5221787" y="1381489"/>
              <a:ext cx="1129500" cy="516053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7">
              <a:extLst>
                <a:ext uri="{FF2B5EF4-FFF2-40B4-BE49-F238E27FC236}">
                  <a16:creationId xmlns:a16="http://schemas.microsoft.com/office/drawing/2014/main" id="{B663C093-CB3B-DD40-AC06-1B603006E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7016" y="2332166"/>
              <a:ext cx="1056582" cy="67802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C7CAC52-F46E-D642-87CD-EBA1D63A1934}"/>
                </a:ext>
              </a:extLst>
            </p:cNvPr>
            <p:cNvSpPr txBox="1"/>
            <p:nvPr/>
          </p:nvSpPr>
          <p:spPr>
            <a:xfrm>
              <a:off x="4999859" y="1655777"/>
              <a:ext cx="114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Error detection;</a:t>
              </a:r>
            </a:p>
            <a:p>
              <a:pPr algn="ctr"/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labelling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直接箭头连接符 37">
              <a:extLst>
                <a:ext uri="{FF2B5EF4-FFF2-40B4-BE49-F238E27FC236}">
                  <a16:creationId xmlns:a16="http://schemas.microsoft.com/office/drawing/2014/main" id="{9300B88A-B2D7-654B-BA5E-2DAAA1E3AE29}"/>
                </a:ext>
              </a:extLst>
            </p:cNvPr>
            <p:cNvCxnSpPr>
              <a:cxnSpLocks/>
            </p:cNvCxnSpPr>
            <p:nvPr/>
          </p:nvCxnSpPr>
          <p:spPr>
            <a:xfrm>
              <a:off x="7883531" y="2033934"/>
              <a:ext cx="828734" cy="61127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7D961D89-16FF-1641-90EE-9222B1579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4996" y="3655182"/>
              <a:ext cx="837269" cy="58463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下箭头 38">
              <a:extLst>
                <a:ext uri="{FF2B5EF4-FFF2-40B4-BE49-F238E27FC236}">
                  <a16:creationId xmlns:a16="http://schemas.microsoft.com/office/drawing/2014/main" id="{8E6BED65-3310-684D-808C-C8C0C682055D}"/>
                </a:ext>
              </a:extLst>
            </p:cNvPr>
            <p:cNvSpPr/>
            <p:nvPr/>
          </p:nvSpPr>
          <p:spPr>
            <a:xfrm>
              <a:off x="9089754" y="1823243"/>
              <a:ext cx="1422400" cy="468261"/>
            </a:xfrm>
            <a:prstGeom prst="downArrow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Input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下箭头 39">
              <a:extLst>
                <a:ext uri="{FF2B5EF4-FFF2-40B4-BE49-F238E27FC236}">
                  <a16:creationId xmlns:a16="http://schemas.microsoft.com/office/drawing/2014/main" id="{3CD52CD3-98F8-8241-8AA6-D53F62E51A87}"/>
                </a:ext>
              </a:extLst>
            </p:cNvPr>
            <p:cNvSpPr/>
            <p:nvPr/>
          </p:nvSpPr>
          <p:spPr>
            <a:xfrm>
              <a:off x="8957616" y="4227758"/>
              <a:ext cx="1798273" cy="468261"/>
            </a:xfrm>
            <a:prstGeom prst="downArrow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Output</a:t>
              </a:r>
              <a:endPara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2353B55-7E73-5646-9E4A-F7B66BC11414}"/>
                    </a:ext>
                  </a:extLst>
                </p:cNvPr>
                <p:cNvSpPr txBox="1"/>
                <p:nvPr/>
              </p:nvSpPr>
              <p:spPr>
                <a:xfrm>
                  <a:off x="9089753" y="1379036"/>
                  <a:ext cx="1430375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rule</a:t>
                  </a:r>
                  <a14:m>
                    <m:oMath xmlns:m="http://schemas.openxmlformats.org/officeDocument/2006/math">
                      <m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a14:m>
                  <a:endPara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2353B55-7E73-5646-9E4A-F7B66BC114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9753" y="1379036"/>
                  <a:ext cx="1430375" cy="369332"/>
                </a:xfrm>
                <a:prstGeom prst="rect">
                  <a:avLst/>
                </a:prstGeom>
                <a:blipFill>
                  <a:blip r:embed="rId20"/>
                  <a:stretch>
                    <a:fillRect t="-10345" b="-310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D2F695F2-3EE7-E240-B5B5-C7CF81F99FAF}"/>
                    </a:ext>
                  </a:extLst>
                </p:cNvPr>
                <p:cNvSpPr txBox="1"/>
                <p:nvPr/>
              </p:nvSpPr>
              <p:spPr>
                <a:xfrm>
                  <a:off x="9086353" y="4821819"/>
                  <a:ext cx="1562512" cy="92333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kumimoji="1"/>
                  </a:lvl1pPr>
                </a:lstStyle>
                <a:p>
                  <a:r>
                    <a:rPr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relevance score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dirty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𝜑</m:t>
                      </m:r>
                    </m:oMath>
                  </a14:m>
                  <a:endPara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D2F695F2-3EE7-E240-B5B5-C7CF81F99F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353" y="4821819"/>
                  <a:ext cx="1562512" cy="923330"/>
                </a:xfrm>
                <a:prstGeom prst="rect">
                  <a:avLst/>
                </a:prstGeom>
                <a:blipFill>
                  <a:blip r:embed="rId21"/>
                  <a:stretch>
                    <a:fillRect l="-1613" t="-2703" b="-108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E307E74-06F6-4F42-904C-AE9EE8C38BE9}"/>
                </a:ext>
              </a:extLst>
            </p:cNvPr>
            <p:cNvGrpSpPr/>
            <p:nvPr/>
          </p:nvGrpSpPr>
          <p:grpSpPr>
            <a:xfrm>
              <a:off x="8643301" y="2457774"/>
              <a:ext cx="2485648" cy="1603713"/>
              <a:chOff x="8147601" y="2456041"/>
              <a:chExt cx="2573744" cy="19960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ED064C19-A3E5-E44A-9198-A2DD551B8DEC}"/>
                      </a:ext>
                    </a:extLst>
                  </p:cNvPr>
                  <p:cNvSpPr txBox="1"/>
                  <p:nvPr/>
                </p:nvSpPr>
                <p:spPr>
                  <a:xfrm>
                    <a:off x="8147601" y="3992377"/>
                    <a:ext cx="2573744" cy="4596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zh-CN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Relevance</a:t>
                    </a:r>
                    <a:r>
                      <a:rPr kumimoji="1"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kumimoji="1" lang="en-US" altLang="zh-CN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model</a:t>
                    </a:r>
                    <a:r>
                      <a:rPr kumimoji="1"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𝑟𝑒𝑙</m:t>
                            </m:r>
                          </m:sub>
                        </m:sSub>
                      </m:oMath>
                    </a14:m>
                    <a:endPara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  <a:ea typeface="黑体" panose="02010609060101010101" pitchFamily="2" charset="-122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ED064C19-A3E5-E44A-9198-A2DD551B8D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7601" y="3992377"/>
                    <a:ext cx="2573744" cy="45967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370FEB3F-B3ED-EB43-8F8D-D0146414B14E}"/>
                  </a:ext>
                </a:extLst>
              </p:cNvPr>
              <p:cNvGrpSpPr/>
              <p:nvPr/>
            </p:nvGrpSpPr>
            <p:grpSpPr>
              <a:xfrm>
                <a:off x="8513036" y="2456041"/>
                <a:ext cx="1924335" cy="1420189"/>
                <a:chOff x="10109699" y="2428007"/>
                <a:chExt cx="1924335" cy="1420189"/>
              </a:xfrm>
            </p:grpSpPr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655D692D-8A95-9443-9F68-8AB45CFF2611}"/>
                    </a:ext>
                  </a:extLst>
                </p:cNvPr>
                <p:cNvSpPr/>
                <p:nvPr/>
              </p:nvSpPr>
              <p:spPr>
                <a:xfrm>
                  <a:off x="10109699" y="2596981"/>
                  <a:ext cx="186638" cy="216000"/>
                </a:xfrm>
                <a:prstGeom prst="ellipse">
                  <a:avLst/>
                </a:prstGeom>
                <a:solidFill>
                  <a:srgbClr val="FFEEA6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2F4049F0-59BF-2D4C-8A5A-FBDDEF541DB4}"/>
                    </a:ext>
                  </a:extLst>
                </p:cNvPr>
                <p:cNvSpPr/>
                <p:nvPr/>
              </p:nvSpPr>
              <p:spPr>
                <a:xfrm>
                  <a:off x="10109699" y="3015045"/>
                  <a:ext cx="186638" cy="216000"/>
                </a:xfrm>
                <a:prstGeom prst="ellipse">
                  <a:avLst/>
                </a:prstGeom>
                <a:solidFill>
                  <a:srgbClr val="FFEEA6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6C916431-9B70-EB43-836C-B01C289F4BE5}"/>
                    </a:ext>
                  </a:extLst>
                </p:cNvPr>
                <p:cNvSpPr/>
                <p:nvPr/>
              </p:nvSpPr>
              <p:spPr>
                <a:xfrm>
                  <a:off x="10109699" y="3445026"/>
                  <a:ext cx="186638" cy="216000"/>
                </a:xfrm>
                <a:prstGeom prst="ellipse">
                  <a:avLst/>
                </a:prstGeom>
                <a:solidFill>
                  <a:srgbClr val="FFEEA6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2C79B84C-29A9-8649-8914-C43030BD98CE}"/>
                    </a:ext>
                  </a:extLst>
                </p:cNvPr>
                <p:cNvSpPr/>
                <p:nvPr/>
              </p:nvSpPr>
              <p:spPr>
                <a:xfrm>
                  <a:off x="10713612" y="2428007"/>
                  <a:ext cx="186638" cy="216000"/>
                </a:xfrm>
                <a:prstGeom prst="ellipse">
                  <a:avLst/>
                </a:prstGeom>
                <a:solidFill>
                  <a:srgbClr val="C1E4F9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813D296E-77D7-004E-827B-F05BAD22F0CC}"/>
                    </a:ext>
                  </a:extLst>
                </p:cNvPr>
                <p:cNvSpPr/>
                <p:nvPr/>
              </p:nvSpPr>
              <p:spPr>
                <a:xfrm>
                  <a:off x="10713612" y="2780922"/>
                  <a:ext cx="186638" cy="216000"/>
                </a:xfrm>
                <a:prstGeom prst="ellipse">
                  <a:avLst/>
                </a:prstGeom>
                <a:solidFill>
                  <a:srgbClr val="C1E4F9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124E6D42-D9F6-2348-A1D5-CFB735032D3E}"/>
                    </a:ext>
                  </a:extLst>
                </p:cNvPr>
                <p:cNvSpPr/>
                <p:nvPr/>
              </p:nvSpPr>
              <p:spPr>
                <a:xfrm>
                  <a:off x="10713612" y="3197096"/>
                  <a:ext cx="186638" cy="216000"/>
                </a:xfrm>
                <a:prstGeom prst="ellipse">
                  <a:avLst/>
                </a:prstGeom>
                <a:solidFill>
                  <a:srgbClr val="C1E4F9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6BA2AF61-05B6-AE4C-8C94-03DA637CDA06}"/>
                    </a:ext>
                  </a:extLst>
                </p:cNvPr>
                <p:cNvSpPr/>
                <p:nvPr/>
              </p:nvSpPr>
              <p:spPr>
                <a:xfrm>
                  <a:off x="10713612" y="3622795"/>
                  <a:ext cx="186638" cy="216000"/>
                </a:xfrm>
                <a:prstGeom prst="ellipse">
                  <a:avLst/>
                </a:prstGeom>
                <a:solidFill>
                  <a:srgbClr val="C1E4F9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6D1B664B-C217-F34C-BE4F-DE136795D78F}"/>
                    </a:ext>
                  </a:extLst>
                </p:cNvPr>
                <p:cNvSpPr/>
                <p:nvPr/>
              </p:nvSpPr>
              <p:spPr>
                <a:xfrm>
                  <a:off x="11388336" y="2437408"/>
                  <a:ext cx="186638" cy="216000"/>
                </a:xfrm>
                <a:prstGeom prst="ellipse">
                  <a:avLst/>
                </a:prstGeom>
                <a:solidFill>
                  <a:srgbClr val="C7EAA9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440E1CF8-D308-6349-B4FD-FA8B2F763EAB}"/>
                    </a:ext>
                  </a:extLst>
                </p:cNvPr>
                <p:cNvSpPr/>
                <p:nvPr/>
              </p:nvSpPr>
              <p:spPr>
                <a:xfrm>
                  <a:off x="11388336" y="2790323"/>
                  <a:ext cx="186638" cy="216000"/>
                </a:xfrm>
                <a:prstGeom prst="ellipse">
                  <a:avLst/>
                </a:prstGeom>
                <a:solidFill>
                  <a:srgbClr val="C7EAA9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36D53630-0C42-2046-8BA5-2DC4250B6100}"/>
                    </a:ext>
                  </a:extLst>
                </p:cNvPr>
                <p:cNvSpPr/>
                <p:nvPr/>
              </p:nvSpPr>
              <p:spPr>
                <a:xfrm>
                  <a:off x="11388336" y="3206497"/>
                  <a:ext cx="186638" cy="216000"/>
                </a:xfrm>
                <a:prstGeom prst="ellipse">
                  <a:avLst/>
                </a:prstGeom>
                <a:solidFill>
                  <a:srgbClr val="C7EAA9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D7ABFB62-775F-6449-BFC9-C2543E5176F1}"/>
                    </a:ext>
                  </a:extLst>
                </p:cNvPr>
                <p:cNvSpPr/>
                <p:nvPr/>
              </p:nvSpPr>
              <p:spPr>
                <a:xfrm>
                  <a:off x="11388336" y="3632196"/>
                  <a:ext cx="186638" cy="216000"/>
                </a:xfrm>
                <a:prstGeom prst="ellipse">
                  <a:avLst/>
                </a:prstGeom>
                <a:solidFill>
                  <a:srgbClr val="C7EAA9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C04DE2B8-352A-1844-B030-B3951A6A6D4A}"/>
                    </a:ext>
                  </a:extLst>
                </p:cNvPr>
                <p:cNvSpPr/>
                <p:nvPr/>
              </p:nvSpPr>
              <p:spPr>
                <a:xfrm>
                  <a:off x="11847396" y="3013232"/>
                  <a:ext cx="186638" cy="216000"/>
                </a:xfrm>
                <a:prstGeom prst="ellipse">
                  <a:avLst/>
                </a:prstGeom>
                <a:solidFill>
                  <a:srgbClr val="FFBBB1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0" name="直线箭头连接符 59">
                  <a:extLst>
                    <a:ext uri="{FF2B5EF4-FFF2-40B4-BE49-F238E27FC236}">
                      <a16:creationId xmlns:a16="http://schemas.microsoft.com/office/drawing/2014/main" id="{CC9DDAEC-7988-1240-A6CA-99ED3B1324B9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 flipV="1">
                  <a:off x="10296337" y="2536007"/>
                  <a:ext cx="417276" cy="168974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线箭头连接符 60">
                  <a:extLst>
                    <a:ext uri="{FF2B5EF4-FFF2-40B4-BE49-F238E27FC236}">
                      <a16:creationId xmlns:a16="http://schemas.microsoft.com/office/drawing/2014/main" id="{7A5367F9-CAC0-1345-9AD3-BC4DF283C705}"/>
                    </a:ext>
                  </a:extLst>
                </p:cNvPr>
                <p:cNvCxnSpPr>
                  <a:cxnSpLocks/>
                  <a:stCxn id="48" idx="6"/>
                  <a:endCxn id="52" idx="2"/>
                </p:cNvCxnSpPr>
                <p:nvPr/>
              </p:nvCxnSpPr>
              <p:spPr>
                <a:xfrm>
                  <a:off x="10296337" y="2704981"/>
                  <a:ext cx="417276" cy="183941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线箭头连接符 61">
                  <a:extLst>
                    <a:ext uri="{FF2B5EF4-FFF2-40B4-BE49-F238E27FC236}">
                      <a16:creationId xmlns:a16="http://schemas.microsoft.com/office/drawing/2014/main" id="{B681C757-2E73-F643-AA0C-39B46BD6979E}"/>
                    </a:ext>
                  </a:extLst>
                </p:cNvPr>
                <p:cNvCxnSpPr>
                  <a:cxnSpLocks/>
                  <a:stCxn id="48" idx="6"/>
                  <a:endCxn id="53" idx="2"/>
                </p:cNvCxnSpPr>
                <p:nvPr/>
              </p:nvCxnSpPr>
              <p:spPr>
                <a:xfrm>
                  <a:off x="10296337" y="2704981"/>
                  <a:ext cx="417276" cy="600115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线箭头连接符 62">
                  <a:extLst>
                    <a:ext uri="{FF2B5EF4-FFF2-40B4-BE49-F238E27FC236}">
                      <a16:creationId xmlns:a16="http://schemas.microsoft.com/office/drawing/2014/main" id="{357832E3-F8AF-F142-91F7-5E32B3B69749}"/>
                    </a:ext>
                  </a:extLst>
                </p:cNvPr>
                <p:cNvCxnSpPr>
                  <a:cxnSpLocks/>
                  <a:stCxn id="48" idx="6"/>
                  <a:endCxn id="54" idx="2"/>
                </p:cNvCxnSpPr>
                <p:nvPr/>
              </p:nvCxnSpPr>
              <p:spPr>
                <a:xfrm>
                  <a:off x="10296337" y="2704981"/>
                  <a:ext cx="417276" cy="1025814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线箭头连接符 63">
                  <a:extLst>
                    <a:ext uri="{FF2B5EF4-FFF2-40B4-BE49-F238E27FC236}">
                      <a16:creationId xmlns:a16="http://schemas.microsoft.com/office/drawing/2014/main" id="{D922788F-0AB2-3D42-95CE-BB9ADE76CD40}"/>
                    </a:ext>
                  </a:extLst>
                </p:cNvPr>
                <p:cNvCxnSpPr>
                  <a:cxnSpLocks/>
                  <a:stCxn id="49" idx="6"/>
                  <a:endCxn id="51" idx="2"/>
                </p:cNvCxnSpPr>
                <p:nvPr/>
              </p:nvCxnSpPr>
              <p:spPr>
                <a:xfrm flipV="1">
                  <a:off x="10296337" y="2536007"/>
                  <a:ext cx="417276" cy="587038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线箭头连接符 64">
                  <a:extLst>
                    <a:ext uri="{FF2B5EF4-FFF2-40B4-BE49-F238E27FC236}">
                      <a16:creationId xmlns:a16="http://schemas.microsoft.com/office/drawing/2014/main" id="{AB2E3106-964F-4844-B676-4CD48583FC16}"/>
                    </a:ext>
                  </a:extLst>
                </p:cNvPr>
                <p:cNvCxnSpPr>
                  <a:cxnSpLocks/>
                  <a:stCxn id="49" idx="6"/>
                  <a:endCxn id="52" idx="2"/>
                </p:cNvCxnSpPr>
                <p:nvPr/>
              </p:nvCxnSpPr>
              <p:spPr>
                <a:xfrm flipV="1">
                  <a:off x="10296337" y="2888922"/>
                  <a:ext cx="417276" cy="234123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线箭头连接符 65">
                  <a:extLst>
                    <a:ext uri="{FF2B5EF4-FFF2-40B4-BE49-F238E27FC236}">
                      <a16:creationId xmlns:a16="http://schemas.microsoft.com/office/drawing/2014/main" id="{3E2D5ABD-FDFE-0C43-8725-66C82DE7CB5F}"/>
                    </a:ext>
                  </a:extLst>
                </p:cNvPr>
                <p:cNvCxnSpPr>
                  <a:cxnSpLocks/>
                  <a:stCxn id="49" idx="6"/>
                  <a:endCxn id="53" idx="2"/>
                </p:cNvCxnSpPr>
                <p:nvPr/>
              </p:nvCxnSpPr>
              <p:spPr>
                <a:xfrm>
                  <a:off x="10296337" y="3123045"/>
                  <a:ext cx="417276" cy="182051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线箭头连接符 66">
                  <a:extLst>
                    <a:ext uri="{FF2B5EF4-FFF2-40B4-BE49-F238E27FC236}">
                      <a16:creationId xmlns:a16="http://schemas.microsoft.com/office/drawing/2014/main" id="{90BFFD5D-7FF6-E246-A9C8-19E7A761E382}"/>
                    </a:ext>
                  </a:extLst>
                </p:cNvPr>
                <p:cNvCxnSpPr>
                  <a:cxnSpLocks/>
                  <a:stCxn id="49" idx="6"/>
                  <a:endCxn id="54" idx="2"/>
                </p:cNvCxnSpPr>
                <p:nvPr/>
              </p:nvCxnSpPr>
              <p:spPr>
                <a:xfrm>
                  <a:off x="10296337" y="3123045"/>
                  <a:ext cx="417276" cy="607750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线箭头连接符 67">
                  <a:extLst>
                    <a:ext uri="{FF2B5EF4-FFF2-40B4-BE49-F238E27FC236}">
                      <a16:creationId xmlns:a16="http://schemas.microsoft.com/office/drawing/2014/main" id="{BECBA1F1-DF87-D349-A6AE-DBA101516A1B}"/>
                    </a:ext>
                  </a:extLst>
                </p:cNvPr>
                <p:cNvCxnSpPr>
                  <a:cxnSpLocks/>
                  <a:stCxn id="50" idx="6"/>
                  <a:endCxn id="51" idx="2"/>
                </p:cNvCxnSpPr>
                <p:nvPr/>
              </p:nvCxnSpPr>
              <p:spPr>
                <a:xfrm flipV="1">
                  <a:off x="10296337" y="2536007"/>
                  <a:ext cx="417276" cy="1017019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线箭头连接符 68">
                  <a:extLst>
                    <a:ext uri="{FF2B5EF4-FFF2-40B4-BE49-F238E27FC236}">
                      <a16:creationId xmlns:a16="http://schemas.microsoft.com/office/drawing/2014/main" id="{31536FCF-9E95-064A-8FDA-6B6C0555152B}"/>
                    </a:ext>
                  </a:extLst>
                </p:cNvPr>
                <p:cNvCxnSpPr>
                  <a:cxnSpLocks/>
                  <a:stCxn id="50" idx="6"/>
                  <a:endCxn id="52" idx="2"/>
                </p:cNvCxnSpPr>
                <p:nvPr/>
              </p:nvCxnSpPr>
              <p:spPr>
                <a:xfrm flipV="1">
                  <a:off x="10296337" y="2888922"/>
                  <a:ext cx="417276" cy="664104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线箭头连接符 69">
                  <a:extLst>
                    <a:ext uri="{FF2B5EF4-FFF2-40B4-BE49-F238E27FC236}">
                      <a16:creationId xmlns:a16="http://schemas.microsoft.com/office/drawing/2014/main" id="{34F7D629-C0CA-D84B-AFF8-2C3B820C26AE}"/>
                    </a:ext>
                  </a:extLst>
                </p:cNvPr>
                <p:cNvCxnSpPr>
                  <a:cxnSpLocks/>
                  <a:stCxn id="50" idx="6"/>
                  <a:endCxn id="54" idx="2"/>
                </p:cNvCxnSpPr>
                <p:nvPr/>
              </p:nvCxnSpPr>
              <p:spPr>
                <a:xfrm>
                  <a:off x="10296337" y="3553026"/>
                  <a:ext cx="417276" cy="177769"/>
                </a:xfrm>
                <a:prstGeom prst="straightConnector1">
                  <a:avLst/>
                </a:prstGeom>
                <a:ln w="635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线箭头连接符 70">
                  <a:extLst>
                    <a:ext uri="{FF2B5EF4-FFF2-40B4-BE49-F238E27FC236}">
                      <a16:creationId xmlns:a16="http://schemas.microsoft.com/office/drawing/2014/main" id="{283E95E2-C59E-0640-BFED-2A4931B8ACEB}"/>
                    </a:ext>
                  </a:extLst>
                </p:cNvPr>
                <p:cNvCxnSpPr>
                  <a:cxnSpLocks/>
                  <a:stCxn id="54" idx="6"/>
                  <a:endCxn id="58" idx="2"/>
                </p:cNvCxnSpPr>
                <p:nvPr/>
              </p:nvCxnSpPr>
              <p:spPr>
                <a:xfrm>
                  <a:off x="10900250" y="3730795"/>
                  <a:ext cx="488086" cy="9401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线箭头连接符 71">
                  <a:extLst>
                    <a:ext uri="{FF2B5EF4-FFF2-40B4-BE49-F238E27FC236}">
                      <a16:creationId xmlns:a16="http://schemas.microsoft.com/office/drawing/2014/main" id="{3225137B-0814-4A41-AB73-E1D3048EFB8A}"/>
                    </a:ext>
                  </a:extLst>
                </p:cNvPr>
                <p:cNvCxnSpPr>
                  <a:cxnSpLocks/>
                  <a:stCxn id="54" idx="6"/>
                  <a:endCxn id="57" idx="2"/>
                </p:cNvCxnSpPr>
                <p:nvPr/>
              </p:nvCxnSpPr>
              <p:spPr>
                <a:xfrm flipV="1">
                  <a:off x="10900250" y="3314497"/>
                  <a:ext cx="488086" cy="416298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线箭头连接符 72">
                  <a:extLst>
                    <a:ext uri="{FF2B5EF4-FFF2-40B4-BE49-F238E27FC236}">
                      <a16:creationId xmlns:a16="http://schemas.microsoft.com/office/drawing/2014/main" id="{84FC69BE-9B4A-7443-BEC6-92E4CBCD2135}"/>
                    </a:ext>
                  </a:extLst>
                </p:cNvPr>
                <p:cNvCxnSpPr>
                  <a:cxnSpLocks/>
                  <a:stCxn id="54" idx="6"/>
                  <a:endCxn id="56" idx="2"/>
                </p:cNvCxnSpPr>
                <p:nvPr/>
              </p:nvCxnSpPr>
              <p:spPr>
                <a:xfrm flipV="1">
                  <a:off x="10900250" y="2898323"/>
                  <a:ext cx="488086" cy="832472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线箭头连接符 73">
                  <a:extLst>
                    <a:ext uri="{FF2B5EF4-FFF2-40B4-BE49-F238E27FC236}">
                      <a16:creationId xmlns:a16="http://schemas.microsoft.com/office/drawing/2014/main" id="{5CF7D57E-0B31-D648-817A-5973346509C5}"/>
                    </a:ext>
                  </a:extLst>
                </p:cNvPr>
                <p:cNvCxnSpPr>
                  <a:cxnSpLocks/>
                  <a:stCxn id="54" idx="6"/>
                  <a:endCxn id="55" idx="2"/>
                </p:cNvCxnSpPr>
                <p:nvPr/>
              </p:nvCxnSpPr>
              <p:spPr>
                <a:xfrm flipV="1">
                  <a:off x="10900250" y="2545408"/>
                  <a:ext cx="488086" cy="1185387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线箭头连接符 74">
                  <a:extLst>
                    <a:ext uri="{FF2B5EF4-FFF2-40B4-BE49-F238E27FC236}">
                      <a16:creationId xmlns:a16="http://schemas.microsoft.com/office/drawing/2014/main" id="{4259AD62-F20C-AF46-B5C7-18754C3828D5}"/>
                    </a:ext>
                  </a:extLst>
                </p:cNvPr>
                <p:cNvCxnSpPr>
                  <a:cxnSpLocks/>
                  <a:stCxn id="53" idx="6"/>
                  <a:endCxn id="55" idx="2"/>
                </p:cNvCxnSpPr>
                <p:nvPr/>
              </p:nvCxnSpPr>
              <p:spPr>
                <a:xfrm flipV="1">
                  <a:off x="10900250" y="2545408"/>
                  <a:ext cx="488086" cy="759688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线箭头连接符 75">
                  <a:extLst>
                    <a:ext uri="{FF2B5EF4-FFF2-40B4-BE49-F238E27FC236}">
                      <a16:creationId xmlns:a16="http://schemas.microsoft.com/office/drawing/2014/main" id="{91367C3D-4051-004F-846B-C38ECD28FE2D}"/>
                    </a:ext>
                  </a:extLst>
                </p:cNvPr>
                <p:cNvCxnSpPr>
                  <a:cxnSpLocks/>
                  <a:stCxn id="53" idx="6"/>
                  <a:endCxn id="56" idx="2"/>
                </p:cNvCxnSpPr>
                <p:nvPr/>
              </p:nvCxnSpPr>
              <p:spPr>
                <a:xfrm flipV="1">
                  <a:off x="10900250" y="2898323"/>
                  <a:ext cx="488086" cy="406773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线箭头连接符 76">
                  <a:extLst>
                    <a:ext uri="{FF2B5EF4-FFF2-40B4-BE49-F238E27FC236}">
                      <a16:creationId xmlns:a16="http://schemas.microsoft.com/office/drawing/2014/main" id="{F5F57CD1-6319-C54B-BB29-32725712CA22}"/>
                    </a:ext>
                  </a:extLst>
                </p:cNvPr>
                <p:cNvCxnSpPr>
                  <a:cxnSpLocks/>
                  <a:stCxn id="53" idx="6"/>
                  <a:endCxn id="58" idx="2"/>
                </p:cNvCxnSpPr>
                <p:nvPr/>
              </p:nvCxnSpPr>
              <p:spPr>
                <a:xfrm>
                  <a:off x="10900250" y="3305096"/>
                  <a:ext cx="488086" cy="435100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线箭头连接符 77">
                  <a:extLst>
                    <a:ext uri="{FF2B5EF4-FFF2-40B4-BE49-F238E27FC236}">
                      <a16:creationId xmlns:a16="http://schemas.microsoft.com/office/drawing/2014/main" id="{2C4B3BB7-D1C8-E342-A04B-F2645DD9045F}"/>
                    </a:ext>
                  </a:extLst>
                </p:cNvPr>
                <p:cNvCxnSpPr>
                  <a:cxnSpLocks/>
                  <a:stCxn id="53" idx="6"/>
                  <a:endCxn id="57" idx="2"/>
                </p:cNvCxnSpPr>
                <p:nvPr/>
              </p:nvCxnSpPr>
              <p:spPr>
                <a:xfrm>
                  <a:off x="10900250" y="3305096"/>
                  <a:ext cx="488086" cy="9401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线箭头连接符 78">
                  <a:extLst>
                    <a:ext uri="{FF2B5EF4-FFF2-40B4-BE49-F238E27FC236}">
                      <a16:creationId xmlns:a16="http://schemas.microsoft.com/office/drawing/2014/main" id="{BAB1422C-1AD3-AA49-8AC5-02019EDB7308}"/>
                    </a:ext>
                  </a:extLst>
                </p:cNvPr>
                <p:cNvCxnSpPr>
                  <a:cxnSpLocks/>
                  <a:stCxn id="52" idx="6"/>
                  <a:endCxn id="55" idx="2"/>
                </p:cNvCxnSpPr>
                <p:nvPr/>
              </p:nvCxnSpPr>
              <p:spPr>
                <a:xfrm flipV="1">
                  <a:off x="10900250" y="2545408"/>
                  <a:ext cx="488086" cy="343514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线箭头连接符 79">
                  <a:extLst>
                    <a:ext uri="{FF2B5EF4-FFF2-40B4-BE49-F238E27FC236}">
                      <a16:creationId xmlns:a16="http://schemas.microsoft.com/office/drawing/2014/main" id="{50A01974-422C-F143-BE43-D94914770709}"/>
                    </a:ext>
                  </a:extLst>
                </p:cNvPr>
                <p:cNvCxnSpPr>
                  <a:cxnSpLocks/>
                  <a:stCxn id="52" idx="6"/>
                  <a:endCxn id="56" idx="2"/>
                </p:cNvCxnSpPr>
                <p:nvPr/>
              </p:nvCxnSpPr>
              <p:spPr>
                <a:xfrm>
                  <a:off x="10900250" y="2888922"/>
                  <a:ext cx="488086" cy="9401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线箭头连接符 80">
                  <a:extLst>
                    <a:ext uri="{FF2B5EF4-FFF2-40B4-BE49-F238E27FC236}">
                      <a16:creationId xmlns:a16="http://schemas.microsoft.com/office/drawing/2014/main" id="{07CA34DB-877C-144B-BCCE-4469F0B87C72}"/>
                    </a:ext>
                  </a:extLst>
                </p:cNvPr>
                <p:cNvCxnSpPr>
                  <a:cxnSpLocks/>
                  <a:stCxn id="52" idx="6"/>
                  <a:endCxn id="57" idx="2"/>
                </p:cNvCxnSpPr>
                <p:nvPr/>
              </p:nvCxnSpPr>
              <p:spPr>
                <a:xfrm>
                  <a:off x="10900250" y="2888922"/>
                  <a:ext cx="488086" cy="425575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线箭头连接符 81">
                  <a:extLst>
                    <a:ext uri="{FF2B5EF4-FFF2-40B4-BE49-F238E27FC236}">
                      <a16:creationId xmlns:a16="http://schemas.microsoft.com/office/drawing/2014/main" id="{7C80AB34-1E25-EF48-9BCB-F799E180BE53}"/>
                    </a:ext>
                  </a:extLst>
                </p:cNvPr>
                <p:cNvCxnSpPr>
                  <a:cxnSpLocks/>
                  <a:stCxn id="52" idx="6"/>
                  <a:endCxn id="58" idx="2"/>
                </p:cNvCxnSpPr>
                <p:nvPr/>
              </p:nvCxnSpPr>
              <p:spPr>
                <a:xfrm>
                  <a:off x="10900250" y="2888922"/>
                  <a:ext cx="488086" cy="851274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线箭头连接符 82">
                  <a:extLst>
                    <a:ext uri="{FF2B5EF4-FFF2-40B4-BE49-F238E27FC236}">
                      <a16:creationId xmlns:a16="http://schemas.microsoft.com/office/drawing/2014/main" id="{92AFFA6E-23F2-764B-8956-D980688DD0E9}"/>
                    </a:ext>
                  </a:extLst>
                </p:cNvPr>
                <p:cNvCxnSpPr>
                  <a:cxnSpLocks/>
                  <a:stCxn id="51" idx="6"/>
                  <a:endCxn id="55" idx="2"/>
                </p:cNvCxnSpPr>
                <p:nvPr/>
              </p:nvCxnSpPr>
              <p:spPr>
                <a:xfrm>
                  <a:off x="10900250" y="2536007"/>
                  <a:ext cx="488086" cy="9401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线箭头连接符 83">
                  <a:extLst>
                    <a:ext uri="{FF2B5EF4-FFF2-40B4-BE49-F238E27FC236}">
                      <a16:creationId xmlns:a16="http://schemas.microsoft.com/office/drawing/2014/main" id="{9B07B7F8-0E42-3543-93B0-0241737715DA}"/>
                    </a:ext>
                  </a:extLst>
                </p:cNvPr>
                <p:cNvCxnSpPr>
                  <a:cxnSpLocks/>
                  <a:stCxn id="51" idx="6"/>
                  <a:endCxn id="56" idx="2"/>
                </p:cNvCxnSpPr>
                <p:nvPr/>
              </p:nvCxnSpPr>
              <p:spPr>
                <a:xfrm>
                  <a:off x="10900250" y="2536007"/>
                  <a:ext cx="488086" cy="362316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线箭头连接符 84">
                  <a:extLst>
                    <a:ext uri="{FF2B5EF4-FFF2-40B4-BE49-F238E27FC236}">
                      <a16:creationId xmlns:a16="http://schemas.microsoft.com/office/drawing/2014/main" id="{8F3B2F7C-AE32-A440-95EF-A2464B06F57E}"/>
                    </a:ext>
                  </a:extLst>
                </p:cNvPr>
                <p:cNvCxnSpPr>
                  <a:cxnSpLocks/>
                  <a:stCxn id="51" idx="6"/>
                  <a:endCxn id="57" idx="2"/>
                </p:cNvCxnSpPr>
                <p:nvPr/>
              </p:nvCxnSpPr>
              <p:spPr>
                <a:xfrm>
                  <a:off x="10900250" y="2536007"/>
                  <a:ext cx="488086" cy="778490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线箭头连接符 85">
                  <a:extLst>
                    <a:ext uri="{FF2B5EF4-FFF2-40B4-BE49-F238E27FC236}">
                      <a16:creationId xmlns:a16="http://schemas.microsoft.com/office/drawing/2014/main" id="{A24E761C-F48F-8C42-A92F-37D6220F50BA}"/>
                    </a:ext>
                  </a:extLst>
                </p:cNvPr>
                <p:cNvCxnSpPr>
                  <a:cxnSpLocks/>
                  <a:stCxn id="51" idx="6"/>
                  <a:endCxn id="58" idx="2"/>
                </p:cNvCxnSpPr>
                <p:nvPr/>
              </p:nvCxnSpPr>
              <p:spPr>
                <a:xfrm>
                  <a:off x="10900250" y="2536007"/>
                  <a:ext cx="488086" cy="1204189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线箭头连接符 86">
                  <a:extLst>
                    <a:ext uri="{FF2B5EF4-FFF2-40B4-BE49-F238E27FC236}">
                      <a16:creationId xmlns:a16="http://schemas.microsoft.com/office/drawing/2014/main" id="{EB36FDB8-3DC0-D147-BDAF-CC667F57DF2C}"/>
                    </a:ext>
                  </a:extLst>
                </p:cNvPr>
                <p:cNvCxnSpPr>
                  <a:cxnSpLocks/>
                  <a:stCxn id="55" idx="6"/>
                  <a:endCxn id="59" idx="2"/>
                </p:cNvCxnSpPr>
                <p:nvPr/>
              </p:nvCxnSpPr>
              <p:spPr>
                <a:xfrm>
                  <a:off x="11574974" y="2545408"/>
                  <a:ext cx="272422" cy="575824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线箭头连接符 87">
                  <a:extLst>
                    <a:ext uri="{FF2B5EF4-FFF2-40B4-BE49-F238E27FC236}">
                      <a16:creationId xmlns:a16="http://schemas.microsoft.com/office/drawing/2014/main" id="{71542031-7C96-2249-B4CC-97997003E77B}"/>
                    </a:ext>
                  </a:extLst>
                </p:cNvPr>
                <p:cNvCxnSpPr>
                  <a:cxnSpLocks/>
                  <a:stCxn id="56" idx="6"/>
                  <a:endCxn id="59" idx="2"/>
                </p:cNvCxnSpPr>
                <p:nvPr/>
              </p:nvCxnSpPr>
              <p:spPr>
                <a:xfrm>
                  <a:off x="11574974" y="2898323"/>
                  <a:ext cx="272422" cy="222909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线箭头连接符 88">
                  <a:extLst>
                    <a:ext uri="{FF2B5EF4-FFF2-40B4-BE49-F238E27FC236}">
                      <a16:creationId xmlns:a16="http://schemas.microsoft.com/office/drawing/2014/main" id="{0812EB60-741C-3746-9457-EF6B43687B70}"/>
                    </a:ext>
                  </a:extLst>
                </p:cNvPr>
                <p:cNvCxnSpPr>
                  <a:cxnSpLocks/>
                  <a:stCxn id="57" idx="6"/>
                  <a:endCxn id="59" idx="2"/>
                </p:cNvCxnSpPr>
                <p:nvPr/>
              </p:nvCxnSpPr>
              <p:spPr>
                <a:xfrm flipV="1">
                  <a:off x="11574974" y="3121232"/>
                  <a:ext cx="272422" cy="193265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线箭头连接符 89">
                  <a:extLst>
                    <a:ext uri="{FF2B5EF4-FFF2-40B4-BE49-F238E27FC236}">
                      <a16:creationId xmlns:a16="http://schemas.microsoft.com/office/drawing/2014/main" id="{01FD737A-55DD-AB40-B06C-BBBFBA8632E2}"/>
                    </a:ext>
                  </a:extLst>
                </p:cNvPr>
                <p:cNvCxnSpPr>
                  <a:cxnSpLocks/>
                  <a:stCxn id="58" idx="6"/>
                  <a:endCxn id="59" idx="2"/>
                </p:cNvCxnSpPr>
                <p:nvPr/>
              </p:nvCxnSpPr>
              <p:spPr>
                <a:xfrm flipV="1">
                  <a:off x="11574974" y="3121232"/>
                  <a:ext cx="272422" cy="618964"/>
                </a:xfrm>
                <a:prstGeom prst="straightConnector1">
                  <a:avLst/>
                </a:prstGeom>
                <a:ln w="6350" cap="flat">
                  <a:headEnd w="med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9E7FFE98-B340-9241-BEBC-86915020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51466" y="2671808"/>
              <a:ext cx="971759" cy="971759"/>
            </a:xfrm>
            <a:prstGeom prst="rect">
              <a:avLst/>
            </a:prstGeom>
          </p:spPr>
        </p:pic>
      </p:grpSp>
      <p:sp>
        <p:nvSpPr>
          <p:cNvPr id="117" name="矩形 116">
            <a:extLst>
              <a:ext uri="{FF2B5EF4-FFF2-40B4-BE49-F238E27FC236}">
                <a16:creationId xmlns:a16="http://schemas.microsoft.com/office/drawing/2014/main" id="{3A1BAC90-BE5C-8B4C-8B34-DFFDF875C059}"/>
              </a:ext>
            </a:extLst>
          </p:cNvPr>
          <p:cNvSpPr/>
          <p:nvPr/>
        </p:nvSpPr>
        <p:spPr bwMode="auto">
          <a:xfrm>
            <a:off x="203946" y="1274038"/>
            <a:ext cx="8106979" cy="29814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kumimoji="1"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8" name="矩形: 圆角 11">
            <a:extLst>
              <a:ext uri="{FF2B5EF4-FFF2-40B4-BE49-F238E27FC236}">
                <a16:creationId xmlns:a16="http://schemas.microsoft.com/office/drawing/2014/main" id="{0CDB9578-364B-6544-984D-F075D165F7E5}"/>
              </a:ext>
            </a:extLst>
          </p:cNvPr>
          <p:cNvSpPr/>
          <p:nvPr/>
        </p:nvSpPr>
        <p:spPr>
          <a:xfrm>
            <a:off x="325065" y="1434044"/>
            <a:ext cx="1833721" cy="657389"/>
          </a:xfrm>
          <a:prstGeom prst="roundRect">
            <a:avLst/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Semi-automatic labeling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9" name="矩形: 圆角 11">
            <a:extLst>
              <a:ext uri="{FF2B5EF4-FFF2-40B4-BE49-F238E27FC236}">
                <a16:creationId xmlns:a16="http://schemas.microsoft.com/office/drawing/2014/main" id="{9AAE001C-4C27-724F-80C9-D4C75492FAC2}"/>
              </a:ext>
            </a:extLst>
          </p:cNvPr>
          <p:cNvSpPr/>
          <p:nvPr/>
        </p:nvSpPr>
        <p:spPr>
          <a:xfrm>
            <a:off x="319964" y="2215680"/>
            <a:ext cx="1838822" cy="512733"/>
          </a:xfrm>
          <a:prstGeom prst="roundRect">
            <a:avLst/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User-friendly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B828618C-37E8-EC43-94BF-1C173CC3A8B8}"/>
              </a:ext>
            </a:extLst>
          </p:cNvPr>
          <p:cNvSpPr/>
          <p:nvPr/>
        </p:nvSpPr>
        <p:spPr bwMode="auto">
          <a:xfrm>
            <a:off x="203946" y="4334109"/>
            <a:ext cx="8106979" cy="23321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kumimoji="1"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1" name="矩形: 圆角 11">
            <a:extLst>
              <a:ext uri="{FF2B5EF4-FFF2-40B4-BE49-F238E27FC236}">
                <a16:creationId xmlns:a16="http://schemas.microsoft.com/office/drawing/2014/main" id="{00C06859-EBAC-554B-84B4-D888D2DFED35}"/>
              </a:ext>
            </a:extLst>
          </p:cNvPr>
          <p:cNvSpPr/>
          <p:nvPr/>
        </p:nvSpPr>
        <p:spPr>
          <a:xfrm>
            <a:off x="351825" y="4484920"/>
            <a:ext cx="1849507" cy="858462"/>
          </a:xfrm>
          <a:prstGeom prst="roundRect">
            <a:avLst/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Rule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embedding:</a:t>
            </a:r>
          </a:p>
          <a:p>
            <a:pPr algn="ctr">
              <a:spcBef>
                <a:spcPts val="600"/>
              </a:spcBef>
            </a:pP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data-dependent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圆角矩形标注 122">
                <a:extLst>
                  <a:ext uri="{FF2B5EF4-FFF2-40B4-BE49-F238E27FC236}">
                    <a16:creationId xmlns:a16="http://schemas.microsoft.com/office/drawing/2014/main" id="{923DAB3B-FAEE-AE48-ADC6-F0201C1E513A}"/>
                  </a:ext>
                </a:extLst>
              </p:cNvPr>
              <p:cNvSpPr/>
              <p:nvPr/>
            </p:nvSpPr>
            <p:spPr>
              <a:xfrm>
                <a:off x="1860433" y="5713305"/>
                <a:ext cx="1812146" cy="667039"/>
              </a:xfrm>
              <a:prstGeom prst="wedgeRoundRectCallout">
                <a:avLst>
                  <a:gd name="adj1" fmla="val 67718"/>
                  <a:gd name="adj2" fmla="val -25513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node</a:t>
                </a:r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: tuple</a:t>
                </a:r>
                <a:r>
                  <a:rPr kumimoji="1" lang="zh-CN" alt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𝑡</m:t>
                    </m:r>
                  </m:oMath>
                </a14:m>
                <a:r>
                  <a:rPr kumimoji="1" lang="zh-CN" alt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or</a:t>
                </a:r>
                <a:r>
                  <a:rPr kumimoji="1" lang="zh-CN" alt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attribute</a:t>
                </a:r>
                <a:r>
                  <a:rPr kumimoji="1" lang="zh-CN" alt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values</a:t>
                </a:r>
                <a:endParaRPr kumimoji="1"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3" name="圆角矩形标注 122">
                <a:extLst>
                  <a:ext uri="{FF2B5EF4-FFF2-40B4-BE49-F238E27FC236}">
                    <a16:creationId xmlns:a16="http://schemas.microsoft.com/office/drawing/2014/main" id="{923DAB3B-FAEE-AE48-ADC6-F0201C1E5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33" y="5713305"/>
                <a:ext cx="1812146" cy="667039"/>
              </a:xfrm>
              <a:prstGeom prst="wedgeRoundRectCallout">
                <a:avLst>
                  <a:gd name="adj1" fmla="val 67718"/>
                  <a:gd name="adj2" fmla="val -25513"/>
                  <a:gd name="adj3" fmla="val 16667"/>
                </a:avLst>
              </a:prstGeom>
              <a:blipFill>
                <a:blip r:embed="rId24"/>
                <a:stretch>
                  <a:fillRect t="-1818" b="-9091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圆角矩形标注 123">
                <a:extLst>
                  <a:ext uri="{FF2B5EF4-FFF2-40B4-BE49-F238E27FC236}">
                    <a16:creationId xmlns:a16="http://schemas.microsoft.com/office/drawing/2014/main" id="{4EB50FF2-75EC-7240-AFFA-0155457293C3}"/>
                  </a:ext>
                </a:extLst>
              </p:cNvPr>
              <p:cNvSpPr/>
              <p:nvPr/>
            </p:nvSpPr>
            <p:spPr>
              <a:xfrm>
                <a:off x="5564320" y="5759250"/>
                <a:ext cx="1554235" cy="646331"/>
              </a:xfrm>
              <a:prstGeom prst="wedgeRoundRectCallout">
                <a:avLst>
                  <a:gd name="adj1" fmla="val -64415"/>
                  <a:gd name="adj2" fmla="val -23144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</a:pPr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edge</a:t>
                </a:r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𝑡</m:t>
                    </m:r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 </m:t>
                    </m:r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𝐴</m:t>
                    </m:r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 </m:t>
                    </m:r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𝑐</m:t>
                    </m:r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or</a:t>
                </a:r>
                <a:r>
                  <a:rPr lang="zh-CN" alt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a:rPr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𝑡</m:t>
                    </m:r>
                    <m:r>
                      <a:rPr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 </m:t>
                    </m:r>
                    <m:r>
                      <a:rPr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𝑝</m:t>
                    </m:r>
                    <m:r>
                      <a:rPr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 </m:t>
                    </m:r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𝑡</m:t>
                    </m:r>
                    <m:r>
                      <a:rPr lang="en-US" altLang="zh-CN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′</m:t>
                    </m:r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4" name="圆角矩形标注 123">
                <a:extLst>
                  <a:ext uri="{FF2B5EF4-FFF2-40B4-BE49-F238E27FC236}">
                    <a16:creationId xmlns:a16="http://schemas.microsoft.com/office/drawing/2014/main" id="{4EB50FF2-75EC-7240-AFFA-015545729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320" y="5759250"/>
                <a:ext cx="1554235" cy="646331"/>
              </a:xfrm>
              <a:prstGeom prst="wedgeRoundRectCallout">
                <a:avLst>
                  <a:gd name="adj1" fmla="val -64415"/>
                  <a:gd name="adj2" fmla="val -23144"/>
                  <a:gd name="adj3" fmla="val 16667"/>
                </a:avLst>
              </a:prstGeom>
              <a:blipFill>
                <a:blip r:embed="rId25"/>
                <a:stretch>
                  <a:fillRect t="-3774" b="-13208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1: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1B7B6135-26AE-674F-A503-96C8CD402AF6}"/>
                  </a:ext>
                </a:extLst>
              </p:cNvPr>
              <p:cNvSpPr/>
              <p:nvPr/>
            </p:nvSpPr>
            <p:spPr>
              <a:xfrm>
                <a:off x="464143" y="1219449"/>
                <a:ext cx="11263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45" indent="-360045">
                  <a:spcBef>
                    <a:spcPts val="300"/>
                  </a:spcBef>
                  <a:buClr>
                    <a:srgbClr val="0033CC"/>
                  </a:buClr>
                  <a:buFont typeface="Wingdings" panose="05000000000000000000" pitchFamily="2" charset="2"/>
                  <a:buChar char="l"/>
                </a:pPr>
                <a:r>
                  <a:rPr lang="en" altLang="zh-CN" sz="28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For a set of rules </a:t>
                </a:r>
                <a14:m>
                  <m:oMath xmlns:m="http://schemas.openxmlformats.org/officeDocument/2006/math">
                    <m:r>
                      <a:rPr lang="en" altLang="zh-CN" sz="2800" b="1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𝚺</m:t>
                    </m:r>
                  </m:oMath>
                </a14:m>
                <a:r>
                  <a:rPr lang="en" altLang="zh-CN" sz="28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" altLang="zh-CN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diversity measures </a:t>
                </a:r>
                <a:r>
                  <a:rPr lang="en" altLang="zh-CN" sz="28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are defined as follows:</a:t>
                </a:r>
                <a:endParaRPr lang="en" altLang="zh-CN" sz="28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1B7B6135-26AE-674F-A503-96C8CD402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3" y="1219449"/>
                <a:ext cx="11263713" cy="523220"/>
              </a:xfrm>
              <a:prstGeom prst="rect">
                <a:avLst/>
              </a:prstGeom>
              <a:blipFill>
                <a:blip r:embed="rId3"/>
                <a:stretch>
                  <a:fillRect l="-1014" t="-14286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133FE26-AC73-6B4E-A216-C167864C8765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996579" y="1791829"/>
                <a:ext cx="10172866" cy="48186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Attribute Non-overlap (AN)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：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Differences in attributes among rules</a:t>
                </a:r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nonA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Σ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=2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⋃"/>
                                      <m:limLoc m:val="subSup"/>
                                      <m:supHide m:val="on"/>
                                      <m:ctrlP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  <a:sym typeface="+mn-ea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  <a:sym typeface="+mn-ea"/>
                                        </a:rPr>
                                        <m:t>𝑗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  <a:sym typeface="+mn-ea"/>
                                        </a:rPr>
                                        <m:t>&lt;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  <a:sym typeface="+mn-ea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  <a:sym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  <a:sym typeface="+mn-ea"/>
                                            </a:rPr>
                                            <m:t>cov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  <a:sym typeface="+mn-ea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  <a:sym typeface="+mn-e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  <a:sym typeface="+mn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  <a:sym typeface="+mn-ea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  <a:sym typeface="+mn-ea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cov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30000"/>
                  </a:lnSpc>
                  <a:spcBef>
                    <a:spcPts val="880"/>
                  </a:spcBef>
                </a:pPr>
                <a:r>
                  <a:rPr lang="en-US" altLang="zh-CN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Predicate</a:t>
                </a:r>
                <a:r>
                  <a:rPr lang="zh-CN" altLang="en-US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Non-overlap (PN)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：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Differences in predicates among rules</a:t>
                </a:r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nonP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Σ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=2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⋃"/>
                                      <m:limLoc m:val="subSup"/>
                                      <m:supHide m:val="on"/>
                                      <m:ctrlP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  <a:sym typeface="+mn-ea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  <a:sym typeface="+mn-ea"/>
                                        </a:rPr>
                                        <m:t>𝑗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  <a:sym typeface="+mn-ea"/>
                                        </a:rPr>
                                        <m:t>&lt;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  <a:sym typeface="+mn-ea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  <a:sym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  <a:sym typeface="+mn-ea"/>
                                            </a:rPr>
                                            <m:t>cov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  <a:sym typeface="+mn-ea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  <a:sym typeface="+mn-e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  <a:sym typeface="+mn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  <a:sym typeface="+mn-ea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  <a:sym typeface="+mn-ea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cov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30000"/>
                  </a:lnSpc>
                  <a:spcBef>
                    <a:spcPts val="880"/>
                  </a:spcBef>
                </a:pPr>
                <a:r>
                  <a:rPr lang="en-US" altLang="zh-CN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Tuple</a:t>
                </a:r>
                <a:r>
                  <a:rPr lang="zh-CN" altLang="en-US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Coverage (TC)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：</a:t>
                </a:r>
                <a:r>
                  <a:rPr lang="en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Difference in tuples covered by rules</a:t>
                </a:r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cov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Σ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limLoc m:val="subSup"/>
                              <m:supHide m:val="on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𝜑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Σ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cov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𝜑</m:t>
                              </m:r>
                              <m: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20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30000"/>
                  </a:lnSpc>
                  <a:spcBef>
                    <a:spcPts val="880"/>
                  </a:spcBef>
                </a:pPr>
                <a:r>
                  <a:rPr lang="en" altLang="zh-CN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Attribute Distance</a:t>
                </a:r>
                <a:r>
                  <a:rPr lang="en-US" altLang="zh-CN" sz="2200" dirty="0">
                    <a:solidFill>
                      <a:srgbClr val="0463C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(AD)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：</a:t>
                </a:r>
                <a:r>
                  <a:rPr lang="en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Max-Min diversity; Distance between attributes in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rules</a:t>
                </a:r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dis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Σ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sym typeface="+mn-ea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Σ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;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≠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sym typeface="+mn-ea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dis</m:t>
                          </m:r>
                        </m:e>
                      </m:func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  <a:sym typeface="+mn-ea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133FE26-AC73-6B4E-A216-C167864C8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79" y="1791829"/>
                <a:ext cx="10172866" cy="4818652"/>
              </a:xfrm>
              <a:prstGeom prst="rect">
                <a:avLst/>
              </a:prstGeom>
              <a:blipFill>
                <a:blip r:embed="rId4"/>
                <a:stretch>
                  <a:fillRect l="-748" t="-13421" b="-10263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63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2: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Top-k Diversified Rule Discovery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F1B31001-9795-D146-A285-C48CFC97C9E4}"/>
              </a:ext>
            </a:extLst>
          </p:cNvPr>
          <p:cNvSpPr/>
          <p:nvPr/>
        </p:nvSpPr>
        <p:spPr>
          <a:xfrm>
            <a:off x="605513" y="1240544"/>
            <a:ext cx="11586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Objective Function: 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achieve an balance between relevance and diversity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25130D6-F1E5-CE45-95C3-EDBA95774FC0}"/>
              </a:ext>
            </a:extLst>
          </p:cNvPr>
          <p:cNvGrpSpPr/>
          <p:nvPr/>
        </p:nvGrpSpPr>
        <p:grpSpPr>
          <a:xfrm>
            <a:off x="2546555" y="1958635"/>
            <a:ext cx="5928851" cy="887491"/>
            <a:chOff x="1633019" y="1803400"/>
            <a:chExt cx="5928851" cy="887491"/>
          </a:xfrm>
        </p:grpSpPr>
        <p:sp>
          <p:nvSpPr>
            <p:cNvPr id="7" name="可选流程 6">
              <a:extLst>
                <a:ext uri="{FF2B5EF4-FFF2-40B4-BE49-F238E27FC236}">
                  <a16:creationId xmlns:a16="http://schemas.microsoft.com/office/drawing/2014/main" id="{43E7DC88-3DBE-DC45-817E-04B4CC2986DC}"/>
                </a:ext>
              </a:extLst>
            </p:cNvPr>
            <p:cNvSpPr/>
            <p:nvPr/>
          </p:nvSpPr>
          <p:spPr bwMode="auto">
            <a:xfrm>
              <a:off x="1633019" y="1803400"/>
              <a:ext cx="5928851" cy="887491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3016D91-F9CA-C544-A9B1-50F481E85E3F}"/>
                    </a:ext>
                  </a:extLst>
                </p:cNvPr>
                <p:cNvSpPr txBox="1"/>
                <p:nvPr/>
              </p:nvSpPr>
              <p:spPr>
                <a:xfrm>
                  <a:off x="1633019" y="1825458"/>
                  <a:ext cx="5928851" cy="8628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𝐹</m:t>
                        </m:r>
                        <m:d>
                          <m:d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200" b="0" i="0" smtClean="0"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Σ</m:t>
                            </m:r>
                          </m:e>
                        </m:d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=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rel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nary>
                        <m: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div</m:t>
                            </m:r>
                          </m:sub>
                        </m:sSub>
                        <m: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sz="22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3016D91-F9CA-C544-A9B1-50F481E85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019" y="1825458"/>
                  <a:ext cx="5928851" cy="862800"/>
                </a:xfrm>
                <a:prstGeom prst="rect">
                  <a:avLst/>
                </a:prstGeom>
                <a:blipFill>
                  <a:blip r:embed="rId3"/>
                  <a:stretch>
                    <a:fillRect t="-142647" b="-1926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716862F-36F9-AD43-B775-8B3823DB9DF8}"/>
              </a:ext>
            </a:extLst>
          </p:cNvPr>
          <p:cNvSpPr/>
          <p:nvPr/>
        </p:nvSpPr>
        <p:spPr>
          <a:xfrm>
            <a:off x="605252" y="3672043"/>
            <a:ext cx="3455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177F89-0FA5-B549-A5FD-82B3F59DD823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953365" y="4195263"/>
                <a:ext cx="10117757" cy="24658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Input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：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An instance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  <a:sym typeface="+mn-ea"/>
                      </a:rPr>
                      <m:t>𝐷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of schema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  <a:sym typeface="+mn-ea"/>
                      </a:rPr>
                      <m:t>𝑅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, a positive integer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  <a:sym typeface="+mn-ea"/>
                      </a:rPr>
                      <m:t>𝑘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, relevance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</m:t>
                        </m:r>
                      </m:sub>
                    </m:sSub>
                    <m:r>
                      <a:rPr kumimoji="1" lang="en-US" altLang="zh-C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, diversity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div</m:t>
                        </m:r>
                      </m:sub>
                    </m:sSub>
                    <m:r>
                      <a:rPr kumimoji="1"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, parameter </a:t>
                </a:r>
                <a14:m>
                  <m:oMath xmlns:m="http://schemas.openxmlformats.org/officeDocument/2006/math">
                    <m:r>
                      <a:rPr kumimoji="1"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, support threshold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𝜎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, confidence threshold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𝜂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.</a:t>
                </a:r>
              </a:p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Output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：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A set of REEs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Σ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⊆</m:t>
                    </m:r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Σ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such that</a:t>
                </a:r>
                <a:b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</a:b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（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1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Σ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=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𝑘</m:t>
                    </m:r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；</a:t>
                </a:r>
                <a:b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</a:b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（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2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kumimoji="1" lang="en-US" altLang="zh-CN" sz="2200" i="1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𝐹</m:t>
                    </m:r>
                    <m:d>
                      <m:d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is maximized, i.e., 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Σ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argma</m:t>
                    </m:r>
                    <m:sSub>
                      <m:sSubPr>
                        <m:ctrlP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x</m:t>
                        </m:r>
                      </m:e>
                      <m:sub>
                        <m:sSup>
                          <m:sSupPr>
                            <m:ctrlP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⊆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  <m:t>𝑎𝑙𝑙</m:t>
                            </m:r>
                          </m:sub>
                        </m:sSub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sym typeface="+mn-ea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2" charset="-122"/>
                                    <a:sym typeface="+mn-ea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=</m:t>
                        </m:r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𝑘</m:t>
                        </m:r>
                      </m:sub>
                    </m:sSub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𝐹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(</m:t>
                    </m:r>
                    <m:sSup>
                      <m:sSupPr>
                        <m:ctrlP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Σ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sym typeface="+mn-ea"/>
                          </a:rPr>
                          <m:t>′</m:t>
                        </m:r>
                      </m:sup>
                    </m:sSup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sym typeface="+mn-ea"/>
                      </a:rPr>
                      <m:t>)</m:t>
                    </m:r>
                  </m:oMath>
                </a14:m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177F89-0FA5-B549-A5FD-82B3F59DD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65" y="4195263"/>
                <a:ext cx="10117757" cy="2465814"/>
              </a:xfrm>
              <a:prstGeom prst="rect">
                <a:avLst/>
              </a:prstGeom>
              <a:blipFill>
                <a:blip r:embed="rId4"/>
                <a:stretch>
                  <a:fillRect l="-752" r="-125" b="-1538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标注 10">
                <a:extLst>
                  <a:ext uri="{FF2B5EF4-FFF2-40B4-BE49-F238E27FC236}">
                    <a16:creationId xmlns:a16="http://schemas.microsoft.com/office/drawing/2014/main" id="{0CC0A2D3-5E9D-214C-8242-624245F01704}"/>
                  </a:ext>
                </a:extLst>
              </p:cNvPr>
              <p:cNvSpPr/>
              <p:nvPr/>
            </p:nvSpPr>
            <p:spPr>
              <a:xfrm>
                <a:off x="3897967" y="2978554"/>
                <a:ext cx="1937526" cy="714779"/>
              </a:xfrm>
              <a:prstGeom prst="wedgeRoundRectCallout">
                <a:avLst>
                  <a:gd name="adj1" fmla="val 6999"/>
                  <a:gd name="adj2" fmla="val -100787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kumimoji="1" lang="en-US" altLang="zh-CN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𝐫𝐞𝐥</m:t>
                        </m:r>
                      </m:sub>
                    </m:sSub>
                    <m:r>
                      <a:rPr kumimoji="1"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kumimoji="1" lang="zh-CN" alt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relevance measure</a:t>
                </a:r>
                <a:endParaRPr kumimoji="1"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圆角矩形标注 10">
                <a:extLst>
                  <a:ext uri="{FF2B5EF4-FFF2-40B4-BE49-F238E27FC236}">
                    <a16:creationId xmlns:a16="http://schemas.microsoft.com/office/drawing/2014/main" id="{0CC0A2D3-5E9D-214C-8242-624245F01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967" y="2978554"/>
                <a:ext cx="1937526" cy="714779"/>
              </a:xfrm>
              <a:prstGeom prst="wedgeRoundRectCallout">
                <a:avLst>
                  <a:gd name="adj1" fmla="val 6999"/>
                  <a:gd name="adj2" fmla="val -100787"/>
                  <a:gd name="adj3" fmla="val 16667"/>
                </a:avLst>
              </a:prstGeom>
              <a:blipFill>
                <a:blip r:embed="rId5"/>
                <a:stretch>
                  <a:fillRect r="-2581" b="-4545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标注 11">
                <a:extLst>
                  <a:ext uri="{FF2B5EF4-FFF2-40B4-BE49-F238E27FC236}">
                    <a16:creationId xmlns:a16="http://schemas.microsoft.com/office/drawing/2014/main" id="{98FCB464-FCEE-F544-BCE3-BA6533EA9B6D}"/>
                  </a:ext>
                </a:extLst>
              </p:cNvPr>
              <p:cNvSpPr/>
              <p:nvPr/>
            </p:nvSpPr>
            <p:spPr>
              <a:xfrm>
                <a:off x="6267766" y="2978553"/>
                <a:ext cx="1863513" cy="714779"/>
              </a:xfrm>
              <a:prstGeom prst="wedgeRoundRectCallout">
                <a:avLst>
                  <a:gd name="adj1" fmla="val -7972"/>
                  <a:gd name="adj2" fmla="val -103538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kumimoji="1" lang="en-US" altLang="zh-CN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𝐝𝐢𝐯</m:t>
                        </m:r>
                      </m:sub>
                    </m:sSub>
                    <m:r>
                      <a:rPr kumimoji="1"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kumimoji="1" lang="zh-CN" alt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diversity measure</a:t>
                </a:r>
                <a:endParaRPr kumimoji="1"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圆角矩形标注 11">
                <a:extLst>
                  <a:ext uri="{FF2B5EF4-FFF2-40B4-BE49-F238E27FC236}">
                    <a16:creationId xmlns:a16="http://schemas.microsoft.com/office/drawing/2014/main" id="{98FCB464-FCEE-F544-BCE3-BA6533EA9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66" y="2978553"/>
                <a:ext cx="1863513" cy="714779"/>
              </a:xfrm>
              <a:prstGeom prst="wedgeRoundRectCallout">
                <a:avLst>
                  <a:gd name="adj1" fmla="val -7972"/>
                  <a:gd name="adj2" fmla="val -103538"/>
                  <a:gd name="adj3" fmla="val 16667"/>
                </a:avLst>
              </a:prstGeom>
              <a:blipFill>
                <a:blip r:embed="rId6"/>
                <a:stretch>
                  <a:fillRect r="-2667" b="-4494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12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2: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Top-k Diversified Rule Discovery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Greedy</a:t>
            </a:r>
            <a:r>
              <a:rPr lang="en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Level-wise 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Rule Discovery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12CC0C6D-EF88-294B-ABC9-3437CADCD65A}"/>
                  </a:ext>
                </a:extLst>
              </p:cNvPr>
              <p:cNvSpPr/>
              <p:nvPr/>
            </p:nvSpPr>
            <p:spPr>
              <a:xfrm>
                <a:off x="2335283" y="5374511"/>
                <a:ext cx="7583587" cy="132556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Triplets:</a:t>
                </a:r>
                <a:r>
                  <a:rPr kumimoji="1"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𝑠𝑒𝑙</m:t>
                                </m:r>
                              </m:sub>
                            </m:sSub>
                            <m:r>
                              <a:rPr kumimoji="1"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kumimoji="1" lang="en-US" altLang="zh-CN" sz="22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kumimoji="1" lang="en-US" altLang="zh-CN" sz="22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re</m:t>
                                </m:r>
                              </m:sub>
                            </m:sSub>
                            <m:r>
                              <a:rPr kumimoji="1"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200" b="0" i="1" dirty="0" smtClean="0">
                                    <a:solidFill>
                                      <a:srgbClr val="0463C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dirty="0" smtClean="0">
                                    <a:solidFill>
                                      <a:srgbClr val="0463C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kumimoji="1" lang="en-US" altLang="zh-CN" sz="2200" b="0" i="1" dirty="0" smtClean="0">
                                    <a:solidFill>
                                      <a:srgbClr val="0463C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zh-CN" sz="2200" b="0" i="1" dirty="0" smtClean="0">
                                    <a:solidFill>
                                      <a:srgbClr val="0463C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zh-CN" altLang="en-US" sz="2200" b="0" dirty="0">
                    <a:solidFill>
                      <a:srgbClr val="0463C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1" lang="zh-CN" alt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kumimoji="1" lang="zh-CN" altLang="en-US" sz="2200" b="0" dirty="0">
                    <a:solidFill>
                      <a:srgbClr val="0463C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candidate rules:</a:t>
                </a:r>
                <a:r>
                  <a:rPr kumimoji="1" lang="en-US" altLang="zh-CN" sz="22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𝑠𝑒𝑙</m:t>
                        </m:r>
                      </m:sub>
                    </m:sSub>
                    <m:r>
                      <a:rPr kumimoji="1" lang="en-US" altLang="zh-CN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kumimoji="1" lang="en-US" altLang="zh-CN" sz="2200" dirty="0">
                    <a:solidFill>
                      <a:srgbClr val="0463C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dirty="0">
                            <a:solidFill>
                              <a:srgbClr val="0463C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200" i="1" dirty="0">
                            <a:solidFill>
                              <a:srgbClr val="0463C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200" i="1" dirty="0">
                            <a:solidFill>
                              <a:srgbClr val="0463C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CN" sz="2200" b="0" dirty="0">
                  <a:solidFill>
                    <a:srgbClr val="0463C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𝑠𝑒𝑙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the set of predicates selected to constitute X;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re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the set of remaining predicates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12CC0C6D-EF88-294B-ABC9-3437CADCD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283" y="5374511"/>
                <a:ext cx="7583587" cy="1325563"/>
              </a:xfrm>
              <a:prstGeom prst="roundRect">
                <a:avLst/>
              </a:prstGeom>
              <a:blipFill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>
            <a:extLst>
              <a:ext uri="{FF2B5EF4-FFF2-40B4-BE49-F238E27FC236}">
                <a16:creationId xmlns:a16="http://schemas.microsoft.com/office/drawing/2014/main" id="{BB88DBB9-4F90-434F-BC7F-7CE4D32632A6}"/>
              </a:ext>
            </a:extLst>
          </p:cNvPr>
          <p:cNvGrpSpPr/>
          <p:nvPr/>
        </p:nvGrpSpPr>
        <p:grpSpPr>
          <a:xfrm>
            <a:off x="2551863" y="1820293"/>
            <a:ext cx="7150425" cy="3335398"/>
            <a:chOff x="-42833" y="1535875"/>
            <a:chExt cx="8584759" cy="3773747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1245BFD5-0A8B-4B4E-92B4-BE3A0A6AB70C}"/>
                </a:ext>
              </a:extLst>
            </p:cNvPr>
            <p:cNvGrpSpPr/>
            <p:nvPr/>
          </p:nvGrpSpPr>
          <p:grpSpPr>
            <a:xfrm>
              <a:off x="-42833" y="1535875"/>
              <a:ext cx="8584759" cy="3773747"/>
              <a:chOff x="1456783" y="1352995"/>
              <a:chExt cx="8584759" cy="3773747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6F74571B-4FBB-BC4B-80EC-D20C8B5AA90E}"/>
                  </a:ext>
                </a:extLst>
              </p:cNvPr>
              <p:cNvGrpSpPr/>
              <p:nvPr/>
            </p:nvGrpSpPr>
            <p:grpSpPr>
              <a:xfrm>
                <a:off x="1456783" y="1352995"/>
                <a:ext cx="8584759" cy="2907016"/>
                <a:chOff x="-381161" y="1496373"/>
                <a:chExt cx="8584759" cy="2907016"/>
              </a:xfrm>
            </p:grpSpPr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5290128D-F8D8-1F48-A0C0-C333F7166C86}"/>
                    </a:ext>
                  </a:extLst>
                </p:cNvPr>
                <p:cNvGrpSpPr/>
                <p:nvPr/>
              </p:nvGrpSpPr>
              <p:grpSpPr>
                <a:xfrm>
                  <a:off x="-381161" y="1496373"/>
                  <a:ext cx="8584759" cy="2907016"/>
                  <a:chOff x="-381161" y="1496373"/>
                  <a:chExt cx="8584759" cy="2907016"/>
                </a:xfrm>
              </p:grpSpPr>
              <p:grpSp>
                <p:nvGrpSpPr>
                  <p:cNvPr id="76" name="组合 75">
                    <a:extLst>
                      <a:ext uri="{FF2B5EF4-FFF2-40B4-BE49-F238E27FC236}">
                        <a16:creationId xmlns:a16="http://schemas.microsoft.com/office/drawing/2014/main" id="{3030CF18-D44B-B544-9A59-0DE96C3B7E53}"/>
                      </a:ext>
                    </a:extLst>
                  </p:cNvPr>
                  <p:cNvGrpSpPr/>
                  <p:nvPr/>
                </p:nvGrpSpPr>
                <p:grpSpPr>
                  <a:xfrm>
                    <a:off x="-381161" y="1496373"/>
                    <a:ext cx="7974664" cy="2907016"/>
                    <a:chOff x="-545753" y="1257446"/>
                    <a:chExt cx="7974664" cy="2907016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8" name="文本框 77">
                          <a:extLst>
                            <a:ext uri="{FF2B5EF4-FFF2-40B4-BE49-F238E27FC236}">
                              <a16:creationId xmlns:a16="http://schemas.microsoft.com/office/drawing/2014/main" id="{BD87E8AA-4639-444D-A1C9-27CC1ACE92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3414" y="1877251"/>
                          <a:ext cx="1957301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2" name="文本框 31">
                          <a:extLst>
                            <a:ext uri="{FF2B5EF4-FFF2-40B4-BE49-F238E27FC236}">
                              <a16:creationId xmlns:a16="http://schemas.microsoft.com/office/drawing/2014/main" id="{A3FDB1C4-4391-474D-9C5F-CAEE29F704B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3414" y="1877251"/>
                          <a:ext cx="1957301" cy="376664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763"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9" name="文本框 78">
                          <a:extLst>
                            <a:ext uri="{FF2B5EF4-FFF2-40B4-BE49-F238E27FC236}">
                              <a16:creationId xmlns:a16="http://schemas.microsoft.com/office/drawing/2014/main" id="{A3BC6613-1A7F-4A48-8FB7-F91DB68C99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27148" y="1883738"/>
                          <a:ext cx="1924020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3" name="文本框 32">
                          <a:extLst>
                            <a:ext uri="{FF2B5EF4-FFF2-40B4-BE49-F238E27FC236}">
                              <a16:creationId xmlns:a16="http://schemas.microsoft.com/office/drawing/2014/main" id="{068D9A3D-A765-5F4B-B8DA-0EE2D572290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27148" y="1883738"/>
                          <a:ext cx="1924020" cy="376664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344" r="-781" b="-1034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0" name="文本框 79">
                          <a:extLst>
                            <a:ext uri="{FF2B5EF4-FFF2-40B4-BE49-F238E27FC236}">
                              <a16:creationId xmlns:a16="http://schemas.microsoft.com/office/drawing/2014/main" id="{6B3C885D-C14C-074C-B83E-33A665C9E14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73717" y="1905329"/>
                          <a:ext cx="492868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4" name="文本框 33">
                          <a:extLst>
                            <a:ext uri="{FF2B5EF4-FFF2-40B4-BE49-F238E27FC236}">
                              <a16:creationId xmlns:a16="http://schemas.microsoft.com/office/drawing/2014/main" id="{3A849D81-2BB2-0E42-95AC-AC1883C31D4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573717" y="1905329"/>
                          <a:ext cx="492868" cy="37666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1" name="文本框 80">
                          <a:extLst>
                            <a:ext uri="{FF2B5EF4-FFF2-40B4-BE49-F238E27FC236}">
                              <a16:creationId xmlns:a16="http://schemas.microsoft.com/office/drawing/2014/main" id="{0F4976E5-A751-1147-9934-B008F59477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68816" y="1926921"/>
                          <a:ext cx="1960095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5" name="文本框 34">
                          <a:extLst>
                            <a:ext uri="{FF2B5EF4-FFF2-40B4-BE49-F238E27FC236}">
                              <a16:creationId xmlns:a16="http://schemas.microsoft.com/office/drawing/2014/main" id="{22823C2D-8344-F641-8893-96038FAAFD5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468816" y="1926921"/>
                          <a:ext cx="1960095" cy="376664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527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2" name="文本框 81">
                          <a:extLst>
                            <a:ext uri="{FF2B5EF4-FFF2-40B4-BE49-F238E27FC236}">
                              <a16:creationId xmlns:a16="http://schemas.microsoft.com/office/drawing/2014/main" id="{9D269BB9-239F-5940-BC45-FEE31BCFAF1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2018" y="2762463"/>
                          <a:ext cx="2422012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6" name="文本框 35">
                          <a:extLst>
                            <a:ext uri="{FF2B5EF4-FFF2-40B4-BE49-F238E27FC236}">
                              <a16:creationId xmlns:a16="http://schemas.microsoft.com/office/drawing/2014/main" id="{65A1871A-965A-6A41-93B3-2D0BDD9F7E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2018" y="2762463"/>
                          <a:ext cx="2422012" cy="376664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l="-1242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3" name="文本框 82">
                          <a:extLst>
                            <a:ext uri="{FF2B5EF4-FFF2-40B4-BE49-F238E27FC236}">
                              <a16:creationId xmlns:a16="http://schemas.microsoft.com/office/drawing/2014/main" id="{D08B4D21-B090-BA49-989B-FB4A3FBAC6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79760" y="2772670"/>
                          <a:ext cx="634733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文本框 36">
                          <a:extLst>
                            <a:ext uri="{FF2B5EF4-FFF2-40B4-BE49-F238E27FC236}">
                              <a16:creationId xmlns:a16="http://schemas.microsoft.com/office/drawing/2014/main" id="{D96456AC-A2B0-B742-AC5D-5B5274F38AB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879760" y="2772670"/>
                          <a:ext cx="634733" cy="376664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" name="文本框 83">
                          <a:extLst>
                            <a:ext uri="{FF2B5EF4-FFF2-40B4-BE49-F238E27FC236}">
                              <a16:creationId xmlns:a16="http://schemas.microsoft.com/office/drawing/2014/main" id="{F717E3D0-EECA-7F4C-90B7-5E8B595DA4C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20619" y="2772670"/>
                          <a:ext cx="2522505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8" name="文本框 37">
                          <a:extLst>
                            <a:ext uri="{FF2B5EF4-FFF2-40B4-BE49-F238E27FC236}">
                              <a16:creationId xmlns:a16="http://schemas.microsoft.com/office/drawing/2014/main" id="{AE8923F1-B06C-1346-A565-8879A8DF57E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20619" y="2772670"/>
                          <a:ext cx="2522505" cy="376664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5" name="文本框 84">
                      <a:extLst>
                        <a:ext uri="{FF2B5EF4-FFF2-40B4-BE49-F238E27FC236}">
                          <a16:creationId xmlns:a16="http://schemas.microsoft.com/office/drawing/2014/main" id="{EE0F5D69-3793-5641-9B28-E030066E89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3619" y="3781414"/>
                      <a:ext cx="858467" cy="38304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zh-CN" altLang="en-US" sz="16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6" name="文本框 85">
                          <a:extLst>
                            <a:ext uri="{FF2B5EF4-FFF2-40B4-BE49-F238E27FC236}">
                              <a16:creationId xmlns:a16="http://schemas.microsoft.com/office/drawing/2014/main" id="{775799B4-937E-CB4F-BB1E-F6D10DDCD63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545753" y="3781414"/>
                          <a:ext cx="2920351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0" name="文本框 39">
                          <a:extLst>
                            <a:ext uri="{FF2B5EF4-FFF2-40B4-BE49-F238E27FC236}">
                              <a16:creationId xmlns:a16="http://schemas.microsoft.com/office/drawing/2014/main" id="{7A31772D-F64C-6143-AAC6-F176C748660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545753" y="3781414"/>
                          <a:ext cx="2920351" cy="376664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l="-518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87" name="直接箭头连接符 28">
                      <a:extLst>
                        <a:ext uri="{FF2B5EF4-FFF2-40B4-BE49-F238E27FC236}">
                          <a16:creationId xmlns:a16="http://schemas.microsoft.com/office/drawing/2014/main" id="{A5087DCB-7FE8-F54F-B2E4-1A9AB33D7767}"/>
                        </a:ext>
                      </a:extLst>
                    </p:cNvPr>
                    <p:cNvCxnSpPr>
                      <a:cxnSpLocks/>
                      <a:stCxn id="78" idx="2"/>
                      <a:endCxn id="82" idx="0"/>
                    </p:cNvCxnSpPr>
                    <p:nvPr/>
                  </p:nvCxnSpPr>
                  <p:spPr>
                    <a:xfrm>
                      <a:off x="1102065" y="2253916"/>
                      <a:ext cx="230958" cy="5085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箭头连接符 29">
                      <a:extLst>
                        <a:ext uri="{FF2B5EF4-FFF2-40B4-BE49-F238E27FC236}">
                          <a16:creationId xmlns:a16="http://schemas.microsoft.com/office/drawing/2014/main" id="{94C84A1C-6B9E-094C-BAFD-7F805B46D28A}"/>
                        </a:ext>
                      </a:extLst>
                    </p:cNvPr>
                    <p:cNvCxnSpPr>
                      <a:cxnSpLocks/>
                      <a:stCxn id="79" idx="2"/>
                      <a:endCxn id="82" idx="0"/>
                    </p:cNvCxnSpPr>
                    <p:nvPr/>
                  </p:nvCxnSpPr>
                  <p:spPr>
                    <a:xfrm flipH="1">
                      <a:off x="1333023" y="2260402"/>
                      <a:ext cx="1956134" cy="50206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箭头连接符 40">
                      <a:extLst>
                        <a:ext uri="{FF2B5EF4-FFF2-40B4-BE49-F238E27FC236}">
                          <a16:creationId xmlns:a16="http://schemas.microsoft.com/office/drawing/2014/main" id="{C4721972-1F45-8449-BA57-95194CD90388}"/>
                        </a:ext>
                      </a:extLst>
                    </p:cNvPr>
                    <p:cNvCxnSpPr>
                      <a:cxnSpLocks/>
                      <a:stCxn id="78" idx="2"/>
                      <a:endCxn id="83" idx="0"/>
                    </p:cNvCxnSpPr>
                    <p:nvPr/>
                  </p:nvCxnSpPr>
                  <p:spPr>
                    <a:xfrm>
                      <a:off x="1102065" y="2253916"/>
                      <a:ext cx="2095061" cy="51875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箭头连接符 43">
                      <a:extLst>
                        <a:ext uri="{FF2B5EF4-FFF2-40B4-BE49-F238E27FC236}">
                          <a16:creationId xmlns:a16="http://schemas.microsoft.com/office/drawing/2014/main" id="{F5B860A5-2F90-FF45-A92B-6A317C3729FB}"/>
                        </a:ext>
                      </a:extLst>
                    </p:cNvPr>
                    <p:cNvCxnSpPr>
                      <a:cxnSpLocks/>
                      <a:stCxn id="81" idx="2"/>
                      <a:endCxn id="83" idx="0"/>
                    </p:cNvCxnSpPr>
                    <p:nvPr/>
                  </p:nvCxnSpPr>
                  <p:spPr>
                    <a:xfrm flipH="1">
                      <a:off x="3197126" y="2303585"/>
                      <a:ext cx="3251738" cy="46908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箭头连接符 46">
                      <a:extLst>
                        <a:ext uri="{FF2B5EF4-FFF2-40B4-BE49-F238E27FC236}">
                          <a16:creationId xmlns:a16="http://schemas.microsoft.com/office/drawing/2014/main" id="{8948C11D-9025-0C4D-B27E-5A86758B1E81}"/>
                        </a:ext>
                      </a:extLst>
                    </p:cNvPr>
                    <p:cNvCxnSpPr>
                      <a:cxnSpLocks/>
                      <a:stCxn id="81" idx="2"/>
                      <a:endCxn id="84" idx="0"/>
                    </p:cNvCxnSpPr>
                    <p:nvPr/>
                  </p:nvCxnSpPr>
                  <p:spPr>
                    <a:xfrm flipH="1">
                      <a:off x="5181872" y="2303585"/>
                      <a:ext cx="1266992" cy="46908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接箭头连接符 49">
                      <a:extLst>
                        <a:ext uri="{FF2B5EF4-FFF2-40B4-BE49-F238E27FC236}">
                          <a16:creationId xmlns:a16="http://schemas.microsoft.com/office/drawing/2014/main" id="{B1609677-8754-6746-9810-2D429A6A18AF}"/>
                        </a:ext>
                      </a:extLst>
                    </p:cNvPr>
                    <p:cNvCxnSpPr>
                      <a:cxnSpLocks/>
                      <a:stCxn id="79" idx="2"/>
                      <a:endCxn id="84" idx="0"/>
                    </p:cNvCxnSpPr>
                    <p:nvPr/>
                  </p:nvCxnSpPr>
                  <p:spPr>
                    <a:xfrm>
                      <a:off x="3289158" y="2260402"/>
                      <a:ext cx="1892714" cy="51226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箭头连接符 64">
                      <a:extLst>
                        <a:ext uri="{FF2B5EF4-FFF2-40B4-BE49-F238E27FC236}">
                          <a16:creationId xmlns:a16="http://schemas.microsoft.com/office/drawing/2014/main" id="{5878E569-093D-8543-A8DE-D6004E514036}"/>
                        </a:ext>
                      </a:extLst>
                    </p:cNvPr>
                    <p:cNvCxnSpPr>
                      <a:cxnSpLocks/>
                      <a:stCxn id="82" idx="2"/>
                      <a:endCxn id="86" idx="0"/>
                    </p:cNvCxnSpPr>
                    <p:nvPr/>
                  </p:nvCxnSpPr>
                  <p:spPr>
                    <a:xfrm flipH="1">
                      <a:off x="914423" y="3139128"/>
                      <a:ext cx="418600" cy="64228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直接箭头连接符 70">
                      <a:extLst>
                        <a:ext uri="{FF2B5EF4-FFF2-40B4-BE49-F238E27FC236}">
                          <a16:creationId xmlns:a16="http://schemas.microsoft.com/office/drawing/2014/main" id="{A1373FD8-95DC-9841-A633-B633F2A36244}"/>
                        </a:ext>
                      </a:extLst>
                    </p:cNvPr>
                    <p:cNvCxnSpPr>
                      <a:cxnSpLocks/>
                      <a:stCxn id="84" idx="2"/>
                      <a:endCxn id="86" idx="0"/>
                    </p:cNvCxnSpPr>
                    <p:nvPr/>
                  </p:nvCxnSpPr>
                  <p:spPr>
                    <a:xfrm flipH="1">
                      <a:off x="914423" y="3149334"/>
                      <a:ext cx="4267449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箭头连接符 82">
                      <a:extLst>
                        <a:ext uri="{FF2B5EF4-FFF2-40B4-BE49-F238E27FC236}">
                          <a16:creationId xmlns:a16="http://schemas.microsoft.com/office/drawing/2014/main" id="{0A86CD3B-F963-BF4F-8B0E-7C2DA96AD7F7}"/>
                        </a:ext>
                      </a:extLst>
                    </p:cNvPr>
                    <p:cNvCxnSpPr>
                      <a:cxnSpLocks/>
                      <a:stCxn id="82" idx="2"/>
                      <a:endCxn id="85" idx="0"/>
                    </p:cNvCxnSpPr>
                    <p:nvPr/>
                  </p:nvCxnSpPr>
                  <p:spPr>
                    <a:xfrm>
                      <a:off x="1333023" y="3139128"/>
                      <a:ext cx="1869830" cy="64228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接箭头连接符 85">
                      <a:extLst>
                        <a:ext uri="{FF2B5EF4-FFF2-40B4-BE49-F238E27FC236}">
                          <a16:creationId xmlns:a16="http://schemas.microsoft.com/office/drawing/2014/main" id="{624FD293-A5DA-294E-9DFC-CFAB85264A96}"/>
                        </a:ext>
                      </a:extLst>
                    </p:cNvPr>
                    <p:cNvCxnSpPr>
                      <a:cxnSpLocks/>
                      <a:stCxn id="83" idx="2"/>
                      <a:endCxn id="85" idx="0"/>
                    </p:cNvCxnSpPr>
                    <p:nvPr/>
                  </p:nvCxnSpPr>
                  <p:spPr>
                    <a:xfrm>
                      <a:off x="3197126" y="3149334"/>
                      <a:ext cx="5727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箭头连接符 88">
                      <a:extLst>
                        <a:ext uri="{FF2B5EF4-FFF2-40B4-BE49-F238E27FC236}">
                          <a16:creationId xmlns:a16="http://schemas.microsoft.com/office/drawing/2014/main" id="{F224A88D-9585-EC44-A17D-FD126D044A69}"/>
                        </a:ext>
                      </a:extLst>
                    </p:cNvPr>
                    <p:cNvCxnSpPr>
                      <a:cxnSpLocks/>
                      <a:stCxn id="84" idx="2"/>
                      <a:endCxn id="85" idx="0"/>
                    </p:cNvCxnSpPr>
                    <p:nvPr/>
                  </p:nvCxnSpPr>
                  <p:spPr>
                    <a:xfrm flipH="1">
                      <a:off x="3202853" y="3149334"/>
                      <a:ext cx="1979019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8" name="文本框 97">
                          <a:extLst>
                            <a:ext uri="{FF2B5EF4-FFF2-40B4-BE49-F238E27FC236}">
                              <a16:creationId xmlns:a16="http://schemas.microsoft.com/office/drawing/2014/main" id="{811ECF09-9DD9-824F-A3DC-C9228155A7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30117" y="1257446"/>
                          <a:ext cx="1437871" cy="383048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∅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𝑎𝑙𝑙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3" name="文本框 52">
                          <a:extLst>
                            <a:ext uri="{FF2B5EF4-FFF2-40B4-BE49-F238E27FC236}">
                              <a16:creationId xmlns:a16="http://schemas.microsoft.com/office/drawing/2014/main" id="{56144A3D-372E-3E43-B99F-F61613AD415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30117" y="1257446"/>
                          <a:ext cx="1437871" cy="383048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99" name="直接箭头连接符 29">
                      <a:extLst>
                        <a:ext uri="{FF2B5EF4-FFF2-40B4-BE49-F238E27FC236}">
                          <a16:creationId xmlns:a16="http://schemas.microsoft.com/office/drawing/2014/main" id="{7E88F0D8-4D42-5346-8B2A-B890627615E7}"/>
                        </a:ext>
                      </a:extLst>
                    </p:cNvPr>
                    <p:cNvCxnSpPr>
                      <a:cxnSpLocks/>
                      <a:stCxn id="98" idx="2"/>
                      <a:endCxn id="78" idx="0"/>
                    </p:cNvCxnSpPr>
                    <p:nvPr/>
                  </p:nvCxnSpPr>
                  <p:spPr>
                    <a:xfrm flipH="1">
                      <a:off x="1102065" y="1640494"/>
                      <a:ext cx="2546989" cy="23675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接箭头连接符 29">
                      <a:extLst>
                        <a:ext uri="{FF2B5EF4-FFF2-40B4-BE49-F238E27FC236}">
                          <a16:creationId xmlns:a16="http://schemas.microsoft.com/office/drawing/2014/main" id="{A6F17CD3-A2B5-F74A-B9D2-A2B3E4D2126F}"/>
                        </a:ext>
                      </a:extLst>
                    </p:cNvPr>
                    <p:cNvCxnSpPr>
                      <a:cxnSpLocks/>
                      <a:stCxn id="98" idx="2"/>
                      <a:endCxn id="79" idx="0"/>
                    </p:cNvCxnSpPr>
                    <p:nvPr/>
                  </p:nvCxnSpPr>
                  <p:spPr>
                    <a:xfrm flipH="1">
                      <a:off x="3289158" y="1640494"/>
                      <a:ext cx="359896" cy="24324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接箭头连接符 29">
                      <a:extLst>
                        <a:ext uri="{FF2B5EF4-FFF2-40B4-BE49-F238E27FC236}">
                          <a16:creationId xmlns:a16="http://schemas.microsoft.com/office/drawing/2014/main" id="{7622B7C6-F30E-1C49-A3A0-376817A8692D}"/>
                        </a:ext>
                      </a:extLst>
                    </p:cNvPr>
                    <p:cNvCxnSpPr>
                      <a:cxnSpLocks/>
                      <a:stCxn id="98" idx="2"/>
                      <a:endCxn id="80" idx="0"/>
                    </p:cNvCxnSpPr>
                    <p:nvPr/>
                  </p:nvCxnSpPr>
                  <p:spPr>
                    <a:xfrm>
                      <a:off x="3649054" y="1640494"/>
                      <a:ext cx="1171097" cy="26483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箭头连接符 29">
                      <a:extLst>
                        <a:ext uri="{FF2B5EF4-FFF2-40B4-BE49-F238E27FC236}">
                          <a16:creationId xmlns:a16="http://schemas.microsoft.com/office/drawing/2014/main" id="{144A1517-09E4-E04E-A42A-422DF593943A}"/>
                        </a:ext>
                      </a:extLst>
                    </p:cNvPr>
                    <p:cNvCxnSpPr>
                      <a:cxnSpLocks/>
                      <a:stCxn id="98" idx="2"/>
                      <a:endCxn id="81" idx="0"/>
                    </p:cNvCxnSpPr>
                    <p:nvPr/>
                  </p:nvCxnSpPr>
                  <p:spPr>
                    <a:xfrm>
                      <a:off x="3649054" y="1640494"/>
                      <a:ext cx="2799810" cy="28642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接箭头连接符 70">
                      <a:extLst>
                        <a:ext uri="{FF2B5EF4-FFF2-40B4-BE49-F238E27FC236}">
                          <a16:creationId xmlns:a16="http://schemas.microsoft.com/office/drawing/2014/main" id="{3E1B7D54-749F-F448-AB9F-C56A3CA95DB0}"/>
                        </a:ext>
                      </a:extLst>
                    </p:cNvPr>
                    <p:cNvCxnSpPr>
                      <a:cxnSpLocks/>
                      <a:stCxn id="83" idx="2"/>
                      <a:endCxn id="86" idx="0"/>
                    </p:cNvCxnSpPr>
                    <p:nvPr/>
                  </p:nvCxnSpPr>
                  <p:spPr>
                    <a:xfrm flipH="1">
                      <a:off x="914423" y="3149334"/>
                      <a:ext cx="2282703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文本框 76">
                        <a:extLst>
                          <a:ext uri="{FF2B5EF4-FFF2-40B4-BE49-F238E27FC236}">
                            <a16:creationId xmlns:a16="http://schemas.microsoft.com/office/drawing/2014/main" id="{4F8CB4B4-05AA-5749-9373-F2A681239E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00589" y="4016421"/>
                        <a:ext cx="4003009" cy="3766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6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𝑎𝑙𝑙</m:t>
                                      </m:r>
                                    </m:sub>
                                  </m:sSub>
                                  <m:r>
                                    <a:rPr lang="en-US" altLang="zh-CN" sz="16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\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CN" alt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文本框 30">
                        <a:extLst>
                          <a:ext uri="{FF2B5EF4-FFF2-40B4-BE49-F238E27FC236}">
                            <a16:creationId xmlns:a16="http://schemas.microsoft.com/office/drawing/2014/main" id="{DB6B6EF2-AB37-5549-B96B-EAD82BBE829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00589" y="4016421"/>
                        <a:ext cx="4003009" cy="37666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14286"/>
                        </a:stretch>
                      </a:blip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73" name="直接箭头连接符 88">
                  <a:extLst>
                    <a:ext uri="{FF2B5EF4-FFF2-40B4-BE49-F238E27FC236}">
                      <a16:creationId xmlns:a16="http://schemas.microsoft.com/office/drawing/2014/main" id="{90EC360F-03A5-CD40-B86F-95C4E4A9BA24}"/>
                    </a:ext>
                  </a:extLst>
                </p:cNvPr>
                <p:cNvCxnSpPr>
                  <a:cxnSpLocks/>
                  <a:stCxn id="84" idx="2"/>
                  <a:endCxn id="77" idx="0"/>
                </p:cNvCxnSpPr>
                <p:nvPr/>
              </p:nvCxnSpPr>
              <p:spPr>
                <a:xfrm>
                  <a:off x="5346463" y="3388261"/>
                  <a:ext cx="855630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箭头连接符 88">
                  <a:extLst>
                    <a:ext uri="{FF2B5EF4-FFF2-40B4-BE49-F238E27FC236}">
                      <a16:creationId xmlns:a16="http://schemas.microsoft.com/office/drawing/2014/main" id="{11120C59-2BD2-1E44-ADD4-DF7411968452}"/>
                    </a:ext>
                  </a:extLst>
                </p:cNvPr>
                <p:cNvCxnSpPr>
                  <a:cxnSpLocks/>
                  <a:stCxn id="83" idx="2"/>
                  <a:endCxn id="77" idx="0"/>
                </p:cNvCxnSpPr>
                <p:nvPr/>
              </p:nvCxnSpPr>
              <p:spPr>
                <a:xfrm>
                  <a:off x="3361718" y="3388261"/>
                  <a:ext cx="2840375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箭头连接符 88">
                  <a:extLst>
                    <a:ext uri="{FF2B5EF4-FFF2-40B4-BE49-F238E27FC236}">
                      <a16:creationId xmlns:a16="http://schemas.microsoft.com/office/drawing/2014/main" id="{97E8713A-1017-A84F-9B68-9AB104618623}"/>
                    </a:ext>
                  </a:extLst>
                </p:cNvPr>
                <p:cNvCxnSpPr>
                  <a:cxnSpLocks/>
                  <a:stCxn id="83" idx="2"/>
                  <a:endCxn id="77" idx="0"/>
                </p:cNvCxnSpPr>
                <p:nvPr/>
              </p:nvCxnSpPr>
              <p:spPr>
                <a:xfrm>
                  <a:off x="3361718" y="3388261"/>
                  <a:ext cx="2840375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5C0F91B-72E3-D145-8C1F-A19133A52BB4}"/>
                  </a:ext>
                </a:extLst>
              </p:cNvPr>
              <p:cNvSpPr txBox="1"/>
              <p:nvPr/>
            </p:nvSpPr>
            <p:spPr>
              <a:xfrm>
                <a:off x="3357452" y="4739135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C2133F7-C528-4648-8236-6527B5C5DD2E}"/>
                  </a:ext>
                </a:extLst>
              </p:cNvPr>
              <p:cNvSpPr txBox="1"/>
              <p:nvPr/>
            </p:nvSpPr>
            <p:spPr>
              <a:xfrm>
                <a:off x="5013962" y="4739135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C181765-15BE-804B-B12A-8E4126248173}"/>
                  </a:ext>
                </a:extLst>
              </p:cNvPr>
              <p:cNvSpPr txBox="1"/>
              <p:nvPr/>
            </p:nvSpPr>
            <p:spPr>
              <a:xfrm>
                <a:off x="6656172" y="4743694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5" name="直接箭头连接符 82">
                <a:extLst>
                  <a:ext uri="{FF2B5EF4-FFF2-40B4-BE49-F238E27FC236}">
                    <a16:creationId xmlns:a16="http://schemas.microsoft.com/office/drawing/2014/main" id="{A18E65A7-3C8D-C742-AF6A-DF7EDD241CAD}"/>
                  </a:ext>
                </a:extLst>
              </p:cNvPr>
              <p:cNvCxnSpPr>
                <a:cxnSpLocks/>
                <a:stCxn id="85" idx="2"/>
                <a:endCxn id="63" idx="0"/>
              </p:cNvCxnSpPr>
              <p:nvPr/>
            </p:nvCxnSpPr>
            <p:spPr>
              <a:xfrm>
                <a:off x="5205389" y="4260011"/>
                <a:ext cx="237808" cy="4791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82">
                <a:extLst>
                  <a:ext uri="{FF2B5EF4-FFF2-40B4-BE49-F238E27FC236}">
                    <a16:creationId xmlns:a16="http://schemas.microsoft.com/office/drawing/2014/main" id="{C91FAA2E-6849-5E47-8CF8-99C8165AF97C}"/>
                  </a:ext>
                </a:extLst>
              </p:cNvPr>
              <p:cNvCxnSpPr>
                <a:cxnSpLocks/>
                <a:stCxn id="85" idx="2"/>
                <a:endCxn id="64" idx="0"/>
              </p:cNvCxnSpPr>
              <p:nvPr/>
            </p:nvCxnSpPr>
            <p:spPr>
              <a:xfrm>
                <a:off x="5205389" y="4260011"/>
                <a:ext cx="1880018" cy="48368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82">
                <a:extLst>
                  <a:ext uri="{FF2B5EF4-FFF2-40B4-BE49-F238E27FC236}">
                    <a16:creationId xmlns:a16="http://schemas.microsoft.com/office/drawing/2014/main" id="{2B7B66A5-EBBA-6F4D-9D2D-A06FAF67D476}"/>
                  </a:ext>
                </a:extLst>
              </p:cNvPr>
              <p:cNvCxnSpPr>
                <a:cxnSpLocks/>
                <a:stCxn id="77" idx="2"/>
                <a:endCxn id="64" idx="0"/>
              </p:cNvCxnSpPr>
              <p:nvPr/>
            </p:nvCxnSpPr>
            <p:spPr>
              <a:xfrm flipH="1">
                <a:off x="7085406" y="4249707"/>
                <a:ext cx="954631" cy="49398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82">
                <a:extLst>
                  <a:ext uri="{FF2B5EF4-FFF2-40B4-BE49-F238E27FC236}">
                    <a16:creationId xmlns:a16="http://schemas.microsoft.com/office/drawing/2014/main" id="{FD0624A5-87AF-7540-9BC9-159925CB1055}"/>
                  </a:ext>
                </a:extLst>
              </p:cNvPr>
              <p:cNvCxnSpPr>
                <a:cxnSpLocks/>
                <a:stCxn id="86" idx="2"/>
                <a:endCxn id="64" idx="0"/>
              </p:cNvCxnSpPr>
              <p:nvPr/>
            </p:nvCxnSpPr>
            <p:spPr>
              <a:xfrm>
                <a:off x="2916959" y="4253627"/>
                <a:ext cx="4168448" cy="49006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82">
                <a:extLst>
                  <a:ext uri="{FF2B5EF4-FFF2-40B4-BE49-F238E27FC236}">
                    <a16:creationId xmlns:a16="http://schemas.microsoft.com/office/drawing/2014/main" id="{97316357-4717-D14E-A165-2A4543EF93FE}"/>
                  </a:ext>
                </a:extLst>
              </p:cNvPr>
              <p:cNvCxnSpPr>
                <a:cxnSpLocks/>
                <a:stCxn id="86" idx="2"/>
                <a:endCxn id="62" idx="0"/>
              </p:cNvCxnSpPr>
              <p:nvPr/>
            </p:nvCxnSpPr>
            <p:spPr>
              <a:xfrm>
                <a:off x="2916959" y="4253627"/>
                <a:ext cx="869727" cy="48550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接箭头连接符 82">
                <a:extLst>
                  <a:ext uri="{FF2B5EF4-FFF2-40B4-BE49-F238E27FC236}">
                    <a16:creationId xmlns:a16="http://schemas.microsoft.com/office/drawing/2014/main" id="{D6719BB6-50D9-CA47-980C-66B8018A5A30}"/>
                  </a:ext>
                </a:extLst>
              </p:cNvPr>
              <p:cNvCxnSpPr>
                <a:cxnSpLocks/>
                <a:stCxn id="85" idx="2"/>
                <a:endCxn id="62" idx="0"/>
              </p:cNvCxnSpPr>
              <p:nvPr/>
            </p:nvCxnSpPr>
            <p:spPr>
              <a:xfrm flipH="1">
                <a:off x="3786686" y="4260011"/>
                <a:ext cx="1418703" cy="4791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82">
                <a:extLst>
                  <a:ext uri="{FF2B5EF4-FFF2-40B4-BE49-F238E27FC236}">
                    <a16:creationId xmlns:a16="http://schemas.microsoft.com/office/drawing/2014/main" id="{97360149-0259-8D4B-A5D5-CDF81C167C96}"/>
                  </a:ext>
                </a:extLst>
              </p:cNvPr>
              <p:cNvCxnSpPr>
                <a:cxnSpLocks/>
                <a:stCxn id="77" idx="2"/>
                <a:endCxn id="62" idx="0"/>
              </p:cNvCxnSpPr>
              <p:nvPr/>
            </p:nvCxnSpPr>
            <p:spPr>
              <a:xfrm flipH="1">
                <a:off x="3786686" y="4249707"/>
                <a:ext cx="4253351" cy="4894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接箭头连接符 82">
              <a:extLst>
                <a:ext uri="{FF2B5EF4-FFF2-40B4-BE49-F238E27FC236}">
                  <a16:creationId xmlns:a16="http://schemas.microsoft.com/office/drawing/2014/main" id="{9AA9E6D1-124E-284D-8126-0081D9A05028}"/>
                </a:ext>
              </a:extLst>
            </p:cNvPr>
            <p:cNvCxnSpPr>
              <a:cxnSpLocks/>
              <a:stCxn id="86" idx="2"/>
              <a:endCxn id="63" idx="0"/>
            </p:cNvCxnSpPr>
            <p:nvPr/>
          </p:nvCxnSpPr>
          <p:spPr>
            <a:xfrm>
              <a:off x="1417343" y="4436507"/>
              <a:ext cx="2526238" cy="4855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82">
              <a:extLst>
                <a:ext uri="{FF2B5EF4-FFF2-40B4-BE49-F238E27FC236}">
                  <a16:creationId xmlns:a16="http://schemas.microsoft.com/office/drawing/2014/main" id="{15C3928A-CC05-0743-810B-36DCADAA5FDC}"/>
                </a:ext>
              </a:extLst>
            </p:cNvPr>
            <p:cNvCxnSpPr>
              <a:cxnSpLocks/>
              <a:stCxn id="77" idx="2"/>
              <a:endCxn id="63" idx="0"/>
            </p:cNvCxnSpPr>
            <p:nvPr/>
          </p:nvCxnSpPr>
          <p:spPr>
            <a:xfrm flipH="1">
              <a:off x="3943580" y="4432587"/>
              <a:ext cx="2596841" cy="4894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61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2: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Top-k Diversified Rule Discovery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Greedy</a:t>
            </a:r>
            <a:r>
              <a:rPr lang="en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Level-wise 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Rule Discovery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B88DBB9-4F90-434F-BC7F-7CE4D32632A6}"/>
              </a:ext>
            </a:extLst>
          </p:cNvPr>
          <p:cNvGrpSpPr/>
          <p:nvPr/>
        </p:nvGrpSpPr>
        <p:grpSpPr>
          <a:xfrm>
            <a:off x="2551863" y="1820293"/>
            <a:ext cx="7150425" cy="3335398"/>
            <a:chOff x="-42833" y="1535875"/>
            <a:chExt cx="8584759" cy="3773747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1245BFD5-0A8B-4B4E-92B4-BE3A0A6AB70C}"/>
                </a:ext>
              </a:extLst>
            </p:cNvPr>
            <p:cNvGrpSpPr/>
            <p:nvPr/>
          </p:nvGrpSpPr>
          <p:grpSpPr>
            <a:xfrm>
              <a:off x="-42833" y="1535875"/>
              <a:ext cx="8584759" cy="3773747"/>
              <a:chOff x="1456783" y="1352995"/>
              <a:chExt cx="8584759" cy="3773747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6F74571B-4FBB-BC4B-80EC-D20C8B5AA90E}"/>
                  </a:ext>
                </a:extLst>
              </p:cNvPr>
              <p:cNvGrpSpPr/>
              <p:nvPr/>
            </p:nvGrpSpPr>
            <p:grpSpPr>
              <a:xfrm>
                <a:off x="1456783" y="1352995"/>
                <a:ext cx="8584759" cy="2907016"/>
                <a:chOff x="-381161" y="1496373"/>
                <a:chExt cx="8584759" cy="2907016"/>
              </a:xfrm>
            </p:grpSpPr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5290128D-F8D8-1F48-A0C0-C333F7166C86}"/>
                    </a:ext>
                  </a:extLst>
                </p:cNvPr>
                <p:cNvGrpSpPr/>
                <p:nvPr/>
              </p:nvGrpSpPr>
              <p:grpSpPr>
                <a:xfrm>
                  <a:off x="-381161" y="1496373"/>
                  <a:ext cx="8584759" cy="2907016"/>
                  <a:chOff x="-381161" y="1496373"/>
                  <a:chExt cx="8584759" cy="2907016"/>
                </a:xfrm>
              </p:grpSpPr>
              <p:grpSp>
                <p:nvGrpSpPr>
                  <p:cNvPr id="76" name="组合 75">
                    <a:extLst>
                      <a:ext uri="{FF2B5EF4-FFF2-40B4-BE49-F238E27FC236}">
                        <a16:creationId xmlns:a16="http://schemas.microsoft.com/office/drawing/2014/main" id="{3030CF18-D44B-B544-9A59-0DE96C3B7E53}"/>
                      </a:ext>
                    </a:extLst>
                  </p:cNvPr>
                  <p:cNvGrpSpPr/>
                  <p:nvPr/>
                </p:nvGrpSpPr>
                <p:grpSpPr>
                  <a:xfrm>
                    <a:off x="-381161" y="1496373"/>
                    <a:ext cx="7974664" cy="2907016"/>
                    <a:chOff x="-545753" y="1257446"/>
                    <a:chExt cx="7974664" cy="2907016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8" name="文本框 77">
                          <a:extLst>
                            <a:ext uri="{FF2B5EF4-FFF2-40B4-BE49-F238E27FC236}">
                              <a16:creationId xmlns:a16="http://schemas.microsoft.com/office/drawing/2014/main" id="{BD87E8AA-4639-444D-A1C9-27CC1ACE92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3414" y="1877251"/>
                          <a:ext cx="1957301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2" name="文本框 31">
                          <a:extLst>
                            <a:ext uri="{FF2B5EF4-FFF2-40B4-BE49-F238E27FC236}">
                              <a16:creationId xmlns:a16="http://schemas.microsoft.com/office/drawing/2014/main" id="{A3FDB1C4-4391-474D-9C5F-CAEE29F704B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3414" y="1877251"/>
                          <a:ext cx="1957301" cy="376664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763"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9" name="文本框 78">
                          <a:extLst>
                            <a:ext uri="{FF2B5EF4-FFF2-40B4-BE49-F238E27FC236}">
                              <a16:creationId xmlns:a16="http://schemas.microsoft.com/office/drawing/2014/main" id="{A3BC6613-1A7F-4A48-8FB7-F91DB68C99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27148" y="1883738"/>
                          <a:ext cx="1924020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3" name="文本框 32">
                          <a:extLst>
                            <a:ext uri="{FF2B5EF4-FFF2-40B4-BE49-F238E27FC236}">
                              <a16:creationId xmlns:a16="http://schemas.microsoft.com/office/drawing/2014/main" id="{068D9A3D-A765-5F4B-B8DA-0EE2D572290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27148" y="1883738"/>
                          <a:ext cx="1924020" cy="376664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344" r="-781" b="-1034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0" name="文本框 79">
                          <a:extLst>
                            <a:ext uri="{FF2B5EF4-FFF2-40B4-BE49-F238E27FC236}">
                              <a16:creationId xmlns:a16="http://schemas.microsoft.com/office/drawing/2014/main" id="{6B3C885D-C14C-074C-B83E-33A665C9E14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73717" y="1905329"/>
                          <a:ext cx="492868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4" name="文本框 33">
                          <a:extLst>
                            <a:ext uri="{FF2B5EF4-FFF2-40B4-BE49-F238E27FC236}">
                              <a16:creationId xmlns:a16="http://schemas.microsoft.com/office/drawing/2014/main" id="{3A849D81-2BB2-0E42-95AC-AC1883C31D4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573717" y="1905329"/>
                          <a:ext cx="492868" cy="37666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1" name="文本框 80">
                          <a:extLst>
                            <a:ext uri="{FF2B5EF4-FFF2-40B4-BE49-F238E27FC236}">
                              <a16:creationId xmlns:a16="http://schemas.microsoft.com/office/drawing/2014/main" id="{0F4976E5-A751-1147-9934-B008F59477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68816" y="1926921"/>
                          <a:ext cx="1960095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5" name="文本框 34">
                          <a:extLst>
                            <a:ext uri="{FF2B5EF4-FFF2-40B4-BE49-F238E27FC236}">
                              <a16:creationId xmlns:a16="http://schemas.microsoft.com/office/drawing/2014/main" id="{22823C2D-8344-F641-8893-96038FAAFD5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468816" y="1926921"/>
                          <a:ext cx="1960095" cy="376664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527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2" name="文本框 81">
                          <a:extLst>
                            <a:ext uri="{FF2B5EF4-FFF2-40B4-BE49-F238E27FC236}">
                              <a16:creationId xmlns:a16="http://schemas.microsoft.com/office/drawing/2014/main" id="{9D269BB9-239F-5940-BC45-FEE31BCFAF1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2018" y="2762463"/>
                          <a:ext cx="2422012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6" name="文本框 35">
                          <a:extLst>
                            <a:ext uri="{FF2B5EF4-FFF2-40B4-BE49-F238E27FC236}">
                              <a16:creationId xmlns:a16="http://schemas.microsoft.com/office/drawing/2014/main" id="{65A1871A-965A-6A41-93B3-2D0BDD9F7E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2018" y="2762463"/>
                          <a:ext cx="2422012" cy="376664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l="-1242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3" name="文本框 82">
                          <a:extLst>
                            <a:ext uri="{FF2B5EF4-FFF2-40B4-BE49-F238E27FC236}">
                              <a16:creationId xmlns:a16="http://schemas.microsoft.com/office/drawing/2014/main" id="{D08B4D21-B090-BA49-989B-FB4A3FBAC6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79760" y="2772670"/>
                          <a:ext cx="634733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文本框 36">
                          <a:extLst>
                            <a:ext uri="{FF2B5EF4-FFF2-40B4-BE49-F238E27FC236}">
                              <a16:creationId xmlns:a16="http://schemas.microsoft.com/office/drawing/2014/main" id="{D96456AC-A2B0-B742-AC5D-5B5274F38AB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879760" y="2772670"/>
                          <a:ext cx="634733" cy="376664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" name="文本框 83">
                          <a:extLst>
                            <a:ext uri="{FF2B5EF4-FFF2-40B4-BE49-F238E27FC236}">
                              <a16:creationId xmlns:a16="http://schemas.microsoft.com/office/drawing/2014/main" id="{F717E3D0-EECA-7F4C-90B7-5E8B595DA4C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20619" y="2772670"/>
                          <a:ext cx="2522505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8" name="文本框 37">
                          <a:extLst>
                            <a:ext uri="{FF2B5EF4-FFF2-40B4-BE49-F238E27FC236}">
                              <a16:creationId xmlns:a16="http://schemas.microsoft.com/office/drawing/2014/main" id="{AE8923F1-B06C-1346-A565-8879A8DF57E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20619" y="2772670"/>
                          <a:ext cx="2522505" cy="376664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5" name="文本框 84">
                      <a:extLst>
                        <a:ext uri="{FF2B5EF4-FFF2-40B4-BE49-F238E27FC236}">
                          <a16:creationId xmlns:a16="http://schemas.microsoft.com/office/drawing/2014/main" id="{EE0F5D69-3793-5641-9B28-E030066E89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3619" y="3781414"/>
                      <a:ext cx="858467" cy="38304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zh-CN" altLang="en-US" sz="16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6" name="文本框 85">
                          <a:extLst>
                            <a:ext uri="{FF2B5EF4-FFF2-40B4-BE49-F238E27FC236}">
                              <a16:creationId xmlns:a16="http://schemas.microsoft.com/office/drawing/2014/main" id="{775799B4-937E-CB4F-BB1E-F6D10DDCD63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545753" y="3781414"/>
                          <a:ext cx="2920351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0" name="文本框 39">
                          <a:extLst>
                            <a:ext uri="{FF2B5EF4-FFF2-40B4-BE49-F238E27FC236}">
                              <a16:creationId xmlns:a16="http://schemas.microsoft.com/office/drawing/2014/main" id="{7A31772D-F64C-6143-AAC6-F176C748660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545753" y="3781414"/>
                          <a:ext cx="2920351" cy="376664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l="-518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87" name="直接箭头连接符 28">
                      <a:extLst>
                        <a:ext uri="{FF2B5EF4-FFF2-40B4-BE49-F238E27FC236}">
                          <a16:creationId xmlns:a16="http://schemas.microsoft.com/office/drawing/2014/main" id="{A5087DCB-7FE8-F54F-B2E4-1A9AB33D7767}"/>
                        </a:ext>
                      </a:extLst>
                    </p:cNvPr>
                    <p:cNvCxnSpPr>
                      <a:cxnSpLocks/>
                      <a:stCxn id="78" idx="2"/>
                      <a:endCxn id="82" idx="0"/>
                    </p:cNvCxnSpPr>
                    <p:nvPr/>
                  </p:nvCxnSpPr>
                  <p:spPr>
                    <a:xfrm>
                      <a:off x="1102065" y="2253916"/>
                      <a:ext cx="230958" cy="5085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箭头连接符 29">
                      <a:extLst>
                        <a:ext uri="{FF2B5EF4-FFF2-40B4-BE49-F238E27FC236}">
                          <a16:creationId xmlns:a16="http://schemas.microsoft.com/office/drawing/2014/main" id="{94C84A1C-6B9E-094C-BAFD-7F805B46D28A}"/>
                        </a:ext>
                      </a:extLst>
                    </p:cNvPr>
                    <p:cNvCxnSpPr>
                      <a:cxnSpLocks/>
                      <a:stCxn id="79" idx="2"/>
                      <a:endCxn id="82" idx="0"/>
                    </p:cNvCxnSpPr>
                    <p:nvPr/>
                  </p:nvCxnSpPr>
                  <p:spPr>
                    <a:xfrm flipH="1">
                      <a:off x="1333023" y="2260402"/>
                      <a:ext cx="1956134" cy="50206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箭头连接符 40">
                      <a:extLst>
                        <a:ext uri="{FF2B5EF4-FFF2-40B4-BE49-F238E27FC236}">
                          <a16:creationId xmlns:a16="http://schemas.microsoft.com/office/drawing/2014/main" id="{C4721972-1F45-8449-BA57-95194CD90388}"/>
                        </a:ext>
                      </a:extLst>
                    </p:cNvPr>
                    <p:cNvCxnSpPr>
                      <a:cxnSpLocks/>
                      <a:stCxn id="78" idx="2"/>
                      <a:endCxn id="83" idx="0"/>
                    </p:cNvCxnSpPr>
                    <p:nvPr/>
                  </p:nvCxnSpPr>
                  <p:spPr>
                    <a:xfrm>
                      <a:off x="1102065" y="2253916"/>
                      <a:ext cx="2095061" cy="51875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箭头连接符 43">
                      <a:extLst>
                        <a:ext uri="{FF2B5EF4-FFF2-40B4-BE49-F238E27FC236}">
                          <a16:creationId xmlns:a16="http://schemas.microsoft.com/office/drawing/2014/main" id="{F5B860A5-2F90-FF45-A92B-6A317C3729FB}"/>
                        </a:ext>
                      </a:extLst>
                    </p:cNvPr>
                    <p:cNvCxnSpPr>
                      <a:cxnSpLocks/>
                      <a:stCxn id="81" idx="2"/>
                      <a:endCxn id="83" idx="0"/>
                    </p:cNvCxnSpPr>
                    <p:nvPr/>
                  </p:nvCxnSpPr>
                  <p:spPr>
                    <a:xfrm flipH="1">
                      <a:off x="3197126" y="2303585"/>
                      <a:ext cx="3251738" cy="46908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箭头连接符 46">
                      <a:extLst>
                        <a:ext uri="{FF2B5EF4-FFF2-40B4-BE49-F238E27FC236}">
                          <a16:creationId xmlns:a16="http://schemas.microsoft.com/office/drawing/2014/main" id="{8948C11D-9025-0C4D-B27E-5A86758B1E81}"/>
                        </a:ext>
                      </a:extLst>
                    </p:cNvPr>
                    <p:cNvCxnSpPr>
                      <a:cxnSpLocks/>
                      <a:stCxn id="81" idx="2"/>
                      <a:endCxn id="84" idx="0"/>
                    </p:cNvCxnSpPr>
                    <p:nvPr/>
                  </p:nvCxnSpPr>
                  <p:spPr>
                    <a:xfrm flipH="1">
                      <a:off x="5181872" y="2303585"/>
                      <a:ext cx="1266992" cy="46908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接箭头连接符 49">
                      <a:extLst>
                        <a:ext uri="{FF2B5EF4-FFF2-40B4-BE49-F238E27FC236}">
                          <a16:creationId xmlns:a16="http://schemas.microsoft.com/office/drawing/2014/main" id="{B1609677-8754-6746-9810-2D429A6A18AF}"/>
                        </a:ext>
                      </a:extLst>
                    </p:cNvPr>
                    <p:cNvCxnSpPr>
                      <a:cxnSpLocks/>
                      <a:stCxn id="79" idx="2"/>
                      <a:endCxn id="84" idx="0"/>
                    </p:cNvCxnSpPr>
                    <p:nvPr/>
                  </p:nvCxnSpPr>
                  <p:spPr>
                    <a:xfrm>
                      <a:off x="3289158" y="2260402"/>
                      <a:ext cx="1892714" cy="51226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箭头连接符 64">
                      <a:extLst>
                        <a:ext uri="{FF2B5EF4-FFF2-40B4-BE49-F238E27FC236}">
                          <a16:creationId xmlns:a16="http://schemas.microsoft.com/office/drawing/2014/main" id="{5878E569-093D-8543-A8DE-D6004E514036}"/>
                        </a:ext>
                      </a:extLst>
                    </p:cNvPr>
                    <p:cNvCxnSpPr>
                      <a:cxnSpLocks/>
                      <a:stCxn id="82" idx="2"/>
                      <a:endCxn id="86" idx="0"/>
                    </p:cNvCxnSpPr>
                    <p:nvPr/>
                  </p:nvCxnSpPr>
                  <p:spPr>
                    <a:xfrm flipH="1">
                      <a:off x="914423" y="3139128"/>
                      <a:ext cx="418600" cy="64228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直接箭头连接符 70">
                      <a:extLst>
                        <a:ext uri="{FF2B5EF4-FFF2-40B4-BE49-F238E27FC236}">
                          <a16:creationId xmlns:a16="http://schemas.microsoft.com/office/drawing/2014/main" id="{A1373FD8-95DC-9841-A633-B633F2A36244}"/>
                        </a:ext>
                      </a:extLst>
                    </p:cNvPr>
                    <p:cNvCxnSpPr>
                      <a:cxnSpLocks/>
                      <a:stCxn id="84" idx="2"/>
                      <a:endCxn id="86" idx="0"/>
                    </p:cNvCxnSpPr>
                    <p:nvPr/>
                  </p:nvCxnSpPr>
                  <p:spPr>
                    <a:xfrm flipH="1">
                      <a:off x="914423" y="3149334"/>
                      <a:ext cx="4267449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箭头连接符 82">
                      <a:extLst>
                        <a:ext uri="{FF2B5EF4-FFF2-40B4-BE49-F238E27FC236}">
                          <a16:creationId xmlns:a16="http://schemas.microsoft.com/office/drawing/2014/main" id="{0A86CD3B-F963-BF4F-8B0E-7C2DA96AD7F7}"/>
                        </a:ext>
                      </a:extLst>
                    </p:cNvPr>
                    <p:cNvCxnSpPr>
                      <a:cxnSpLocks/>
                      <a:stCxn id="82" idx="2"/>
                      <a:endCxn id="85" idx="0"/>
                    </p:cNvCxnSpPr>
                    <p:nvPr/>
                  </p:nvCxnSpPr>
                  <p:spPr>
                    <a:xfrm>
                      <a:off x="1333023" y="3139128"/>
                      <a:ext cx="1869830" cy="64228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接箭头连接符 85">
                      <a:extLst>
                        <a:ext uri="{FF2B5EF4-FFF2-40B4-BE49-F238E27FC236}">
                          <a16:creationId xmlns:a16="http://schemas.microsoft.com/office/drawing/2014/main" id="{624FD293-A5DA-294E-9DFC-CFAB85264A96}"/>
                        </a:ext>
                      </a:extLst>
                    </p:cNvPr>
                    <p:cNvCxnSpPr>
                      <a:cxnSpLocks/>
                      <a:stCxn id="83" idx="2"/>
                      <a:endCxn id="85" idx="0"/>
                    </p:cNvCxnSpPr>
                    <p:nvPr/>
                  </p:nvCxnSpPr>
                  <p:spPr>
                    <a:xfrm>
                      <a:off x="3197126" y="3149334"/>
                      <a:ext cx="5727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箭头连接符 88">
                      <a:extLst>
                        <a:ext uri="{FF2B5EF4-FFF2-40B4-BE49-F238E27FC236}">
                          <a16:creationId xmlns:a16="http://schemas.microsoft.com/office/drawing/2014/main" id="{F224A88D-9585-EC44-A17D-FD126D044A69}"/>
                        </a:ext>
                      </a:extLst>
                    </p:cNvPr>
                    <p:cNvCxnSpPr>
                      <a:cxnSpLocks/>
                      <a:stCxn id="84" idx="2"/>
                      <a:endCxn id="85" idx="0"/>
                    </p:cNvCxnSpPr>
                    <p:nvPr/>
                  </p:nvCxnSpPr>
                  <p:spPr>
                    <a:xfrm flipH="1">
                      <a:off x="3202853" y="3149334"/>
                      <a:ext cx="1979019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8" name="文本框 97">
                          <a:extLst>
                            <a:ext uri="{FF2B5EF4-FFF2-40B4-BE49-F238E27FC236}">
                              <a16:creationId xmlns:a16="http://schemas.microsoft.com/office/drawing/2014/main" id="{811ECF09-9DD9-824F-A3DC-C9228155A7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30117" y="1257446"/>
                          <a:ext cx="1437871" cy="383048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∅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𝑎𝑙𝑙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3" name="文本框 52">
                          <a:extLst>
                            <a:ext uri="{FF2B5EF4-FFF2-40B4-BE49-F238E27FC236}">
                              <a16:creationId xmlns:a16="http://schemas.microsoft.com/office/drawing/2014/main" id="{56144A3D-372E-3E43-B99F-F61613AD415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30117" y="1257446"/>
                          <a:ext cx="1437871" cy="383048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99" name="直接箭头连接符 29">
                      <a:extLst>
                        <a:ext uri="{FF2B5EF4-FFF2-40B4-BE49-F238E27FC236}">
                          <a16:creationId xmlns:a16="http://schemas.microsoft.com/office/drawing/2014/main" id="{7E88F0D8-4D42-5346-8B2A-B890627615E7}"/>
                        </a:ext>
                      </a:extLst>
                    </p:cNvPr>
                    <p:cNvCxnSpPr>
                      <a:cxnSpLocks/>
                      <a:stCxn id="98" idx="2"/>
                      <a:endCxn id="78" idx="0"/>
                    </p:cNvCxnSpPr>
                    <p:nvPr/>
                  </p:nvCxnSpPr>
                  <p:spPr>
                    <a:xfrm flipH="1">
                      <a:off x="1102065" y="1640494"/>
                      <a:ext cx="2546989" cy="23675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接箭头连接符 29">
                      <a:extLst>
                        <a:ext uri="{FF2B5EF4-FFF2-40B4-BE49-F238E27FC236}">
                          <a16:creationId xmlns:a16="http://schemas.microsoft.com/office/drawing/2014/main" id="{A6F17CD3-A2B5-F74A-B9D2-A2B3E4D2126F}"/>
                        </a:ext>
                      </a:extLst>
                    </p:cNvPr>
                    <p:cNvCxnSpPr>
                      <a:cxnSpLocks/>
                      <a:stCxn id="98" idx="2"/>
                      <a:endCxn id="79" idx="0"/>
                    </p:cNvCxnSpPr>
                    <p:nvPr/>
                  </p:nvCxnSpPr>
                  <p:spPr>
                    <a:xfrm flipH="1">
                      <a:off x="3289158" y="1640494"/>
                      <a:ext cx="359896" cy="24324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接箭头连接符 29">
                      <a:extLst>
                        <a:ext uri="{FF2B5EF4-FFF2-40B4-BE49-F238E27FC236}">
                          <a16:creationId xmlns:a16="http://schemas.microsoft.com/office/drawing/2014/main" id="{7622B7C6-F30E-1C49-A3A0-376817A8692D}"/>
                        </a:ext>
                      </a:extLst>
                    </p:cNvPr>
                    <p:cNvCxnSpPr>
                      <a:cxnSpLocks/>
                      <a:stCxn id="98" idx="2"/>
                      <a:endCxn id="80" idx="0"/>
                    </p:cNvCxnSpPr>
                    <p:nvPr/>
                  </p:nvCxnSpPr>
                  <p:spPr>
                    <a:xfrm>
                      <a:off x="3649054" y="1640494"/>
                      <a:ext cx="1171097" cy="26483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箭头连接符 29">
                      <a:extLst>
                        <a:ext uri="{FF2B5EF4-FFF2-40B4-BE49-F238E27FC236}">
                          <a16:creationId xmlns:a16="http://schemas.microsoft.com/office/drawing/2014/main" id="{144A1517-09E4-E04E-A42A-422DF593943A}"/>
                        </a:ext>
                      </a:extLst>
                    </p:cNvPr>
                    <p:cNvCxnSpPr>
                      <a:cxnSpLocks/>
                      <a:stCxn id="98" idx="2"/>
                      <a:endCxn id="81" idx="0"/>
                    </p:cNvCxnSpPr>
                    <p:nvPr/>
                  </p:nvCxnSpPr>
                  <p:spPr>
                    <a:xfrm>
                      <a:off x="3649054" y="1640494"/>
                      <a:ext cx="2799810" cy="28642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接箭头连接符 70">
                      <a:extLst>
                        <a:ext uri="{FF2B5EF4-FFF2-40B4-BE49-F238E27FC236}">
                          <a16:creationId xmlns:a16="http://schemas.microsoft.com/office/drawing/2014/main" id="{3E1B7D54-749F-F448-AB9F-C56A3CA95DB0}"/>
                        </a:ext>
                      </a:extLst>
                    </p:cNvPr>
                    <p:cNvCxnSpPr>
                      <a:cxnSpLocks/>
                      <a:stCxn id="83" idx="2"/>
                      <a:endCxn id="86" idx="0"/>
                    </p:cNvCxnSpPr>
                    <p:nvPr/>
                  </p:nvCxnSpPr>
                  <p:spPr>
                    <a:xfrm flipH="1">
                      <a:off x="914423" y="3149334"/>
                      <a:ext cx="2282703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文本框 76">
                        <a:extLst>
                          <a:ext uri="{FF2B5EF4-FFF2-40B4-BE49-F238E27FC236}">
                            <a16:creationId xmlns:a16="http://schemas.microsoft.com/office/drawing/2014/main" id="{4F8CB4B4-05AA-5749-9373-F2A681239E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00589" y="4016421"/>
                        <a:ext cx="4003009" cy="3766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6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𝑎𝑙𝑙</m:t>
                                      </m:r>
                                    </m:sub>
                                  </m:sSub>
                                  <m:r>
                                    <a:rPr lang="en-US" altLang="zh-CN" sz="16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\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CN" alt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文本框 30">
                        <a:extLst>
                          <a:ext uri="{FF2B5EF4-FFF2-40B4-BE49-F238E27FC236}">
                            <a16:creationId xmlns:a16="http://schemas.microsoft.com/office/drawing/2014/main" id="{DB6B6EF2-AB37-5549-B96B-EAD82BBE829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00589" y="4016421"/>
                        <a:ext cx="4003009" cy="37666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14286"/>
                        </a:stretch>
                      </a:blip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73" name="直接箭头连接符 88">
                  <a:extLst>
                    <a:ext uri="{FF2B5EF4-FFF2-40B4-BE49-F238E27FC236}">
                      <a16:creationId xmlns:a16="http://schemas.microsoft.com/office/drawing/2014/main" id="{90EC360F-03A5-CD40-B86F-95C4E4A9BA24}"/>
                    </a:ext>
                  </a:extLst>
                </p:cNvPr>
                <p:cNvCxnSpPr>
                  <a:cxnSpLocks/>
                  <a:stCxn id="84" idx="2"/>
                  <a:endCxn id="77" idx="0"/>
                </p:cNvCxnSpPr>
                <p:nvPr/>
              </p:nvCxnSpPr>
              <p:spPr>
                <a:xfrm>
                  <a:off x="5346463" y="3388261"/>
                  <a:ext cx="855630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箭头连接符 88">
                  <a:extLst>
                    <a:ext uri="{FF2B5EF4-FFF2-40B4-BE49-F238E27FC236}">
                      <a16:creationId xmlns:a16="http://schemas.microsoft.com/office/drawing/2014/main" id="{11120C59-2BD2-1E44-ADD4-DF7411968452}"/>
                    </a:ext>
                  </a:extLst>
                </p:cNvPr>
                <p:cNvCxnSpPr>
                  <a:cxnSpLocks/>
                  <a:stCxn id="83" idx="2"/>
                  <a:endCxn id="77" idx="0"/>
                </p:cNvCxnSpPr>
                <p:nvPr/>
              </p:nvCxnSpPr>
              <p:spPr>
                <a:xfrm>
                  <a:off x="3361718" y="3388261"/>
                  <a:ext cx="2840375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箭头连接符 88">
                  <a:extLst>
                    <a:ext uri="{FF2B5EF4-FFF2-40B4-BE49-F238E27FC236}">
                      <a16:creationId xmlns:a16="http://schemas.microsoft.com/office/drawing/2014/main" id="{97E8713A-1017-A84F-9B68-9AB104618623}"/>
                    </a:ext>
                  </a:extLst>
                </p:cNvPr>
                <p:cNvCxnSpPr>
                  <a:cxnSpLocks/>
                  <a:stCxn id="83" idx="2"/>
                  <a:endCxn id="77" idx="0"/>
                </p:cNvCxnSpPr>
                <p:nvPr/>
              </p:nvCxnSpPr>
              <p:spPr>
                <a:xfrm>
                  <a:off x="3361718" y="3388261"/>
                  <a:ext cx="2840375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5C0F91B-72E3-D145-8C1F-A19133A52BB4}"/>
                  </a:ext>
                </a:extLst>
              </p:cNvPr>
              <p:cNvSpPr txBox="1"/>
              <p:nvPr/>
            </p:nvSpPr>
            <p:spPr>
              <a:xfrm>
                <a:off x="3357452" y="4739135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C2133F7-C528-4648-8236-6527B5C5DD2E}"/>
                  </a:ext>
                </a:extLst>
              </p:cNvPr>
              <p:cNvSpPr txBox="1"/>
              <p:nvPr/>
            </p:nvSpPr>
            <p:spPr>
              <a:xfrm>
                <a:off x="5013962" y="4739135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C181765-15BE-804B-B12A-8E4126248173}"/>
                  </a:ext>
                </a:extLst>
              </p:cNvPr>
              <p:cNvSpPr txBox="1"/>
              <p:nvPr/>
            </p:nvSpPr>
            <p:spPr>
              <a:xfrm>
                <a:off x="6656172" y="4743694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5" name="直接箭头连接符 82">
                <a:extLst>
                  <a:ext uri="{FF2B5EF4-FFF2-40B4-BE49-F238E27FC236}">
                    <a16:creationId xmlns:a16="http://schemas.microsoft.com/office/drawing/2014/main" id="{A18E65A7-3C8D-C742-AF6A-DF7EDD241CAD}"/>
                  </a:ext>
                </a:extLst>
              </p:cNvPr>
              <p:cNvCxnSpPr>
                <a:cxnSpLocks/>
                <a:stCxn id="85" idx="2"/>
                <a:endCxn id="63" idx="0"/>
              </p:cNvCxnSpPr>
              <p:nvPr/>
            </p:nvCxnSpPr>
            <p:spPr>
              <a:xfrm>
                <a:off x="5205389" y="4260011"/>
                <a:ext cx="237808" cy="4791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82">
                <a:extLst>
                  <a:ext uri="{FF2B5EF4-FFF2-40B4-BE49-F238E27FC236}">
                    <a16:creationId xmlns:a16="http://schemas.microsoft.com/office/drawing/2014/main" id="{C91FAA2E-6849-5E47-8CF8-99C8165AF97C}"/>
                  </a:ext>
                </a:extLst>
              </p:cNvPr>
              <p:cNvCxnSpPr>
                <a:cxnSpLocks/>
                <a:stCxn id="85" idx="2"/>
                <a:endCxn id="64" idx="0"/>
              </p:cNvCxnSpPr>
              <p:nvPr/>
            </p:nvCxnSpPr>
            <p:spPr>
              <a:xfrm>
                <a:off x="5205389" y="4260011"/>
                <a:ext cx="1880018" cy="48368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82">
                <a:extLst>
                  <a:ext uri="{FF2B5EF4-FFF2-40B4-BE49-F238E27FC236}">
                    <a16:creationId xmlns:a16="http://schemas.microsoft.com/office/drawing/2014/main" id="{2B7B66A5-EBBA-6F4D-9D2D-A06FAF67D476}"/>
                  </a:ext>
                </a:extLst>
              </p:cNvPr>
              <p:cNvCxnSpPr>
                <a:cxnSpLocks/>
                <a:stCxn id="77" idx="2"/>
                <a:endCxn id="64" idx="0"/>
              </p:cNvCxnSpPr>
              <p:nvPr/>
            </p:nvCxnSpPr>
            <p:spPr>
              <a:xfrm flipH="1">
                <a:off x="7085406" y="4249707"/>
                <a:ext cx="954631" cy="49398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82">
                <a:extLst>
                  <a:ext uri="{FF2B5EF4-FFF2-40B4-BE49-F238E27FC236}">
                    <a16:creationId xmlns:a16="http://schemas.microsoft.com/office/drawing/2014/main" id="{FD0624A5-87AF-7540-9BC9-159925CB1055}"/>
                  </a:ext>
                </a:extLst>
              </p:cNvPr>
              <p:cNvCxnSpPr>
                <a:cxnSpLocks/>
                <a:stCxn id="86" idx="2"/>
                <a:endCxn id="64" idx="0"/>
              </p:cNvCxnSpPr>
              <p:nvPr/>
            </p:nvCxnSpPr>
            <p:spPr>
              <a:xfrm>
                <a:off x="2916959" y="4253627"/>
                <a:ext cx="4168448" cy="49006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82">
                <a:extLst>
                  <a:ext uri="{FF2B5EF4-FFF2-40B4-BE49-F238E27FC236}">
                    <a16:creationId xmlns:a16="http://schemas.microsoft.com/office/drawing/2014/main" id="{97316357-4717-D14E-A165-2A4543EF93FE}"/>
                  </a:ext>
                </a:extLst>
              </p:cNvPr>
              <p:cNvCxnSpPr>
                <a:cxnSpLocks/>
                <a:stCxn id="86" idx="2"/>
                <a:endCxn id="62" idx="0"/>
              </p:cNvCxnSpPr>
              <p:nvPr/>
            </p:nvCxnSpPr>
            <p:spPr>
              <a:xfrm>
                <a:off x="2916959" y="4253627"/>
                <a:ext cx="869727" cy="48550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接箭头连接符 82">
                <a:extLst>
                  <a:ext uri="{FF2B5EF4-FFF2-40B4-BE49-F238E27FC236}">
                    <a16:creationId xmlns:a16="http://schemas.microsoft.com/office/drawing/2014/main" id="{D6719BB6-50D9-CA47-980C-66B8018A5A30}"/>
                  </a:ext>
                </a:extLst>
              </p:cNvPr>
              <p:cNvCxnSpPr>
                <a:cxnSpLocks/>
                <a:stCxn id="85" idx="2"/>
                <a:endCxn id="62" idx="0"/>
              </p:cNvCxnSpPr>
              <p:nvPr/>
            </p:nvCxnSpPr>
            <p:spPr>
              <a:xfrm flipH="1">
                <a:off x="3786686" y="4260011"/>
                <a:ext cx="1418703" cy="4791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82">
                <a:extLst>
                  <a:ext uri="{FF2B5EF4-FFF2-40B4-BE49-F238E27FC236}">
                    <a16:creationId xmlns:a16="http://schemas.microsoft.com/office/drawing/2014/main" id="{97360149-0259-8D4B-A5D5-CDF81C167C96}"/>
                  </a:ext>
                </a:extLst>
              </p:cNvPr>
              <p:cNvCxnSpPr>
                <a:cxnSpLocks/>
                <a:stCxn id="77" idx="2"/>
                <a:endCxn id="62" idx="0"/>
              </p:cNvCxnSpPr>
              <p:nvPr/>
            </p:nvCxnSpPr>
            <p:spPr>
              <a:xfrm flipH="1">
                <a:off x="3786686" y="4249707"/>
                <a:ext cx="4253351" cy="4894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接箭头连接符 82">
              <a:extLst>
                <a:ext uri="{FF2B5EF4-FFF2-40B4-BE49-F238E27FC236}">
                  <a16:creationId xmlns:a16="http://schemas.microsoft.com/office/drawing/2014/main" id="{9AA9E6D1-124E-284D-8126-0081D9A05028}"/>
                </a:ext>
              </a:extLst>
            </p:cNvPr>
            <p:cNvCxnSpPr>
              <a:cxnSpLocks/>
              <a:stCxn id="86" idx="2"/>
              <a:endCxn id="63" idx="0"/>
            </p:cNvCxnSpPr>
            <p:nvPr/>
          </p:nvCxnSpPr>
          <p:spPr>
            <a:xfrm>
              <a:off x="1417343" y="4436507"/>
              <a:ext cx="2526238" cy="4855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82">
              <a:extLst>
                <a:ext uri="{FF2B5EF4-FFF2-40B4-BE49-F238E27FC236}">
                  <a16:creationId xmlns:a16="http://schemas.microsoft.com/office/drawing/2014/main" id="{15C3928A-CC05-0743-810B-36DCADAA5FDC}"/>
                </a:ext>
              </a:extLst>
            </p:cNvPr>
            <p:cNvCxnSpPr>
              <a:cxnSpLocks/>
              <a:stCxn id="77" idx="2"/>
              <a:endCxn id="63" idx="0"/>
            </p:cNvCxnSpPr>
            <p:nvPr/>
          </p:nvCxnSpPr>
          <p:spPr>
            <a:xfrm flipH="1">
              <a:off x="3943580" y="4432587"/>
              <a:ext cx="2596841" cy="4894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圆角矩形 107">
                <a:extLst>
                  <a:ext uri="{FF2B5EF4-FFF2-40B4-BE49-F238E27FC236}">
                    <a16:creationId xmlns:a16="http://schemas.microsoft.com/office/drawing/2014/main" id="{F0D62C65-09B9-9A49-90EC-1E6E3C46749B}"/>
                  </a:ext>
                </a:extLst>
              </p:cNvPr>
              <p:cNvSpPr/>
              <p:nvPr/>
            </p:nvSpPr>
            <p:spPr>
              <a:xfrm>
                <a:off x="221184" y="5542735"/>
                <a:ext cx="11425084" cy="11749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450"/>
                  </a:spcAft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Main workflow of algorithm</a:t>
                </a:r>
                <a:r>
                  <a:rPr lang="zh-CN" alt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endParaRPr lang="en-US" altLang="zh-CN" sz="20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342900" indent="-342900">
                  <a:spcAft>
                    <a:spcPts val="450"/>
                  </a:spcAft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In each iteration, return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lang="en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𝑛𝑒𝑥𝑡</m:t>
                        </m:r>
                      </m:sub>
                    </m:sSub>
                    <m:r>
                      <a:rPr lang="en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with maximum score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score</m:t>
                    </m:r>
                    <m:r>
                      <a:rPr lang="en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" altLang="zh-CN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lang="en" altLang="zh-CN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𝑛𝑒𝑥𝑡</m:t>
                        </m:r>
                      </m:sub>
                    </m:sSub>
                    <m:r>
                      <a:rPr lang="en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 = </m:t>
                    </m:r>
                    <m:r>
                      <a:rPr lang="en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𝐹</m:t>
                    </m:r>
                    <m:r>
                      <a:rPr lang="en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sz="20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Σ</m:t>
                    </m:r>
                    <m:r>
                      <a:rPr lang="el-GR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∪{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l-GR" altLang="zh-CN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lang="en" altLang="zh-CN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𝑛𝑒𝑥𝑡</m:t>
                        </m:r>
                      </m:sub>
                    </m:sSub>
                    <m:r>
                      <a:rPr lang="en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})−</m:t>
                    </m:r>
                    <m:r>
                      <a:rPr lang="en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𝐹</m:t>
                    </m:r>
                    <m:r>
                      <a:rPr lang="en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sz="20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Σ</m:t>
                    </m:r>
                    <m:r>
                      <a:rPr lang="el-GR" altLang="zh-CN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endParaRPr lang="en-US" altLang="zh-CN" sz="20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342900" indent="-342900">
                  <a:spcAft>
                    <a:spcPts val="450"/>
                  </a:spcAft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Repeat step 1 for k times</a:t>
                </a:r>
              </a:p>
            </p:txBody>
          </p:sp>
        </mc:Choice>
        <mc:Fallback xmlns="">
          <p:sp>
            <p:nvSpPr>
              <p:cNvPr id="108" name="圆角矩形 107">
                <a:extLst>
                  <a:ext uri="{FF2B5EF4-FFF2-40B4-BE49-F238E27FC236}">
                    <a16:creationId xmlns:a16="http://schemas.microsoft.com/office/drawing/2014/main" id="{F0D62C65-09B9-9A49-90EC-1E6E3C467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84" y="5542735"/>
                <a:ext cx="11425084" cy="1174916"/>
              </a:xfrm>
              <a:prstGeom prst="roundRect">
                <a:avLst/>
              </a:prstGeom>
              <a:blipFill>
                <a:blip r:embed="rId14"/>
                <a:stretch>
                  <a:fillRect t="-2105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圆角矩形标注 108">
                <a:extLst>
                  <a:ext uri="{FF2B5EF4-FFF2-40B4-BE49-F238E27FC236}">
                    <a16:creationId xmlns:a16="http://schemas.microsoft.com/office/drawing/2014/main" id="{2A43A611-2310-C844-A192-E6E5FF43B530}"/>
                  </a:ext>
                </a:extLst>
              </p:cNvPr>
              <p:cNvSpPr/>
              <p:nvPr/>
            </p:nvSpPr>
            <p:spPr>
              <a:xfrm>
                <a:off x="908333" y="1899696"/>
                <a:ext cx="2121439" cy="874903"/>
              </a:xfrm>
              <a:prstGeom prst="wedgeRoundRectCallout">
                <a:avLst>
                  <a:gd name="adj1" fmla="val 64066"/>
                  <a:gd name="adj2" fmla="val -11784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(1) </a:t>
                </a:r>
                <a14:m>
                  <m:oMath xmlns:m="http://schemas.openxmlformats.org/officeDocument/2006/math">
                    <m:r>
                      <a:rPr kumimoji="1" lang="en-US" altLang="zh-CN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1" lang="zh-CN" altLang="en-US" b="1" i="1" smtClean="0">
                        <a:solidFill>
                          <a:srgbClr val="016F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𝓑</m:t>
                    </m:r>
                  </m:oMath>
                </a14:m>
                <a:endParaRPr kumimoji="1" lang="en-US" altLang="zh-CN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𝜑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has been visited before</a:t>
                </a:r>
                <a:endParaRPr kumimoji="1"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9" name="圆角矩形标注 108">
                <a:extLst>
                  <a:ext uri="{FF2B5EF4-FFF2-40B4-BE49-F238E27FC236}">
                    <a16:creationId xmlns:a16="http://schemas.microsoft.com/office/drawing/2014/main" id="{2A43A611-2310-C844-A192-E6E5FF43B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33" y="1899696"/>
                <a:ext cx="2121439" cy="874903"/>
              </a:xfrm>
              <a:prstGeom prst="wedgeRoundRectCallout">
                <a:avLst>
                  <a:gd name="adj1" fmla="val 64066"/>
                  <a:gd name="adj2" fmla="val -11784"/>
                  <a:gd name="adj3" fmla="val 16667"/>
                </a:avLst>
              </a:prstGeom>
              <a:blipFill>
                <a:blip r:embed="rId15"/>
                <a:stretch>
                  <a:fillRect t="-5634" b="-12676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圆角矩形标注 109">
                <a:extLst>
                  <a:ext uri="{FF2B5EF4-FFF2-40B4-BE49-F238E27FC236}">
                    <a16:creationId xmlns:a16="http://schemas.microsoft.com/office/drawing/2014/main" id="{D6BB0189-058E-8245-B318-EF69D7AE37F2}"/>
                  </a:ext>
                </a:extLst>
              </p:cNvPr>
              <p:cNvSpPr/>
              <p:nvPr/>
            </p:nvSpPr>
            <p:spPr>
              <a:xfrm>
                <a:off x="875805" y="4444478"/>
                <a:ext cx="1988624" cy="874903"/>
              </a:xfrm>
              <a:prstGeom prst="wedgeRoundRectCallout">
                <a:avLst>
                  <a:gd name="adj1" fmla="val 63112"/>
                  <a:gd name="adj2" fmla="val -24344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(3) </a:t>
                </a:r>
                <a14:m>
                  <m:oMath xmlns:m="http://schemas.openxmlformats.org/officeDocument/2006/math">
                    <m:r>
                      <a:rPr kumimoji="1" lang="en-US" altLang="zh-CN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is outside </a:t>
                </a:r>
                <a14:m>
                  <m:oMath xmlns:m="http://schemas.openxmlformats.org/officeDocument/2006/math">
                    <m:r>
                      <a:rPr kumimoji="1" lang="zh-CN" altLang="en-US" b="1" i="1">
                        <a:solidFill>
                          <a:srgbClr val="016F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𝓑</m:t>
                    </m:r>
                  </m:oMath>
                </a14:m>
                <a:endParaRPr kumimoji="1" lang="en-US" altLang="zh-CN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𝜑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has not been visited yet</a:t>
                </a:r>
                <a:endParaRPr kumimoji="1"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0" name="圆角矩形标注 109">
                <a:extLst>
                  <a:ext uri="{FF2B5EF4-FFF2-40B4-BE49-F238E27FC236}">
                    <a16:creationId xmlns:a16="http://schemas.microsoft.com/office/drawing/2014/main" id="{D6BB0189-058E-8245-B318-EF69D7AE3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05" y="4444478"/>
                <a:ext cx="1988624" cy="874903"/>
              </a:xfrm>
              <a:prstGeom prst="wedgeRoundRectCallout">
                <a:avLst>
                  <a:gd name="adj1" fmla="val 63112"/>
                  <a:gd name="adj2" fmla="val -24344"/>
                  <a:gd name="adj3" fmla="val 16667"/>
                </a:avLst>
              </a:prstGeom>
              <a:blipFill>
                <a:blip r:embed="rId16"/>
                <a:stretch>
                  <a:fillRect t="-4167" b="-11111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7D05EA16-0301-4E4D-AFBD-2FA6DADDF0E6}"/>
              </a:ext>
            </a:extLst>
          </p:cNvPr>
          <p:cNvGrpSpPr/>
          <p:nvPr/>
        </p:nvGrpSpPr>
        <p:grpSpPr>
          <a:xfrm>
            <a:off x="9132789" y="1543637"/>
            <a:ext cx="1542117" cy="3792805"/>
            <a:chOff x="7466837" y="1367587"/>
            <a:chExt cx="1542117" cy="3792805"/>
          </a:xfrm>
        </p:grpSpPr>
        <p:sp>
          <p:nvSpPr>
            <p:cNvPr id="112" name="下箭头 111">
              <a:extLst>
                <a:ext uri="{FF2B5EF4-FFF2-40B4-BE49-F238E27FC236}">
                  <a16:creationId xmlns:a16="http://schemas.microsoft.com/office/drawing/2014/main" id="{DA75B6CB-5004-274E-A3EF-B8AE8335F104}"/>
                </a:ext>
              </a:extLst>
            </p:cNvPr>
            <p:cNvSpPr/>
            <p:nvPr/>
          </p:nvSpPr>
          <p:spPr bwMode="auto">
            <a:xfrm>
              <a:off x="7466837" y="1367587"/>
              <a:ext cx="491067" cy="3792805"/>
            </a:xfrm>
            <a:prstGeom prst="downArrow">
              <a:avLst>
                <a:gd name="adj1" fmla="val 32759"/>
                <a:gd name="adj2" fmla="val 55172"/>
              </a:avLst>
            </a:prstGeom>
            <a:solidFill>
              <a:srgbClr val="DBEDEF"/>
            </a:solidFill>
            <a:ln w="19050">
              <a:solidFill>
                <a:srgbClr val="92C7CC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42A6ACA3-C8A8-5344-AECB-419BFD0AAA7F}"/>
                </a:ext>
              </a:extLst>
            </p:cNvPr>
            <p:cNvSpPr txBox="1"/>
            <p:nvPr/>
          </p:nvSpPr>
          <p:spPr>
            <a:xfrm>
              <a:off x="7805713" y="4507050"/>
              <a:ext cx="120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7CAAA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Top-Down</a:t>
              </a:r>
              <a:endParaRPr kumimoji="1" lang="zh-CN" altLang="en-US" dirty="0">
                <a:solidFill>
                  <a:srgbClr val="7CAAA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14" name="曲线连接符 113">
            <a:extLst>
              <a:ext uri="{FF2B5EF4-FFF2-40B4-BE49-F238E27FC236}">
                <a16:creationId xmlns:a16="http://schemas.microsoft.com/office/drawing/2014/main" id="{237A4207-A5E0-4346-82A8-5CEA284BCD1A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871942" y="2205710"/>
            <a:ext cx="7657213" cy="1906048"/>
          </a:xfrm>
          <a:prstGeom prst="curvedConnector3">
            <a:avLst>
              <a:gd name="adj1" fmla="val 44735"/>
            </a:avLst>
          </a:prstGeom>
          <a:ln w="317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圆角矩形标注 114">
                <a:extLst>
                  <a:ext uri="{FF2B5EF4-FFF2-40B4-BE49-F238E27FC236}">
                    <a16:creationId xmlns:a16="http://schemas.microsoft.com/office/drawing/2014/main" id="{599C219F-92DE-254B-946B-F24B566534F5}"/>
                  </a:ext>
                </a:extLst>
              </p:cNvPr>
              <p:cNvSpPr/>
              <p:nvPr/>
            </p:nvSpPr>
            <p:spPr>
              <a:xfrm>
                <a:off x="955301" y="3080613"/>
                <a:ext cx="1879256" cy="836591"/>
              </a:xfrm>
              <a:prstGeom prst="wedgeRoundRectCallout">
                <a:avLst>
                  <a:gd name="adj1" fmla="val 12478"/>
                  <a:gd name="adj2" fmla="val 70434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kumimoji="1" lang="en-US" altLang="zh-CN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is</a:t>
                </a:r>
                <a:r>
                  <a:rPr kumimoji="1" lang="zh-CN" alt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kumimoji="1" lang="zh-CN" altLang="en-US" b="1" i="1">
                        <a:solidFill>
                          <a:srgbClr val="016F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𝓑</m:t>
                    </m:r>
                  </m:oMath>
                </a14:m>
                <a:endParaRPr kumimoji="1" lang="zh-CN" alt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/>
                <a:r>
                  <a:rPr kumimoji="1" lang="en-US" altLang="zh-CN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The start for the next iteration</a:t>
                </a:r>
                <a:endParaRPr kumimoji="1"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5" name="圆角矩形标注 114">
                <a:extLst>
                  <a:ext uri="{FF2B5EF4-FFF2-40B4-BE49-F238E27FC236}">
                    <a16:creationId xmlns:a16="http://schemas.microsoft.com/office/drawing/2014/main" id="{599C219F-92DE-254B-946B-F24B56653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01" y="3080613"/>
                <a:ext cx="1879256" cy="836591"/>
              </a:xfrm>
              <a:prstGeom prst="wedgeRoundRectCallout">
                <a:avLst>
                  <a:gd name="adj1" fmla="val 12478"/>
                  <a:gd name="adj2" fmla="val 70434"/>
                  <a:gd name="adj3" fmla="val 16667"/>
                </a:avLst>
              </a:prstGeom>
              <a:blipFill>
                <a:blip r:embed="rId17"/>
                <a:stretch>
                  <a:fillRect t="-4819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圆角矩形 115">
                <a:extLst>
                  <a:ext uri="{FF2B5EF4-FFF2-40B4-BE49-F238E27FC236}">
                    <a16:creationId xmlns:a16="http://schemas.microsoft.com/office/drawing/2014/main" id="{0B0B5CBE-AE70-9D45-83E3-5572CA952B1F}"/>
                  </a:ext>
                </a:extLst>
              </p:cNvPr>
              <p:cNvSpPr/>
              <p:nvPr/>
            </p:nvSpPr>
            <p:spPr bwMode="auto">
              <a:xfrm>
                <a:off x="9681175" y="1898106"/>
                <a:ext cx="1246229" cy="5917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kumimoji="1" lang="en-US" altLang="zh-CN" b="1" dirty="0">
                    <a:solidFill>
                      <a:srgbClr val="EC322C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Boundary</a:t>
                </a:r>
                <a14:m>
                  <m:oMath xmlns:m="http://schemas.openxmlformats.org/officeDocument/2006/math">
                    <m:r>
                      <a:rPr kumimoji="1" lang="zh-CN" altLang="en-US" b="1" i="1">
                        <a:solidFill>
                          <a:srgbClr val="EC322C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𝓑</m:t>
                    </m:r>
                  </m:oMath>
                </a14:m>
                <a:r>
                  <a:rPr kumimoji="1" lang="zh-CN" altLang="en-US" b="1" dirty="0">
                    <a:solidFill>
                      <a:srgbClr val="EC322C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6" name="圆角矩形 115">
                <a:extLst>
                  <a:ext uri="{FF2B5EF4-FFF2-40B4-BE49-F238E27FC236}">
                    <a16:creationId xmlns:a16="http://schemas.microsoft.com/office/drawing/2014/main" id="{0B0B5CBE-AE70-9D45-83E3-5572CA952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1175" y="1898106"/>
                <a:ext cx="1246229" cy="591710"/>
              </a:xfrm>
              <a:prstGeom prst="roundRect">
                <a:avLst/>
              </a:prstGeom>
              <a:blipFill>
                <a:blip r:embed="rId18"/>
                <a:stretch>
                  <a:fillRect t="-8333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3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5" grpId="0" animBg="1"/>
      <p:bldP spid="1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2: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Top-k Diversified Rule Discovery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Greedy</a:t>
            </a:r>
            <a:r>
              <a:rPr lang="en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Level-wise 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Rule Discovery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B88DBB9-4F90-434F-BC7F-7CE4D32632A6}"/>
              </a:ext>
            </a:extLst>
          </p:cNvPr>
          <p:cNvGrpSpPr/>
          <p:nvPr/>
        </p:nvGrpSpPr>
        <p:grpSpPr>
          <a:xfrm>
            <a:off x="2551863" y="1820293"/>
            <a:ext cx="7150425" cy="3335398"/>
            <a:chOff x="-42833" y="1535875"/>
            <a:chExt cx="8584759" cy="3773747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1245BFD5-0A8B-4B4E-92B4-BE3A0A6AB70C}"/>
                </a:ext>
              </a:extLst>
            </p:cNvPr>
            <p:cNvGrpSpPr/>
            <p:nvPr/>
          </p:nvGrpSpPr>
          <p:grpSpPr>
            <a:xfrm>
              <a:off x="-42833" y="1535875"/>
              <a:ext cx="8584759" cy="3773747"/>
              <a:chOff x="1456783" y="1352995"/>
              <a:chExt cx="8584759" cy="3773747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6F74571B-4FBB-BC4B-80EC-D20C8B5AA90E}"/>
                  </a:ext>
                </a:extLst>
              </p:cNvPr>
              <p:cNvGrpSpPr/>
              <p:nvPr/>
            </p:nvGrpSpPr>
            <p:grpSpPr>
              <a:xfrm>
                <a:off x="1456783" y="1352995"/>
                <a:ext cx="8584759" cy="2907016"/>
                <a:chOff x="-381161" y="1496373"/>
                <a:chExt cx="8584759" cy="2907016"/>
              </a:xfrm>
            </p:grpSpPr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5290128D-F8D8-1F48-A0C0-C333F7166C86}"/>
                    </a:ext>
                  </a:extLst>
                </p:cNvPr>
                <p:cNvGrpSpPr/>
                <p:nvPr/>
              </p:nvGrpSpPr>
              <p:grpSpPr>
                <a:xfrm>
                  <a:off x="-381161" y="1496373"/>
                  <a:ext cx="8584759" cy="2907016"/>
                  <a:chOff x="-381161" y="1496373"/>
                  <a:chExt cx="8584759" cy="2907016"/>
                </a:xfrm>
              </p:grpSpPr>
              <p:grpSp>
                <p:nvGrpSpPr>
                  <p:cNvPr id="76" name="组合 75">
                    <a:extLst>
                      <a:ext uri="{FF2B5EF4-FFF2-40B4-BE49-F238E27FC236}">
                        <a16:creationId xmlns:a16="http://schemas.microsoft.com/office/drawing/2014/main" id="{3030CF18-D44B-B544-9A59-0DE96C3B7E53}"/>
                      </a:ext>
                    </a:extLst>
                  </p:cNvPr>
                  <p:cNvGrpSpPr/>
                  <p:nvPr/>
                </p:nvGrpSpPr>
                <p:grpSpPr>
                  <a:xfrm>
                    <a:off x="-381161" y="1496373"/>
                    <a:ext cx="7974664" cy="2907016"/>
                    <a:chOff x="-545753" y="1257446"/>
                    <a:chExt cx="7974664" cy="2907016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8" name="文本框 77">
                          <a:extLst>
                            <a:ext uri="{FF2B5EF4-FFF2-40B4-BE49-F238E27FC236}">
                              <a16:creationId xmlns:a16="http://schemas.microsoft.com/office/drawing/2014/main" id="{BD87E8AA-4639-444D-A1C9-27CC1ACE92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3414" y="1877251"/>
                          <a:ext cx="1957301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2" name="文本框 31">
                          <a:extLst>
                            <a:ext uri="{FF2B5EF4-FFF2-40B4-BE49-F238E27FC236}">
                              <a16:creationId xmlns:a16="http://schemas.microsoft.com/office/drawing/2014/main" id="{A3FDB1C4-4391-474D-9C5F-CAEE29F704B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3414" y="1877251"/>
                          <a:ext cx="1957301" cy="376664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763"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9" name="文本框 78">
                          <a:extLst>
                            <a:ext uri="{FF2B5EF4-FFF2-40B4-BE49-F238E27FC236}">
                              <a16:creationId xmlns:a16="http://schemas.microsoft.com/office/drawing/2014/main" id="{A3BC6613-1A7F-4A48-8FB7-F91DB68C99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27148" y="1883738"/>
                          <a:ext cx="1924020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3" name="文本框 32">
                          <a:extLst>
                            <a:ext uri="{FF2B5EF4-FFF2-40B4-BE49-F238E27FC236}">
                              <a16:creationId xmlns:a16="http://schemas.microsoft.com/office/drawing/2014/main" id="{068D9A3D-A765-5F4B-B8DA-0EE2D572290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27148" y="1883738"/>
                          <a:ext cx="1924020" cy="376664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344" r="-781" b="-1034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0" name="文本框 79">
                          <a:extLst>
                            <a:ext uri="{FF2B5EF4-FFF2-40B4-BE49-F238E27FC236}">
                              <a16:creationId xmlns:a16="http://schemas.microsoft.com/office/drawing/2014/main" id="{6B3C885D-C14C-074C-B83E-33A665C9E14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73717" y="1905329"/>
                          <a:ext cx="492868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4" name="文本框 33">
                          <a:extLst>
                            <a:ext uri="{FF2B5EF4-FFF2-40B4-BE49-F238E27FC236}">
                              <a16:creationId xmlns:a16="http://schemas.microsoft.com/office/drawing/2014/main" id="{3A849D81-2BB2-0E42-95AC-AC1883C31D4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573717" y="1905329"/>
                          <a:ext cx="492868" cy="37666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1" name="文本框 80">
                          <a:extLst>
                            <a:ext uri="{FF2B5EF4-FFF2-40B4-BE49-F238E27FC236}">
                              <a16:creationId xmlns:a16="http://schemas.microsoft.com/office/drawing/2014/main" id="{0F4976E5-A751-1147-9934-B008F59477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68816" y="1926921"/>
                          <a:ext cx="1960095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5" name="文本框 34">
                          <a:extLst>
                            <a:ext uri="{FF2B5EF4-FFF2-40B4-BE49-F238E27FC236}">
                              <a16:creationId xmlns:a16="http://schemas.microsoft.com/office/drawing/2014/main" id="{22823C2D-8344-F641-8893-96038FAAFD5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468816" y="1926921"/>
                          <a:ext cx="1960095" cy="376664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527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2" name="文本框 81">
                          <a:extLst>
                            <a:ext uri="{FF2B5EF4-FFF2-40B4-BE49-F238E27FC236}">
                              <a16:creationId xmlns:a16="http://schemas.microsoft.com/office/drawing/2014/main" id="{9D269BB9-239F-5940-BC45-FEE31BCFAF1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2018" y="2762463"/>
                          <a:ext cx="2422012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6" name="文本框 35">
                          <a:extLst>
                            <a:ext uri="{FF2B5EF4-FFF2-40B4-BE49-F238E27FC236}">
                              <a16:creationId xmlns:a16="http://schemas.microsoft.com/office/drawing/2014/main" id="{65A1871A-965A-6A41-93B3-2D0BDD9F7E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2018" y="2762463"/>
                          <a:ext cx="2422012" cy="376664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l="-1242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3" name="文本框 82">
                          <a:extLst>
                            <a:ext uri="{FF2B5EF4-FFF2-40B4-BE49-F238E27FC236}">
                              <a16:creationId xmlns:a16="http://schemas.microsoft.com/office/drawing/2014/main" id="{D08B4D21-B090-BA49-989B-FB4A3FBAC6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79760" y="2772670"/>
                          <a:ext cx="634733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文本框 36">
                          <a:extLst>
                            <a:ext uri="{FF2B5EF4-FFF2-40B4-BE49-F238E27FC236}">
                              <a16:creationId xmlns:a16="http://schemas.microsoft.com/office/drawing/2014/main" id="{D96456AC-A2B0-B742-AC5D-5B5274F38AB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879760" y="2772670"/>
                          <a:ext cx="634733" cy="376664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" name="文本框 83">
                          <a:extLst>
                            <a:ext uri="{FF2B5EF4-FFF2-40B4-BE49-F238E27FC236}">
                              <a16:creationId xmlns:a16="http://schemas.microsoft.com/office/drawing/2014/main" id="{F717E3D0-EECA-7F4C-90B7-5E8B595DA4C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20619" y="2772670"/>
                          <a:ext cx="2522505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8" name="文本框 37">
                          <a:extLst>
                            <a:ext uri="{FF2B5EF4-FFF2-40B4-BE49-F238E27FC236}">
                              <a16:creationId xmlns:a16="http://schemas.microsoft.com/office/drawing/2014/main" id="{AE8923F1-B06C-1346-A565-8879A8DF57E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20619" y="2772670"/>
                          <a:ext cx="2522505" cy="376664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5" name="文本框 84">
                      <a:extLst>
                        <a:ext uri="{FF2B5EF4-FFF2-40B4-BE49-F238E27FC236}">
                          <a16:creationId xmlns:a16="http://schemas.microsoft.com/office/drawing/2014/main" id="{EE0F5D69-3793-5641-9B28-E030066E89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3619" y="3781414"/>
                      <a:ext cx="858467" cy="38304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zh-CN" altLang="en-US" sz="16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6" name="文本框 85">
                          <a:extLst>
                            <a:ext uri="{FF2B5EF4-FFF2-40B4-BE49-F238E27FC236}">
                              <a16:creationId xmlns:a16="http://schemas.microsoft.com/office/drawing/2014/main" id="{775799B4-937E-CB4F-BB1E-F6D10DDCD63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545753" y="3781414"/>
                          <a:ext cx="2920351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0" name="文本框 39">
                          <a:extLst>
                            <a:ext uri="{FF2B5EF4-FFF2-40B4-BE49-F238E27FC236}">
                              <a16:creationId xmlns:a16="http://schemas.microsoft.com/office/drawing/2014/main" id="{7A31772D-F64C-6143-AAC6-F176C748660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545753" y="3781414"/>
                          <a:ext cx="2920351" cy="376664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l="-518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87" name="直接箭头连接符 28">
                      <a:extLst>
                        <a:ext uri="{FF2B5EF4-FFF2-40B4-BE49-F238E27FC236}">
                          <a16:creationId xmlns:a16="http://schemas.microsoft.com/office/drawing/2014/main" id="{A5087DCB-7FE8-F54F-B2E4-1A9AB33D7767}"/>
                        </a:ext>
                      </a:extLst>
                    </p:cNvPr>
                    <p:cNvCxnSpPr>
                      <a:cxnSpLocks/>
                      <a:stCxn id="78" idx="2"/>
                      <a:endCxn id="82" idx="0"/>
                    </p:cNvCxnSpPr>
                    <p:nvPr/>
                  </p:nvCxnSpPr>
                  <p:spPr>
                    <a:xfrm>
                      <a:off x="1102065" y="2253916"/>
                      <a:ext cx="230958" cy="5085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箭头连接符 29">
                      <a:extLst>
                        <a:ext uri="{FF2B5EF4-FFF2-40B4-BE49-F238E27FC236}">
                          <a16:creationId xmlns:a16="http://schemas.microsoft.com/office/drawing/2014/main" id="{94C84A1C-6B9E-094C-BAFD-7F805B46D28A}"/>
                        </a:ext>
                      </a:extLst>
                    </p:cNvPr>
                    <p:cNvCxnSpPr>
                      <a:cxnSpLocks/>
                      <a:stCxn id="79" idx="2"/>
                      <a:endCxn id="82" idx="0"/>
                    </p:cNvCxnSpPr>
                    <p:nvPr/>
                  </p:nvCxnSpPr>
                  <p:spPr>
                    <a:xfrm flipH="1">
                      <a:off x="1333023" y="2260402"/>
                      <a:ext cx="1956134" cy="50206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箭头连接符 40">
                      <a:extLst>
                        <a:ext uri="{FF2B5EF4-FFF2-40B4-BE49-F238E27FC236}">
                          <a16:creationId xmlns:a16="http://schemas.microsoft.com/office/drawing/2014/main" id="{C4721972-1F45-8449-BA57-95194CD90388}"/>
                        </a:ext>
                      </a:extLst>
                    </p:cNvPr>
                    <p:cNvCxnSpPr>
                      <a:cxnSpLocks/>
                      <a:stCxn id="78" idx="2"/>
                      <a:endCxn id="83" idx="0"/>
                    </p:cNvCxnSpPr>
                    <p:nvPr/>
                  </p:nvCxnSpPr>
                  <p:spPr>
                    <a:xfrm>
                      <a:off x="1102065" y="2253916"/>
                      <a:ext cx="2095061" cy="51875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箭头连接符 43">
                      <a:extLst>
                        <a:ext uri="{FF2B5EF4-FFF2-40B4-BE49-F238E27FC236}">
                          <a16:creationId xmlns:a16="http://schemas.microsoft.com/office/drawing/2014/main" id="{F5B860A5-2F90-FF45-A92B-6A317C3729FB}"/>
                        </a:ext>
                      </a:extLst>
                    </p:cNvPr>
                    <p:cNvCxnSpPr>
                      <a:cxnSpLocks/>
                      <a:stCxn id="81" idx="2"/>
                      <a:endCxn id="83" idx="0"/>
                    </p:cNvCxnSpPr>
                    <p:nvPr/>
                  </p:nvCxnSpPr>
                  <p:spPr>
                    <a:xfrm flipH="1">
                      <a:off x="3197126" y="2303585"/>
                      <a:ext cx="3251738" cy="46908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箭头连接符 46">
                      <a:extLst>
                        <a:ext uri="{FF2B5EF4-FFF2-40B4-BE49-F238E27FC236}">
                          <a16:creationId xmlns:a16="http://schemas.microsoft.com/office/drawing/2014/main" id="{8948C11D-9025-0C4D-B27E-5A86758B1E81}"/>
                        </a:ext>
                      </a:extLst>
                    </p:cNvPr>
                    <p:cNvCxnSpPr>
                      <a:cxnSpLocks/>
                      <a:stCxn id="81" idx="2"/>
                      <a:endCxn id="84" idx="0"/>
                    </p:cNvCxnSpPr>
                    <p:nvPr/>
                  </p:nvCxnSpPr>
                  <p:spPr>
                    <a:xfrm flipH="1">
                      <a:off x="5181872" y="2303585"/>
                      <a:ext cx="1266992" cy="46908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接箭头连接符 49">
                      <a:extLst>
                        <a:ext uri="{FF2B5EF4-FFF2-40B4-BE49-F238E27FC236}">
                          <a16:creationId xmlns:a16="http://schemas.microsoft.com/office/drawing/2014/main" id="{B1609677-8754-6746-9810-2D429A6A18AF}"/>
                        </a:ext>
                      </a:extLst>
                    </p:cNvPr>
                    <p:cNvCxnSpPr>
                      <a:cxnSpLocks/>
                      <a:stCxn id="79" idx="2"/>
                      <a:endCxn id="84" idx="0"/>
                    </p:cNvCxnSpPr>
                    <p:nvPr/>
                  </p:nvCxnSpPr>
                  <p:spPr>
                    <a:xfrm>
                      <a:off x="3289158" y="2260402"/>
                      <a:ext cx="1892714" cy="51226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箭头连接符 64">
                      <a:extLst>
                        <a:ext uri="{FF2B5EF4-FFF2-40B4-BE49-F238E27FC236}">
                          <a16:creationId xmlns:a16="http://schemas.microsoft.com/office/drawing/2014/main" id="{5878E569-093D-8543-A8DE-D6004E514036}"/>
                        </a:ext>
                      </a:extLst>
                    </p:cNvPr>
                    <p:cNvCxnSpPr>
                      <a:cxnSpLocks/>
                      <a:stCxn id="82" idx="2"/>
                      <a:endCxn id="86" idx="0"/>
                    </p:cNvCxnSpPr>
                    <p:nvPr/>
                  </p:nvCxnSpPr>
                  <p:spPr>
                    <a:xfrm flipH="1">
                      <a:off x="914423" y="3139128"/>
                      <a:ext cx="418600" cy="64228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直接箭头连接符 70">
                      <a:extLst>
                        <a:ext uri="{FF2B5EF4-FFF2-40B4-BE49-F238E27FC236}">
                          <a16:creationId xmlns:a16="http://schemas.microsoft.com/office/drawing/2014/main" id="{A1373FD8-95DC-9841-A633-B633F2A36244}"/>
                        </a:ext>
                      </a:extLst>
                    </p:cNvPr>
                    <p:cNvCxnSpPr>
                      <a:cxnSpLocks/>
                      <a:stCxn id="84" idx="2"/>
                      <a:endCxn id="86" idx="0"/>
                    </p:cNvCxnSpPr>
                    <p:nvPr/>
                  </p:nvCxnSpPr>
                  <p:spPr>
                    <a:xfrm flipH="1">
                      <a:off x="914423" y="3149334"/>
                      <a:ext cx="4267449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箭头连接符 82">
                      <a:extLst>
                        <a:ext uri="{FF2B5EF4-FFF2-40B4-BE49-F238E27FC236}">
                          <a16:creationId xmlns:a16="http://schemas.microsoft.com/office/drawing/2014/main" id="{0A86CD3B-F963-BF4F-8B0E-7C2DA96AD7F7}"/>
                        </a:ext>
                      </a:extLst>
                    </p:cNvPr>
                    <p:cNvCxnSpPr>
                      <a:cxnSpLocks/>
                      <a:stCxn id="82" idx="2"/>
                      <a:endCxn id="85" idx="0"/>
                    </p:cNvCxnSpPr>
                    <p:nvPr/>
                  </p:nvCxnSpPr>
                  <p:spPr>
                    <a:xfrm>
                      <a:off x="1333023" y="3139128"/>
                      <a:ext cx="1869830" cy="64228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接箭头连接符 85">
                      <a:extLst>
                        <a:ext uri="{FF2B5EF4-FFF2-40B4-BE49-F238E27FC236}">
                          <a16:creationId xmlns:a16="http://schemas.microsoft.com/office/drawing/2014/main" id="{624FD293-A5DA-294E-9DFC-CFAB85264A96}"/>
                        </a:ext>
                      </a:extLst>
                    </p:cNvPr>
                    <p:cNvCxnSpPr>
                      <a:cxnSpLocks/>
                      <a:stCxn id="83" idx="2"/>
                      <a:endCxn id="85" idx="0"/>
                    </p:cNvCxnSpPr>
                    <p:nvPr/>
                  </p:nvCxnSpPr>
                  <p:spPr>
                    <a:xfrm>
                      <a:off x="3197126" y="3149334"/>
                      <a:ext cx="5727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箭头连接符 88">
                      <a:extLst>
                        <a:ext uri="{FF2B5EF4-FFF2-40B4-BE49-F238E27FC236}">
                          <a16:creationId xmlns:a16="http://schemas.microsoft.com/office/drawing/2014/main" id="{F224A88D-9585-EC44-A17D-FD126D044A69}"/>
                        </a:ext>
                      </a:extLst>
                    </p:cNvPr>
                    <p:cNvCxnSpPr>
                      <a:cxnSpLocks/>
                      <a:stCxn id="84" idx="2"/>
                      <a:endCxn id="85" idx="0"/>
                    </p:cNvCxnSpPr>
                    <p:nvPr/>
                  </p:nvCxnSpPr>
                  <p:spPr>
                    <a:xfrm flipH="1">
                      <a:off x="3202853" y="3149334"/>
                      <a:ext cx="1979019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8" name="文本框 97">
                          <a:extLst>
                            <a:ext uri="{FF2B5EF4-FFF2-40B4-BE49-F238E27FC236}">
                              <a16:creationId xmlns:a16="http://schemas.microsoft.com/office/drawing/2014/main" id="{811ECF09-9DD9-824F-A3DC-C9228155A7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30117" y="1257446"/>
                          <a:ext cx="1437871" cy="383048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∅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𝑎𝑙𝑙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3" name="文本框 52">
                          <a:extLst>
                            <a:ext uri="{FF2B5EF4-FFF2-40B4-BE49-F238E27FC236}">
                              <a16:creationId xmlns:a16="http://schemas.microsoft.com/office/drawing/2014/main" id="{56144A3D-372E-3E43-B99F-F61613AD415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30117" y="1257446"/>
                          <a:ext cx="1437871" cy="383048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99" name="直接箭头连接符 29">
                      <a:extLst>
                        <a:ext uri="{FF2B5EF4-FFF2-40B4-BE49-F238E27FC236}">
                          <a16:creationId xmlns:a16="http://schemas.microsoft.com/office/drawing/2014/main" id="{7E88F0D8-4D42-5346-8B2A-B890627615E7}"/>
                        </a:ext>
                      </a:extLst>
                    </p:cNvPr>
                    <p:cNvCxnSpPr>
                      <a:cxnSpLocks/>
                      <a:stCxn id="98" idx="2"/>
                      <a:endCxn id="78" idx="0"/>
                    </p:cNvCxnSpPr>
                    <p:nvPr/>
                  </p:nvCxnSpPr>
                  <p:spPr>
                    <a:xfrm flipH="1">
                      <a:off x="1102065" y="1640494"/>
                      <a:ext cx="2546989" cy="23675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接箭头连接符 29">
                      <a:extLst>
                        <a:ext uri="{FF2B5EF4-FFF2-40B4-BE49-F238E27FC236}">
                          <a16:creationId xmlns:a16="http://schemas.microsoft.com/office/drawing/2014/main" id="{A6F17CD3-A2B5-F74A-B9D2-A2B3E4D2126F}"/>
                        </a:ext>
                      </a:extLst>
                    </p:cNvPr>
                    <p:cNvCxnSpPr>
                      <a:cxnSpLocks/>
                      <a:stCxn id="98" idx="2"/>
                      <a:endCxn id="79" idx="0"/>
                    </p:cNvCxnSpPr>
                    <p:nvPr/>
                  </p:nvCxnSpPr>
                  <p:spPr>
                    <a:xfrm flipH="1">
                      <a:off x="3289158" y="1640494"/>
                      <a:ext cx="359896" cy="24324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接箭头连接符 29">
                      <a:extLst>
                        <a:ext uri="{FF2B5EF4-FFF2-40B4-BE49-F238E27FC236}">
                          <a16:creationId xmlns:a16="http://schemas.microsoft.com/office/drawing/2014/main" id="{7622B7C6-F30E-1C49-A3A0-376817A8692D}"/>
                        </a:ext>
                      </a:extLst>
                    </p:cNvPr>
                    <p:cNvCxnSpPr>
                      <a:cxnSpLocks/>
                      <a:stCxn id="98" idx="2"/>
                      <a:endCxn id="80" idx="0"/>
                    </p:cNvCxnSpPr>
                    <p:nvPr/>
                  </p:nvCxnSpPr>
                  <p:spPr>
                    <a:xfrm>
                      <a:off x="3649054" y="1640494"/>
                      <a:ext cx="1171097" cy="26483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箭头连接符 29">
                      <a:extLst>
                        <a:ext uri="{FF2B5EF4-FFF2-40B4-BE49-F238E27FC236}">
                          <a16:creationId xmlns:a16="http://schemas.microsoft.com/office/drawing/2014/main" id="{144A1517-09E4-E04E-A42A-422DF593943A}"/>
                        </a:ext>
                      </a:extLst>
                    </p:cNvPr>
                    <p:cNvCxnSpPr>
                      <a:cxnSpLocks/>
                      <a:stCxn id="98" idx="2"/>
                      <a:endCxn id="81" idx="0"/>
                    </p:cNvCxnSpPr>
                    <p:nvPr/>
                  </p:nvCxnSpPr>
                  <p:spPr>
                    <a:xfrm>
                      <a:off x="3649054" y="1640494"/>
                      <a:ext cx="2799810" cy="28642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接箭头连接符 70">
                      <a:extLst>
                        <a:ext uri="{FF2B5EF4-FFF2-40B4-BE49-F238E27FC236}">
                          <a16:creationId xmlns:a16="http://schemas.microsoft.com/office/drawing/2014/main" id="{3E1B7D54-749F-F448-AB9F-C56A3CA95DB0}"/>
                        </a:ext>
                      </a:extLst>
                    </p:cNvPr>
                    <p:cNvCxnSpPr>
                      <a:cxnSpLocks/>
                      <a:stCxn id="83" idx="2"/>
                      <a:endCxn id="86" idx="0"/>
                    </p:cNvCxnSpPr>
                    <p:nvPr/>
                  </p:nvCxnSpPr>
                  <p:spPr>
                    <a:xfrm flipH="1">
                      <a:off x="914423" y="3149334"/>
                      <a:ext cx="2282703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文本框 76">
                        <a:extLst>
                          <a:ext uri="{FF2B5EF4-FFF2-40B4-BE49-F238E27FC236}">
                            <a16:creationId xmlns:a16="http://schemas.microsoft.com/office/drawing/2014/main" id="{4F8CB4B4-05AA-5749-9373-F2A681239E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00589" y="4016421"/>
                        <a:ext cx="4003009" cy="3766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6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𝑎𝑙𝑙</m:t>
                                      </m:r>
                                    </m:sub>
                                  </m:sSub>
                                  <m:r>
                                    <a:rPr lang="en-US" altLang="zh-CN" sz="16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\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CN" alt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文本框 30">
                        <a:extLst>
                          <a:ext uri="{FF2B5EF4-FFF2-40B4-BE49-F238E27FC236}">
                            <a16:creationId xmlns:a16="http://schemas.microsoft.com/office/drawing/2014/main" id="{DB6B6EF2-AB37-5549-B96B-EAD82BBE829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00589" y="4016421"/>
                        <a:ext cx="4003009" cy="37666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14286"/>
                        </a:stretch>
                      </a:blip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73" name="直接箭头连接符 88">
                  <a:extLst>
                    <a:ext uri="{FF2B5EF4-FFF2-40B4-BE49-F238E27FC236}">
                      <a16:creationId xmlns:a16="http://schemas.microsoft.com/office/drawing/2014/main" id="{90EC360F-03A5-CD40-B86F-95C4E4A9BA24}"/>
                    </a:ext>
                  </a:extLst>
                </p:cNvPr>
                <p:cNvCxnSpPr>
                  <a:cxnSpLocks/>
                  <a:stCxn id="84" idx="2"/>
                  <a:endCxn id="77" idx="0"/>
                </p:cNvCxnSpPr>
                <p:nvPr/>
              </p:nvCxnSpPr>
              <p:spPr>
                <a:xfrm>
                  <a:off x="5346463" y="3388261"/>
                  <a:ext cx="855630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箭头连接符 88">
                  <a:extLst>
                    <a:ext uri="{FF2B5EF4-FFF2-40B4-BE49-F238E27FC236}">
                      <a16:creationId xmlns:a16="http://schemas.microsoft.com/office/drawing/2014/main" id="{11120C59-2BD2-1E44-ADD4-DF7411968452}"/>
                    </a:ext>
                  </a:extLst>
                </p:cNvPr>
                <p:cNvCxnSpPr>
                  <a:cxnSpLocks/>
                  <a:stCxn id="83" idx="2"/>
                  <a:endCxn id="77" idx="0"/>
                </p:cNvCxnSpPr>
                <p:nvPr/>
              </p:nvCxnSpPr>
              <p:spPr>
                <a:xfrm>
                  <a:off x="3361718" y="3388261"/>
                  <a:ext cx="2840375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箭头连接符 88">
                  <a:extLst>
                    <a:ext uri="{FF2B5EF4-FFF2-40B4-BE49-F238E27FC236}">
                      <a16:creationId xmlns:a16="http://schemas.microsoft.com/office/drawing/2014/main" id="{97E8713A-1017-A84F-9B68-9AB104618623}"/>
                    </a:ext>
                  </a:extLst>
                </p:cNvPr>
                <p:cNvCxnSpPr>
                  <a:cxnSpLocks/>
                  <a:stCxn id="83" idx="2"/>
                  <a:endCxn id="77" idx="0"/>
                </p:cNvCxnSpPr>
                <p:nvPr/>
              </p:nvCxnSpPr>
              <p:spPr>
                <a:xfrm>
                  <a:off x="3361718" y="3388261"/>
                  <a:ext cx="2840375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5C0F91B-72E3-D145-8C1F-A19133A52BB4}"/>
                  </a:ext>
                </a:extLst>
              </p:cNvPr>
              <p:cNvSpPr txBox="1"/>
              <p:nvPr/>
            </p:nvSpPr>
            <p:spPr>
              <a:xfrm>
                <a:off x="3357452" y="4739135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C2133F7-C528-4648-8236-6527B5C5DD2E}"/>
                  </a:ext>
                </a:extLst>
              </p:cNvPr>
              <p:cNvSpPr txBox="1"/>
              <p:nvPr/>
            </p:nvSpPr>
            <p:spPr>
              <a:xfrm>
                <a:off x="5013962" y="4739135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C181765-15BE-804B-B12A-8E4126248173}"/>
                  </a:ext>
                </a:extLst>
              </p:cNvPr>
              <p:cNvSpPr txBox="1"/>
              <p:nvPr/>
            </p:nvSpPr>
            <p:spPr>
              <a:xfrm>
                <a:off x="6656172" y="4743694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5" name="直接箭头连接符 82">
                <a:extLst>
                  <a:ext uri="{FF2B5EF4-FFF2-40B4-BE49-F238E27FC236}">
                    <a16:creationId xmlns:a16="http://schemas.microsoft.com/office/drawing/2014/main" id="{A18E65A7-3C8D-C742-AF6A-DF7EDD241CAD}"/>
                  </a:ext>
                </a:extLst>
              </p:cNvPr>
              <p:cNvCxnSpPr>
                <a:cxnSpLocks/>
                <a:stCxn id="85" idx="2"/>
                <a:endCxn id="63" idx="0"/>
              </p:cNvCxnSpPr>
              <p:nvPr/>
            </p:nvCxnSpPr>
            <p:spPr>
              <a:xfrm>
                <a:off x="5205389" y="4260011"/>
                <a:ext cx="237808" cy="4791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82">
                <a:extLst>
                  <a:ext uri="{FF2B5EF4-FFF2-40B4-BE49-F238E27FC236}">
                    <a16:creationId xmlns:a16="http://schemas.microsoft.com/office/drawing/2014/main" id="{C91FAA2E-6849-5E47-8CF8-99C8165AF97C}"/>
                  </a:ext>
                </a:extLst>
              </p:cNvPr>
              <p:cNvCxnSpPr>
                <a:cxnSpLocks/>
                <a:stCxn id="85" idx="2"/>
                <a:endCxn id="64" idx="0"/>
              </p:cNvCxnSpPr>
              <p:nvPr/>
            </p:nvCxnSpPr>
            <p:spPr>
              <a:xfrm>
                <a:off x="5205389" y="4260011"/>
                <a:ext cx="1880018" cy="48368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82">
                <a:extLst>
                  <a:ext uri="{FF2B5EF4-FFF2-40B4-BE49-F238E27FC236}">
                    <a16:creationId xmlns:a16="http://schemas.microsoft.com/office/drawing/2014/main" id="{2B7B66A5-EBBA-6F4D-9D2D-A06FAF67D476}"/>
                  </a:ext>
                </a:extLst>
              </p:cNvPr>
              <p:cNvCxnSpPr>
                <a:cxnSpLocks/>
                <a:stCxn id="77" idx="2"/>
                <a:endCxn id="64" idx="0"/>
              </p:cNvCxnSpPr>
              <p:nvPr/>
            </p:nvCxnSpPr>
            <p:spPr>
              <a:xfrm flipH="1">
                <a:off x="7085406" y="4249707"/>
                <a:ext cx="954631" cy="49398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82">
                <a:extLst>
                  <a:ext uri="{FF2B5EF4-FFF2-40B4-BE49-F238E27FC236}">
                    <a16:creationId xmlns:a16="http://schemas.microsoft.com/office/drawing/2014/main" id="{FD0624A5-87AF-7540-9BC9-159925CB1055}"/>
                  </a:ext>
                </a:extLst>
              </p:cNvPr>
              <p:cNvCxnSpPr>
                <a:cxnSpLocks/>
                <a:stCxn id="86" idx="2"/>
                <a:endCxn id="64" idx="0"/>
              </p:cNvCxnSpPr>
              <p:nvPr/>
            </p:nvCxnSpPr>
            <p:spPr>
              <a:xfrm>
                <a:off x="2916959" y="4253627"/>
                <a:ext cx="4168448" cy="49006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82">
                <a:extLst>
                  <a:ext uri="{FF2B5EF4-FFF2-40B4-BE49-F238E27FC236}">
                    <a16:creationId xmlns:a16="http://schemas.microsoft.com/office/drawing/2014/main" id="{97316357-4717-D14E-A165-2A4543EF93FE}"/>
                  </a:ext>
                </a:extLst>
              </p:cNvPr>
              <p:cNvCxnSpPr>
                <a:cxnSpLocks/>
                <a:stCxn id="86" idx="2"/>
                <a:endCxn id="62" idx="0"/>
              </p:cNvCxnSpPr>
              <p:nvPr/>
            </p:nvCxnSpPr>
            <p:spPr>
              <a:xfrm>
                <a:off x="2916959" y="4253627"/>
                <a:ext cx="869727" cy="48550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接箭头连接符 82">
                <a:extLst>
                  <a:ext uri="{FF2B5EF4-FFF2-40B4-BE49-F238E27FC236}">
                    <a16:creationId xmlns:a16="http://schemas.microsoft.com/office/drawing/2014/main" id="{D6719BB6-50D9-CA47-980C-66B8018A5A30}"/>
                  </a:ext>
                </a:extLst>
              </p:cNvPr>
              <p:cNvCxnSpPr>
                <a:cxnSpLocks/>
                <a:stCxn id="85" idx="2"/>
                <a:endCxn id="62" idx="0"/>
              </p:cNvCxnSpPr>
              <p:nvPr/>
            </p:nvCxnSpPr>
            <p:spPr>
              <a:xfrm flipH="1">
                <a:off x="3786686" y="4260011"/>
                <a:ext cx="1418703" cy="4791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82">
                <a:extLst>
                  <a:ext uri="{FF2B5EF4-FFF2-40B4-BE49-F238E27FC236}">
                    <a16:creationId xmlns:a16="http://schemas.microsoft.com/office/drawing/2014/main" id="{97360149-0259-8D4B-A5D5-CDF81C167C96}"/>
                  </a:ext>
                </a:extLst>
              </p:cNvPr>
              <p:cNvCxnSpPr>
                <a:cxnSpLocks/>
                <a:stCxn id="77" idx="2"/>
                <a:endCxn id="62" idx="0"/>
              </p:cNvCxnSpPr>
              <p:nvPr/>
            </p:nvCxnSpPr>
            <p:spPr>
              <a:xfrm flipH="1">
                <a:off x="3786686" y="4249707"/>
                <a:ext cx="4253351" cy="4894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接箭头连接符 82">
              <a:extLst>
                <a:ext uri="{FF2B5EF4-FFF2-40B4-BE49-F238E27FC236}">
                  <a16:creationId xmlns:a16="http://schemas.microsoft.com/office/drawing/2014/main" id="{9AA9E6D1-124E-284D-8126-0081D9A05028}"/>
                </a:ext>
              </a:extLst>
            </p:cNvPr>
            <p:cNvCxnSpPr>
              <a:cxnSpLocks/>
              <a:stCxn id="86" idx="2"/>
              <a:endCxn id="63" idx="0"/>
            </p:cNvCxnSpPr>
            <p:nvPr/>
          </p:nvCxnSpPr>
          <p:spPr>
            <a:xfrm>
              <a:off x="1417343" y="4436507"/>
              <a:ext cx="2526238" cy="4855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82">
              <a:extLst>
                <a:ext uri="{FF2B5EF4-FFF2-40B4-BE49-F238E27FC236}">
                  <a16:creationId xmlns:a16="http://schemas.microsoft.com/office/drawing/2014/main" id="{15C3928A-CC05-0743-810B-36DCADAA5FDC}"/>
                </a:ext>
              </a:extLst>
            </p:cNvPr>
            <p:cNvCxnSpPr>
              <a:cxnSpLocks/>
              <a:stCxn id="77" idx="2"/>
              <a:endCxn id="63" idx="0"/>
            </p:cNvCxnSpPr>
            <p:nvPr/>
          </p:nvCxnSpPr>
          <p:spPr>
            <a:xfrm flipH="1">
              <a:off x="3943580" y="4432587"/>
              <a:ext cx="2596841" cy="4894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7D05EA16-0301-4E4D-AFBD-2FA6DADDF0E6}"/>
              </a:ext>
            </a:extLst>
          </p:cNvPr>
          <p:cNvGrpSpPr/>
          <p:nvPr/>
        </p:nvGrpSpPr>
        <p:grpSpPr>
          <a:xfrm>
            <a:off x="9132789" y="1543637"/>
            <a:ext cx="1542117" cy="3792805"/>
            <a:chOff x="7466837" y="1367587"/>
            <a:chExt cx="1542117" cy="3792805"/>
          </a:xfrm>
        </p:grpSpPr>
        <p:sp>
          <p:nvSpPr>
            <p:cNvPr id="112" name="下箭头 111">
              <a:extLst>
                <a:ext uri="{FF2B5EF4-FFF2-40B4-BE49-F238E27FC236}">
                  <a16:creationId xmlns:a16="http://schemas.microsoft.com/office/drawing/2014/main" id="{DA75B6CB-5004-274E-A3EF-B8AE8335F104}"/>
                </a:ext>
              </a:extLst>
            </p:cNvPr>
            <p:cNvSpPr/>
            <p:nvPr/>
          </p:nvSpPr>
          <p:spPr bwMode="auto">
            <a:xfrm>
              <a:off x="7466837" y="1367587"/>
              <a:ext cx="491067" cy="3792805"/>
            </a:xfrm>
            <a:prstGeom prst="downArrow">
              <a:avLst>
                <a:gd name="adj1" fmla="val 32759"/>
                <a:gd name="adj2" fmla="val 55172"/>
              </a:avLst>
            </a:prstGeom>
            <a:solidFill>
              <a:srgbClr val="DBEDEF"/>
            </a:solidFill>
            <a:ln w="19050">
              <a:solidFill>
                <a:srgbClr val="92C7CC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42A6ACA3-C8A8-5344-AECB-419BFD0AAA7F}"/>
                </a:ext>
              </a:extLst>
            </p:cNvPr>
            <p:cNvSpPr txBox="1"/>
            <p:nvPr/>
          </p:nvSpPr>
          <p:spPr>
            <a:xfrm>
              <a:off x="7805713" y="4507050"/>
              <a:ext cx="120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7CAAA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Top-Down</a:t>
              </a:r>
              <a:endParaRPr kumimoji="1" lang="zh-CN" altLang="en-US" dirty="0">
                <a:solidFill>
                  <a:srgbClr val="7CAAA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14" name="曲线连接符 113">
            <a:extLst>
              <a:ext uri="{FF2B5EF4-FFF2-40B4-BE49-F238E27FC236}">
                <a16:creationId xmlns:a16="http://schemas.microsoft.com/office/drawing/2014/main" id="{237A4207-A5E0-4346-82A8-5CEA284BCD1A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871942" y="2205710"/>
            <a:ext cx="7657213" cy="1906048"/>
          </a:xfrm>
          <a:prstGeom prst="curvedConnector3">
            <a:avLst>
              <a:gd name="adj1" fmla="val 44735"/>
            </a:avLst>
          </a:prstGeom>
          <a:ln w="317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圆角矩形 115">
                <a:extLst>
                  <a:ext uri="{FF2B5EF4-FFF2-40B4-BE49-F238E27FC236}">
                    <a16:creationId xmlns:a16="http://schemas.microsoft.com/office/drawing/2014/main" id="{0B0B5CBE-AE70-9D45-83E3-5572CA952B1F}"/>
                  </a:ext>
                </a:extLst>
              </p:cNvPr>
              <p:cNvSpPr/>
              <p:nvPr/>
            </p:nvSpPr>
            <p:spPr bwMode="auto">
              <a:xfrm>
                <a:off x="9681175" y="1898106"/>
                <a:ext cx="1246229" cy="5917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kumimoji="1" lang="en-US" altLang="zh-CN" b="1" dirty="0">
                    <a:solidFill>
                      <a:srgbClr val="EC322C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Boundary</a:t>
                </a:r>
                <a14:m>
                  <m:oMath xmlns:m="http://schemas.openxmlformats.org/officeDocument/2006/math">
                    <m:r>
                      <a:rPr kumimoji="1" lang="zh-CN" altLang="en-US" b="1" i="1">
                        <a:solidFill>
                          <a:srgbClr val="EC322C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𝓑</m:t>
                    </m:r>
                  </m:oMath>
                </a14:m>
                <a:r>
                  <a:rPr kumimoji="1" lang="zh-CN" altLang="en-US" b="1" dirty="0">
                    <a:solidFill>
                      <a:srgbClr val="EC322C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6" name="圆角矩形 115">
                <a:extLst>
                  <a:ext uri="{FF2B5EF4-FFF2-40B4-BE49-F238E27FC236}">
                    <a16:creationId xmlns:a16="http://schemas.microsoft.com/office/drawing/2014/main" id="{0B0B5CBE-AE70-9D45-83E3-5572CA952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1175" y="1898106"/>
                <a:ext cx="1246229" cy="591710"/>
              </a:xfrm>
              <a:prstGeom prst="roundRect">
                <a:avLst/>
              </a:prstGeom>
              <a:blipFill>
                <a:blip r:embed="rId14"/>
                <a:stretch>
                  <a:fillRect t="-8333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圆角矩形 104">
                <a:extLst>
                  <a:ext uri="{FF2B5EF4-FFF2-40B4-BE49-F238E27FC236}">
                    <a16:creationId xmlns:a16="http://schemas.microsoft.com/office/drawing/2014/main" id="{C20FDFDE-051B-224F-BBE9-A77AC36F4CA6}"/>
                  </a:ext>
                </a:extLst>
              </p:cNvPr>
              <p:cNvSpPr/>
              <p:nvPr/>
            </p:nvSpPr>
            <p:spPr>
              <a:xfrm>
                <a:off x="68935" y="5397686"/>
                <a:ext cx="12054128" cy="135387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450"/>
                  </a:spcAft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Four types of rules maintained in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Boundary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𝓑</m:t>
                    </m:r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endParaRPr lang="en-US" altLang="zh-CN" sz="20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Aft>
                    <a:spcPts val="450"/>
                  </a:spcAft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1.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𝐩𝐚𝐬𝐭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promising but need no further expansion;      2.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𝒓𝒎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can be </a:t>
                </a:r>
                <a:r>
                  <a:rPr lang="en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pruned completely without further expansion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3.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𝒏𝒆𝒙𝒕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can be pruned in the current iteration but may be expanded in later iterations;  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4.</a:t>
                </a:r>
                <a:r>
                  <a:rPr lang="zh-CN" altLang="en-US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have not yet been examined</a:t>
                </a:r>
                <a:endPara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5" name="圆角矩形 104">
                <a:extLst>
                  <a:ext uri="{FF2B5EF4-FFF2-40B4-BE49-F238E27FC236}">
                    <a16:creationId xmlns:a16="http://schemas.microsoft.com/office/drawing/2014/main" id="{C20FDFDE-051B-224F-BBE9-A77AC36F4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5" y="5397686"/>
                <a:ext cx="12054128" cy="135387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13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Background: Rules are Vital in Data Management</a:t>
            </a:r>
            <a:endParaRPr kumimoji="1"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2FAFBF-A0DD-C74B-9FF1-835179BC0515}"/>
              </a:ext>
            </a:extLst>
          </p:cNvPr>
          <p:cNvSpPr txBox="1"/>
          <p:nvPr/>
        </p:nvSpPr>
        <p:spPr>
          <a:xfrm>
            <a:off x="640080" y="1247624"/>
            <a:ext cx="10515600" cy="1443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ts val="3580"/>
              </a:lnSpc>
              <a:buClr>
                <a:srgbClr val="0432FF"/>
              </a:buClr>
              <a:buSzPct val="100000"/>
              <a:buFont typeface="Wingdings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Rules: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Functional Dependencies (FDs), Conditional Functional Dependencies (CFDs), Denial Constraints (DCs), Matching Dependencies (MDs), Entity Enhancing Rules (REEs), etc.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A39A806-0FAD-2E4B-9AC0-4379EB2B6E19}"/>
              </a:ext>
            </a:extLst>
          </p:cNvPr>
          <p:cNvSpPr txBox="1"/>
          <p:nvPr/>
        </p:nvSpPr>
        <p:spPr>
          <a:xfrm>
            <a:off x="640080" y="2834250"/>
            <a:ext cx="1038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432FF"/>
              </a:buClr>
              <a:buSzPct val="100000"/>
              <a:buFont typeface="Wingdings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Rule Discovery: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EFD8A1B-4924-784C-95B3-9414A50C13D0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991714" y="3313012"/>
                <a:ext cx="11018149" cy="11731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ts val="3580"/>
                  </a:lnSpc>
                </a:pPr>
                <a:r>
                  <a:rPr lang="en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Domain Experts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  <a:sym typeface="+mn-ea"/>
                      </a:rPr>
                      <m:t>−</m:t>
                    </m:r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write/discover rules manual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  <a:sym typeface="+mn-ea"/>
                      </a:rPr>
                      <m:t>−</m:t>
                    </m:r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high cost</a:t>
                </a:r>
              </a:p>
              <a:p>
                <a:pPr>
                  <a:lnSpc>
                    <a:spcPts val="3580"/>
                  </a:lnSpc>
                </a:pPr>
                <a:r>
                  <a:rPr lang="en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Automatic rule discovery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  <a:sym typeface="+mn-ea"/>
                      </a:rPr>
                      <m:t>−</m:t>
                    </m:r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faces challenges such as large data, complex rules, etc.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EFD8A1B-4924-784C-95B3-9414A50C1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14" y="3313012"/>
                <a:ext cx="11018149" cy="1173177"/>
              </a:xfrm>
              <a:prstGeom prst="rect">
                <a:avLst/>
              </a:prstGeom>
              <a:blipFill>
                <a:blip r:embed="rId3"/>
                <a:stretch>
                  <a:fillRect l="-922" b="-1064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1372F065-5AA5-434F-B3F8-25E319AC9AA2}"/>
              </a:ext>
            </a:extLst>
          </p:cNvPr>
          <p:cNvSpPr txBox="1"/>
          <p:nvPr/>
        </p:nvSpPr>
        <p:spPr>
          <a:xfrm>
            <a:off x="640079" y="4497340"/>
            <a:ext cx="1038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432FF"/>
              </a:buClr>
              <a:buSzPct val="100000"/>
              <a:buFont typeface="Wingdings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Rule Applications: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1DE381-B4EF-CE43-9583-98DBB1901A72}"/>
              </a:ext>
            </a:extLst>
          </p:cNvPr>
          <p:cNvSpPr>
            <a:spLocks noGrp="1"/>
          </p:cNvSpPr>
          <p:nvPr/>
        </p:nvSpPr>
        <p:spPr>
          <a:xfrm>
            <a:off x="991714" y="4999574"/>
            <a:ext cx="11018149" cy="16229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3580"/>
              </a:lnSpc>
            </a:pPr>
            <a:r>
              <a:rPr lang="en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Conflict Resolution (CR): Detect/correct inconsistencies and missing values.</a:t>
            </a:r>
          </a:p>
          <a:p>
            <a:pPr>
              <a:lnSpc>
                <a:spcPts val="3580"/>
              </a:lnSpc>
            </a:pPr>
            <a:r>
              <a:rPr lang="en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Entity Resolution (ER): Eliminate redundancy and consolidate identical entities.</a:t>
            </a:r>
          </a:p>
          <a:p>
            <a:pPr>
              <a:lnSpc>
                <a:spcPts val="3580"/>
              </a:lnSpc>
            </a:pPr>
            <a:r>
              <a:rPr lang="en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Tuple Splitting (TS): Fix incorrectly merged tuples and redistribute attributes.</a:t>
            </a:r>
            <a:endParaRPr lang="en" altLang="zh-C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2: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Top-k Diversified Rule Discovery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Greedy</a:t>
            </a:r>
            <a:r>
              <a:rPr lang="en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Level-wise 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Rule Discovery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B88DBB9-4F90-434F-BC7F-7CE4D32632A6}"/>
              </a:ext>
            </a:extLst>
          </p:cNvPr>
          <p:cNvGrpSpPr/>
          <p:nvPr/>
        </p:nvGrpSpPr>
        <p:grpSpPr>
          <a:xfrm>
            <a:off x="2551863" y="1820293"/>
            <a:ext cx="7150425" cy="3335398"/>
            <a:chOff x="-42833" y="1535875"/>
            <a:chExt cx="8584759" cy="3773747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1245BFD5-0A8B-4B4E-92B4-BE3A0A6AB70C}"/>
                </a:ext>
              </a:extLst>
            </p:cNvPr>
            <p:cNvGrpSpPr/>
            <p:nvPr/>
          </p:nvGrpSpPr>
          <p:grpSpPr>
            <a:xfrm>
              <a:off x="-42833" y="1535875"/>
              <a:ext cx="8584759" cy="3773747"/>
              <a:chOff x="1456783" y="1352995"/>
              <a:chExt cx="8584759" cy="3773747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6F74571B-4FBB-BC4B-80EC-D20C8B5AA90E}"/>
                  </a:ext>
                </a:extLst>
              </p:cNvPr>
              <p:cNvGrpSpPr/>
              <p:nvPr/>
            </p:nvGrpSpPr>
            <p:grpSpPr>
              <a:xfrm>
                <a:off x="1456783" y="1352995"/>
                <a:ext cx="8584759" cy="2907016"/>
                <a:chOff x="-381161" y="1496373"/>
                <a:chExt cx="8584759" cy="2907016"/>
              </a:xfrm>
            </p:grpSpPr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5290128D-F8D8-1F48-A0C0-C333F7166C86}"/>
                    </a:ext>
                  </a:extLst>
                </p:cNvPr>
                <p:cNvGrpSpPr/>
                <p:nvPr/>
              </p:nvGrpSpPr>
              <p:grpSpPr>
                <a:xfrm>
                  <a:off x="-381161" y="1496373"/>
                  <a:ext cx="8584759" cy="2907016"/>
                  <a:chOff x="-381161" y="1496373"/>
                  <a:chExt cx="8584759" cy="2907016"/>
                </a:xfrm>
              </p:grpSpPr>
              <p:grpSp>
                <p:nvGrpSpPr>
                  <p:cNvPr id="76" name="组合 75">
                    <a:extLst>
                      <a:ext uri="{FF2B5EF4-FFF2-40B4-BE49-F238E27FC236}">
                        <a16:creationId xmlns:a16="http://schemas.microsoft.com/office/drawing/2014/main" id="{3030CF18-D44B-B544-9A59-0DE96C3B7E53}"/>
                      </a:ext>
                    </a:extLst>
                  </p:cNvPr>
                  <p:cNvGrpSpPr/>
                  <p:nvPr/>
                </p:nvGrpSpPr>
                <p:grpSpPr>
                  <a:xfrm>
                    <a:off x="-381161" y="1496373"/>
                    <a:ext cx="7974664" cy="2907016"/>
                    <a:chOff x="-545753" y="1257446"/>
                    <a:chExt cx="7974664" cy="2907016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8" name="文本框 77">
                          <a:extLst>
                            <a:ext uri="{FF2B5EF4-FFF2-40B4-BE49-F238E27FC236}">
                              <a16:creationId xmlns:a16="http://schemas.microsoft.com/office/drawing/2014/main" id="{BD87E8AA-4639-444D-A1C9-27CC1ACE92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3414" y="1877251"/>
                          <a:ext cx="1957301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2" name="文本框 31">
                          <a:extLst>
                            <a:ext uri="{FF2B5EF4-FFF2-40B4-BE49-F238E27FC236}">
                              <a16:creationId xmlns:a16="http://schemas.microsoft.com/office/drawing/2014/main" id="{A3FDB1C4-4391-474D-9C5F-CAEE29F704B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3414" y="1877251"/>
                          <a:ext cx="1957301" cy="376664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763"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9" name="文本框 78">
                          <a:extLst>
                            <a:ext uri="{FF2B5EF4-FFF2-40B4-BE49-F238E27FC236}">
                              <a16:creationId xmlns:a16="http://schemas.microsoft.com/office/drawing/2014/main" id="{A3BC6613-1A7F-4A48-8FB7-F91DB68C99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27148" y="1883738"/>
                          <a:ext cx="1924020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3" name="文本框 32">
                          <a:extLst>
                            <a:ext uri="{FF2B5EF4-FFF2-40B4-BE49-F238E27FC236}">
                              <a16:creationId xmlns:a16="http://schemas.microsoft.com/office/drawing/2014/main" id="{068D9A3D-A765-5F4B-B8DA-0EE2D572290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27148" y="1883738"/>
                          <a:ext cx="1924020" cy="376664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344" r="-781" b="-1034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0" name="文本框 79">
                          <a:extLst>
                            <a:ext uri="{FF2B5EF4-FFF2-40B4-BE49-F238E27FC236}">
                              <a16:creationId xmlns:a16="http://schemas.microsoft.com/office/drawing/2014/main" id="{6B3C885D-C14C-074C-B83E-33A665C9E14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73717" y="1905329"/>
                          <a:ext cx="492868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4" name="文本框 33">
                          <a:extLst>
                            <a:ext uri="{FF2B5EF4-FFF2-40B4-BE49-F238E27FC236}">
                              <a16:creationId xmlns:a16="http://schemas.microsoft.com/office/drawing/2014/main" id="{3A849D81-2BB2-0E42-95AC-AC1883C31D4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573717" y="1905329"/>
                          <a:ext cx="492868" cy="37666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1" name="文本框 80">
                          <a:extLst>
                            <a:ext uri="{FF2B5EF4-FFF2-40B4-BE49-F238E27FC236}">
                              <a16:creationId xmlns:a16="http://schemas.microsoft.com/office/drawing/2014/main" id="{0F4976E5-A751-1147-9934-B008F59477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68816" y="1926921"/>
                          <a:ext cx="1960095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5" name="文本框 34">
                          <a:extLst>
                            <a:ext uri="{FF2B5EF4-FFF2-40B4-BE49-F238E27FC236}">
                              <a16:creationId xmlns:a16="http://schemas.microsoft.com/office/drawing/2014/main" id="{22823C2D-8344-F641-8893-96038FAAFD5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468816" y="1926921"/>
                          <a:ext cx="1960095" cy="376664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527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2" name="文本框 81">
                          <a:extLst>
                            <a:ext uri="{FF2B5EF4-FFF2-40B4-BE49-F238E27FC236}">
                              <a16:creationId xmlns:a16="http://schemas.microsoft.com/office/drawing/2014/main" id="{9D269BB9-239F-5940-BC45-FEE31BCFAF1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2018" y="2762463"/>
                          <a:ext cx="2422012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6" name="文本框 35">
                          <a:extLst>
                            <a:ext uri="{FF2B5EF4-FFF2-40B4-BE49-F238E27FC236}">
                              <a16:creationId xmlns:a16="http://schemas.microsoft.com/office/drawing/2014/main" id="{65A1871A-965A-6A41-93B3-2D0BDD9F7E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2018" y="2762463"/>
                          <a:ext cx="2422012" cy="376664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l="-1242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3" name="文本框 82">
                          <a:extLst>
                            <a:ext uri="{FF2B5EF4-FFF2-40B4-BE49-F238E27FC236}">
                              <a16:creationId xmlns:a16="http://schemas.microsoft.com/office/drawing/2014/main" id="{D08B4D21-B090-BA49-989B-FB4A3FBAC6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79760" y="2772670"/>
                          <a:ext cx="634733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文本框 36">
                          <a:extLst>
                            <a:ext uri="{FF2B5EF4-FFF2-40B4-BE49-F238E27FC236}">
                              <a16:creationId xmlns:a16="http://schemas.microsoft.com/office/drawing/2014/main" id="{D96456AC-A2B0-B742-AC5D-5B5274F38AB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879760" y="2772670"/>
                          <a:ext cx="634733" cy="376664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" name="文本框 83">
                          <a:extLst>
                            <a:ext uri="{FF2B5EF4-FFF2-40B4-BE49-F238E27FC236}">
                              <a16:creationId xmlns:a16="http://schemas.microsoft.com/office/drawing/2014/main" id="{F717E3D0-EECA-7F4C-90B7-5E8B595DA4C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20619" y="2772670"/>
                          <a:ext cx="2522505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8" name="文本框 37">
                          <a:extLst>
                            <a:ext uri="{FF2B5EF4-FFF2-40B4-BE49-F238E27FC236}">
                              <a16:creationId xmlns:a16="http://schemas.microsoft.com/office/drawing/2014/main" id="{AE8923F1-B06C-1346-A565-8879A8DF57E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20619" y="2772670"/>
                          <a:ext cx="2522505" cy="376664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5" name="文本框 84">
                      <a:extLst>
                        <a:ext uri="{FF2B5EF4-FFF2-40B4-BE49-F238E27FC236}">
                          <a16:creationId xmlns:a16="http://schemas.microsoft.com/office/drawing/2014/main" id="{EE0F5D69-3793-5641-9B28-E030066E89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3619" y="3781414"/>
                      <a:ext cx="858467" cy="38304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zh-CN" altLang="en-US" sz="16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6" name="文本框 85">
                          <a:extLst>
                            <a:ext uri="{FF2B5EF4-FFF2-40B4-BE49-F238E27FC236}">
                              <a16:creationId xmlns:a16="http://schemas.microsoft.com/office/drawing/2014/main" id="{775799B4-937E-CB4F-BB1E-F6D10DDCD63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545753" y="3781414"/>
                          <a:ext cx="2920351" cy="3766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𝑎𝑙𝑙</m:t>
                                        </m:r>
                                      </m:sub>
                                    </m:sSub>
                                    <m:r>
                                      <a:rPr lang="en-US" altLang="zh-CN" sz="16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\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0" name="文本框 39">
                          <a:extLst>
                            <a:ext uri="{FF2B5EF4-FFF2-40B4-BE49-F238E27FC236}">
                              <a16:creationId xmlns:a16="http://schemas.microsoft.com/office/drawing/2014/main" id="{7A31772D-F64C-6143-AAC6-F176C748660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545753" y="3781414"/>
                          <a:ext cx="2920351" cy="376664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l="-518" b="-14815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87" name="直接箭头连接符 28">
                      <a:extLst>
                        <a:ext uri="{FF2B5EF4-FFF2-40B4-BE49-F238E27FC236}">
                          <a16:creationId xmlns:a16="http://schemas.microsoft.com/office/drawing/2014/main" id="{A5087DCB-7FE8-F54F-B2E4-1A9AB33D7767}"/>
                        </a:ext>
                      </a:extLst>
                    </p:cNvPr>
                    <p:cNvCxnSpPr>
                      <a:cxnSpLocks/>
                      <a:stCxn id="78" idx="2"/>
                      <a:endCxn id="82" idx="0"/>
                    </p:cNvCxnSpPr>
                    <p:nvPr/>
                  </p:nvCxnSpPr>
                  <p:spPr>
                    <a:xfrm>
                      <a:off x="1102065" y="2253916"/>
                      <a:ext cx="230958" cy="5085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箭头连接符 29">
                      <a:extLst>
                        <a:ext uri="{FF2B5EF4-FFF2-40B4-BE49-F238E27FC236}">
                          <a16:creationId xmlns:a16="http://schemas.microsoft.com/office/drawing/2014/main" id="{94C84A1C-6B9E-094C-BAFD-7F805B46D28A}"/>
                        </a:ext>
                      </a:extLst>
                    </p:cNvPr>
                    <p:cNvCxnSpPr>
                      <a:cxnSpLocks/>
                      <a:stCxn id="79" idx="2"/>
                      <a:endCxn id="82" idx="0"/>
                    </p:cNvCxnSpPr>
                    <p:nvPr/>
                  </p:nvCxnSpPr>
                  <p:spPr>
                    <a:xfrm flipH="1">
                      <a:off x="1333023" y="2260402"/>
                      <a:ext cx="1956134" cy="50206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箭头连接符 40">
                      <a:extLst>
                        <a:ext uri="{FF2B5EF4-FFF2-40B4-BE49-F238E27FC236}">
                          <a16:creationId xmlns:a16="http://schemas.microsoft.com/office/drawing/2014/main" id="{C4721972-1F45-8449-BA57-95194CD90388}"/>
                        </a:ext>
                      </a:extLst>
                    </p:cNvPr>
                    <p:cNvCxnSpPr>
                      <a:cxnSpLocks/>
                      <a:stCxn id="78" idx="2"/>
                      <a:endCxn id="83" idx="0"/>
                    </p:cNvCxnSpPr>
                    <p:nvPr/>
                  </p:nvCxnSpPr>
                  <p:spPr>
                    <a:xfrm>
                      <a:off x="1102065" y="2253916"/>
                      <a:ext cx="2095061" cy="51875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箭头连接符 43">
                      <a:extLst>
                        <a:ext uri="{FF2B5EF4-FFF2-40B4-BE49-F238E27FC236}">
                          <a16:creationId xmlns:a16="http://schemas.microsoft.com/office/drawing/2014/main" id="{F5B860A5-2F90-FF45-A92B-6A317C3729FB}"/>
                        </a:ext>
                      </a:extLst>
                    </p:cNvPr>
                    <p:cNvCxnSpPr>
                      <a:cxnSpLocks/>
                      <a:stCxn id="81" idx="2"/>
                      <a:endCxn id="83" idx="0"/>
                    </p:cNvCxnSpPr>
                    <p:nvPr/>
                  </p:nvCxnSpPr>
                  <p:spPr>
                    <a:xfrm flipH="1">
                      <a:off x="3197126" y="2303585"/>
                      <a:ext cx="3251738" cy="46908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箭头连接符 46">
                      <a:extLst>
                        <a:ext uri="{FF2B5EF4-FFF2-40B4-BE49-F238E27FC236}">
                          <a16:creationId xmlns:a16="http://schemas.microsoft.com/office/drawing/2014/main" id="{8948C11D-9025-0C4D-B27E-5A86758B1E81}"/>
                        </a:ext>
                      </a:extLst>
                    </p:cNvPr>
                    <p:cNvCxnSpPr>
                      <a:cxnSpLocks/>
                      <a:stCxn id="81" idx="2"/>
                      <a:endCxn id="84" idx="0"/>
                    </p:cNvCxnSpPr>
                    <p:nvPr/>
                  </p:nvCxnSpPr>
                  <p:spPr>
                    <a:xfrm flipH="1">
                      <a:off x="5181872" y="2303585"/>
                      <a:ext cx="1266992" cy="46908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接箭头连接符 49">
                      <a:extLst>
                        <a:ext uri="{FF2B5EF4-FFF2-40B4-BE49-F238E27FC236}">
                          <a16:creationId xmlns:a16="http://schemas.microsoft.com/office/drawing/2014/main" id="{B1609677-8754-6746-9810-2D429A6A18AF}"/>
                        </a:ext>
                      </a:extLst>
                    </p:cNvPr>
                    <p:cNvCxnSpPr>
                      <a:cxnSpLocks/>
                      <a:stCxn id="79" idx="2"/>
                      <a:endCxn id="84" idx="0"/>
                    </p:cNvCxnSpPr>
                    <p:nvPr/>
                  </p:nvCxnSpPr>
                  <p:spPr>
                    <a:xfrm>
                      <a:off x="3289158" y="2260402"/>
                      <a:ext cx="1892714" cy="51226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箭头连接符 64">
                      <a:extLst>
                        <a:ext uri="{FF2B5EF4-FFF2-40B4-BE49-F238E27FC236}">
                          <a16:creationId xmlns:a16="http://schemas.microsoft.com/office/drawing/2014/main" id="{5878E569-093D-8543-A8DE-D6004E514036}"/>
                        </a:ext>
                      </a:extLst>
                    </p:cNvPr>
                    <p:cNvCxnSpPr>
                      <a:cxnSpLocks/>
                      <a:stCxn id="82" idx="2"/>
                      <a:endCxn id="86" idx="0"/>
                    </p:cNvCxnSpPr>
                    <p:nvPr/>
                  </p:nvCxnSpPr>
                  <p:spPr>
                    <a:xfrm flipH="1">
                      <a:off x="914423" y="3139128"/>
                      <a:ext cx="418600" cy="64228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直接箭头连接符 70">
                      <a:extLst>
                        <a:ext uri="{FF2B5EF4-FFF2-40B4-BE49-F238E27FC236}">
                          <a16:creationId xmlns:a16="http://schemas.microsoft.com/office/drawing/2014/main" id="{A1373FD8-95DC-9841-A633-B633F2A36244}"/>
                        </a:ext>
                      </a:extLst>
                    </p:cNvPr>
                    <p:cNvCxnSpPr>
                      <a:cxnSpLocks/>
                      <a:stCxn id="84" idx="2"/>
                      <a:endCxn id="86" idx="0"/>
                    </p:cNvCxnSpPr>
                    <p:nvPr/>
                  </p:nvCxnSpPr>
                  <p:spPr>
                    <a:xfrm flipH="1">
                      <a:off x="914423" y="3149334"/>
                      <a:ext cx="4267449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箭头连接符 82">
                      <a:extLst>
                        <a:ext uri="{FF2B5EF4-FFF2-40B4-BE49-F238E27FC236}">
                          <a16:creationId xmlns:a16="http://schemas.microsoft.com/office/drawing/2014/main" id="{0A86CD3B-F963-BF4F-8B0E-7C2DA96AD7F7}"/>
                        </a:ext>
                      </a:extLst>
                    </p:cNvPr>
                    <p:cNvCxnSpPr>
                      <a:cxnSpLocks/>
                      <a:stCxn id="82" idx="2"/>
                      <a:endCxn id="85" idx="0"/>
                    </p:cNvCxnSpPr>
                    <p:nvPr/>
                  </p:nvCxnSpPr>
                  <p:spPr>
                    <a:xfrm>
                      <a:off x="1333023" y="3139128"/>
                      <a:ext cx="1869830" cy="64228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接箭头连接符 85">
                      <a:extLst>
                        <a:ext uri="{FF2B5EF4-FFF2-40B4-BE49-F238E27FC236}">
                          <a16:creationId xmlns:a16="http://schemas.microsoft.com/office/drawing/2014/main" id="{624FD293-A5DA-294E-9DFC-CFAB85264A96}"/>
                        </a:ext>
                      </a:extLst>
                    </p:cNvPr>
                    <p:cNvCxnSpPr>
                      <a:cxnSpLocks/>
                      <a:stCxn id="83" idx="2"/>
                      <a:endCxn id="85" idx="0"/>
                    </p:cNvCxnSpPr>
                    <p:nvPr/>
                  </p:nvCxnSpPr>
                  <p:spPr>
                    <a:xfrm>
                      <a:off x="3197126" y="3149334"/>
                      <a:ext cx="5727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箭头连接符 88">
                      <a:extLst>
                        <a:ext uri="{FF2B5EF4-FFF2-40B4-BE49-F238E27FC236}">
                          <a16:creationId xmlns:a16="http://schemas.microsoft.com/office/drawing/2014/main" id="{F224A88D-9585-EC44-A17D-FD126D044A69}"/>
                        </a:ext>
                      </a:extLst>
                    </p:cNvPr>
                    <p:cNvCxnSpPr>
                      <a:cxnSpLocks/>
                      <a:stCxn id="84" idx="2"/>
                      <a:endCxn id="85" idx="0"/>
                    </p:cNvCxnSpPr>
                    <p:nvPr/>
                  </p:nvCxnSpPr>
                  <p:spPr>
                    <a:xfrm flipH="1">
                      <a:off x="3202853" y="3149334"/>
                      <a:ext cx="1979019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8" name="文本框 97">
                          <a:extLst>
                            <a:ext uri="{FF2B5EF4-FFF2-40B4-BE49-F238E27FC236}">
                              <a16:creationId xmlns:a16="http://schemas.microsoft.com/office/drawing/2014/main" id="{811ECF09-9DD9-824F-A3DC-C9228155A7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30117" y="1257446"/>
                          <a:ext cx="1437871" cy="383048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∅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𝑎𝑙𝑙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463C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3" name="文本框 52">
                          <a:extLst>
                            <a:ext uri="{FF2B5EF4-FFF2-40B4-BE49-F238E27FC236}">
                              <a16:creationId xmlns:a16="http://schemas.microsoft.com/office/drawing/2014/main" id="{56144A3D-372E-3E43-B99F-F61613AD415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930117" y="1257446"/>
                          <a:ext cx="1437871" cy="383048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14286"/>
                          </a:stretch>
                        </a:blip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99" name="直接箭头连接符 29">
                      <a:extLst>
                        <a:ext uri="{FF2B5EF4-FFF2-40B4-BE49-F238E27FC236}">
                          <a16:creationId xmlns:a16="http://schemas.microsoft.com/office/drawing/2014/main" id="{7E88F0D8-4D42-5346-8B2A-B890627615E7}"/>
                        </a:ext>
                      </a:extLst>
                    </p:cNvPr>
                    <p:cNvCxnSpPr>
                      <a:cxnSpLocks/>
                      <a:stCxn id="98" idx="2"/>
                      <a:endCxn id="78" idx="0"/>
                    </p:cNvCxnSpPr>
                    <p:nvPr/>
                  </p:nvCxnSpPr>
                  <p:spPr>
                    <a:xfrm flipH="1">
                      <a:off x="1102065" y="1640494"/>
                      <a:ext cx="2546989" cy="23675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接箭头连接符 29">
                      <a:extLst>
                        <a:ext uri="{FF2B5EF4-FFF2-40B4-BE49-F238E27FC236}">
                          <a16:creationId xmlns:a16="http://schemas.microsoft.com/office/drawing/2014/main" id="{A6F17CD3-A2B5-F74A-B9D2-A2B3E4D2126F}"/>
                        </a:ext>
                      </a:extLst>
                    </p:cNvPr>
                    <p:cNvCxnSpPr>
                      <a:cxnSpLocks/>
                      <a:stCxn id="98" idx="2"/>
                      <a:endCxn id="79" idx="0"/>
                    </p:cNvCxnSpPr>
                    <p:nvPr/>
                  </p:nvCxnSpPr>
                  <p:spPr>
                    <a:xfrm flipH="1">
                      <a:off x="3289158" y="1640494"/>
                      <a:ext cx="359896" cy="24324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接箭头连接符 29">
                      <a:extLst>
                        <a:ext uri="{FF2B5EF4-FFF2-40B4-BE49-F238E27FC236}">
                          <a16:creationId xmlns:a16="http://schemas.microsoft.com/office/drawing/2014/main" id="{7622B7C6-F30E-1C49-A3A0-376817A8692D}"/>
                        </a:ext>
                      </a:extLst>
                    </p:cNvPr>
                    <p:cNvCxnSpPr>
                      <a:cxnSpLocks/>
                      <a:stCxn id="98" idx="2"/>
                      <a:endCxn id="80" idx="0"/>
                    </p:cNvCxnSpPr>
                    <p:nvPr/>
                  </p:nvCxnSpPr>
                  <p:spPr>
                    <a:xfrm>
                      <a:off x="3649054" y="1640494"/>
                      <a:ext cx="1171097" cy="26483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箭头连接符 29">
                      <a:extLst>
                        <a:ext uri="{FF2B5EF4-FFF2-40B4-BE49-F238E27FC236}">
                          <a16:creationId xmlns:a16="http://schemas.microsoft.com/office/drawing/2014/main" id="{144A1517-09E4-E04E-A42A-422DF593943A}"/>
                        </a:ext>
                      </a:extLst>
                    </p:cNvPr>
                    <p:cNvCxnSpPr>
                      <a:cxnSpLocks/>
                      <a:stCxn id="98" idx="2"/>
                      <a:endCxn id="81" idx="0"/>
                    </p:cNvCxnSpPr>
                    <p:nvPr/>
                  </p:nvCxnSpPr>
                  <p:spPr>
                    <a:xfrm>
                      <a:off x="3649054" y="1640494"/>
                      <a:ext cx="2799810" cy="28642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接箭头连接符 70">
                      <a:extLst>
                        <a:ext uri="{FF2B5EF4-FFF2-40B4-BE49-F238E27FC236}">
                          <a16:creationId xmlns:a16="http://schemas.microsoft.com/office/drawing/2014/main" id="{3E1B7D54-749F-F448-AB9F-C56A3CA95DB0}"/>
                        </a:ext>
                      </a:extLst>
                    </p:cNvPr>
                    <p:cNvCxnSpPr>
                      <a:cxnSpLocks/>
                      <a:stCxn id="83" idx="2"/>
                      <a:endCxn id="86" idx="0"/>
                    </p:cNvCxnSpPr>
                    <p:nvPr/>
                  </p:nvCxnSpPr>
                  <p:spPr>
                    <a:xfrm flipH="1">
                      <a:off x="914423" y="3149334"/>
                      <a:ext cx="2282703" cy="63208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文本框 76">
                        <a:extLst>
                          <a:ext uri="{FF2B5EF4-FFF2-40B4-BE49-F238E27FC236}">
                            <a16:creationId xmlns:a16="http://schemas.microsoft.com/office/drawing/2014/main" id="{4F8CB4B4-05AA-5749-9373-F2A681239E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00589" y="4016421"/>
                        <a:ext cx="4003009" cy="3766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6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𝑎𝑙𝑙</m:t>
                                      </m:r>
                                    </m:sub>
                                  </m:sSub>
                                  <m:r>
                                    <a:rPr lang="en-US" altLang="zh-CN" sz="16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\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463C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CN" alt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文本框 30">
                        <a:extLst>
                          <a:ext uri="{FF2B5EF4-FFF2-40B4-BE49-F238E27FC236}">
                            <a16:creationId xmlns:a16="http://schemas.microsoft.com/office/drawing/2014/main" id="{DB6B6EF2-AB37-5549-B96B-EAD82BBE829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00589" y="4016421"/>
                        <a:ext cx="4003009" cy="37666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14286"/>
                        </a:stretch>
                      </a:blip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73" name="直接箭头连接符 88">
                  <a:extLst>
                    <a:ext uri="{FF2B5EF4-FFF2-40B4-BE49-F238E27FC236}">
                      <a16:creationId xmlns:a16="http://schemas.microsoft.com/office/drawing/2014/main" id="{90EC360F-03A5-CD40-B86F-95C4E4A9BA24}"/>
                    </a:ext>
                  </a:extLst>
                </p:cNvPr>
                <p:cNvCxnSpPr>
                  <a:cxnSpLocks/>
                  <a:stCxn id="84" idx="2"/>
                  <a:endCxn id="77" idx="0"/>
                </p:cNvCxnSpPr>
                <p:nvPr/>
              </p:nvCxnSpPr>
              <p:spPr>
                <a:xfrm>
                  <a:off x="5346463" y="3388261"/>
                  <a:ext cx="855630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箭头连接符 88">
                  <a:extLst>
                    <a:ext uri="{FF2B5EF4-FFF2-40B4-BE49-F238E27FC236}">
                      <a16:creationId xmlns:a16="http://schemas.microsoft.com/office/drawing/2014/main" id="{11120C59-2BD2-1E44-ADD4-DF7411968452}"/>
                    </a:ext>
                  </a:extLst>
                </p:cNvPr>
                <p:cNvCxnSpPr>
                  <a:cxnSpLocks/>
                  <a:stCxn id="83" idx="2"/>
                  <a:endCxn id="77" idx="0"/>
                </p:cNvCxnSpPr>
                <p:nvPr/>
              </p:nvCxnSpPr>
              <p:spPr>
                <a:xfrm>
                  <a:off x="3361718" y="3388261"/>
                  <a:ext cx="2840375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箭头连接符 88">
                  <a:extLst>
                    <a:ext uri="{FF2B5EF4-FFF2-40B4-BE49-F238E27FC236}">
                      <a16:creationId xmlns:a16="http://schemas.microsoft.com/office/drawing/2014/main" id="{97E8713A-1017-A84F-9B68-9AB104618623}"/>
                    </a:ext>
                  </a:extLst>
                </p:cNvPr>
                <p:cNvCxnSpPr>
                  <a:cxnSpLocks/>
                  <a:stCxn id="83" idx="2"/>
                  <a:endCxn id="77" idx="0"/>
                </p:cNvCxnSpPr>
                <p:nvPr/>
              </p:nvCxnSpPr>
              <p:spPr>
                <a:xfrm>
                  <a:off x="3361718" y="3388261"/>
                  <a:ext cx="2840375" cy="6281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5C0F91B-72E3-D145-8C1F-A19133A52BB4}"/>
                  </a:ext>
                </a:extLst>
              </p:cNvPr>
              <p:cNvSpPr txBox="1"/>
              <p:nvPr/>
            </p:nvSpPr>
            <p:spPr>
              <a:xfrm>
                <a:off x="3357452" y="4739135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C2133F7-C528-4648-8236-6527B5C5DD2E}"/>
                  </a:ext>
                </a:extLst>
              </p:cNvPr>
              <p:cNvSpPr txBox="1"/>
              <p:nvPr/>
            </p:nvSpPr>
            <p:spPr>
              <a:xfrm>
                <a:off x="5013962" y="4739135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C181765-15BE-804B-B12A-8E4126248173}"/>
                  </a:ext>
                </a:extLst>
              </p:cNvPr>
              <p:cNvSpPr txBox="1"/>
              <p:nvPr/>
            </p:nvSpPr>
            <p:spPr>
              <a:xfrm>
                <a:off x="6656172" y="4743694"/>
                <a:ext cx="858467" cy="38304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endParaRPr lang="zh-CN" alt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5" name="直接箭头连接符 82">
                <a:extLst>
                  <a:ext uri="{FF2B5EF4-FFF2-40B4-BE49-F238E27FC236}">
                    <a16:creationId xmlns:a16="http://schemas.microsoft.com/office/drawing/2014/main" id="{A18E65A7-3C8D-C742-AF6A-DF7EDD241CAD}"/>
                  </a:ext>
                </a:extLst>
              </p:cNvPr>
              <p:cNvCxnSpPr>
                <a:cxnSpLocks/>
                <a:stCxn id="85" idx="2"/>
                <a:endCxn id="63" idx="0"/>
              </p:cNvCxnSpPr>
              <p:nvPr/>
            </p:nvCxnSpPr>
            <p:spPr>
              <a:xfrm>
                <a:off x="5205389" y="4260011"/>
                <a:ext cx="237808" cy="4791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82">
                <a:extLst>
                  <a:ext uri="{FF2B5EF4-FFF2-40B4-BE49-F238E27FC236}">
                    <a16:creationId xmlns:a16="http://schemas.microsoft.com/office/drawing/2014/main" id="{C91FAA2E-6849-5E47-8CF8-99C8165AF97C}"/>
                  </a:ext>
                </a:extLst>
              </p:cNvPr>
              <p:cNvCxnSpPr>
                <a:cxnSpLocks/>
                <a:stCxn id="85" idx="2"/>
                <a:endCxn id="64" idx="0"/>
              </p:cNvCxnSpPr>
              <p:nvPr/>
            </p:nvCxnSpPr>
            <p:spPr>
              <a:xfrm>
                <a:off x="5205389" y="4260011"/>
                <a:ext cx="1880018" cy="48368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82">
                <a:extLst>
                  <a:ext uri="{FF2B5EF4-FFF2-40B4-BE49-F238E27FC236}">
                    <a16:creationId xmlns:a16="http://schemas.microsoft.com/office/drawing/2014/main" id="{2B7B66A5-EBBA-6F4D-9D2D-A06FAF67D476}"/>
                  </a:ext>
                </a:extLst>
              </p:cNvPr>
              <p:cNvCxnSpPr>
                <a:cxnSpLocks/>
                <a:stCxn id="77" idx="2"/>
                <a:endCxn id="64" idx="0"/>
              </p:cNvCxnSpPr>
              <p:nvPr/>
            </p:nvCxnSpPr>
            <p:spPr>
              <a:xfrm flipH="1">
                <a:off x="7085406" y="4249707"/>
                <a:ext cx="954631" cy="49398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82">
                <a:extLst>
                  <a:ext uri="{FF2B5EF4-FFF2-40B4-BE49-F238E27FC236}">
                    <a16:creationId xmlns:a16="http://schemas.microsoft.com/office/drawing/2014/main" id="{FD0624A5-87AF-7540-9BC9-159925CB1055}"/>
                  </a:ext>
                </a:extLst>
              </p:cNvPr>
              <p:cNvCxnSpPr>
                <a:cxnSpLocks/>
                <a:stCxn id="86" idx="2"/>
                <a:endCxn id="64" idx="0"/>
              </p:cNvCxnSpPr>
              <p:nvPr/>
            </p:nvCxnSpPr>
            <p:spPr>
              <a:xfrm>
                <a:off x="2916959" y="4253627"/>
                <a:ext cx="4168448" cy="49006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82">
                <a:extLst>
                  <a:ext uri="{FF2B5EF4-FFF2-40B4-BE49-F238E27FC236}">
                    <a16:creationId xmlns:a16="http://schemas.microsoft.com/office/drawing/2014/main" id="{97316357-4717-D14E-A165-2A4543EF93FE}"/>
                  </a:ext>
                </a:extLst>
              </p:cNvPr>
              <p:cNvCxnSpPr>
                <a:cxnSpLocks/>
                <a:stCxn id="86" idx="2"/>
                <a:endCxn id="62" idx="0"/>
              </p:cNvCxnSpPr>
              <p:nvPr/>
            </p:nvCxnSpPr>
            <p:spPr>
              <a:xfrm>
                <a:off x="2916959" y="4253627"/>
                <a:ext cx="869727" cy="48550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接箭头连接符 82">
                <a:extLst>
                  <a:ext uri="{FF2B5EF4-FFF2-40B4-BE49-F238E27FC236}">
                    <a16:creationId xmlns:a16="http://schemas.microsoft.com/office/drawing/2014/main" id="{D6719BB6-50D9-CA47-980C-66B8018A5A30}"/>
                  </a:ext>
                </a:extLst>
              </p:cNvPr>
              <p:cNvCxnSpPr>
                <a:cxnSpLocks/>
                <a:stCxn id="85" idx="2"/>
                <a:endCxn id="62" idx="0"/>
              </p:cNvCxnSpPr>
              <p:nvPr/>
            </p:nvCxnSpPr>
            <p:spPr>
              <a:xfrm flipH="1">
                <a:off x="3786686" y="4260011"/>
                <a:ext cx="1418703" cy="47912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82">
                <a:extLst>
                  <a:ext uri="{FF2B5EF4-FFF2-40B4-BE49-F238E27FC236}">
                    <a16:creationId xmlns:a16="http://schemas.microsoft.com/office/drawing/2014/main" id="{97360149-0259-8D4B-A5D5-CDF81C167C96}"/>
                  </a:ext>
                </a:extLst>
              </p:cNvPr>
              <p:cNvCxnSpPr>
                <a:cxnSpLocks/>
                <a:stCxn id="77" idx="2"/>
                <a:endCxn id="62" idx="0"/>
              </p:cNvCxnSpPr>
              <p:nvPr/>
            </p:nvCxnSpPr>
            <p:spPr>
              <a:xfrm flipH="1">
                <a:off x="3786686" y="4249707"/>
                <a:ext cx="4253351" cy="4894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接箭头连接符 82">
              <a:extLst>
                <a:ext uri="{FF2B5EF4-FFF2-40B4-BE49-F238E27FC236}">
                  <a16:creationId xmlns:a16="http://schemas.microsoft.com/office/drawing/2014/main" id="{9AA9E6D1-124E-284D-8126-0081D9A05028}"/>
                </a:ext>
              </a:extLst>
            </p:cNvPr>
            <p:cNvCxnSpPr>
              <a:cxnSpLocks/>
              <a:stCxn id="86" idx="2"/>
              <a:endCxn id="63" idx="0"/>
            </p:cNvCxnSpPr>
            <p:nvPr/>
          </p:nvCxnSpPr>
          <p:spPr>
            <a:xfrm>
              <a:off x="1417343" y="4436507"/>
              <a:ext cx="2526238" cy="4855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82">
              <a:extLst>
                <a:ext uri="{FF2B5EF4-FFF2-40B4-BE49-F238E27FC236}">
                  <a16:creationId xmlns:a16="http://schemas.microsoft.com/office/drawing/2014/main" id="{15C3928A-CC05-0743-810B-36DCADAA5FDC}"/>
                </a:ext>
              </a:extLst>
            </p:cNvPr>
            <p:cNvCxnSpPr>
              <a:cxnSpLocks/>
              <a:stCxn id="77" idx="2"/>
              <a:endCxn id="63" idx="0"/>
            </p:cNvCxnSpPr>
            <p:nvPr/>
          </p:nvCxnSpPr>
          <p:spPr>
            <a:xfrm flipH="1">
              <a:off x="3943580" y="4432587"/>
              <a:ext cx="2596841" cy="4894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7D05EA16-0301-4E4D-AFBD-2FA6DADDF0E6}"/>
              </a:ext>
            </a:extLst>
          </p:cNvPr>
          <p:cNvGrpSpPr/>
          <p:nvPr/>
        </p:nvGrpSpPr>
        <p:grpSpPr>
          <a:xfrm>
            <a:off x="9132789" y="1543637"/>
            <a:ext cx="1542117" cy="3792805"/>
            <a:chOff x="7466837" y="1367587"/>
            <a:chExt cx="1542117" cy="3792805"/>
          </a:xfrm>
        </p:grpSpPr>
        <p:sp>
          <p:nvSpPr>
            <p:cNvPr id="112" name="下箭头 111">
              <a:extLst>
                <a:ext uri="{FF2B5EF4-FFF2-40B4-BE49-F238E27FC236}">
                  <a16:creationId xmlns:a16="http://schemas.microsoft.com/office/drawing/2014/main" id="{DA75B6CB-5004-274E-A3EF-B8AE8335F104}"/>
                </a:ext>
              </a:extLst>
            </p:cNvPr>
            <p:cNvSpPr/>
            <p:nvPr/>
          </p:nvSpPr>
          <p:spPr bwMode="auto">
            <a:xfrm>
              <a:off x="7466837" y="1367587"/>
              <a:ext cx="491067" cy="3792805"/>
            </a:xfrm>
            <a:prstGeom prst="downArrow">
              <a:avLst>
                <a:gd name="adj1" fmla="val 32759"/>
                <a:gd name="adj2" fmla="val 55172"/>
              </a:avLst>
            </a:prstGeom>
            <a:solidFill>
              <a:srgbClr val="DBEDEF"/>
            </a:solidFill>
            <a:ln w="19050">
              <a:solidFill>
                <a:srgbClr val="92C7CC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42A6ACA3-C8A8-5344-AECB-419BFD0AAA7F}"/>
                </a:ext>
              </a:extLst>
            </p:cNvPr>
            <p:cNvSpPr txBox="1"/>
            <p:nvPr/>
          </p:nvSpPr>
          <p:spPr>
            <a:xfrm>
              <a:off x="7805713" y="4507050"/>
              <a:ext cx="120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7CAAA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Top-Down</a:t>
              </a:r>
              <a:endParaRPr kumimoji="1" lang="zh-CN" altLang="en-US" dirty="0">
                <a:solidFill>
                  <a:srgbClr val="7CAAA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圆角矩形 115">
                <a:extLst>
                  <a:ext uri="{FF2B5EF4-FFF2-40B4-BE49-F238E27FC236}">
                    <a16:creationId xmlns:a16="http://schemas.microsoft.com/office/drawing/2014/main" id="{0B0B5CBE-AE70-9D45-83E3-5572CA952B1F}"/>
                  </a:ext>
                </a:extLst>
              </p:cNvPr>
              <p:cNvSpPr/>
              <p:nvPr/>
            </p:nvSpPr>
            <p:spPr bwMode="auto">
              <a:xfrm>
                <a:off x="9681175" y="1898106"/>
                <a:ext cx="1246229" cy="5917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kumimoji="1" lang="en-US" altLang="zh-CN" b="1" dirty="0">
                    <a:solidFill>
                      <a:srgbClr val="EC322C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Boundary</a:t>
                </a:r>
                <a14:m>
                  <m:oMath xmlns:m="http://schemas.openxmlformats.org/officeDocument/2006/math">
                    <m:r>
                      <a:rPr kumimoji="1" lang="zh-CN" altLang="en-US" b="1" i="1">
                        <a:solidFill>
                          <a:srgbClr val="EC322C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𝓑</m:t>
                    </m:r>
                  </m:oMath>
                </a14:m>
                <a:r>
                  <a:rPr kumimoji="1" lang="zh-CN" altLang="en-US" b="1" dirty="0">
                    <a:solidFill>
                      <a:srgbClr val="EC322C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6" name="圆角矩形 115">
                <a:extLst>
                  <a:ext uri="{FF2B5EF4-FFF2-40B4-BE49-F238E27FC236}">
                    <a16:creationId xmlns:a16="http://schemas.microsoft.com/office/drawing/2014/main" id="{0B0B5CBE-AE70-9D45-83E3-5572CA952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1175" y="1898106"/>
                <a:ext cx="1246229" cy="591710"/>
              </a:xfrm>
              <a:prstGeom prst="roundRect">
                <a:avLst/>
              </a:prstGeom>
              <a:blipFill>
                <a:blip r:embed="rId14"/>
                <a:stretch>
                  <a:fillRect t="-8333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" name="表格 4">
            <a:extLst>
              <a:ext uri="{FF2B5EF4-FFF2-40B4-BE49-F238E27FC236}">
                <a16:creationId xmlns:a16="http://schemas.microsoft.com/office/drawing/2014/main" id="{1603F98D-27F7-3842-9575-AB5E1137231C}"/>
              </a:ext>
            </a:extLst>
          </p:cNvPr>
          <p:cNvGraphicFramePr>
            <a:graphicFrameLocks noGrp="1"/>
          </p:cNvGraphicFramePr>
          <p:nvPr/>
        </p:nvGraphicFramePr>
        <p:xfrm>
          <a:off x="2833045" y="5749590"/>
          <a:ext cx="5202150" cy="426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215">
                  <a:extLst>
                    <a:ext uri="{9D8B030D-6E8A-4147-A177-3AD203B41FA5}">
                      <a16:colId xmlns:a16="http://schemas.microsoft.com/office/drawing/2014/main" val="1652860290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1083620443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2221332052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1523897584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2043918666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3508031445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3867774728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1713976980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2065288921"/>
                    </a:ext>
                  </a:extLst>
                </a:gridCol>
                <a:gridCol w="520215">
                  <a:extLst>
                    <a:ext uri="{9D8B030D-6E8A-4147-A177-3AD203B41FA5}">
                      <a16:colId xmlns:a16="http://schemas.microsoft.com/office/drawing/2014/main" val="2966653977"/>
                    </a:ext>
                  </a:extLst>
                </a:gridCol>
              </a:tblGrid>
              <a:tr h="42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zh-CN" altLang="en-US"/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zh-CN" altLang="en-US" dirty="0"/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zh-CN" altLang="en-US" dirty="0"/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zh-CN" altLang="en-US" dirty="0"/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zh-CN" altLang="en-US" dirty="0"/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zh-CN" altLang="en-US" dirty="0"/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zh-CN" altLang="en-US" dirty="0"/>
                    </a:p>
                  </a:txBody>
                  <a:tcPr anchor="ctr">
                    <a:solidFill>
                      <a:srgbClr val="DB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3744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文本框 256">
                <a:extLst>
                  <a:ext uri="{FF2B5EF4-FFF2-40B4-BE49-F238E27FC236}">
                    <a16:creationId xmlns:a16="http://schemas.microsoft.com/office/drawing/2014/main" id="{0BED1316-83AE-0546-8FB2-B5622B2F911E}"/>
                  </a:ext>
                </a:extLst>
              </p:cNvPr>
              <p:cNvSpPr txBox="1"/>
              <p:nvPr/>
            </p:nvSpPr>
            <p:spPr>
              <a:xfrm>
                <a:off x="3647081" y="6191550"/>
                <a:ext cx="34844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Top-k</a:t>
                </a:r>
                <a:r>
                  <a:rPr kumimoji="1"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Queue</a:t>
                </a:r>
                <a:r>
                  <a:rPr kumimoji="1"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kumimoji="1" lang="zh-CN" altLang="en-US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7" name="文本框 256">
                <a:extLst>
                  <a:ext uri="{FF2B5EF4-FFF2-40B4-BE49-F238E27FC236}">
                    <a16:creationId xmlns:a16="http://schemas.microsoft.com/office/drawing/2014/main" id="{0BED1316-83AE-0546-8FB2-B5622B2F9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81" y="6191550"/>
                <a:ext cx="3484489" cy="461665"/>
              </a:xfrm>
              <a:prstGeom prst="rect">
                <a:avLst/>
              </a:prstGeom>
              <a:blipFill>
                <a:blip r:embed="rId1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文本框 257">
                <a:extLst>
                  <a:ext uri="{FF2B5EF4-FFF2-40B4-BE49-F238E27FC236}">
                    <a16:creationId xmlns:a16="http://schemas.microsoft.com/office/drawing/2014/main" id="{861CBAE8-6F23-4E4A-9F3C-A310A2C1DA95}"/>
                  </a:ext>
                </a:extLst>
              </p:cNvPr>
              <p:cNvSpPr txBox="1"/>
              <p:nvPr/>
            </p:nvSpPr>
            <p:spPr>
              <a:xfrm>
                <a:off x="2859270" y="5714486"/>
                <a:ext cx="495294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8" name="文本框 257">
                <a:extLst>
                  <a:ext uri="{FF2B5EF4-FFF2-40B4-BE49-F238E27FC236}">
                    <a16:creationId xmlns:a16="http://schemas.microsoft.com/office/drawing/2014/main" id="{861CBAE8-6F23-4E4A-9F3C-A310A2C1D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70" y="5714486"/>
                <a:ext cx="495294" cy="4770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71C6836C-51DE-224C-8DBC-804676A51BF4}"/>
                  </a:ext>
                </a:extLst>
              </p:cNvPr>
              <p:cNvSpPr txBox="1"/>
              <p:nvPr/>
            </p:nvSpPr>
            <p:spPr>
              <a:xfrm>
                <a:off x="3360974" y="5706526"/>
                <a:ext cx="495294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71C6836C-51DE-224C-8DBC-804676A51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74" y="5706526"/>
                <a:ext cx="495294" cy="4770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文本框 259">
                <a:extLst>
                  <a:ext uri="{FF2B5EF4-FFF2-40B4-BE49-F238E27FC236}">
                    <a16:creationId xmlns:a16="http://schemas.microsoft.com/office/drawing/2014/main" id="{96C40686-1C22-DC48-9C62-663FA4442261}"/>
                  </a:ext>
                </a:extLst>
              </p:cNvPr>
              <p:cNvSpPr txBox="1"/>
              <p:nvPr/>
            </p:nvSpPr>
            <p:spPr>
              <a:xfrm>
                <a:off x="3869088" y="5722047"/>
                <a:ext cx="495294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0" name="文本框 259">
                <a:extLst>
                  <a:ext uri="{FF2B5EF4-FFF2-40B4-BE49-F238E27FC236}">
                    <a16:creationId xmlns:a16="http://schemas.microsoft.com/office/drawing/2014/main" id="{96C40686-1C22-DC48-9C62-663FA444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88" y="5722047"/>
                <a:ext cx="495294" cy="4770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1" name="曲线连接符 260">
            <a:extLst>
              <a:ext uri="{FF2B5EF4-FFF2-40B4-BE49-F238E27FC236}">
                <a16:creationId xmlns:a16="http://schemas.microsoft.com/office/drawing/2014/main" id="{16C5C60C-C3AD-884F-ADA6-0BACAE719B60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557160" y="1898106"/>
            <a:ext cx="7252826" cy="1310841"/>
          </a:xfrm>
          <a:prstGeom prst="curvedConnector3">
            <a:avLst>
              <a:gd name="adj1" fmla="val 43751"/>
            </a:avLst>
          </a:prstGeom>
          <a:ln w="317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曲线连接符 261">
            <a:extLst>
              <a:ext uri="{FF2B5EF4-FFF2-40B4-BE49-F238E27FC236}">
                <a16:creationId xmlns:a16="http://schemas.microsoft.com/office/drawing/2014/main" id="{F33C4481-3813-B84D-98CB-A61CAC7F557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656616" y="2206465"/>
            <a:ext cx="7214794" cy="1664615"/>
          </a:xfrm>
          <a:prstGeom prst="curvedConnector3">
            <a:avLst>
              <a:gd name="adj1" fmla="val 47135"/>
            </a:avLst>
          </a:prstGeom>
          <a:ln w="317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文本框 262">
            <a:extLst>
              <a:ext uri="{FF2B5EF4-FFF2-40B4-BE49-F238E27FC236}">
                <a16:creationId xmlns:a16="http://schemas.microsoft.com/office/drawing/2014/main" id="{987629AC-63DA-EE48-9C6F-62EA8FF951AA}"/>
              </a:ext>
            </a:extLst>
          </p:cNvPr>
          <p:cNvSpPr txBox="1"/>
          <p:nvPr/>
        </p:nvSpPr>
        <p:spPr>
          <a:xfrm>
            <a:off x="989168" y="2739958"/>
            <a:ext cx="144446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noFill/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iteration</a:t>
            </a:r>
            <a:r>
              <a:rPr kumimoji="1" lang="zh-CN" alt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=</a:t>
            </a:r>
            <a:r>
              <a:rPr kumimoji="1" lang="zh-CN" alt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1</a:t>
            </a:r>
            <a:endParaRPr kumimoji="1" lang="zh-CN" altLang="en-US" sz="20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4" name="文本框 263">
            <a:extLst>
              <a:ext uri="{FF2B5EF4-FFF2-40B4-BE49-F238E27FC236}">
                <a16:creationId xmlns:a16="http://schemas.microsoft.com/office/drawing/2014/main" id="{3428C119-29BD-5845-A993-6ADCDE5FB201}"/>
              </a:ext>
            </a:extLst>
          </p:cNvPr>
          <p:cNvSpPr txBox="1"/>
          <p:nvPr/>
        </p:nvSpPr>
        <p:spPr>
          <a:xfrm>
            <a:off x="994673" y="3368065"/>
            <a:ext cx="145901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noFill/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iteration</a:t>
            </a:r>
            <a:r>
              <a:rPr kumimoji="1" lang="zh-CN" alt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=</a:t>
            </a:r>
            <a:r>
              <a:rPr kumimoji="1" lang="zh-CN" alt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2</a:t>
            </a:r>
            <a:endParaRPr kumimoji="1" lang="zh-CN" altLang="en-US" sz="20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5" name="文本框 264">
            <a:extLst>
              <a:ext uri="{FF2B5EF4-FFF2-40B4-BE49-F238E27FC236}">
                <a16:creationId xmlns:a16="http://schemas.microsoft.com/office/drawing/2014/main" id="{C84E895A-CDBD-4543-9404-58D280E3F4A4}"/>
              </a:ext>
            </a:extLst>
          </p:cNvPr>
          <p:cNvSpPr txBox="1"/>
          <p:nvPr/>
        </p:nvSpPr>
        <p:spPr>
          <a:xfrm>
            <a:off x="989168" y="3945879"/>
            <a:ext cx="145901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noFill/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iteration</a:t>
            </a:r>
            <a:r>
              <a:rPr kumimoji="1" lang="zh-CN" alt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=</a:t>
            </a:r>
            <a:r>
              <a:rPr kumimoji="1" lang="zh-CN" alt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3</a:t>
            </a:r>
            <a:endParaRPr kumimoji="1" lang="zh-CN" altLang="en-US" sz="20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6" name="任意形状 265">
            <a:extLst>
              <a:ext uri="{FF2B5EF4-FFF2-40B4-BE49-F238E27FC236}">
                <a16:creationId xmlns:a16="http://schemas.microsoft.com/office/drawing/2014/main" id="{CDE275EB-A054-B847-8CF3-91E6B836EE83}"/>
              </a:ext>
            </a:extLst>
          </p:cNvPr>
          <p:cNvSpPr/>
          <p:nvPr/>
        </p:nvSpPr>
        <p:spPr bwMode="auto">
          <a:xfrm>
            <a:off x="1711402" y="4699873"/>
            <a:ext cx="6860235" cy="798862"/>
          </a:xfrm>
          <a:custGeom>
            <a:avLst/>
            <a:gdLst>
              <a:gd name="connsiteX0" fmla="*/ 0 w 7044856"/>
              <a:gd name="connsiteY0" fmla="*/ 0 h 1343771"/>
              <a:gd name="connsiteX1" fmla="*/ 326004 w 7044856"/>
              <a:gd name="connsiteY1" fmla="*/ 23854 h 1343771"/>
              <a:gd name="connsiteX2" fmla="*/ 596348 w 7044856"/>
              <a:gd name="connsiteY2" fmla="*/ 31806 h 1343771"/>
              <a:gd name="connsiteX3" fmla="*/ 1240404 w 7044856"/>
              <a:gd name="connsiteY3" fmla="*/ 23854 h 1343771"/>
              <a:gd name="connsiteX4" fmla="*/ 1327868 w 7044856"/>
              <a:gd name="connsiteY4" fmla="*/ 15903 h 1343771"/>
              <a:gd name="connsiteX5" fmla="*/ 1733384 w 7044856"/>
              <a:gd name="connsiteY5" fmla="*/ 31806 h 1343771"/>
              <a:gd name="connsiteX6" fmla="*/ 2083242 w 7044856"/>
              <a:gd name="connsiteY6" fmla="*/ 55660 h 1343771"/>
              <a:gd name="connsiteX7" fmla="*/ 2194560 w 7044856"/>
              <a:gd name="connsiteY7" fmla="*/ 63611 h 1343771"/>
              <a:gd name="connsiteX8" fmla="*/ 2250219 w 7044856"/>
              <a:gd name="connsiteY8" fmla="*/ 71562 h 1343771"/>
              <a:gd name="connsiteX9" fmla="*/ 2767054 w 7044856"/>
              <a:gd name="connsiteY9" fmla="*/ 79514 h 1343771"/>
              <a:gd name="connsiteX10" fmla="*/ 2918129 w 7044856"/>
              <a:gd name="connsiteY10" fmla="*/ 95416 h 1343771"/>
              <a:gd name="connsiteX11" fmla="*/ 2941983 w 7044856"/>
              <a:gd name="connsiteY11" fmla="*/ 103367 h 1343771"/>
              <a:gd name="connsiteX12" fmla="*/ 3116911 w 7044856"/>
              <a:gd name="connsiteY12" fmla="*/ 135173 h 1343771"/>
              <a:gd name="connsiteX13" fmla="*/ 3164619 w 7044856"/>
              <a:gd name="connsiteY13" fmla="*/ 151075 h 1343771"/>
              <a:gd name="connsiteX14" fmla="*/ 3196424 w 7044856"/>
              <a:gd name="connsiteY14" fmla="*/ 166978 h 1343771"/>
              <a:gd name="connsiteX15" fmla="*/ 3228230 w 7044856"/>
              <a:gd name="connsiteY15" fmla="*/ 174929 h 1343771"/>
              <a:gd name="connsiteX16" fmla="*/ 3275937 w 7044856"/>
              <a:gd name="connsiteY16" fmla="*/ 190832 h 1343771"/>
              <a:gd name="connsiteX17" fmla="*/ 3299791 w 7044856"/>
              <a:gd name="connsiteY17" fmla="*/ 198783 h 1343771"/>
              <a:gd name="connsiteX18" fmla="*/ 3331597 w 7044856"/>
              <a:gd name="connsiteY18" fmla="*/ 214686 h 1343771"/>
              <a:gd name="connsiteX19" fmla="*/ 3379304 w 7044856"/>
              <a:gd name="connsiteY19" fmla="*/ 222637 h 1343771"/>
              <a:gd name="connsiteX20" fmla="*/ 3411110 w 7044856"/>
              <a:gd name="connsiteY20" fmla="*/ 230588 h 1343771"/>
              <a:gd name="connsiteX21" fmla="*/ 3498574 w 7044856"/>
              <a:gd name="connsiteY21" fmla="*/ 286247 h 1343771"/>
              <a:gd name="connsiteX22" fmla="*/ 3554233 w 7044856"/>
              <a:gd name="connsiteY22" fmla="*/ 333955 h 1343771"/>
              <a:gd name="connsiteX23" fmla="*/ 3578087 w 7044856"/>
              <a:gd name="connsiteY23" fmla="*/ 365760 h 1343771"/>
              <a:gd name="connsiteX24" fmla="*/ 3609892 w 7044856"/>
              <a:gd name="connsiteY24" fmla="*/ 397566 h 1343771"/>
              <a:gd name="connsiteX25" fmla="*/ 3625795 w 7044856"/>
              <a:gd name="connsiteY25" fmla="*/ 421420 h 1343771"/>
              <a:gd name="connsiteX26" fmla="*/ 3673503 w 7044856"/>
              <a:gd name="connsiteY26" fmla="*/ 477079 h 1343771"/>
              <a:gd name="connsiteX27" fmla="*/ 3729162 w 7044856"/>
              <a:gd name="connsiteY27" fmla="*/ 516835 h 1343771"/>
              <a:gd name="connsiteX28" fmla="*/ 3800724 w 7044856"/>
              <a:gd name="connsiteY28" fmla="*/ 556592 h 1343771"/>
              <a:gd name="connsiteX29" fmla="*/ 4015409 w 7044856"/>
              <a:gd name="connsiteY29" fmla="*/ 604300 h 1343771"/>
              <a:gd name="connsiteX30" fmla="*/ 4126727 w 7044856"/>
              <a:gd name="connsiteY30" fmla="*/ 636105 h 1343771"/>
              <a:gd name="connsiteX31" fmla="*/ 4158532 w 7044856"/>
              <a:gd name="connsiteY31" fmla="*/ 644056 h 1343771"/>
              <a:gd name="connsiteX32" fmla="*/ 4238045 w 7044856"/>
              <a:gd name="connsiteY32" fmla="*/ 675861 h 1343771"/>
              <a:gd name="connsiteX33" fmla="*/ 4309607 w 7044856"/>
              <a:gd name="connsiteY33" fmla="*/ 683813 h 1343771"/>
              <a:gd name="connsiteX34" fmla="*/ 4412974 w 7044856"/>
              <a:gd name="connsiteY34" fmla="*/ 707667 h 1343771"/>
              <a:gd name="connsiteX35" fmla="*/ 4436828 w 7044856"/>
              <a:gd name="connsiteY35" fmla="*/ 715618 h 1343771"/>
              <a:gd name="connsiteX36" fmla="*/ 4468633 w 7044856"/>
              <a:gd name="connsiteY36" fmla="*/ 723569 h 1343771"/>
              <a:gd name="connsiteX37" fmla="*/ 4508390 w 7044856"/>
              <a:gd name="connsiteY37" fmla="*/ 747423 h 1343771"/>
              <a:gd name="connsiteX38" fmla="*/ 4603805 w 7044856"/>
              <a:gd name="connsiteY38" fmla="*/ 818985 h 1343771"/>
              <a:gd name="connsiteX39" fmla="*/ 4627659 w 7044856"/>
              <a:gd name="connsiteY39" fmla="*/ 842839 h 1343771"/>
              <a:gd name="connsiteX40" fmla="*/ 4691270 w 7044856"/>
              <a:gd name="connsiteY40" fmla="*/ 898498 h 1343771"/>
              <a:gd name="connsiteX41" fmla="*/ 4707172 w 7044856"/>
              <a:gd name="connsiteY41" fmla="*/ 922352 h 1343771"/>
              <a:gd name="connsiteX42" fmla="*/ 4794637 w 7044856"/>
              <a:gd name="connsiteY42" fmla="*/ 1009816 h 1343771"/>
              <a:gd name="connsiteX43" fmla="*/ 4810539 w 7044856"/>
              <a:gd name="connsiteY43" fmla="*/ 1033670 h 1343771"/>
              <a:gd name="connsiteX44" fmla="*/ 4858247 w 7044856"/>
              <a:gd name="connsiteY44" fmla="*/ 1073427 h 1343771"/>
              <a:gd name="connsiteX45" fmla="*/ 5041127 w 7044856"/>
              <a:gd name="connsiteY45" fmla="*/ 1152940 h 1343771"/>
              <a:gd name="connsiteX46" fmla="*/ 5470497 w 7044856"/>
              <a:gd name="connsiteY46" fmla="*/ 1224501 h 1343771"/>
              <a:gd name="connsiteX47" fmla="*/ 6297433 w 7044856"/>
              <a:gd name="connsiteY47" fmla="*/ 1272209 h 1343771"/>
              <a:gd name="connsiteX48" fmla="*/ 6520070 w 7044856"/>
              <a:gd name="connsiteY48" fmla="*/ 1296063 h 1343771"/>
              <a:gd name="connsiteX49" fmla="*/ 6631388 w 7044856"/>
              <a:gd name="connsiteY49" fmla="*/ 1311966 h 1343771"/>
              <a:gd name="connsiteX50" fmla="*/ 7021002 w 7044856"/>
              <a:gd name="connsiteY50" fmla="*/ 1335820 h 1343771"/>
              <a:gd name="connsiteX51" fmla="*/ 7044856 w 7044856"/>
              <a:gd name="connsiteY51" fmla="*/ 1343771 h 13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44856" h="1343771">
                <a:moveTo>
                  <a:pt x="0" y="0"/>
                </a:moveTo>
                <a:cubicBezTo>
                  <a:pt x="133696" y="22285"/>
                  <a:pt x="64258" y="12474"/>
                  <a:pt x="326004" y="23854"/>
                </a:cubicBezTo>
                <a:cubicBezTo>
                  <a:pt x="416073" y="27770"/>
                  <a:pt x="506233" y="29155"/>
                  <a:pt x="596348" y="31806"/>
                </a:cubicBezTo>
                <a:lnTo>
                  <a:pt x="1240404" y="23854"/>
                </a:lnTo>
                <a:cubicBezTo>
                  <a:pt x="1269672" y="23218"/>
                  <a:pt x="1298593" y="15903"/>
                  <a:pt x="1327868" y="15903"/>
                </a:cubicBezTo>
                <a:cubicBezTo>
                  <a:pt x="1451735" y="15903"/>
                  <a:pt x="1605123" y="25055"/>
                  <a:pt x="1733384" y="31806"/>
                </a:cubicBezTo>
                <a:cubicBezTo>
                  <a:pt x="1900789" y="55720"/>
                  <a:pt x="1694228" y="27874"/>
                  <a:pt x="2083242" y="55660"/>
                </a:cubicBezTo>
                <a:cubicBezTo>
                  <a:pt x="2120348" y="58310"/>
                  <a:pt x="2157527" y="60084"/>
                  <a:pt x="2194560" y="63611"/>
                </a:cubicBezTo>
                <a:cubicBezTo>
                  <a:pt x="2213217" y="65388"/>
                  <a:pt x="2231485" y="71042"/>
                  <a:pt x="2250219" y="71562"/>
                </a:cubicBezTo>
                <a:cubicBezTo>
                  <a:pt x="2422451" y="76346"/>
                  <a:pt x="2594776" y="76863"/>
                  <a:pt x="2767054" y="79514"/>
                </a:cubicBezTo>
                <a:cubicBezTo>
                  <a:pt x="2817412" y="84815"/>
                  <a:pt x="2867957" y="88575"/>
                  <a:pt x="2918129" y="95416"/>
                </a:cubicBezTo>
                <a:cubicBezTo>
                  <a:pt x="2926434" y="96548"/>
                  <a:pt x="2933801" y="101549"/>
                  <a:pt x="2941983" y="103367"/>
                </a:cubicBezTo>
                <a:cubicBezTo>
                  <a:pt x="3041086" y="125390"/>
                  <a:pt x="3038933" y="124032"/>
                  <a:pt x="3116911" y="135173"/>
                </a:cubicBezTo>
                <a:cubicBezTo>
                  <a:pt x="3132814" y="140474"/>
                  <a:pt x="3149626" y="143578"/>
                  <a:pt x="3164619" y="151075"/>
                </a:cubicBezTo>
                <a:cubicBezTo>
                  <a:pt x="3175221" y="156376"/>
                  <a:pt x="3185326" y="162816"/>
                  <a:pt x="3196424" y="166978"/>
                </a:cubicBezTo>
                <a:cubicBezTo>
                  <a:pt x="3206656" y="170815"/>
                  <a:pt x="3217763" y="171789"/>
                  <a:pt x="3228230" y="174929"/>
                </a:cubicBezTo>
                <a:cubicBezTo>
                  <a:pt x="3244286" y="179746"/>
                  <a:pt x="3260035" y="185531"/>
                  <a:pt x="3275937" y="190832"/>
                </a:cubicBezTo>
                <a:cubicBezTo>
                  <a:pt x="3283888" y="193482"/>
                  <a:pt x="3292294" y="195035"/>
                  <a:pt x="3299791" y="198783"/>
                </a:cubicBezTo>
                <a:cubicBezTo>
                  <a:pt x="3310393" y="204084"/>
                  <a:pt x="3320244" y="211280"/>
                  <a:pt x="3331597" y="214686"/>
                </a:cubicBezTo>
                <a:cubicBezTo>
                  <a:pt x="3347039" y="219319"/>
                  <a:pt x="3363495" y="219475"/>
                  <a:pt x="3379304" y="222637"/>
                </a:cubicBezTo>
                <a:cubicBezTo>
                  <a:pt x="3390020" y="224780"/>
                  <a:pt x="3400508" y="227938"/>
                  <a:pt x="3411110" y="230588"/>
                </a:cubicBezTo>
                <a:cubicBezTo>
                  <a:pt x="3440042" y="247947"/>
                  <a:pt x="3471662" y="266063"/>
                  <a:pt x="3498574" y="286247"/>
                </a:cubicBezTo>
                <a:cubicBezTo>
                  <a:pt x="3523713" y="305101"/>
                  <a:pt x="3534298" y="310698"/>
                  <a:pt x="3554233" y="333955"/>
                </a:cubicBezTo>
                <a:cubicBezTo>
                  <a:pt x="3562857" y="344017"/>
                  <a:pt x="3569360" y="355787"/>
                  <a:pt x="3578087" y="365760"/>
                </a:cubicBezTo>
                <a:cubicBezTo>
                  <a:pt x="3587960" y="377044"/>
                  <a:pt x="3600135" y="386182"/>
                  <a:pt x="3609892" y="397566"/>
                </a:cubicBezTo>
                <a:cubicBezTo>
                  <a:pt x="3616111" y="404822"/>
                  <a:pt x="3620240" y="413644"/>
                  <a:pt x="3625795" y="421420"/>
                </a:cubicBezTo>
                <a:cubicBezTo>
                  <a:pt x="3639944" y="441228"/>
                  <a:pt x="3654239" y="461668"/>
                  <a:pt x="3673503" y="477079"/>
                </a:cubicBezTo>
                <a:cubicBezTo>
                  <a:pt x="3691307" y="491322"/>
                  <a:pt x="3710191" y="504188"/>
                  <a:pt x="3729162" y="516835"/>
                </a:cubicBezTo>
                <a:cubicBezTo>
                  <a:pt x="3740875" y="524643"/>
                  <a:pt x="3784400" y="550762"/>
                  <a:pt x="3800724" y="556592"/>
                </a:cubicBezTo>
                <a:cubicBezTo>
                  <a:pt x="3893918" y="589876"/>
                  <a:pt x="3902827" y="581784"/>
                  <a:pt x="4015409" y="604300"/>
                </a:cubicBezTo>
                <a:cubicBezTo>
                  <a:pt x="4085101" y="618238"/>
                  <a:pt x="4066093" y="617915"/>
                  <a:pt x="4126727" y="636105"/>
                </a:cubicBezTo>
                <a:cubicBezTo>
                  <a:pt x="4137194" y="639245"/>
                  <a:pt x="4147930" y="641406"/>
                  <a:pt x="4158532" y="644056"/>
                </a:cubicBezTo>
                <a:cubicBezTo>
                  <a:pt x="4181512" y="655547"/>
                  <a:pt x="4212775" y="673053"/>
                  <a:pt x="4238045" y="675861"/>
                </a:cubicBezTo>
                <a:lnTo>
                  <a:pt x="4309607" y="683813"/>
                </a:lnTo>
                <a:cubicBezTo>
                  <a:pt x="4367265" y="703031"/>
                  <a:pt x="4298923" y="681347"/>
                  <a:pt x="4412974" y="707667"/>
                </a:cubicBezTo>
                <a:cubicBezTo>
                  <a:pt x="4421141" y="709552"/>
                  <a:pt x="4428769" y="713316"/>
                  <a:pt x="4436828" y="715618"/>
                </a:cubicBezTo>
                <a:cubicBezTo>
                  <a:pt x="4447335" y="718620"/>
                  <a:pt x="4458031" y="720919"/>
                  <a:pt x="4468633" y="723569"/>
                </a:cubicBezTo>
                <a:cubicBezTo>
                  <a:pt x="4481885" y="731520"/>
                  <a:pt x="4495531" y="738850"/>
                  <a:pt x="4508390" y="747423"/>
                </a:cubicBezTo>
                <a:cubicBezTo>
                  <a:pt x="4534140" y="764589"/>
                  <a:pt x="4578787" y="797094"/>
                  <a:pt x="4603805" y="818985"/>
                </a:cubicBezTo>
                <a:cubicBezTo>
                  <a:pt x="4612268" y="826390"/>
                  <a:pt x="4619196" y="835434"/>
                  <a:pt x="4627659" y="842839"/>
                </a:cubicBezTo>
                <a:cubicBezTo>
                  <a:pt x="4654097" y="865972"/>
                  <a:pt x="4670059" y="873044"/>
                  <a:pt x="4691270" y="898498"/>
                </a:cubicBezTo>
                <a:cubicBezTo>
                  <a:pt x="4697388" y="905839"/>
                  <a:pt x="4700669" y="915349"/>
                  <a:pt x="4707172" y="922352"/>
                </a:cubicBezTo>
                <a:cubicBezTo>
                  <a:pt x="4735228" y="952566"/>
                  <a:pt x="4771767" y="975509"/>
                  <a:pt x="4794637" y="1009816"/>
                </a:cubicBezTo>
                <a:cubicBezTo>
                  <a:pt x="4799938" y="1017767"/>
                  <a:pt x="4804421" y="1026329"/>
                  <a:pt x="4810539" y="1033670"/>
                </a:cubicBezTo>
                <a:cubicBezTo>
                  <a:pt x="4824150" y="1050003"/>
                  <a:pt x="4839484" y="1063420"/>
                  <a:pt x="4858247" y="1073427"/>
                </a:cubicBezTo>
                <a:cubicBezTo>
                  <a:pt x="4901066" y="1096264"/>
                  <a:pt x="4990338" y="1142782"/>
                  <a:pt x="5041127" y="1152940"/>
                </a:cubicBezTo>
                <a:cubicBezTo>
                  <a:pt x="5183407" y="1181396"/>
                  <a:pt x="5326301" y="1208351"/>
                  <a:pt x="5470497" y="1224501"/>
                </a:cubicBezTo>
                <a:cubicBezTo>
                  <a:pt x="5790608" y="1260353"/>
                  <a:pt x="6000349" y="1263207"/>
                  <a:pt x="6297433" y="1272209"/>
                </a:cubicBezTo>
                <a:cubicBezTo>
                  <a:pt x="6458393" y="1304402"/>
                  <a:pt x="6288806" y="1274382"/>
                  <a:pt x="6520070" y="1296063"/>
                </a:cubicBezTo>
                <a:cubicBezTo>
                  <a:pt x="6557389" y="1299562"/>
                  <a:pt x="6594023" y="1309000"/>
                  <a:pt x="6631388" y="1311966"/>
                </a:cubicBezTo>
                <a:cubicBezTo>
                  <a:pt x="6761095" y="1322260"/>
                  <a:pt x="6891131" y="1327869"/>
                  <a:pt x="7021002" y="1335820"/>
                </a:cubicBezTo>
                <a:lnTo>
                  <a:pt x="7044856" y="1343771"/>
                </a:lnTo>
              </a:path>
            </a:pathLst>
          </a:custGeom>
          <a:ln w="317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文本框 266">
            <a:extLst>
              <a:ext uri="{FF2B5EF4-FFF2-40B4-BE49-F238E27FC236}">
                <a16:creationId xmlns:a16="http://schemas.microsoft.com/office/drawing/2014/main" id="{9D1E2E38-E8A1-014E-8390-45C4A1D81B20}"/>
              </a:ext>
            </a:extLst>
          </p:cNvPr>
          <p:cNvSpPr txBox="1"/>
          <p:nvPr/>
        </p:nvSpPr>
        <p:spPr>
          <a:xfrm rot="5400000">
            <a:off x="1527652" y="4323638"/>
            <a:ext cx="400111" cy="400110"/>
          </a:xfrm>
          <a:prstGeom prst="rect">
            <a:avLst/>
          </a:prstGeom>
          <a:noFill/>
          <a:ln w="31750">
            <a:noFill/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…</a:t>
            </a:r>
            <a:endParaRPr kumimoji="1" lang="zh-CN" altLang="en-US" sz="20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8" name="文本框 267">
            <a:extLst>
              <a:ext uri="{FF2B5EF4-FFF2-40B4-BE49-F238E27FC236}">
                <a16:creationId xmlns:a16="http://schemas.microsoft.com/office/drawing/2014/main" id="{29A5939E-1501-0D46-9FB0-940C984F2800}"/>
              </a:ext>
            </a:extLst>
          </p:cNvPr>
          <p:cNvSpPr txBox="1"/>
          <p:nvPr/>
        </p:nvSpPr>
        <p:spPr>
          <a:xfrm>
            <a:off x="998053" y="4789275"/>
            <a:ext cx="145901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noFill/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iteration</a:t>
            </a:r>
            <a:r>
              <a:rPr kumimoji="1" lang="zh-CN" alt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=</a:t>
            </a:r>
            <a:r>
              <a:rPr kumimoji="1" lang="zh-CN" alt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k</a:t>
            </a:r>
            <a:endParaRPr kumimoji="1" lang="zh-CN" altLang="en-US" sz="20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文本框 268">
                <a:extLst>
                  <a:ext uri="{FF2B5EF4-FFF2-40B4-BE49-F238E27FC236}">
                    <a16:creationId xmlns:a16="http://schemas.microsoft.com/office/drawing/2014/main" id="{66CEF6C6-489B-1E4F-9368-2AFD45EC9395}"/>
                  </a:ext>
                </a:extLst>
              </p:cNvPr>
              <p:cNvSpPr txBox="1"/>
              <p:nvPr/>
            </p:nvSpPr>
            <p:spPr>
              <a:xfrm>
                <a:off x="4217179" y="5700847"/>
                <a:ext cx="3484488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……………………………</m:t>
                      </m:r>
                    </m:oMath>
                  </m:oMathPara>
                </a14:m>
                <a:endParaRPr kumimoji="1" lang="zh-CN" altLang="en-US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9" name="文本框 268">
                <a:extLst>
                  <a:ext uri="{FF2B5EF4-FFF2-40B4-BE49-F238E27FC236}">
                    <a16:creationId xmlns:a16="http://schemas.microsoft.com/office/drawing/2014/main" id="{66CEF6C6-489B-1E4F-9368-2AFD45EC9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179" y="5700847"/>
                <a:ext cx="3484488" cy="4770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0" name="曲线连接符 269">
            <a:extLst>
              <a:ext uri="{FF2B5EF4-FFF2-40B4-BE49-F238E27FC236}">
                <a16:creationId xmlns:a16="http://schemas.microsoft.com/office/drawing/2014/main" id="{ED17D597-D060-424E-995E-DCD0B539384F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653663" y="2902530"/>
            <a:ext cx="7141218" cy="1295730"/>
          </a:xfrm>
          <a:prstGeom prst="curvedConnector3">
            <a:avLst>
              <a:gd name="adj1" fmla="val 36973"/>
            </a:avLst>
          </a:prstGeom>
          <a:ln w="317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圆角矩形标注 270">
                <a:extLst>
                  <a:ext uri="{FF2B5EF4-FFF2-40B4-BE49-F238E27FC236}">
                    <a16:creationId xmlns:a16="http://schemas.microsoft.com/office/drawing/2014/main" id="{FF8F8571-9488-4E4C-8D93-C3DBF90EDFCA}"/>
                  </a:ext>
                </a:extLst>
              </p:cNvPr>
              <p:cNvSpPr/>
              <p:nvPr/>
            </p:nvSpPr>
            <p:spPr>
              <a:xfrm>
                <a:off x="1125834" y="5898249"/>
                <a:ext cx="1318881" cy="522053"/>
              </a:xfrm>
              <a:prstGeom prst="wedgeRoundRectCallout">
                <a:avLst>
                  <a:gd name="adj1" fmla="val 81455"/>
                  <a:gd name="adj2" fmla="val -35228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𝐬𝐜𝐨𝐫</m:t>
                      </m:r>
                      <m:sSub>
                        <m:sSubPr>
                          <m:ctrlPr>
                            <a:rPr kumimoji="1" lang="en-US" altLang="zh-CN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kumimoji="1" lang="en-US" altLang="zh-CN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𝐞</m:t>
                          </m:r>
                        </m:e>
                        <m:sub>
                          <m:r>
                            <a:rPr kumimoji="1" lang="en-US" altLang="zh-CN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𝐦𝐚𝐱</m:t>
                          </m:r>
                        </m:sub>
                      </m:sSub>
                    </m:oMath>
                  </m:oMathPara>
                </a14:m>
                <a:endParaRPr kumimoji="1" lang="zh-CN" alt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1" name="圆角矩形标注 270">
                <a:extLst>
                  <a:ext uri="{FF2B5EF4-FFF2-40B4-BE49-F238E27FC236}">
                    <a16:creationId xmlns:a16="http://schemas.microsoft.com/office/drawing/2014/main" id="{FF8F8571-9488-4E4C-8D93-C3DBF90E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34" y="5898249"/>
                <a:ext cx="1318881" cy="522053"/>
              </a:xfrm>
              <a:prstGeom prst="wedgeRoundRectCallout">
                <a:avLst>
                  <a:gd name="adj1" fmla="val 81455"/>
                  <a:gd name="adj2" fmla="val -35228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文本框 271">
                <a:extLst>
                  <a:ext uri="{FF2B5EF4-FFF2-40B4-BE49-F238E27FC236}">
                    <a16:creationId xmlns:a16="http://schemas.microsoft.com/office/drawing/2014/main" id="{79E3E349-5087-DA4A-B8C0-9696F897A634}"/>
                  </a:ext>
                </a:extLst>
              </p:cNvPr>
              <p:cNvSpPr txBox="1"/>
              <p:nvPr/>
            </p:nvSpPr>
            <p:spPr>
              <a:xfrm>
                <a:off x="7522296" y="5698975"/>
                <a:ext cx="495294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2" name="文本框 271">
                <a:extLst>
                  <a:ext uri="{FF2B5EF4-FFF2-40B4-BE49-F238E27FC236}">
                    <a16:creationId xmlns:a16="http://schemas.microsoft.com/office/drawing/2014/main" id="{79E3E349-5087-DA4A-B8C0-9696F897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296" y="5698975"/>
                <a:ext cx="495294" cy="4770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59" grpId="0"/>
      <p:bldP spid="260" grpId="0"/>
      <p:bldP spid="263" grpId="0" animBg="1"/>
      <p:bldP spid="264" grpId="0" animBg="1"/>
      <p:bldP spid="265" grpId="0" animBg="1"/>
      <p:bldP spid="266" grpId="0" animBg="1"/>
      <p:bldP spid="267" grpId="0"/>
      <p:bldP spid="268" grpId="0" animBg="1"/>
      <p:bldP spid="269" grpId="0"/>
      <p:bldP spid="2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3: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Pruning/Optimization Strategies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Pruning within One Greedy Iteration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4">
                <a:extLst>
                  <a:ext uri="{FF2B5EF4-FFF2-40B4-BE49-F238E27FC236}">
                    <a16:creationId xmlns:a16="http://schemas.microsoft.com/office/drawing/2014/main" id="{CAA4C7C5-2E2F-594A-B4F0-124C7C53CC0A}"/>
                  </a:ext>
                </a:extLst>
              </p:cNvPr>
              <p:cNvSpPr/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Fixing </a:t>
                </a:r>
                <a14:m>
                  <m:oMath xmlns:m="http://schemas.openxmlformats.org/officeDocument/2006/math">
                    <m:r>
                      <a:rPr kumimoji="1" lang="el-GR" altLang="zh-CN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𝚺</m:t>
                    </m:r>
                  </m:oMath>
                </a14:m>
                <a:endParaRPr kumimoji="1" lang="en-US" altLang="zh-CN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Expand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endParaRPr kumimoji="1"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圆角矩形标注 4">
                <a:extLst>
                  <a:ext uri="{FF2B5EF4-FFF2-40B4-BE49-F238E27FC236}">
                    <a16:creationId xmlns:a16="http://schemas.microsoft.com/office/drawing/2014/main" id="{CAA4C7C5-2E2F-594A-B4F0-124C7C53C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blipFill>
                <a:blip r:embed="rId3"/>
                <a:stretch>
                  <a:fillRect b="-5714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88BDDFA9-7DB1-244E-B7F2-F0706F2DEBD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91396" y="2116044"/>
              <a:ext cx="5294990" cy="472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499">
                      <a:extLst>
                        <a:ext uri="{9D8B030D-6E8A-4147-A177-3AD203B41FA5}">
                          <a16:colId xmlns:a16="http://schemas.microsoft.com/office/drawing/2014/main" val="1652860290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1083620443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2221332052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1523897584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2043918666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3508031445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3867774728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1713976980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2065288921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29666539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374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88BDDFA9-7DB1-244E-B7F2-F0706F2DE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957215"/>
                  </p:ext>
                </p:extLst>
              </p:nvPr>
            </p:nvGraphicFramePr>
            <p:xfrm>
              <a:off x="2891396" y="2116044"/>
              <a:ext cx="5294990" cy="472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499">
                      <a:extLst>
                        <a:ext uri="{9D8B030D-6E8A-4147-A177-3AD203B41FA5}">
                          <a16:colId xmlns:a16="http://schemas.microsoft.com/office/drawing/2014/main" val="1652860290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1083620443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2221332052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1523897584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2043918666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3508031445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3867774728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1713976980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2065288921"/>
                        </a:ext>
                      </a:extLst>
                    </a:gridCol>
                    <a:gridCol w="529499">
                      <a:extLst>
                        <a:ext uri="{9D8B030D-6E8A-4147-A177-3AD203B41FA5}">
                          <a16:colId xmlns:a16="http://schemas.microsoft.com/office/drawing/2014/main" val="2966653977"/>
                        </a:ext>
                      </a:extLst>
                    </a:gridCol>
                  </a:tblGrid>
                  <a:tr h="4724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90238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r="-80238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878" r="-7219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374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F969BE4-0114-4D42-AE4C-26D007E96A22}"/>
                  </a:ext>
                </a:extLst>
              </p:cNvPr>
              <p:cNvSpPr txBox="1"/>
              <p:nvPr/>
            </p:nvSpPr>
            <p:spPr>
              <a:xfrm>
                <a:off x="4393614" y="2674806"/>
                <a:ext cx="39028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Top-k</a:t>
                </a:r>
                <a:r>
                  <a:rPr kumimoji="1"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Queue</a:t>
                </a:r>
                <a:r>
                  <a:rPr kumimoji="1"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zh-CN" altLang="en-US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F969BE4-0114-4D42-AE4C-26D007E96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614" y="2674806"/>
                <a:ext cx="3902821" cy="400110"/>
              </a:xfrm>
              <a:prstGeom prst="rect">
                <a:avLst/>
              </a:prstGeom>
              <a:blipFill>
                <a:blip r:embed="rId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>
            <a:extLst>
              <a:ext uri="{FF2B5EF4-FFF2-40B4-BE49-F238E27FC236}">
                <a16:creationId xmlns:a16="http://schemas.microsoft.com/office/drawing/2014/main" id="{9EDD46F0-246A-F747-9C27-F429BB28A017}"/>
              </a:ext>
            </a:extLst>
          </p:cNvPr>
          <p:cNvSpPr/>
          <p:nvPr/>
        </p:nvSpPr>
        <p:spPr bwMode="auto">
          <a:xfrm rot="19639177">
            <a:off x="3162384" y="3025482"/>
            <a:ext cx="1592721" cy="232748"/>
          </a:xfrm>
          <a:prstGeom prst="rightArrow">
            <a:avLst>
              <a:gd name="adj1" fmla="val 50000"/>
              <a:gd name="adj2" fmla="val 67934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algn="ctr"/>
            <a:endParaRPr kumimoji="1"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可选流程 8">
                <a:extLst>
                  <a:ext uri="{FF2B5EF4-FFF2-40B4-BE49-F238E27FC236}">
                    <a16:creationId xmlns:a16="http://schemas.microsoft.com/office/drawing/2014/main" id="{1816A661-F216-DD4A-B873-927B9371CB3E}"/>
                  </a:ext>
                </a:extLst>
              </p:cNvPr>
              <p:cNvSpPr/>
              <p:nvPr/>
            </p:nvSpPr>
            <p:spPr bwMode="auto">
              <a:xfrm>
                <a:off x="2214494" y="3544333"/>
                <a:ext cx="891287" cy="441960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/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𝑛𝑒𝑥𝑡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可选流程 8">
                <a:extLst>
                  <a:ext uri="{FF2B5EF4-FFF2-40B4-BE49-F238E27FC236}">
                    <a16:creationId xmlns:a16="http://schemas.microsoft.com/office/drawing/2014/main" id="{1816A661-F216-DD4A-B873-927B9371C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4494" y="3544333"/>
                <a:ext cx="891287" cy="441960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CAA3AB9-642B-B64B-AE10-49A132ABE13B}"/>
                  </a:ext>
                </a:extLst>
              </p:cNvPr>
              <p:cNvSpPr txBox="1"/>
              <p:nvPr/>
            </p:nvSpPr>
            <p:spPr>
              <a:xfrm>
                <a:off x="2072353" y="4098100"/>
                <a:ext cx="7553427" cy="1121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Maximize</a:t>
                </a:r>
                <a:r>
                  <a:rPr kumimoji="1"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endParaRPr lang="en-US" altLang="zh-CN" sz="2000" i="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" altLang="zh-CN" sz="2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score</m:t>
                      </m:r>
                      <m:d>
                        <m:dPr>
                          <m:ctrlPr>
                            <a:rPr lang="en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" altLang="zh-C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" altLang="zh-C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𝑛𝑒𝑥𝑡</m:t>
                              </m:r>
                            </m:sub>
                          </m:sSub>
                        </m:e>
                      </m:d>
                      <m:r>
                        <a:rPr lang="en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</m:t>
                      </m:r>
                      <m:r>
                        <a:rPr lang="en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𝐹</m:t>
                      </m:r>
                      <m:d>
                        <m:dPr>
                          <m:ctrlPr>
                            <a:rPr lang="en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sz="20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Σ</m:t>
                          </m:r>
                          <m:r>
                            <a:rPr lang="el-GR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l-GR" altLang="zh-C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" altLang="zh-CN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  <m:t>𝑛𝑒𝑥𝑡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−</m:t>
                      </m:r>
                      <m:r>
                        <a:rPr lang="en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𝐹</m:t>
                      </m:r>
                      <m:d>
                        <m:dPr>
                          <m:ctrlPr>
                            <a:rPr lang="en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sz="20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	       </a:t>
                </a:r>
                <a14:m>
                  <m:oMath xmlns:m="http://schemas.openxmlformats.org/officeDocument/2006/math">
                    <m:r>
                      <a:rPr lang="en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𝜆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 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𝑛𝑒𝑥𝑡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+</m:t>
                    </m:r>
                    <m:d>
                      <m:d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1−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𝑛𝑒𝑥𝑡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CAA3AB9-642B-B64B-AE10-49A132AB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53" y="4098100"/>
                <a:ext cx="7553427" cy="1121076"/>
              </a:xfrm>
              <a:prstGeom prst="rect">
                <a:avLst/>
              </a:prstGeom>
              <a:blipFill>
                <a:blip r:embed="rId7"/>
                <a:stretch>
                  <a:fillRect l="-1008" t="-2247" b="-6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形 10" descr="问号">
            <a:extLst>
              <a:ext uri="{FF2B5EF4-FFF2-40B4-BE49-F238E27FC236}">
                <a16:creationId xmlns:a16="http://schemas.microsoft.com/office/drawing/2014/main" id="{453D4918-62A2-F94F-9A7F-6CACFB8FB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3880" y="2023300"/>
            <a:ext cx="606614" cy="60661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2CAD87D-CC47-9847-ABAD-B78EBDC074E0}"/>
              </a:ext>
            </a:extLst>
          </p:cNvPr>
          <p:cNvGrpSpPr/>
          <p:nvPr/>
        </p:nvGrpSpPr>
        <p:grpSpPr>
          <a:xfrm>
            <a:off x="3630741" y="5209151"/>
            <a:ext cx="1424355" cy="1053612"/>
            <a:chOff x="2872461" y="4978242"/>
            <a:chExt cx="1424355" cy="1053612"/>
          </a:xfrm>
        </p:grpSpPr>
        <p:sp>
          <p:nvSpPr>
            <p:cNvPr id="13" name="圆角矩形标注 12">
              <a:extLst>
                <a:ext uri="{FF2B5EF4-FFF2-40B4-BE49-F238E27FC236}">
                  <a16:creationId xmlns:a16="http://schemas.microsoft.com/office/drawing/2014/main" id="{CD15492C-F8A7-7248-BBD7-CED530C51A16}"/>
                </a:ext>
              </a:extLst>
            </p:cNvPr>
            <p:cNvSpPr/>
            <p:nvPr/>
          </p:nvSpPr>
          <p:spPr>
            <a:xfrm>
              <a:off x="2872461" y="5293107"/>
              <a:ext cx="1246059" cy="738747"/>
            </a:xfrm>
            <a:prstGeom prst="wedgeRoundRectCallout">
              <a:avLst>
                <a:gd name="adj1" fmla="val 26490"/>
                <a:gd name="adj2" fmla="val -80801"/>
                <a:gd name="adj3" fmla="val 16667"/>
              </a:avLst>
            </a:prstGeom>
            <a:solidFill>
              <a:schemeClr val="bg1">
                <a:lumMod val="85000"/>
                <a:alpha val="90000"/>
              </a:schemeClr>
            </a:solidFill>
            <a:ln w="15875">
              <a:solidFill>
                <a:schemeClr val="tx1">
                  <a:lumMod val="50000"/>
                  <a:lumOff val="50000"/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Relevance score</a:t>
              </a:r>
              <a:endParaRPr kumimoji="1" lang="zh-CN" altLang="en-US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C49B5513-9CA1-924E-AD1A-A02100DD8BF6}"/>
                </a:ext>
              </a:extLst>
            </p:cNvPr>
            <p:cNvCxnSpPr/>
            <p:nvPr/>
          </p:nvCxnSpPr>
          <p:spPr bwMode="auto">
            <a:xfrm>
              <a:off x="3207487" y="4978242"/>
              <a:ext cx="1089329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207117E-AFB4-4341-8583-3284160A00B7}"/>
              </a:ext>
            </a:extLst>
          </p:cNvPr>
          <p:cNvGrpSpPr/>
          <p:nvPr/>
        </p:nvGrpSpPr>
        <p:grpSpPr>
          <a:xfrm>
            <a:off x="6095999" y="5209151"/>
            <a:ext cx="3106995" cy="1053613"/>
            <a:chOff x="5337719" y="4978242"/>
            <a:chExt cx="3106995" cy="1053613"/>
          </a:xfrm>
        </p:grpSpPr>
        <p:sp>
          <p:nvSpPr>
            <p:cNvPr id="16" name="圆角矩形标注 15">
              <a:extLst>
                <a:ext uri="{FF2B5EF4-FFF2-40B4-BE49-F238E27FC236}">
                  <a16:creationId xmlns:a16="http://schemas.microsoft.com/office/drawing/2014/main" id="{AF280FE2-8797-734A-B65A-8AFA9F2C7DC4}"/>
                </a:ext>
              </a:extLst>
            </p:cNvPr>
            <p:cNvSpPr/>
            <p:nvPr/>
          </p:nvSpPr>
          <p:spPr>
            <a:xfrm>
              <a:off x="5337719" y="5293108"/>
              <a:ext cx="1901139" cy="738747"/>
            </a:xfrm>
            <a:prstGeom prst="wedgeRoundRectCallout">
              <a:avLst>
                <a:gd name="adj1" fmla="val -15924"/>
                <a:gd name="adj2" fmla="val -77828"/>
                <a:gd name="adj3" fmla="val 16667"/>
              </a:avLst>
            </a:prstGeom>
            <a:solidFill>
              <a:schemeClr val="bg1">
                <a:lumMod val="85000"/>
                <a:alpha val="90000"/>
              </a:schemeClr>
            </a:solidFill>
            <a:ln w="15875">
              <a:solidFill>
                <a:schemeClr val="tx1">
                  <a:lumMod val="50000"/>
                  <a:lumOff val="50000"/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marginal</a:t>
              </a:r>
              <a:r>
                <a:rPr kumimoji="1" lang="zh-CN" altLang="en-US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gain in diversity score</a:t>
              </a:r>
              <a:endParaRPr kumimoji="1" lang="zh-CN" altLang="en-US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703C7F56-FE98-1847-A671-372BFFC2AE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17849" y="4978242"/>
              <a:ext cx="2926865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圆角矩形标注 17">
                <a:extLst>
                  <a:ext uri="{FF2B5EF4-FFF2-40B4-BE49-F238E27FC236}">
                    <a16:creationId xmlns:a16="http://schemas.microsoft.com/office/drawing/2014/main" id="{C224D742-9BED-C54A-B165-139179687153}"/>
                  </a:ext>
                </a:extLst>
              </p:cNvPr>
              <p:cNvSpPr/>
              <p:nvPr/>
            </p:nvSpPr>
            <p:spPr>
              <a:xfrm>
                <a:off x="1032387" y="5669907"/>
                <a:ext cx="2101435" cy="987949"/>
              </a:xfrm>
              <a:prstGeom prst="wedgeRoundRectCallout">
                <a:avLst>
                  <a:gd name="adj1" fmla="val 66169"/>
                  <a:gd name="adj2" fmla="val -35274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rel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remains fixed and is calculated only once.</a:t>
                </a:r>
                <a:endParaRPr kumimoji="1" lang="zh-CN" altLang="en-US" dirty="0">
                  <a:solidFill>
                    <a:srgbClr val="7030A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圆角矩形标注 17">
                <a:extLst>
                  <a:ext uri="{FF2B5EF4-FFF2-40B4-BE49-F238E27FC236}">
                    <a16:creationId xmlns:a16="http://schemas.microsoft.com/office/drawing/2014/main" id="{C224D742-9BED-C54A-B165-139179687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7" y="5669907"/>
                <a:ext cx="2101435" cy="987949"/>
              </a:xfrm>
              <a:prstGeom prst="wedgeRoundRectCallout">
                <a:avLst>
                  <a:gd name="adj1" fmla="val 66169"/>
                  <a:gd name="adj2" fmla="val -35274"/>
                  <a:gd name="adj3" fmla="val 16667"/>
                </a:avLst>
              </a:prstGeom>
              <a:blipFill>
                <a:blip r:embed="rId10"/>
                <a:stretch>
                  <a:fillRect b="-3704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标注 18">
                <a:extLst>
                  <a:ext uri="{FF2B5EF4-FFF2-40B4-BE49-F238E27FC236}">
                    <a16:creationId xmlns:a16="http://schemas.microsoft.com/office/drawing/2014/main" id="{4DE21B3F-0D78-8143-AC30-121E9A01CBCC}"/>
                  </a:ext>
                </a:extLst>
              </p:cNvPr>
              <p:cNvSpPr/>
              <p:nvPr/>
            </p:nvSpPr>
            <p:spPr>
              <a:xfrm>
                <a:off x="8538320" y="5605981"/>
                <a:ext cx="2174920" cy="1115799"/>
              </a:xfrm>
              <a:prstGeom prst="wedgeRoundRectCallout">
                <a:avLst>
                  <a:gd name="adj1" fmla="val -66066"/>
                  <a:gd name="adj2" fmla="val -26508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div</m:t>
                        </m:r>
                      </m:sub>
                    </m:sSub>
                    <m:r>
                      <a:rPr kumimoji="1" lang="en-US" altLang="zh-CN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kumimoji="1" lang="en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changes with updates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b="0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Σ</m:t>
                    </m:r>
                  </m:oMath>
                </a14:m>
                <a:r>
                  <a:rPr kumimoji="1"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and requires multiple calculations.</a:t>
                </a:r>
                <a:endParaRPr kumimoji="1" lang="zh-CN" altLang="en-US" dirty="0">
                  <a:solidFill>
                    <a:srgbClr val="7030A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圆角矩形标注 18">
                <a:extLst>
                  <a:ext uri="{FF2B5EF4-FFF2-40B4-BE49-F238E27FC236}">
                    <a16:creationId xmlns:a16="http://schemas.microsoft.com/office/drawing/2014/main" id="{4DE21B3F-0D78-8143-AC30-121E9A01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320" y="5605981"/>
                <a:ext cx="2174920" cy="1115799"/>
              </a:xfrm>
              <a:prstGeom prst="wedgeRoundRectCallout">
                <a:avLst>
                  <a:gd name="adj1" fmla="val -66066"/>
                  <a:gd name="adj2" fmla="val -26508"/>
                  <a:gd name="adj3" fmla="val 16667"/>
                </a:avLst>
              </a:prstGeom>
              <a:blipFill>
                <a:blip r:embed="rId11"/>
                <a:stretch>
                  <a:fillRect t="-5556" r="-495" b="-11111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4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3: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Pruning/Optimization Strategies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Pruning within One Greedy Iteration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AA6C891-3AA0-3B4F-B71F-8137EAFE97BB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195529" y="1742669"/>
                <a:ext cx="9787103" cy="48806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Target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：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return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with maximum score in current iteration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" altLang="zh-CN" sz="2000" dirty="0">
                          <a:latin typeface="Cambria Math" panose="02040503050406030204" pitchFamily="18" charset="0"/>
                        </a:rPr>
                        <m:t>score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altLang="zh-CN" sz="2000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" altLang="zh-CN" sz="2000" i="1" dirty="0">
                              <a:latin typeface="Cambria Math" panose="02040503050406030204" pitchFamily="18" charset="0"/>
                            </a:rPr>
                            <m:t>𝑛𝑒𝑥𝑡</m:t>
                          </m:r>
                        </m:sub>
                      </m:sSub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sz="2000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</a:rPr>
                        <m:t> ∪ {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000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" altLang="zh-CN" sz="2000" i="1" dirty="0">
                              <a:latin typeface="Cambria Math" panose="02040503050406030204" pitchFamily="18" charset="0"/>
                            </a:rPr>
                            <m:t>𝑛𝑒𝑥𝑡</m:t>
                          </m:r>
                        </m:sub>
                      </m:sSub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})−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sz="2000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Pruning Strategy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" altLang="zh-CN" sz="2000" i="0" dirty="0">
                          <a:latin typeface="Cambria Math" panose="02040503050406030204" pitchFamily="18" charset="0"/>
                        </a:rPr>
                        <m:t>UB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l-GR" altLang="zh-CN" sz="2000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</a:rPr>
                        <m:t>) ≥</m:t>
                      </m:r>
                      <m:sSub>
                        <m:sSubPr>
                          <m:ctrlPr>
                            <a:rPr lang="el-GR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i="1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" altLang="zh-CN" sz="2000" i="1" dirty="0">
                              <a:latin typeface="Cambria Math" panose="02040503050406030204" pitchFamily="18" charset="0"/>
                            </a:rPr>
                            <m:t>⪯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" altLang="zh-CN" sz="2000" i="1" dirty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" altLang="zh-CN" sz="2000" i="0" dirty="0">
                          <a:latin typeface="Cambria Math" panose="02040503050406030204" pitchFamily="18" charset="0"/>
                        </a:rPr>
                        <m:t>score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000" i="1" dirty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  <a:p>
                <a:pPr lvl="1"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compute an upper bound UB for any given candidate </a:t>
                </a: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, such that the marginal score of any expanded REE from 𝜑 is no more than UB</a:t>
                </a:r>
              </a:p>
              <a:p>
                <a:pPr lvl="1"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UB</m:t>
                    </m:r>
                    <m:r>
                      <a:rPr lang="en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l-GR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score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, </a:t>
                </a:r>
                <a:r>
                  <a:rPr lang="en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we can safely skip 𝜑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in current iteration, and add 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Compute UB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0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" altLang="zh-CN" sz="20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UB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l-GR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UB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rel</m:t>
                          </m:r>
                        </m:sub>
                      </m:sSub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)·</m:t>
                      </m:r>
                      <m:sSub>
                        <m:sSubPr>
                          <m:ctrlPr>
                            <a:rPr lang="el-GR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UB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l-GR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108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⪯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" altLang="zh-CN" sz="20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" altLang="zh-CN" sz="2000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l-GR" altLang="zh-CN" sz="20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⪯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l-GR" altLang="zh-CN" sz="20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10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000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" altLang="zh-CN" sz="2000" i="1" dirty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m:rPr>
                              <m:sty m:val="p"/>
                            </m:rPr>
                            <a:rPr lang="el-GR" altLang="zh-CN" sz="2000" i="1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000" i="1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AA6C891-3AA0-3B4F-B71F-8137EAFE9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529" y="1742669"/>
                <a:ext cx="9787103" cy="4880679"/>
              </a:xfrm>
              <a:prstGeom prst="rect">
                <a:avLst/>
              </a:prstGeom>
              <a:blipFill>
                <a:blip r:embed="rId3"/>
                <a:stretch>
                  <a:fillRect l="-908" b="-1558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589861A4-5287-A44E-836D-28D1A69A7CD9}"/>
              </a:ext>
            </a:extLst>
          </p:cNvPr>
          <p:cNvSpPr/>
          <p:nvPr/>
        </p:nvSpPr>
        <p:spPr>
          <a:xfrm>
            <a:off x="464143" y="6312310"/>
            <a:ext cx="3195484" cy="419278"/>
          </a:xfrm>
          <a:prstGeom prst="wedgeRoundRectCallout">
            <a:avLst>
              <a:gd name="adj1" fmla="val 61371"/>
              <a:gd name="adj2" fmla="val -23671"/>
              <a:gd name="adj3" fmla="val 16667"/>
            </a:avLst>
          </a:prstGeom>
          <a:solidFill>
            <a:srgbClr val="FFC000">
              <a:alpha val="70000"/>
            </a:srgbClr>
          </a:solidFill>
          <a:ln w="15875">
            <a:solidFill>
              <a:srgbClr val="FFC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" altLang="zh-CN" b="1" i="0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Marginal gain in diversity score</a:t>
            </a:r>
          </a:p>
        </p:txBody>
      </p:sp>
      <p:sp>
        <p:nvSpPr>
          <p:cNvPr id="12" name="圆角矩形标注 11">
            <a:extLst>
              <a:ext uri="{FF2B5EF4-FFF2-40B4-BE49-F238E27FC236}">
                <a16:creationId xmlns:a16="http://schemas.microsoft.com/office/drawing/2014/main" id="{A3C7A39F-3473-8443-8CD9-ED60DBCD249F}"/>
              </a:ext>
            </a:extLst>
          </p:cNvPr>
          <p:cNvSpPr/>
          <p:nvPr/>
        </p:nvSpPr>
        <p:spPr>
          <a:xfrm>
            <a:off x="4155112" y="4958943"/>
            <a:ext cx="2108036" cy="380131"/>
          </a:xfrm>
          <a:prstGeom prst="wedgeRoundRectCallout">
            <a:avLst>
              <a:gd name="adj1" fmla="val 19108"/>
              <a:gd name="adj2" fmla="val 89281"/>
              <a:gd name="adj3" fmla="val 16667"/>
            </a:avLst>
          </a:prstGeom>
          <a:solidFill>
            <a:srgbClr val="FFC000">
              <a:alpha val="70000"/>
            </a:srgbClr>
          </a:solidFill>
          <a:ln w="15875">
            <a:solidFill>
              <a:srgbClr val="FFC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Relevance score UB</a:t>
            </a:r>
            <a:endParaRPr kumimoji="1" lang="zh-CN" altLang="en-US" b="1" dirty="0">
              <a:solidFill>
                <a:srgbClr val="0070C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圆角矩形标注 12">
            <a:extLst>
              <a:ext uri="{FF2B5EF4-FFF2-40B4-BE49-F238E27FC236}">
                <a16:creationId xmlns:a16="http://schemas.microsoft.com/office/drawing/2014/main" id="{A7EDE995-7F9D-D94B-8625-E9ECE29B628E}"/>
              </a:ext>
            </a:extLst>
          </p:cNvPr>
          <p:cNvSpPr/>
          <p:nvPr/>
        </p:nvSpPr>
        <p:spPr>
          <a:xfrm>
            <a:off x="7452107" y="4958944"/>
            <a:ext cx="2108036" cy="380131"/>
          </a:xfrm>
          <a:prstGeom prst="wedgeRoundRectCallout">
            <a:avLst>
              <a:gd name="adj1" fmla="val -21019"/>
              <a:gd name="adj2" fmla="val 83008"/>
              <a:gd name="adj3" fmla="val 16667"/>
            </a:avLst>
          </a:prstGeom>
          <a:solidFill>
            <a:srgbClr val="FFC000">
              <a:alpha val="70000"/>
            </a:srgbClr>
          </a:solidFill>
          <a:ln w="15875">
            <a:solidFill>
              <a:srgbClr val="FFC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Diversity score UB</a:t>
            </a:r>
            <a:endParaRPr kumimoji="1" lang="zh-CN" altLang="en-US" b="1" dirty="0">
              <a:solidFill>
                <a:srgbClr val="0070C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标注 13">
                <a:extLst>
                  <a:ext uri="{FF2B5EF4-FFF2-40B4-BE49-F238E27FC236}">
                    <a16:creationId xmlns:a16="http://schemas.microsoft.com/office/drawing/2014/main" id="{C9B053AB-62CA-3E42-A8D7-966E7B2B7FB8}"/>
                  </a:ext>
                </a:extLst>
              </p:cNvPr>
              <p:cNvSpPr/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Fixing </a:t>
                </a:r>
                <a14:m>
                  <m:oMath xmlns:m="http://schemas.openxmlformats.org/officeDocument/2006/math">
                    <m:r>
                      <a:rPr kumimoji="1" lang="el-GR" altLang="zh-CN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𝚺</m:t>
                    </m:r>
                  </m:oMath>
                </a14:m>
                <a:endParaRPr kumimoji="1" lang="en-US" altLang="zh-CN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Expand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endParaRPr kumimoji="1"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圆角矩形标注 13">
                <a:extLst>
                  <a:ext uri="{FF2B5EF4-FFF2-40B4-BE49-F238E27FC236}">
                    <a16:creationId xmlns:a16="http://schemas.microsoft.com/office/drawing/2014/main" id="{C9B053AB-62CA-3E42-A8D7-966E7B2B7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blipFill>
                <a:blip r:embed="rId4"/>
                <a:stretch>
                  <a:fillRect b="-5714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2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3: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Pruning/Optimization Strategies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Pruning within One Greedy Iteration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标注 13">
                <a:extLst>
                  <a:ext uri="{FF2B5EF4-FFF2-40B4-BE49-F238E27FC236}">
                    <a16:creationId xmlns:a16="http://schemas.microsoft.com/office/drawing/2014/main" id="{C9B053AB-62CA-3E42-A8D7-966E7B2B7FB8}"/>
                  </a:ext>
                </a:extLst>
              </p:cNvPr>
              <p:cNvSpPr/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Fixing </a:t>
                </a:r>
                <a14:m>
                  <m:oMath xmlns:m="http://schemas.openxmlformats.org/officeDocument/2006/math">
                    <m:r>
                      <a:rPr kumimoji="1" lang="el-GR" altLang="zh-CN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𝚺</m:t>
                    </m:r>
                  </m:oMath>
                </a14:m>
                <a:endParaRPr kumimoji="1" lang="en-US" altLang="zh-CN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Expand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endParaRPr kumimoji="1"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圆角矩形标注 13">
                <a:extLst>
                  <a:ext uri="{FF2B5EF4-FFF2-40B4-BE49-F238E27FC236}">
                    <a16:creationId xmlns:a16="http://schemas.microsoft.com/office/drawing/2014/main" id="{C9B053AB-62CA-3E42-A8D7-966E7B2B7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blipFill>
                <a:blip r:embed="rId3"/>
                <a:stretch>
                  <a:fillRect b="-5714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06D545A-5228-AF4A-A726-A56E6BB2A2B5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90094" y="1742669"/>
                <a:ext cx="9518911" cy="48806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Compute UB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0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" altLang="zh-CN" sz="20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UB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l-GR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UB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rel</m:t>
                          </m:r>
                        </m:sub>
                      </m:sSub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)·</m:t>
                      </m:r>
                      <m:sSub>
                        <m:sSubPr>
                          <m:ctrlPr>
                            <a:rPr lang="el-GR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UB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l-GR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108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⪯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" altLang="zh-CN" sz="20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" altLang="zh-CN" sz="2000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l-GR" altLang="zh-CN" sz="20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l-GR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⪯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" altLang="zh-CN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" altLang="zh-CN" sz="2000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l-GR" altLang="zh-CN" sz="20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10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000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" altLang="zh-CN" sz="2000" i="1" dirty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m:rPr>
                              <m:sty m:val="p"/>
                            </m:rPr>
                            <a:rPr lang="el-GR" altLang="zh-CN" sz="2000" i="1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altLang="zh-CN" sz="2000" i="1" dirty="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  <a:p>
                <a:pPr>
                  <a:lnSpc>
                    <a:spcPct val="100000"/>
                  </a:lnSpc>
                  <a:spcBef>
                    <a:spcPts val="1080"/>
                  </a:spcBef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UB for each measures</a:t>
                </a:r>
              </a:p>
              <a:p>
                <a:pPr lvl="1">
                  <a:lnSpc>
                    <a:spcPct val="100000"/>
                  </a:lnSpc>
                  <a:spcBef>
                    <a:spcPts val="108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Relevance (support)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Anti-monotonicity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l-GR" altLang="zh-CN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zh-CN" sz="20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108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Relevance (confidence)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General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altLang="zh-CN" sz="20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108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Relevance (model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𝑴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𝒓𝒆𝒍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)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General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sz="20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108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Diversity (Non-overlap)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Anti-monotonicity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l-GR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l-GR" altLang="zh-CN" sz="20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altLang="zh-CN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108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Diversity (tuple coverage)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Anti-monotonicity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l-GR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l-GR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altLang="zh-CN" sz="20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108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Diversity (attribute distance)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Max-min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Non-increasing</a:t>
                </a:r>
                <a:r>
                  <a:rPr lang="el-GR" altLang="zh-CN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l-GR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1080"/>
                  </a:spcBef>
                </a:pPr>
                <a:endParaRPr lang="en-US" altLang="zh-CN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06D545A-5228-AF4A-A726-A56E6BB2A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94" y="1742669"/>
                <a:ext cx="9518911" cy="4880679"/>
              </a:xfrm>
              <a:prstGeom prst="rect">
                <a:avLst/>
              </a:prstGeom>
              <a:blipFill>
                <a:blip r:embed="rId4"/>
                <a:stretch>
                  <a:fillRect l="-932" b="-1558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99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3: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Pruning/Optimization Strategies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Pruning across Greedy Iterations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—— Upper Bounds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圆角矩形标注 19">
                <a:extLst>
                  <a:ext uri="{FF2B5EF4-FFF2-40B4-BE49-F238E27FC236}">
                    <a16:creationId xmlns:a16="http://schemas.microsoft.com/office/drawing/2014/main" id="{7FE9034A-00B5-B742-B644-EEB4C45F43A3}"/>
                  </a:ext>
                </a:extLst>
              </p:cNvPr>
              <p:cNvSpPr/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a:rPr kumimoji="1" lang="el-GR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𝚺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Fixing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endParaRPr kumimoji="1" lang="zh-CN" altLang="en-US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圆角矩形标注 19">
                <a:extLst>
                  <a:ext uri="{FF2B5EF4-FFF2-40B4-BE49-F238E27FC236}">
                    <a16:creationId xmlns:a16="http://schemas.microsoft.com/office/drawing/2014/main" id="{7FE9034A-00B5-B742-B644-EEB4C45F4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blipFill>
                <a:blip r:embed="rId3"/>
                <a:stretch>
                  <a:fillRect b="-5714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413EA4C-7ACE-E74E-B4CC-5404AF83E610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61884" y="1742669"/>
                <a:ext cx="11130115" cy="39747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Lazy</a:t>
                </a:r>
                <a:r>
                  <a:rPr lang="zh-CN" alt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Evaluation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Idea</a:t>
                </a:r>
              </a:p>
              <a:p>
                <a:pPr lvl="1"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Measures with </a:t>
                </a:r>
                <a:r>
                  <a:rPr lang="en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diminishing returns </a:t>
                </a:r>
                <a:r>
                  <a:rPr lang="en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properties</a:t>
                </a:r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 marL="457200" lvl="1" indent="0" algn="ctr">
                  <a:lnSpc>
                    <a:spcPct val="150000"/>
                  </a:lnSpc>
                  <a:spcBef>
                    <a:spcPts val="6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" altLang="zh-CN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200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" altLang="zh-CN" sz="2200" i="1" dirty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m:rPr>
                              <m:sty m:val="p"/>
                            </m:rPr>
                            <a:rPr lang="el-GR" altLang="zh-CN" sz="2200" i="1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22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dirty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200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CN" sz="2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200" b="0" i="1" dirty="0" smtClean="0">
                          <a:latin typeface="Cambria Math" panose="02040503050406030204" pitchFamily="18" charset="0"/>
                        </a:rPr>
                        <m:t>⊇</m:t>
                      </m:r>
                      <m:r>
                        <m:rPr>
                          <m:sty m:val="p"/>
                        </m:rPr>
                        <a:rPr lang="en-US" altLang="zh-CN" sz="2200" b="0" i="0" dirty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  <a:p>
                <a:pPr lvl="1"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Using UB from last iteration as the (loose) UB in current iteration</a:t>
                </a:r>
              </a:p>
              <a:p>
                <a:pPr marL="457200" lvl="1" indent="0">
                  <a:lnSpc>
                    <a:spcPct val="130000"/>
                  </a:lnSpc>
                  <a:spcBef>
                    <a:spcPts val="6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" altLang="zh-CN" sz="220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UB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p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l-GR" altLang="zh-CN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rel</m:t>
                          </m:r>
                        </m:sub>
                      </m:sSub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)·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UB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bSup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altLang="zh-CN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2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" altLang="zh-CN" sz="22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p>
                    <m:d>
                      <m:dPr>
                        <m:ctrlPr>
                          <a:rPr lang="en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score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 no need to compute the true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2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" altLang="zh-CN" sz="2200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l-GR" altLang="zh-CN" sz="2200" i="1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If diversity measure is 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non-increasing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 we can simply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bSup>
                    <m:d>
                      <m:dPr>
                        <m:ctrlPr>
                          <a:rPr lang="en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2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680"/>
                  </a:spcBef>
                </a:pPr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413EA4C-7ACE-E74E-B4CC-5404AF83E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84" y="1742669"/>
                <a:ext cx="11130115" cy="3974744"/>
              </a:xfrm>
              <a:prstGeom prst="rect">
                <a:avLst/>
              </a:prstGeom>
              <a:blipFill>
                <a:blip r:embed="rId4"/>
                <a:stretch>
                  <a:fillRect l="-911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圆角矩形 21">
                <a:extLst>
                  <a:ext uri="{FF2B5EF4-FFF2-40B4-BE49-F238E27FC236}">
                    <a16:creationId xmlns:a16="http://schemas.microsoft.com/office/drawing/2014/main" id="{4A43426C-2D8C-A34E-B901-ABF27F846904}"/>
                  </a:ext>
                </a:extLst>
              </p:cNvPr>
              <p:cNvSpPr/>
              <p:nvPr/>
            </p:nvSpPr>
            <p:spPr>
              <a:xfrm>
                <a:off x="660788" y="5743861"/>
                <a:ext cx="8797844" cy="9206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45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" altLang="zh-CN" sz="20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bSup>
                    <m:d>
                      <m:dPr>
                        <m:ctrlPr>
                          <a:rPr lang="en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m:rPr>
                        <m:sty m:val="p"/>
                      </m:rPr>
                      <a:rPr lang="en-US" altLang="zh-CN" sz="2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;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zh-CN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r>
                      <a:rPr lang="en-US" altLang="zh-CN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altLang="zh-CN" sz="2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45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" altLang="zh-CN" sz="20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bSup>
                    <m:d>
                      <m:dPr>
                        <m:ctrlPr>
                          <a:rPr lang="en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  <m:d>
                      <m:dPr>
                        <m:ctrlPr>
                          <a:rPr lang="en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altLang="zh-CN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22" name="圆角矩形 21">
                <a:extLst>
                  <a:ext uri="{FF2B5EF4-FFF2-40B4-BE49-F238E27FC236}">
                    <a16:creationId xmlns:a16="http://schemas.microsoft.com/office/drawing/2014/main" id="{4A43426C-2D8C-A34E-B901-ABF27F846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8" y="5743861"/>
                <a:ext cx="8797844" cy="920632"/>
              </a:xfrm>
              <a:prstGeom prst="round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圆角矩形标注 22">
                <a:extLst>
                  <a:ext uri="{FF2B5EF4-FFF2-40B4-BE49-F238E27FC236}">
                    <a16:creationId xmlns:a16="http://schemas.microsoft.com/office/drawing/2014/main" id="{6F08CAF4-BE1F-0745-9D3E-8026414CBE72}"/>
                  </a:ext>
                </a:extLst>
              </p:cNvPr>
              <p:cNvSpPr/>
              <p:nvPr/>
            </p:nvSpPr>
            <p:spPr>
              <a:xfrm>
                <a:off x="9838766" y="5799500"/>
                <a:ext cx="2166422" cy="809353"/>
              </a:xfrm>
              <a:prstGeom prst="wedgeRoundRectCallout">
                <a:avLst>
                  <a:gd name="adj1" fmla="val -64331"/>
                  <a:gd name="adj2" fmla="val -17828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𝐔𝐁</m:t>
                        </m:r>
                      </m:e>
                      <m:sub>
                        <m:r>
                          <a:rPr lang="en-US" altLang="zh-CN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𝐝𝐢𝐯</m:t>
                        </m:r>
                      </m:sub>
                      <m:sup>
                        <m:r>
                          <a:rPr lang="en-US" altLang="zh-CN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𝐥𝐚𝐳𝐲</m:t>
                        </m:r>
                      </m:sup>
                    </m:sSubSup>
                    <m:r>
                      <a:rPr lang="en-US" altLang="zh-CN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altLang="zh-CN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holds</a:t>
                </a:r>
                <a:r>
                  <a:rPr kumimoji="1" lang="zh-CN" alt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kumimoji="1" lang="zh-CN" alt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updating</a:t>
                </a:r>
                <a:r>
                  <a:rPr kumimoji="1" lang="zh-CN" alt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l-GR" altLang="zh-CN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𝚺</m:t>
                    </m:r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CN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endParaRPr kumimoji="1" lang="zh-CN" alt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圆角矩形标注 22">
                <a:extLst>
                  <a:ext uri="{FF2B5EF4-FFF2-40B4-BE49-F238E27FC236}">
                    <a16:creationId xmlns:a16="http://schemas.microsoft.com/office/drawing/2014/main" id="{6F08CAF4-BE1F-0745-9D3E-8026414CB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766" y="5799500"/>
                <a:ext cx="2166422" cy="809353"/>
              </a:xfrm>
              <a:prstGeom prst="wedgeRoundRectCallout">
                <a:avLst>
                  <a:gd name="adj1" fmla="val -64331"/>
                  <a:gd name="adj2" fmla="val -17828"/>
                  <a:gd name="adj3" fmla="val 16667"/>
                </a:avLst>
              </a:prstGeom>
              <a:blipFill>
                <a:blip r:embed="rId6"/>
                <a:stretch>
                  <a:fillRect b="-4545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圆角矩形标注 23">
            <a:extLst>
              <a:ext uri="{FF2B5EF4-FFF2-40B4-BE49-F238E27FC236}">
                <a16:creationId xmlns:a16="http://schemas.microsoft.com/office/drawing/2014/main" id="{41DB8908-A177-034E-80D8-68B3930AF770}"/>
              </a:ext>
            </a:extLst>
          </p:cNvPr>
          <p:cNvSpPr/>
          <p:nvPr/>
        </p:nvSpPr>
        <p:spPr>
          <a:xfrm>
            <a:off x="91750" y="2787947"/>
            <a:ext cx="3067664" cy="416955"/>
          </a:xfrm>
          <a:prstGeom prst="wedgeRoundRectCallout">
            <a:avLst>
              <a:gd name="adj1" fmla="val 76292"/>
              <a:gd name="adj2" fmla="val -53087"/>
              <a:gd name="adj3" fmla="val 16667"/>
            </a:avLst>
          </a:prstGeom>
          <a:solidFill>
            <a:srgbClr val="FFC000">
              <a:alpha val="70000"/>
            </a:srgbClr>
          </a:solidFill>
          <a:ln w="15875">
            <a:solidFill>
              <a:srgbClr val="FFC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Non-overlap / Tuple Coverage</a:t>
            </a:r>
            <a:endParaRPr kumimoji="1" lang="zh-CN" altLang="en-US" b="1" dirty="0">
              <a:solidFill>
                <a:srgbClr val="0070C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5" name="圆角矩形标注 24">
            <a:extLst>
              <a:ext uri="{FF2B5EF4-FFF2-40B4-BE49-F238E27FC236}">
                <a16:creationId xmlns:a16="http://schemas.microsoft.com/office/drawing/2014/main" id="{DF2C4FBE-AB60-7B41-A548-97FD78F0A760}"/>
              </a:ext>
            </a:extLst>
          </p:cNvPr>
          <p:cNvSpPr/>
          <p:nvPr/>
        </p:nvSpPr>
        <p:spPr>
          <a:xfrm>
            <a:off x="91750" y="4768194"/>
            <a:ext cx="2884163" cy="416955"/>
          </a:xfrm>
          <a:prstGeom prst="wedgeRoundRectCallout">
            <a:avLst>
              <a:gd name="adj1" fmla="val 85967"/>
              <a:gd name="adj2" fmla="val 64517"/>
              <a:gd name="adj3" fmla="val 16667"/>
            </a:avLst>
          </a:prstGeom>
          <a:solidFill>
            <a:srgbClr val="FFC000">
              <a:alpha val="70000"/>
            </a:srgbClr>
          </a:solidFill>
          <a:ln w="15875">
            <a:solidFill>
              <a:srgbClr val="FFC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zh-CN" b="1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Max-Min Attribute Distance</a:t>
            </a:r>
            <a:endParaRPr kumimoji="1" lang="zh-CN" altLang="en-US" b="1" dirty="0">
              <a:solidFill>
                <a:srgbClr val="0070C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791D3A0-9DF9-654F-85FF-B8668B97DE43}"/>
              </a:ext>
            </a:extLst>
          </p:cNvPr>
          <p:cNvSpPr txBox="1"/>
          <p:nvPr/>
        </p:nvSpPr>
        <p:spPr>
          <a:xfrm>
            <a:off x="3624078" y="6239731"/>
            <a:ext cx="1262554" cy="40225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zh-CN" altLang="en-US" sz="20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23A15B7-8088-714F-AA2E-65C8EF6C5163}"/>
              </a:ext>
            </a:extLst>
          </p:cNvPr>
          <p:cNvSpPr txBox="1"/>
          <p:nvPr/>
        </p:nvSpPr>
        <p:spPr>
          <a:xfrm>
            <a:off x="894735" y="6253130"/>
            <a:ext cx="272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within/across iterations</a:t>
            </a:r>
            <a:endParaRPr kumimoji="1" lang="zh-CN" altLang="en-US" sz="2000" b="1" dirty="0">
              <a:solidFill>
                <a:srgbClr val="FF000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3: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Pruning/Optimization Strategies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Pruning across Greedy Iterations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—— Lower Bounds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4">
                <a:extLst>
                  <a:ext uri="{FF2B5EF4-FFF2-40B4-BE49-F238E27FC236}">
                    <a16:creationId xmlns:a16="http://schemas.microsoft.com/office/drawing/2014/main" id="{F9C40EAF-5A74-9140-84DF-49C2BF294664}"/>
                  </a:ext>
                </a:extLst>
              </p:cNvPr>
              <p:cNvSpPr/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a:rPr kumimoji="1" lang="el-GR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𝚺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Fixing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endParaRPr kumimoji="1" lang="zh-CN" altLang="en-US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圆角矩形标注 4">
                <a:extLst>
                  <a:ext uri="{FF2B5EF4-FFF2-40B4-BE49-F238E27FC236}">
                    <a16:creationId xmlns:a16="http://schemas.microsoft.com/office/drawing/2014/main" id="{F9C40EAF-5A74-9140-84DF-49C2BF294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blipFill>
                <a:blip r:embed="rId3"/>
                <a:stretch>
                  <a:fillRect b="-5714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B975812-C2CA-A342-8130-F4239ED97C0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311519" y="1871614"/>
                <a:ext cx="5836533" cy="667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" altLang="zh-CN" sz="24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p>
                    <m:d>
                      <m:dPr>
                        <m:ctrlPr>
                          <a:rPr lang="en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" altLang="zh-CN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p>
                    <m:d>
                      <m:dPr>
                        <m:endChr m:val="|"/>
                        <m:ctrlPr>
                          <a:rPr lang="en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prune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𝜑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B975812-C2CA-A342-8130-F4239ED97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19" y="1871614"/>
                <a:ext cx="5836533" cy="667368"/>
              </a:xfrm>
              <a:prstGeom prst="rect">
                <a:avLst/>
              </a:prstGeom>
              <a:blipFill>
                <a:blip r:embed="rId4"/>
                <a:stretch>
                  <a:fillRect l="-1735" b="-1887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标注 6">
                <a:extLst>
                  <a:ext uri="{FF2B5EF4-FFF2-40B4-BE49-F238E27FC236}">
                    <a16:creationId xmlns:a16="http://schemas.microsoft.com/office/drawing/2014/main" id="{38F3BE9A-98BB-3C45-9FF3-F772B7F3F56D}"/>
                  </a:ext>
                </a:extLst>
              </p:cNvPr>
              <p:cNvSpPr/>
              <p:nvPr/>
            </p:nvSpPr>
            <p:spPr>
              <a:xfrm>
                <a:off x="116356" y="2644163"/>
                <a:ext cx="2390326" cy="1712450"/>
              </a:xfrm>
              <a:prstGeom prst="wedgeRoundRectCallout">
                <a:avLst>
                  <a:gd name="adj1" fmla="val 36214"/>
                  <a:gd name="adj2" fmla="val -64562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𝑖</m:t>
                      </m:r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𝑘</m:t>
                      </m:r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kumimoji="1" lang="en-US" altLang="zh-CN" b="0" i="1" dirty="0">
                  <a:solidFill>
                    <a:srgbClr val="7030A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𝑝𝑎𝑠𝑡</m:t>
                        </m:r>
                      </m:sub>
                    </m:sSub>
                  </m:oMath>
                </a14:m>
                <a:r>
                  <a:rPr kumimoji="1" lang="zh-CN" altLang="en-US" b="1" i="1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is the</a:t>
                </a:r>
              </a:p>
              <a:p>
                <a:pPr algn="ctr">
                  <a:spcBef>
                    <a:spcPts val="0"/>
                  </a:spcBef>
                </a:pPr>
                <a:r>
                  <a:rPr kumimoji="1"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𝑖</m:t>
                    </m:r>
                  </m:oMath>
                </a14:m>
                <a:r>
                  <a:rPr kumimoji="1"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𝑡h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rule among valid candidates that were visited by descending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" altLang="zh-CN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p>
                    <m:d>
                      <m:dPr>
                        <m:endChr m:val="|"/>
                        <m:ctrlPr>
                          <a:rPr lang="en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>
                  <a:solidFill>
                    <a:srgbClr val="7030A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圆角矩形标注 6">
                <a:extLst>
                  <a:ext uri="{FF2B5EF4-FFF2-40B4-BE49-F238E27FC236}">
                    <a16:creationId xmlns:a16="http://schemas.microsoft.com/office/drawing/2014/main" id="{38F3BE9A-98BB-3C45-9FF3-F772B7F3F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6" y="2644163"/>
                <a:ext cx="2390326" cy="1712450"/>
              </a:xfrm>
              <a:prstGeom prst="wedgeRoundRectCallout">
                <a:avLst>
                  <a:gd name="adj1" fmla="val 36214"/>
                  <a:gd name="adj2" fmla="val -64562"/>
                  <a:gd name="adj3" fmla="val 16667"/>
                </a:avLst>
              </a:prstGeom>
              <a:blipFill>
                <a:blip r:embed="rId5"/>
                <a:stretch>
                  <a:fillRect b="-3797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4">
                <a:extLst>
                  <a:ext uri="{FF2B5EF4-FFF2-40B4-BE49-F238E27FC236}">
                    <a16:creationId xmlns:a16="http://schemas.microsoft.com/office/drawing/2014/main" id="{45943687-AAE8-524F-BBCC-307C53A9076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29672" y="4785789"/>
              <a:ext cx="5715540" cy="472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1554">
                      <a:extLst>
                        <a:ext uri="{9D8B030D-6E8A-4147-A177-3AD203B41FA5}">
                          <a16:colId xmlns:a16="http://schemas.microsoft.com/office/drawing/2014/main" val="1652860290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1083620443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2221332052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1523897584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2043918666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3508031445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3867774728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1713976980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2065288921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29666539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2" charset="-122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2" charset="-122"/>
                          </a:endParaRPr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374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4">
                <a:extLst>
                  <a:ext uri="{FF2B5EF4-FFF2-40B4-BE49-F238E27FC236}">
                    <a16:creationId xmlns:a16="http://schemas.microsoft.com/office/drawing/2014/main" id="{45943687-AAE8-524F-BBCC-307C53A907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9091891"/>
                  </p:ext>
                </p:extLst>
              </p:nvPr>
            </p:nvGraphicFramePr>
            <p:xfrm>
              <a:off x="4529672" y="4785789"/>
              <a:ext cx="5715540" cy="472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1554">
                      <a:extLst>
                        <a:ext uri="{9D8B030D-6E8A-4147-A177-3AD203B41FA5}">
                          <a16:colId xmlns:a16="http://schemas.microsoft.com/office/drawing/2014/main" val="1652860290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1083620443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2221332052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1523897584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2043918666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3508031445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3867774728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1713976980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2065288921"/>
                        </a:ext>
                      </a:extLst>
                    </a:gridCol>
                    <a:gridCol w="571554">
                      <a:extLst>
                        <a:ext uri="{9D8B030D-6E8A-4147-A177-3AD203B41FA5}">
                          <a16:colId xmlns:a16="http://schemas.microsoft.com/office/drawing/2014/main" val="2966653977"/>
                        </a:ext>
                      </a:extLst>
                    </a:gridCol>
                  </a:tblGrid>
                  <a:tr h="4724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r="-906667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000" r="-806667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000" r="-706667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endParaRPr lang="zh-CN" altLang="en-US" sz="2000" dirty="0"/>
                        </a:p>
                      </a:txBody>
                      <a:tcPr anchor="ctr">
                        <a:solidFill>
                          <a:srgbClr val="DBED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374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558A3-0C74-CD4C-9335-4C9365E64FFB}"/>
                  </a:ext>
                </a:extLst>
              </p:cNvPr>
              <p:cNvSpPr txBox="1"/>
              <p:nvPr/>
            </p:nvSpPr>
            <p:spPr>
              <a:xfrm>
                <a:off x="5614219" y="5363411"/>
                <a:ext cx="3341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Top-k</a:t>
                </a:r>
                <a:r>
                  <a:rPr kumimoji="1"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Queue</a:t>
                </a:r>
                <a:r>
                  <a:rPr kumimoji="1"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zh-CN" altLang="en-US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558A3-0C74-CD4C-9335-4C9365E64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19" y="5363411"/>
                <a:ext cx="3341239" cy="400110"/>
              </a:xfrm>
              <a:prstGeom prst="rect">
                <a:avLst/>
              </a:prstGeom>
              <a:blipFill>
                <a:blip r:embed="rId7"/>
                <a:stretch>
                  <a:fillRect l="-1136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大括号 9">
            <a:extLst>
              <a:ext uri="{FF2B5EF4-FFF2-40B4-BE49-F238E27FC236}">
                <a16:creationId xmlns:a16="http://schemas.microsoft.com/office/drawing/2014/main" id="{2A7CC47C-74A9-EF4D-9F3B-7DF430D7EF7C}"/>
              </a:ext>
            </a:extLst>
          </p:cNvPr>
          <p:cNvSpPr/>
          <p:nvPr/>
        </p:nvSpPr>
        <p:spPr bwMode="auto">
          <a:xfrm rot="16200000">
            <a:off x="8067909" y="2620181"/>
            <a:ext cx="301085" cy="3896209"/>
          </a:xfrm>
          <a:prstGeom prst="rightBrace">
            <a:avLst/>
          </a:prstGeom>
          <a:noFill/>
          <a:ln w="28575">
            <a:solidFill>
              <a:srgbClr val="7030A0">
                <a:alpha val="66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18A2856-291E-E249-B040-3F50CC0A152F}"/>
                  </a:ext>
                </a:extLst>
              </p:cNvPr>
              <p:cNvSpPr txBox="1"/>
              <p:nvPr/>
            </p:nvSpPr>
            <p:spPr>
              <a:xfrm>
                <a:off x="7387442" y="4022691"/>
                <a:ext cx="16456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𝑖</m:t>
                      </m:r>
                      <m:r>
                        <a:rPr kumimoji="1"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𝑘</m:t>
                      </m:r>
                      <m:r>
                        <a:rPr kumimoji="1"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kumimoji="1" lang="en-US" altLang="zh-CN" sz="2000" b="0" i="1" dirty="0">
                  <a:solidFill>
                    <a:srgbClr val="7030A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18A2856-291E-E249-B040-3F50CC0A1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42" y="4022691"/>
                <a:ext cx="164564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A526BEAA-6704-DD4A-A6D6-CE1DE3433668}"/>
                  </a:ext>
                </a:extLst>
              </p:cNvPr>
              <p:cNvSpPr/>
              <p:nvPr/>
            </p:nvSpPr>
            <p:spPr bwMode="auto">
              <a:xfrm>
                <a:off x="842851" y="4785789"/>
                <a:ext cx="2743729" cy="185545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endParaRPr lang="en-US" altLang="zh-CN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" altLang="zh-CN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" altLang="zh-CN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" altLang="zh-CN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" altLang="zh-CN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/>
                <a:r>
                  <a:rPr kumimoji="1" lang="en-US" altLang="zh-CN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" altLang="zh-CN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" altLang="zh-CN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sz="20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0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/>
                <a:endParaRPr kumimoji="1" lang="zh-CN" altLang="en-US" sz="105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A526BEAA-6704-DD4A-A6D6-CE1DE3433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851" y="4785789"/>
                <a:ext cx="2743729" cy="185545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DE1E7DC6-D926-FA4A-A9DB-276304BBB77E}"/>
              </a:ext>
            </a:extLst>
          </p:cNvPr>
          <p:cNvSpPr txBox="1"/>
          <p:nvPr/>
        </p:nvSpPr>
        <p:spPr>
          <a:xfrm>
            <a:off x="1103200" y="4568286"/>
            <a:ext cx="22230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Valid Rules Visited</a:t>
            </a:r>
            <a:endParaRPr kumimoji="1" lang="zh-CN" altLang="en-US" sz="20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E265B5-503B-A64E-BC3D-A3721086493B}"/>
                  </a:ext>
                </a:extLst>
              </p:cNvPr>
              <p:cNvSpPr txBox="1"/>
              <p:nvPr/>
            </p:nvSpPr>
            <p:spPr>
              <a:xfrm>
                <a:off x="2214716" y="2248804"/>
                <a:ext cx="6945623" cy="1172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" altLang="zh-CN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" altLang="zh-CN" sz="22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p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l-GR" altLang="zh-CN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rel</m:t>
                          </m:r>
                        </m:sub>
                      </m:sSub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)·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bSup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200" i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bSup>
                      <m:d>
                        <m:dPr>
                          <m:ctrlPr>
                            <a:rPr lang="en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⊇</m:t>
                      </m:r>
                      <m:r>
                        <m:rPr>
                          <m:sty m:val="p"/>
                        </m:rPr>
                        <a:rPr lang="en-US" altLang="zh-CN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E265B5-503B-A64E-BC3D-A3721086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16" y="2248804"/>
                <a:ext cx="6945623" cy="1172309"/>
              </a:xfrm>
              <a:prstGeom prst="rect">
                <a:avLst/>
              </a:prstGeom>
              <a:blipFill>
                <a:blip r:embed="rId10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8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Technique 3: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Pruning/Optimization Strategies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Pruning across Greedy Iterations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—— Lower Bounds</a:t>
            </a:r>
            <a:endParaRPr lang="en" altLang="zh-CN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4">
                <a:extLst>
                  <a:ext uri="{FF2B5EF4-FFF2-40B4-BE49-F238E27FC236}">
                    <a16:creationId xmlns:a16="http://schemas.microsoft.com/office/drawing/2014/main" id="{F9C40EAF-5A74-9140-84DF-49C2BF294664}"/>
                  </a:ext>
                </a:extLst>
              </p:cNvPr>
              <p:cNvSpPr/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a:rPr kumimoji="1" lang="el-GR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𝚺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en-US" altLang="zh-CN" sz="20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Fixing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𝝋</m:t>
                    </m:r>
                  </m:oMath>
                </a14:m>
                <a:endParaRPr kumimoji="1" lang="zh-CN" altLang="en-US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圆角矩形标注 4">
                <a:extLst>
                  <a:ext uri="{FF2B5EF4-FFF2-40B4-BE49-F238E27FC236}">
                    <a16:creationId xmlns:a16="http://schemas.microsoft.com/office/drawing/2014/main" id="{F9C40EAF-5A74-9140-84DF-49C2BF294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088" y="1365797"/>
                <a:ext cx="1552304" cy="857591"/>
              </a:xfrm>
              <a:prstGeom prst="wedgeRoundRectCallout">
                <a:avLst>
                  <a:gd name="adj1" fmla="val -65651"/>
                  <a:gd name="adj2" fmla="val -13925"/>
                  <a:gd name="adj3" fmla="val 16667"/>
                </a:avLst>
              </a:prstGeom>
              <a:blipFill>
                <a:blip r:embed="rId3"/>
                <a:stretch>
                  <a:fillRect b="-5714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B975812-C2CA-A342-8130-F4239ED97C0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311519" y="1871613"/>
                <a:ext cx="5443242" cy="6623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680"/>
                  </a:spcBef>
                </a:pP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" altLang="zh-CN" sz="24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p>
                    <m:d>
                      <m:dPr>
                        <m:ctrlPr>
                          <a:rPr lang="en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" altLang="zh-CN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p>
                    <m:d>
                      <m:dPr>
                        <m:endChr m:val="|"/>
                        <m:ctrlPr>
                          <a:rPr lang="en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prune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𝜑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B975812-C2CA-A342-8130-F4239ED97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19" y="1871613"/>
                <a:ext cx="5443242" cy="662347"/>
              </a:xfrm>
              <a:prstGeom prst="rect">
                <a:avLst/>
              </a:prstGeom>
              <a:blipFill>
                <a:blip r:embed="rId4"/>
                <a:stretch>
                  <a:fillRect l="-1865" b="-1887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标注 6">
                <a:extLst>
                  <a:ext uri="{FF2B5EF4-FFF2-40B4-BE49-F238E27FC236}">
                    <a16:creationId xmlns:a16="http://schemas.microsoft.com/office/drawing/2014/main" id="{38F3BE9A-98BB-3C45-9FF3-F772B7F3F56D}"/>
                  </a:ext>
                </a:extLst>
              </p:cNvPr>
              <p:cNvSpPr/>
              <p:nvPr/>
            </p:nvSpPr>
            <p:spPr>
              <a:xfrm>
                <a:off x="116356" y="2644163"/>
                <a:ext cx="2390326" cy="1712450"/>
              </a:xfrm>
              <a:prstGeom prst="wedgeRoundRectCallout">
                <a:avLst>
                  <a:gd name="adj1" fmla="val 36214"/>
                  <a:gd name="adj2" fmla="val -64562"/>
                  <a:gd name="adj3" fmla="val 16667"/>
                </a:avLst>
              </a:prstGeom>
              <a:solidFill>
                <a:srgbClr val="FFC000">
                  <a:alpha val="70000"/>
                </a:srgbClr>
              </a:solidFill>
              <a:ln w="15875">
                <a:solidFill>
                  <a:srgbClr val="FFC000">
                    <a:alpha val="7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𝑖</m:t>
                      </m:r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𝑘</m:t>
                      </m:r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kumimoji="1" lang="en-US" altLang="zh-CN" b="0" i="1" dirty="0">
                  <a:solidFill>
                    <a:srgbClr val="7030A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𝑝𝑎𝑠𝑡</m:t>
                        </m:r>
                      </m:sub>
                    </m:sSub>
                  </m:oMath>
                </a14:m>
                <a:r>
                  <a:rPr kumimoji="1" lang="zh-CN" altLang="en-US" b="1" i="1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is the</a:t>
                </a:r>
              </a:p>
              <a:p>
                <a:pPr algn="ctr">
                  <a:spcBef>
                    <a:spcPts val="0"/>
                  </a:spcBef>
                </a:pPr>
                <a:r>
                  <a:rPr kumimoji="1"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𝑖</m:t>
                    </m:r>
                  </m:oMath>
                </a14:m>
                <a:r>
                  <a:rPr kumimoji="1"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𝑡h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rule among valid candidates that were visited by descending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" altLang="zh-CN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p>
                    <m:d>
                      <m:dPr>
                        <m:endChr m:val="|"/>
                        <m:ctrlPr>
                          <a:rPr lang="en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>
                  <a:solidFill>
                    <a:srgbClr val="7030A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圆角矩形标注 6">
                <a:extLst>
                  <a:ext uri="{FF2B5EF4-FFF2-40B4-BE49-F238E27FC236}">
                    <a16:creationId xmlns:a16="http://schemas.microsoft.com/office/drawing/2014/main" id="{38F3BE9A-98BB-3C45-9FF3-F772B7F3F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6" y="2644163"/>
                <a:ext cx="2390326" cy="1712450"/>
              </a:xfrm>
              <a:prstGeom prst="wedgeRoundRectCallout">
                <a:avLst>
                  <a:gd name="adj1" fmla="val 36214"/>
                  <a:gd name="adj2" fmla="val -64562"/>
                  <a:gd name="adj3" fmla="val 16667"/>
                </a:avLst>
              </a:prstGeom>
              <a:blipFill>
                <a:blip r:embed="rId5"/>
                <a:stretch>
                  <a:fillRect b="-3797"/>
                </a:stretch>
              </a:blipFill>
              <a:ln w="15875">
                <a:solidFill>
                  <a:srgbClr val="FFC000">
                    <a:alpha val="78000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C0E0FF0-7E60-AE43-99CB-1E9CD06CD1C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311519" y="4466816"/>
                <a:ext cx="8311560" cy="21523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Attribute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Non-overlap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(AN)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bSup>
                    <m:d>
                      <m:dPr>
                        <m:ctrlPr>
                          <a:rPr lang="en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=−2|</m:t>
                    </m:r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sz="22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Predicate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Non-overlap (PN)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bSup>
                    <m:d>
                      <m:dPr>
                        <m:ctrlPr>
                          <a:rPr lang="en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=−|</m:t>
                    </m:r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sz="22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Tuple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coverage (TC)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bSup>
                    <m:d>
                      <m:dPr>
                        <m:ctrlPr>
                          <a:rPr lang="en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2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Max-Min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Edit/Jaccard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Distance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bSup>
                    <m:d>
                      <m:dPr>
                        <m:ctrlPr>
                          <a:rPr lang="en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lazy</m:t>
                        </m:r>
                      </m:sup>
                    </m:sSubSup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2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C0E0FF0-7E60-AE43-99CB-1E9CD06CD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19" y="4466816"/>
                <a:ext cx="8311560" cy="2152342"/>
              </a:xfrm>
              <a:prstGeom prst="rect">
                <a:avLst/>
              </a:prstGeom>
              <a:blipFill>
                <a:blip r:embed="rId6"/>
                <a:stretch>
                  <a:fillRect l="-1069" b="-2339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4EF3ED-5A17-D040-B575-6A847C0DE785}"/>
                  </a:ext>
                </a:extLst>
              </p:cNvPr>
              <p:cNvSpPr txBox="1"/>
              <p:nvPr/>
            </p:nvSpPr>
            <p:spPr>
              <a:xfrm>
                <a:off x="2214716" y="2248804"/>
                <a:ext cx="6945623" cy="1172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" altLang="zh-CN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" altLang="zh-CN" sz="22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p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l-GR" altLang="zh-CN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rel</m:t>
                          </m:r>
                        </m:sub>
                      </m:sSub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)·</m:t>
                      </m:r>
                      <m:sSubSup>
                        <m:sSubSupPr>
                          <m:ctrlPr>
                            <a:rPr lang="en-US" altLang="zh-CN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bSup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zh-CN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200" i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lazy</m:t>
                          </m:r>
                        </m:sup>
                      </m:sSubSup>
                      <m:d>
                        <m:dPr>
                          <m:ctrlPr>
                            <a:rPr lang="en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div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⊇</m:t>
                      </m:r>
                      <m:r>
                        <m:rPr>
                          <m:sty m:val="p"/>
                        </m:rPr>
                        <a:rPr lang="en-US" altLang="zh-CN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4EF3ED-5A17-D040-B575-6A847C0DE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16" y="2248804"/>
                <a:ext cx="6945623" cy="1172309"/>
              </a:xfrm>
              <a:prstGeom prst="rect">
                <a:avLst/>
              </a:prstGeom>
              <a:blipFill>
                <a:blip r:embed="rId7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349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Experimental Settings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719C975-02F4-3545-9927-7B059A559344}"/>
              </a:ext>
            </a:extLst>
          </p:cNvPr>
          <p:cNvGraphicFramePr>
            <a:graphicFrameLocks/>
          </p:cNvGraphicFramePr>
          <p:nvPr/>
        </p:nvGraphicFramePr>
        <p:xfrm>
          <a:off x="2818485" y="1489339"/>
          <a:ext cx="74043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72">
                  <a:extLst>
                    <a:ext uri="{9D8B030D-6E8A-4147-A177-3AD203B41FA5}">
                      <a16:colId xmlns:a16="http://schemas.microsoft.com/office/drawing/2014/main" val="2459630002"/>
                    </a:ext>
                  </a:extLst>
                </a:gridCol>
                <a:gridCol w="1408572">
                  <a:extLst>
                    <a:ext uri="{9D8B030D-6E8A-4147-A177-3AD203B41FA5}">
                      <a16:colId xmlns:a16="http://schemas.microsoft.com/office/drawing/2014/main" val="3358551216"/>
                    </a:ext>
                  </a:extLst>
                </a:gridCol>
                <a:gridCol w="1583373">
                  <a:extLst>
                    <a:ext uri="{9D8B030D-6E8A-4147-A177-3AD203B41FA5}">
                      <a16:colId xmlns:a16="http://schemas.microsoft.com/office/drawing/2014/main" val="94550234"/>
                    </a:ext>
                  </a:extLst>
                </a:gridCol>
                <a:gridCol w="1588463">
                  <a:extLst>
                    <a:ext uri="{9D8B030D-6E8A-4147-A177-3AD203B41FA5}">
                      <a16:colId xmlns:a16="http://schemas.microsoft.com/office/drawing/2014/main" val="2349318148"/>
                    </a:ext>
                  </a:extLst>
                </a:gridCol>
                <a:gridCol w="1415360">
                  <a:extLst>
                    <a:ext uri="{9D8B030D-6E8A-4147-A177-3AD203B41FA5}">
                      <a16:colId xmlns:a16="http://schemas.microsoft.com/office/drawing/2014/main" val="1511149667"/>
                    </a:ext>
                  </a:extLst>
                </a:gridCol>
              </a:tblGrid>
              <a:tr h="2056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#tuple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#attributes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#relations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48537"/>
                  </a:ext>
                </a:extLst>
              </a:tr>
              <a:tr h="2056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Adult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real-life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32,561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078064"/>
                  </a:ext>
                </a:extLst>
              </a:tr>
              <a:tr h="2056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Airport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Real-life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55,113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826432"/>
                  </a:ext>
                </a:extLst>
              </a:tr>
              <a:tr h="2056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Hospital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Real-life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114,919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543316"/>
                  </a:ext>
                </a:extLst>
              </a:tr>
              <a:tr h="2056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Inspection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Real-life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220,940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077787"/>
                  </a:ext>
                </a:extLst>
              </a:tr>
              <a:tr h="2056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NCVoter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Real-life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1,681,617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60760"/>
                  </a:ext>
                </a:extLst>
              </a:tr>
              <a:tr h="2056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DBLP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Real-life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1,799,559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58501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7A7A8E-FB82-B240-B82E-242FD4BAECB5}"/>
              </a:ext>
            </a:extLst>
          </p:cNvPr>
          <p:cNvSpPr>
            <a:spLocks noGrp="1"/>
          </p:cNvSpPr>
          <p:nvPr/>
        </p:nvSpPr>
        <p:spPr>
          <a:xfrm>
            <a:off x="1094324" y="1124651"/>
            <a:ext cx="2078111" cy="5962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  <a:sym typeface="+mn-ea"/>
              </a:rPr>
              <a:t>Datasets</a:t>
            </a:r>
            <a:endParaRPr lang="en-US" sz="2400" b="1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  <a:p>
            <a:pPr marL="457200" lvl="1" indent="0">
              <a:spcBef>
                <a:spcPts val="624"/>
              </a:spcBef>
              <a:buNone/>
            </a:pPr>
            <a:endParaRPr lang="zh-CN" altLang="zh-CN" sz="1800" dirty="0">
              <a:solidFill>
                <a:schemeClr val="tx1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1685A23-1102-E943-89EE-337FA4382A1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94324" y="4142918"/>
                <a:ext cx="8256974" cy="21805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24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  <a:sym typeface="+mn-ea"/>
                  </a:rPr>
                  <a:t>Baselines</a:t>
                </a:r>
                <a:endParaRPr lang="en-US" altLang="zh-CN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Variants</a:t>
                </a:r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AN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PN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AD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TC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noDiv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:r>
                  <a:rPr lang="en-US" altLang="zh-CN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noRel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:r>
                  <a:rPr lang="en-US" altLang="zh-CN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nop</m:t>
                        </m:r>
                      </m:sub>
                    </m:sSub>
                  </m:oMath>
                </a14:m>
                <a:endParaRPr lang="en-US" altLang="zh-CN" sz="18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Baselines</a:t>
                </a:r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18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</m:t>
                    </m:r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Miner</m:t>
                    </m:r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REE</m:t>
                    </m:r>
                    <m:r>
                      <m:rPr>
                        <m:sty m:val="p"/>
                      </m:rPr>
                      <a:rPr lang="en-US" altLang="zh-CN" sz="180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Finder</m:t>
                    </m:r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Random</m:t>
                    </m:r>
                  </m:oMath>
                </a14:m>
                <a:endParaRPr lang="en-US" altLang="zh-CN" sz="18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1685A23-1102-E943-89EE-337FA4382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24" y="4142918"/>
                <a:ext cx="8256974" cy="2180515"/>
              </a:xfrm>
              <a:prstGeom prst="rect">
                <a:avLst/>
              </a:prstGeom>
              <a:blipFill>
                <a:blip r:embed="rId3"/>
                <a:stretch>
                  <a:fillRect l="-1229" b="-4070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圆角矩形标注 14">
            <a:extLst>
              <a:ext uri="{FF2B5EF4-FFF2-40B4-BE49-F238E27FC236}">
                <a16:creationId xmlns:a16="http://schemas.microsoft.com/office/drawing/2014/main" id="{75A34BC9-481D-F140-8DDD-DC9A99A26416}"/>
              </a:ext>
            </a:extLst>
          </p:cNvPr>
          <p:cNvSpPr/>
          <p:nvPr/>
        </p:nvSpPr>
        <p:spPr>
          <a:xfrm>
            <a:off x="3167644" y="4161767"/>
            <a:ext cx="1472770" cy="383551"/>
          </a:xfrm>
          <a:prstGeom prst="wedgeRoundRectCallout">
            <a:avLst>
              <a:gd name="adj1" fmla="val -12778"/>
              <a:gd name="adj2" fmla="val 84235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Diversity: AN</a:t>
            </a:r>
          </a:p>
        </p:txBody>
      </p:sp>
      <p:sp>
        <p:nvSpPr>
          <p:cNvPr id="16" name="圆角矩形标注 15">
            <a:extLst>
              <a:ext uri="{FF2B5EF4-FFF2-40B4-BE49-F238E27FC236}">
                <a16:creationId xmlns:a16="http://schemas.microsoft.com/office/drawing/2014/main" id="{91A108BC-7386-594C-91A8-A6EE49C5925E}"/>
              </a:ext>
            </a:extLst>
          </p:cNvPr>
          <p:cNvSpPr/>
          <p:nvPr/>
        </p:nvSpPr>
        <p:spPr>
          <a:xfrm>
            <a:off x="5253859" y="4161766"/>
            <a:ext cx="1472771" cy="383551"/>
          </a:xfrm>
          <a:prstGeom prst="wedgeRoundRectCallout">
            <a:avLst>
              <a:gd name="adj1" fmla="val -17588"/>
              <a:gd name="adj2" fmla="val 86712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Diversity: PN</a:t>
            </a:r>
          </a:p>
        </p:txBody>
      </p:sp>
      <p:sp>
        <p:nvSpPr>
          <p:cNvPr id="17" name="圆角矩形标注 16">
            <a:extLst>
              <a:ext uri="{FF2B5EF4-FFF2-40B4-BE49-F238E27FC236}">
                <a16:creationId xmlns:a16="http://schemas.microsoft.com/office/drawing/2014/main" id="{4EB7E17A-7A52-2843-82CF-203DF9A96E07}"/>
              </a:ext>
            </a:extLst>
          </p:cNvPr>
          <p:cNvSpPr/>
          <p:nvPr/>
        </p:nvSpPr>
        <p:spPr>
          <a:xfrm>
            <a:off x="7305075" y="4161767"/>
            <a:ext cx="1472771" cy="383551"/>
          </a:xfrm>
          <a:prstGeom prst="wedgeRoundRectCallout">
            <a:avLst>
              <a:gd name="adj1" fmla="val -15283"/>
              <a:gd name="adj2" fmla="val 86712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Diversity: AD</a:t>
            </a:r>
          </a:p>
        </p:txBody>
      </p:sp>
      <p:sp>
        <p:nvSpPr>
          <p:cNvPr id="18" name="圆角矩形标注 17">
            <a:extLst>
              <a:ext uri="{FF2B5EF4-FFF2-40B4-BE49-F238E27FC236}">
                <a16:creationId xmlns:a16="http://schemas.microsoft.com/office/drawing/2014/main" id="{75D33361-B000-D64C-A301-EF412BF55FA7}"/>
              </a:ext>
            </a:extLst>
          </p:cNvPr>
          <p:cNvSpPr/>
          <p:nvPr/>
        </p:nvSpPr>
        <p:spPr>
          <a:xfrm>
            <a:off x="2064774" y="6416692"/>
            <a:ext cx="1728039" cy="385200"/>
          </a:xfrm>
          <a:prstGeom prst="wedgeRoundRectCallout">
            <a:avLst>
              <a:gd name="adj1" fmla="val 22693"/>
              <a:gd name="adj2" fmla="val -100257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Top-k algorithm</a:t>
            </a:r>
          </a:p>
        </p:txBody>
      </p:sp>
      <p:sp>
        <p:nvSpPr>
          <p:cNvPr id="19" name="圆角矩形标注 18">
            <a:extLst>
              <a:ext uri="{FF2B5EF4-FFF2-40B4-BE49-F238E27FC236}">
                <a16:creationId xmlns:a16="http://schemas.microsoft.com/office/drawing/2014/main" id="{F630E06A-83C2-8F47-866B-419CC07A43ED}"/>
              </a:ext>
            </a:extLst>
          </p:cNvPr>
          <p:cNvSpPr/>
          <p:nvPr/>
        </p:nvSpPr>
        <p:spPr>
          <a:xfrm>
            <a:off x="3968709" y="6416691"/>
            <a:ext cx="2302072" cy="385200"/>
          </a:xfrm>
          <a:prstGeom prst="wedgeRoundRectCallout">
            <a:avLst>
              <a:gd name="adj1" fmla="val -6509"/>
              <a:gd name="adj2" fmla="val -95550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Extension of </a:t>
            </a:r>
            <a:r>
              <a:rPr kumimoji="1" lang="en-US" altLang="zh-CN" dirty="0" err="1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DCFinder</a:t>
            </a:r>
            <a:endParaRPr kumimoji="1" lang="en-US" altLang="zh-CN" dirty="0">
              <a:solidFill>
                <a:srgbClr val="0070C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" name="圆角矩形标注 19">
            <a:extLst>
              <a:ext uri="{FF2B5EF4-FFF2-40B4-BE49-F238E27FC236}">
                <a16:creationId xmlns:a16="http://schemas.microsoft.com/office/drawing/2014/main" id="{DBE03B96-76BC-D34A-9205-BA6C8DFC2097}"/>
              </a:ext>
            </a:extLst>
          </p:cNvPr>
          <p:cNvSpPr/>
          <p:nvPr/>
        </p:nvSpPr>
        <p:spPr>
          <a:xfrm>
            <a:off x="6520655" y="6416691"/>
            <a:ext cx="2384469" cy="385200"/>
          </a:xfrm>
          <a:prstGeom prst="wedgeRoundRectCallout">
            <a:avLst>
              <a:gd name="adj1" fmla="val -43399"/>
              <a:gd name="adj2" fmla="val -100654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Random return k rules</a:t>
            </a:r>
          </a:p>
        </p:txBody>
      </p:sp>
      <p:sp>
        <p:nvSpPr>
          <p:cNvPr id="21" name="圆角矩形标注 20">
            <a:extLst>
              <a:ext uri="{FF2B5EF4-FFF2-40B4-BE49-F238E27FC236}">
                <a16:creationId xmlns:a16="http://schemas.microsoft.com/office/drawing/2014/main" id="{6C909CE1-5869-6E40-B129-A33A0EEBB076}"/>
              </a:ext>
            </a:extLst>
          </p:cNvPr>
          <p:cNvSpPr/>
          <p:nvPr/>
        </p:nvSpPr>
        <p:spPr>
          <a:xfrm>
            <a:off x="161820" y="5040575"/>
            <a:ext cx="1472400" cy="385200"/>
          </a:xfrm>
          <a:prstGeom prst="wedgeRoundRectCallout">
            <a:avLst>
              <a:gd name="adj1" fmla="val 68872"/>
              <a:gd name="adj2" fmla="val -1259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Diversity</a:t>
            </a:r>
            <a:r>
              <a:rPr kumimoji="1" lang="en-US" altLang="zh-CN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: TC</a:t>
            </a:r>
            <a:endParaRPr kumimoji="1" lang="en-US" altLang="zh-CN" dirty="0">
              <a:solidFill>
                <a:srgbClr val="0070C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40649D43-A0DA-424A-8C0C-FE60D464ACB5}"/>
              </a:ext>
            </a:extLst>
          </p:cNvPr>
          <p:cNvSpPr/>
          <p:nvPr/>
        </p:nvSpPr>
        <p:spPr>
          <a:xfrm>
            <a:off x="4424558" y="5520789"/>
            <a:ext cx="1472770" cy="385201"/>
          </a:xfrm>
          <a:prstGeom prst="wedgeRoundRectCallout">
            <a:avLst>
              <a:gd name="adj1" fmla="val -19519"/>
              <a:gd name="adj2" fmla="val -76185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No diversity</a:t>
            </a:r>
          </a:p>
        </p:txBody>
      </p:sp>
      <p:sp>
        <p:nvSpPr>
          <p:cNvPr id="23" name="圆角矩形标注 22">
            <a:extLst>
              <a:ext uri="{FF2B5EF4-FFF2-40B4-BE49-F238E27FC236}">
                <a16:creationId xmlns:a16="http://schemas.microsoft.com/office/drawing/2014/main" id="{29C739B2-2627-1249-A4E7-DB1B9AD57DA9}"/>
              </a:ext>
            </a:extLst>
          </p:cNvPr>
          <p:cNvSpPr/>
          <p:nvPr/>
        </p:nvSpPr>
        <p:spPr>
          <a:xfrm>
            <a:off x="6726631" y="5520789"/>
            <a:ext cx="1472770" cy="385202"/>
          </a:xfrm>
          <a:prstGeom prst="wedgeRoundRectCallout">
            <a:avLst>
              <a:gd name="adj1" fmla="val -21244"/>
              <a:gd name="adj2" fmla="val -81933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No relevance</a:t>
            </a:r>
          </a:p>
        </p:txBody>
      </p:sp>
      <p:sp>
        <p:nvSpPr>
          <p:cNvPr id="24" name="圆角矩形标注 23">
            <a:extLst>
              <a:ext uri="{FF2B5EF4-FFF2-40B4-BE49-F238E27FC236}">
                <a16:creationId xmlns:a16="http://schemas.microsoft.com/office/drawing/2014/main" id="{08720430-4BC1-8541-B94C-4B80EAF5EDB9}"/>
              </a:ext>
            </a:extLst>
          </p:cNvPr>
          <p:cNvSpPr/>
          <p:nvPr/>
        </p:nvSpPr>
        <p:spPr>
          <a:xfrm>
            <a:off x="161820" y="5662054"/>
            <a:ext cx="1472399" cy="385200"/>
          </a:xfrm>
          <a:prstGeom prst="wedgeRoundRectCallout">
            <a:avLst>
              <a:gd name="adj1" fmla="val 67634"/>
              <a:gd name="adj2" fmla="val -41530"/>
              <a:gd name="adj3" fmla="val 16667"/>
            </a:avLst>
          </a:prstGeom>
          <a:solidFill>
            <a:schemeClr val="bg1">
              <a:lumMod val="85000"/>
              <a:alpha val="90000"/>
            </a:schemeClr>
          </a:solidFill>
          <a:ln w="158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No pruning</a:t>
            </a:r>
          </a:p>
        </p:txBody>
      </p:sp>
    </p:spTree>
    <p:extLst>
      <p:ext uri="{BB962C8B-B14F-4D97-AF65-F5344CB8AC3E}">
        <p14:creationId xmlns:p14="http://schemas.microsoft.com/office/powerpoint/2010/main" val="36536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Experimental Settings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9E4A2B96-B43B-4149-BF6D-19367E83CAF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571604" y="1121794"/>
                <a:ext cx="10637170" cy="56982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24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Metrics for Evaluation</a:t>
                </a:r>
                <a:endParaRPr lang="en-US" altLang="zh-CN" sz="2200" b="1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Running Time </a:t>
                </a: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——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rule discovery on entire dataset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endParaRPr lang="en-US" altLang="zh-CN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en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Normalized relevance and diversity scores</a:t>
                </a:r>
                <a:b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rel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naryPr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𝜑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rel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𝜑</m:t>
                            </m:r>
                          </m:e>
                        </m:d>
                      </m:e>
                    </m:nary>
                  </m:oMath>
                </a14:m>
                <a:r>
                  <a:rPr lang="zh-CN" altLang="en-US" sz="2000" i="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div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nonA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Σ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nonP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Σ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cov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Σ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div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dis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Σ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</m:t>
                    </m:r>
                  </m:oMath>
                </a14:m>
                <a:endParaRPr lang="en-US" altLang="zh-CN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Real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errors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in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clean</m:t>
                        </m:r>
                      </m:sub>
                    </m:sSub>
                  </m:oMath>
                </a14:m>
                <a:endParaRPr lang="en-US" altLang="zh-CN" sz="22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457200" lvl="1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=2⋅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Precision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Recall</m:t>
                    </m:r>
                  </m:oMath>
                </a14:m>
                <a:r>
                  <a:rPr lang="en-US" altLang="zh-CN" sz="2000" b="0" i="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Precision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Recall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endParaRPr lang="en-US" altLang="zh-CN" sz="2000" i="1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457200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Precision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detected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real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errors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  <m:r>
                      <a:rPr lang="zh-CN" altLang="en-US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lang="en-US" altLang="zh-CN" sz="2000" i="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/</a:t>
                </a:r>
                <a:r>
                  <a:rPr lang="zh-CN" altLang="en-US" sz="2000" i="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all</m:t>
                    </m:r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detected</m:t>
                    </m:r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errors</m:t>
                    </m:r>
                  </m:oMath>
                </a14:m>
                <a:endParaRPr lang="en-US" altLang="zh-CN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457200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Recall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=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detected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real</m:t>
                    </m:r>
                    <m:r>
                      <a:rPr lang="zh-CN" altLang="en-US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errors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 </m:t>
                    </m:r>
                  </m:oMath>
                </a14:m>
                <a:r>
                  <a:rPr lang="en-US" altLang="zh-CN" sz="2000" i="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all</m:t>
                    </m:r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real</m:t>
                    </m:r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Calibri" panose="020F0502020204030204" pitchFamily="34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errors</m:t>
                    </m:r>
                  </m:oMath>
                </a14:m>
                <a:endParaRPr lang="en-US" altLang="zh-CN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Error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Coverage in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clean</m:t>
                        </m:r>
                      </m:sub>
                    </m:sSub>
                  </m:oMath>
                </a14:m>
                <a:endParaRPr lang="en-US" altLang="zh-CN" sz="22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457200" lvl="1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1" dirty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zh-CN" sz="2000" i="1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ratio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Vio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Σ</m:t>
                              </m:r>
                            </m:e>
                          </m:d>
                        </m:e>
                      </m:d>
                      <m:r>
                        <a:rPr lang="zh-CN" altLang="en-US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 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/</m:t>
                      </m:r>
                      <m:r>
                        <a:rPr lang="zh-CN" altLang="en-US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 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Vio</m:t>
                      </m:r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𝑎𝑙𝑙</m:t>
                          </m:r>
                        </m:sub>
                      </m:sSub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)|</m:t>
                      </m:r>
                    </m:oMath>
                  </m:oMathPara>
                </a14:m>
                <a:endParaRPr lang="en-US" altLang="zh-CN" sz="20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Error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Dissimilarity in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clean</m:t>
                        </m:r>
                      </m:sub>
                    </m:sSub>
                  </m:oMath>
                </a14:m>
                <a:endParaRPr lang="en" altLang="zh-CN" sz="2200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 marL="457200" lvl="1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JD</m:t>
                      </m:r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Σ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|(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Σ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−1)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Σ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</a:rPr>
                                        <m:t>Vio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</a:rPr>
                                        <m:t>∩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</a:rPr>
                                        <m:t>Vio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</a:rPr>
                                        <m:t>Vio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</a:rPr>
                                        <m:t>∪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2" charset="-122"/>
                                        </a:rPr>
                                        <m:t>Vio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黑体" panose="0201060906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黑体" panose="02010609060101010101" pitchFamily="2" charset="-12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9E4A2B96-B43B-4149-BF6D-19367E83CA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04" y="1121794"/>
                <a:ext cx="10637170" cy="5698286"/>
              </a:xfrm>
              <a:prstGeom prst="rect">
                <a:avLst/>
              </a:prstGeom>
              <a:blipFill>
                <a:blip r:embed="rId3"/>
                <a:stretch>
                  <a:fillRect l="-955" b="-24444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006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E8808A7-E8C9-F44A-894B-893910ECF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0619"/>
            <a:ext cx="12192000" cy="49491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Exp-1: Running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F6ECD6-0C4F-F347-A04A-5EDDB39A312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42568" y="5101885"/>
                <a:ext cx="11906864" cy="144318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accent1">
                    <a:lumMod val="40000"/>
                    <a:lumOff val="60000"/>
                    <a:alpha val="38000"/>
                  </a:schemeClr>
                </a:solidFill>
                <a:bevel/>
              </a:ln>
              <a:effectLst/>
            </p:spPr>
            <p:txBody>
              <a:bodyPr vert="horz" wrap="square" lIns="91440" tIns="45720" rIns="91440" bIns="45720" numCol="1" anchor="ctr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spcBef>
                    <a:spcPts val="624"/>
                  </a:spcBef>
                </a:pP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𝑘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≤40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  <m: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vs.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REE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Finder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DC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Finder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nop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speed up </a:t>
                </a:r>
                <a:r>
                  <a:rPr lang="en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6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2.4</a:t>
                </a:r>
                <a:r>
                  <a:rPr lang="en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X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51.5X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15.02X</a:t>
                </a:r>
                <a:endParaRPr lang="en" altLang="zh-CN" sz="2000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24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Pruning strategies are effective, e.g., when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𝑘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=1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</a:t>
                </a:r>
                <a:r>
                  <a:rPr lang="en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  <m: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vs.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nop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speed up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51.66</a:t>
                </a:r>
                <a:r>
                  <a:rPr lang="en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X</a:t>
                </a:r>
              </a:p>
              <a:p>
                <a:pPr>
                  <a:spcBef>
                    <a:spcPts val="624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Integrating UB pruning strategies of all measures,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runs the fastest</a:t>
                </a:r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F6ECD6-0C4F-F347-A04A-5EDDB39A3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8" y="5101885"/>
                <a:ext cx="11906864" cy="1443188"/>
              </a:xfrm>
              <a:prstGeom prst="rect">
                <a:avLst/>
              </a:prstGeom>
              <a:blipFill>
                <a:blip r:embed="rId4"/>
                <a:stretch>
                  <a:fillRect l="-426" b="-3448"/>
                </a:stretch>
              </a:blipFill>
              <a:ln w="19050">
                <a:solidFill>
                  <a:schemeClr val="accent1">
                    <a:lumMod val="40000"/>
                    <a:lumOff val="60000"/>
                    <a:alpha val="38000"/>
                  </a:schemeClr>
                </a:solidFill>
                <a:beve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DA60187-01FD-A341-BCA2-680718899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1529"/>
            <a:ext cx="12192000" cy="7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Challenge: Excessive Rules and Redundancy Issues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1B7B6135-26AE-674F-A503-96C8CD402AF6}"/>
              </a:ext>
            </a:extLst>
          </p:cNvPr>
          <p:cNvSpPr/>
          <p:nvPr/>
        </p:nvSpPr>
        <p:spPr>
          <a:xfrm>
            <a:off x="464143" y="1219449"/>
            <a:ext cx="11263713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Excessive rules </a:t>
            </a:r>
            <a:r>
              <a:rPr lang="en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— </a:t>
            </a: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high interaction cost </a:t>
            </a:r>
            <a:r>
              <a:rPr lang="en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for users to select as needed  </a:t>
            </a:r>
          </a:p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Rules are "homogeneous" — </a:t>
            </a:r>
            <a:r>
              <a:rPr lang="en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redundant</a:t>
            </a:r>
            <a:r>
              <a:rPr lang="en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and uninteresting</a:t>
            </a:r>
            <a:endParaRPr lang="zh-CN" altLang="en-US" sz="2800" dirty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9BFC3FD-345E-C446-B136-0DA868CCB108}"/>
              </a:ext>
            </a:extLst>
          </p:cNvPr>
          <p:cNvGrpSpPr/>
          <p:nvPr/>
        </p:nvGrpSpPr>
        <p:grpSpPr>
          <a:xfrm>
            <a:off x="1293488" y="3025878"/>
            <a:ext cx="9329719" cy="2536875"/>
            <a:chOff x="1410014" y="3101676"/>
            <a:chExt cx="8865037" cy="226644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F4F4C2A-ABBA-D24F-AF8A-FCE95A31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2642" y="3138989"/>
              <a:ext cx="2082409" cy="222913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EB0EBD0-B544-B042-B3BD-92C0B03F5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0014" y="3101676"/>
              <a:ext cx="2252133" cy="2252133"/>
            </a:xfrm>
            <a:prstGeom prst="rect">
              <a:avLst/>
            </a:prstGeom>
          </p:spPr>
        </p:pic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F51995F-B654-7541-9B90-C26095FD68D7}"/>
                </a:ext>
              </a:extLst>
            </p:cNvPr>
            <p:cNvGrpSpPr/>
            <p:nvPr/>
          </p:nvGrpSpPr>
          <p:grpSpPr>
            <a:xfrm>
              <a:off x="5130190" y="3232720"/>
              <a:ext cx="1906236" cy="2121089"/>
              <a:chOff x="1235741" y="1550677"/>
              <a:chExt cx="1603264" cy="1731239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4116BA17-BDB6-EF48-B288-35FE771486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14075"/>
              <a:stretch/>
            </p:blipFill>
            <p:spPr>
              <a:xfrm>
                <a:off x="1235741" y="1758507"/>
                <a:ext cx="1308986" cy="152340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7DCD0728-0060-C549-86A3-ECF0963AF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79426">
                <a:off x="2046990" y="2120942"/>
                <a:ext cx="792015" cy="792015"/>
              </a:xfrm>
              <a:prstGeom prst="rect">
                <a:avLst/>
              </a:prstGeom>
            </p:spPr>
          </p:pic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D3CC83F-43C0-3944-826B-6E4C491167C8}"/>
                  </a:ext>
                </a:extLst>
              </p:cNvPr>
              <p:cNvSpPr txBox="1"/>
              <p:nvPr/>
            </p:nvSpPr>
            <p:spPr>
              <a:xfrm>
                <a:off x="1285795" y="1550677"/>
                <a:ext cx="1248027" cy="26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Rule Discovery</a:t>
                </a:r>
                <a:endParaRPr kumimoji="1" lang="zh-CN" altLang="en-US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右箭头 20">
              <a:extLst>
                <a:ext uri="{FF2B5EF4-FFF2-40B4-BE49-F238E27FC236}">
                  <a16:creationId xmlns:a16="http://schemas.microsoft.com/office/drawing/2014/main" id="{F8BD15CA-8B12-F048-A275-0F49371AE3B2}"/>
                </a:ext>
              </a:extLst>
            </p:cNvPr>
            <p:cNvSpPr/>
            <p:nvPr/>
          </p:nvSpPr>
          <p:spPr bwMode="auto">
            <a:xfrm>
              <a:off x="7095309" y="4209234"/>
              <a:ext cx="1079540" cy="232748"/>
            </a:xfrm>
            <a:prstGeom prst="rightArrow">
              <a:avLst>
                <a:gd name="adj1" fmla="val 50000"/>
                <a:gd name="adj2" fmla="val 8267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2" name="右箭头 21">
              <a:extLst>
                <a:ext uri="{FF2B5EF4-FFF2-40B4-BE49-F238E27FC236}">
                  <a16:creationId xmlns:a16="http://schemas.microsoft.com/office/drawing/2014/main" id="{936A8A4C-7084-A948-83E8-EA3611DD352A}"/>
                </a:ext>
              </a:extLst>
            </p:cNvPr>
            <p:cNvSpPr/>
            <p:nvPr/>
          </p:nvSpPr>
          <p:spPr bwMode="auto">
            <a:xfrm rot="10800000">
              <a:off x="3763056" y="4209234"/>
              <a:ext cx="1079540" cy="232748"/>
            </a:xfrm>
            <a:prstGeom prst="rightArrow">
              <a:avLst>
                <a:gd name="adj1" fmla="val 50000"/>
                <a:gd name="adj2" fmla="val 8267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kumimoji="1"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706EF08-64E8-1541-A4B3-17301202010C}"/>
                </a:ext>
              </a:extLst>
            </p:cNvPr>
            <p:cNvSpPr txBox="1"/>
            <p:nvPr/>
          </p:nvSpPr>
          <p:spPr>
            <a:xfrm>
              <a:off x="3564939" y="3697025"/>
              <a:ext cx="1549777" cy="100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en" altLang="zh-CN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A large number of rules</a:t>
              </a:r>
              <a:endParaRPr kumimoji="1" lang="zh-CN" altLang="en-US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6B3A5C1-9B31-854F-965D-83D5AB2157ED}"/>
                </a:ext>
              </a:extLst>
            </p:cNvPr>
            <p:cNvSpPr txBox="1"/>
            <p:nvPr/>
          </p:nvSpPr>
          <p:spPr>
            <a:xfrm>
              <a:off x="7028995" y="3707703"/>
              <a:ext cx="1118143" cy="100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en-US" altLang="zh-CN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Rules are redundant</a:t>
              </a:r>
              <a:endParaRPr kumimoji="1" lang="zh-CN" altLang="en-US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508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F8C7D6E-AC02-7143-9CF2-B6F6240EAF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8256"/>
                <a:ext cx="12192000" cy="1027417"/>
              </a:xfrm>
            </p:spPr>
            <p:txBody>
              <a:bodyPr>
                <a:noAutofit/>
              </a:bodyPr>
              <a:lstStyle/>
              <a:p>
                <a:r>
                  <a:rPr kumimoji="1"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Exp-2: Effectiveness of Relevance Model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𝒓𝒆𝒍</m:t>
                        </m:r>
                      </m:sub>
                    </m:sSub>
                  </m:oMath>
                </a14:m>
                <a:endParaRPr kumimoji="1" lang="zh-CN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F8C7D6E-AC02-7143-9CF2-B6F6240EA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8256"/>
                <a:ext cx="12192000" cy="1027417"/>
              </a:xfrm>
              <a:blipFill>
                <a:blip r:embed="rId3"/>
                <a:stretch>
                  <a:fillRect l="-1041" t="-2439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E875A3-982C-004F-8AD5-FF5AE9CA4A7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156153" y="4385187"/>
                <a:ext cx="8898194" cy="241343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accent1">
                    <a:lumMod val="40000"/>
                    <a:lumOff val="60000"/>
                    <a:alpha val="38000"/>
                  </a:schemeClr>
                </a:solidFill>
                <a:bevel/>
              </a:ln>
              <a:effectLst/>
            </p:spPr>
            <p:txBody>
              <a:bodyPr vert="horz" wrap="square" lIns="91440" tIns="45720" rIns="91440" bIns="45720" numCol="1" anchor="ctr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spcBef>
                    <a:spcPts val="624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rel</m:t>
                        </m:r>
                      </m:sub>
                    </m:sSub>
                  </m:oMath>
                </a14:m>
                <a:r>
                  <a:rPr lang="en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vs. Bert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sub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accuracy improves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9.72%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2.77%</a:t>
                </a: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up to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10.9%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4.43%</a:t>
                </a:r>
                <a:endParaRPr lang="en" altLang="zh-CN" sz="2000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24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rel</m:t>
                        </m:r>
                      </m:sub>
                    </m:sSub>
                  </m:oMath>
                </a14:m>
                <a:r>
                  <a:rPr lang="en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vs.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SupPr>
                      <m:e>
                        <m:r>
                          <a:rPr lang="en" altLang="zh-CN" sz="2000" i="1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rel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Bert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accuracy improve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2.35%</a:t>
                </a:r>
              </a:p>
              <a:p>
                <a:pPr>
                  <a:spcBef>
                    <a:spcPts val="624"/>
                  </a:spcBef>
                </a:pPr>
                <a:r>
                  <a:rPr lang="en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Rules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  <m: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are relevant, e.g., when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𝑘</m:t>
                    </m:r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=10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real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error detected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=0.74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39.62% </a:t>
                </a: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higher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</m:t>
                    </m:r>
                    <m:r>
                      <m:rPr>
                        <m:sty m:val="p"/>
                      </m:rP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t</m:t>
                    </m:r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op</m:t>
                    </m:r>
                    <m:r>
                      <m:rPr>
                        <m:sty m:val="p"/>
                      </m:rP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k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Miner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24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NoRel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</m:t>
                    </m:r>
                    <m:r>
                      <m:rPr>
                        <m:sty m:val="p"/>
                      </m:rP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t</m:t>
                    </m:r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op</m:t>
                    </m:r>
                    <m:r>
                      <m:rPr>
                        <m:sty m:val="p"/>
                      </m:rP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k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Miner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of real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error detected are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0.74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0.68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0.53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E875A3-982C-004F-8AD5-FF5AE9CA4A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153" y="4385187"/>
                <a:ext cx="8898194" cy="2413432"/>
              </a:xfrm>
              <a:prstGeom prst="rect">
                <a:avLst/>
              </a:prstGeom>
              <a:blipFill>
                <a:blip r:embed="rId4"/>
                <a:stretch>
                  <a:fillRect l="-712" t="-2591" r="-712" b="-6218"/>
                </a:stretch>
              </a:blipFill>
              <a:ln w="19050">
                <a:solidFill>
                  <a:schemeClr val="accent1">
                    <a:lumMod val="40000"/>
                    <a:lumOff val="60000"/>
                    <a:alpha val="38000"/>
                  </a:schemeClr>
                </a:solidFill>
                <a:beve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019AB0A-7FB0-0940-BF99-E199BAE3D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6" y="1872394"/>
            <a:ext cx="12054347" cy="238618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939A295-F603-EF44-8DAA-DCCCEDD57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11697"/>
            <a:ext cx="12192000" cy="7606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87677A-4375-EB4B-9D4D-C11102870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5187"/>
            <a:ext cx="2930013" cy="22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6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Exp-3: Effectiveness of diversity measures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4939A295-F603-EF44-8DAA-DCCCEDD57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697"/>
            <a:ext cx="12192000" cy="76069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79B28E9-F47A-F143-A079-6A4E7262A393}"/>
              </a:ext>
            </a:extLst>
          </p:cNvPr>
          <p:cNvGrpSpPr/>
          <p:nvPr/>
        </p:nvGrpSpPr>
        <p:grpSpPr>
          <a:xfrm>
            <a:off x="538931" y="1872394"/>
            <a:ext cx="11114138" cy="2335812"/>
            <a:chOff x="285136" y="1872394"/>
            <a:chExt cx="11405419" cy="233656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050E253-0980-F84A-B3AA-A0AEE0C78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29"/>
            <a:stretch/>
          </p:blipFill>
          <p:spPr>
            <a:xfrm>
              <a:off x="285136" y="1872394"/>
              <a:ext cx="8622890" cy="233656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E761FFA-621F-5743-A1BB-0660F6393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8026" y="1894198"/>
              <a:ext cx="2782529" cy="227305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E875A3-982C-004F-8AD5-FF5AE9CA4A7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0" y="4277034"/>
                <a:ext cx="12192000" cy="252197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accent1">
                    <a:lumMod val="40000"/>
                    <a:lumOff val="60000"/>
                    <a:alpha val="38000"/>
                  </a:schemeClr>
                </a:solidFill>
                <a:bevel/>
              </a:ln>
              <a:effectLst/>
            </p:spPr>
            <p:txBody>
              <a:bodyPr vert="horz" wrap="square" lIns="91440" tIns="45720" rIns="91440" bIns="45720" numCol="1" anchor="ctr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spcBef>
                    <a:spcPts val="200"/>
                  </a:spcBef>
                  <a:buNone/>
                </a:pPr>
                <a:r>
                  <a:rPr lang="en" altLang="zh-CN" sz="22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Error</a:t>
                </a:r>
                <a:r>
                  <a:rPr lang="zh-CN" altLang="en-US" sz="22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Coverage (</a:t>
                </a:r>
                <a:r>
                  <a:rPr lang="en-US" altLang="zh-CN" sz="2200" b="1" dirty="0" err="1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ECratio</a:t>
                </a:r>
                <a:r>
                  <a:rPr lang="en-US" altLang="zh-CN" sz="22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)</a:t>
                </a:r>
                <a:r>
                  <a:rPr lang="zh-CN" altLang="en-US" sz="22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endParaRPr lang="en" altLang="zh-CN" sz="2200" b="1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Rules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  <m: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are diverse, e.g., when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𝑘</m:t>
                    </m:r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=10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10 rules can catch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77.5%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of errors detected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Σ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𝑎𝑙𝑙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beats the best baseline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</m:t>
                    </m:r>
                    <m:r>
                      <m:rPr>
                        <m:sty m:val="p"/>
                      </m:rP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t</m:t>
                    </m:r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op</m:t>
                    </m:r>
                    <m:r>
                      <m:rPr>
                        <m:sty m:val="p"/>
                      </m:rP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k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Miner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Random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Div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) by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21.32%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Error</a:t>
                </a:r>
                <a:r>
                  <a:rPr lang="zh-CN" alt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Dissimilarity (Jaccard</a:t>
                </a:r>
                <a:r>
                  <a:rPr lang="zh-CN" alt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Distance)</a:t>
                </a:r>
                <a:r>
                  <a:rPr lang="zh-CN" alt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endParaRPr lang="en-US" altLang="zh-CN" sz="2200" b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Errors detected by rules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  <m: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are dissimilar, 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JD</m:t>
                    </m:r>
                    <m: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=0.94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on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hospital dataset</a:t>
                </a:r>
                <a:endParaRPr lang="en-US" altLang="zh-CN" sz="2000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With the decreasing of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focus more on diversity than relevance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JD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increase from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0.47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to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0.685</a:t>
                </a:r>
                <a:endParaRPr lang="zh-CN" altLang="zh-CN" sz="2000" dirty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E875A3-982C-004F-8AD5-FF5AE9CA4A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77034"/>
                <a:ext cx="12192000" cy="2521974"/>
              </a:xfrm>
              <a:prstGeom prst="rect">
                <a:avLst/>
              </a:prstGeom>
              <a:blipFill>
                <a:blip r:embed="rId6"/>
                <a:stretch>
                  <a:fillRect l="-624" b="-1990"/>
                </a:stretch>
              </a:blipFill>
              <a:ln w="19050">
                <a:solidFill>
                  <a:schemeClr val="accent1">
                    <a:lumMod val="40000"/>
                    <a:lumOff val="60000"/>
                    <a:alpha val="38000"/>
                  </a:schemeClr>
                </a:solidFill>
                <a:beve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38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Exp-4: Overall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Scores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4939A295-F603-EF44-8DAA-DCCCEDD57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697"/>
            <a:ext cx="12192000" cy="760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E875A3-982C-004F-8AD5-FF5AE9CA4A7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0" y="4694482"/>
                <a:ext cx="12191999" cy="21036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accent1">
                    <a:lumMod val="40000"/>
                    <a:lumOff val="60000"/>
                    <a:alpha val="38000"/>
                  </a:schemeClr>
                </a:solidFill>
                <a:bevel/>
              </a:ln>
              <a:effectLst/>
            </p:spPr>
            <p:txBody>
              <a:bodyPr vert="horz" wrap="square" lIns="91440" tIns="45720" rIns="91440" bIns="45720" numCol="1" anchor="ctr" anchorCtr="0" compatLnSpc="1"/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110000"/>
                  <a:buFont typeface="Wingdings" panose="05000000000000000000" pitchFamily="2" charset="2"/>
                  <a:buChar char="§"/>
                  <a:defRPr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Font typeface="Arial" panose="020B0604020202020204" pitchFamily="34" charset="0"/>
                  <a:buChar char="–"/>
                  <a:defRPr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2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Objective Function Scores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𝑭</m:t>
                    </m:r>
                    <m:d>
                      <m:dPr>
                        <m:ctrlPr>
                          <a:rPr lang="en-US" altLang="zh-CN" sz="2200" b="1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⋅</m:t>
                        </m:r>
                      </m:e>
                    </m:d>
                    <m:r>
                      <a:rPr lang="en-US" altLang="zh-CN" sz="2200" b="1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200" b="1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𝑭</m:t>
                        </m:r>
                      </m:e>
                      <m:sub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𝒓𝒆𝒍</m:t>
                        </m:r>
                      </m:sub>
                    </m:sSub>
                    <m:r>
                      <a:rPr lang="en-US" altLang="zh-CN" sz="2200" b="1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+</m:t>
                    </m:r>
                    <m:sSub>
                      <m:sSubPr>
                        <m:ctrlPr>
                          <a:rPr lang="en-US" altLang="zh-CN" sz="2200" b="1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𝑭</m:t>
                        </m:r>
                      </m:e>
                      <m:sub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𝒅𝒊𝒗</m:t>
                        </m:r>
                      </m:sub>
                    </m:sSub>
                  </m:oMath>
                </a14:m>
                <a:r>
                  <a:rPr lang="zh-CN" altLang="en-US" sz="2200" b="1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endParaRPr lang="en" altLang="zh-CN" sz="2200" b="1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PTopKDivMiner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P</m:t>
                    </m:r>
                    <m:r>
                      <m:rPr>
                        <m:sty m:val="p"/>
                      </m:rP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t</m:t>
                    </m:r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op</m:t>
                    </m:r>
                    <m:r>
                      <m:rPr>
                        <m:sty m:val="p"/>
                      </m:rPr>
                      <a:rPr lang="en" altLang="zh-CN" sz="20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k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Miner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Random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Rel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PTopKDivMiner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No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Div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</a:t>
                </a:r>
                <a:b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</a:br>
                <a:r>
                  <a:rPr lang="en-US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overall </a:t>
                </a:r>
                <a:r>
                  <a:rPr lang="en" altLang="zh-CN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scores are higher by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0.32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0.34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0.16</a:t>
                </a:r>
                <a:r>
                  <a:rPr lang="zh-CN" altLang="en-US" sz="2000" dirty="0"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、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0.14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Varying</a:t>
                </a:r>
                <a:r>
                  <a:rPr lang="zh-CN" alt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𝝀</m:t>
                    </m:r>
                  </m:oMath>
                </a14:m>
                <a:r>
                  <a:rPr lang="zh-CN" alt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：</a:t>
                </a:r>
                <a:endParaRPr lang="en-US" altLang="zh-CN" sz="2200" b="1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When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𝜆</m:t>
                    </m:r>
                  </m:oMath>
                </a14:m>
                <a:r>
                  <a:rPr lang="en-US" altLang="zh-CN" sz="2000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i="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gets smaller</a:t>
                </a:r>
                <a:r>
                  <a:rPr lang="en-US" altLang="zh-CN" sz="2000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 the weight of relevance/diversity decreases/increases, 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decreases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 </m:t>
                        </m:r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黑体" panose="02010609060101010101" pitchFamily="2" charset="-122"/>
                    <a:cs typeface="Calibri" panose="020F0502020204030204" pitchFamily="34" charset="0"/>
                  </a:rPr>
                  <a:t> increases</a:t>
                </a:r>
                <a:endParaRPr lang="en" altLang="zh-CN" sz="20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E875A3-982C-004F-8AD5-FF5AE9CA4A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94482"/>
                <a:ext cx="12191999" cy="2103641"/>
              </a:xfrm>
              <a:prstGeom prst="rect">
                <a:avLst/>
              </a:prstGeom>
              <a:blipFill>
                <a:blip r:embed="rId4"/>
                <a:stretch>
                  <a:fillRect l="-624" t="-595" b="-4167"/>
                </a:stretch>
              </a:blipFill>
              <a:ln w="19050">
                <a:solidFill>
                  <a:schemeClr val="accent1">
                    <a:lumMod val="40000"/>
                    <a:lumOff val="60000"/>
                    <a:alpha val="38000"/>
                  </a:schemeClr>
                </a:solidFill>
                <a:beve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4A4F239C-1575-0B47-A408-8757842ED71B}"/>
              </a:ext>
            </a:extLst>
          </p:cNvPr>
          <p:cNvGrpSpPr/>
          <p:nvPr/>
        </p:nvGrpSpPr>
        <p:grpSpPr>
          <a:xfrm>
            <a:off x="1939987" y="1948250"/>
            <a:ext cx="7961097" cy="2609703"/>
            <a:chOff x="2068823" y="2050787"/>
            <a:chExt cx="7583996" cy="239460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C0E11FC-7FD4-5343-8D2A-B33DD4BCA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0366"/>
            <a:stretch/>
          </p:blipFill>
          <p:spPr>
            <a:xfrm>
              <a:off x="2068823" y="2050787"/>
              <a:ext cx="3098400" cy="23946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CC3A039-678B-3D44-A207-EA2D5AF85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0366"/>
            <a:stretch/>
          </p:blipFill>
          <p:spPr>
            <a:xfrm>
              <a:off x="6574877" y="2050787"/>
              <a:ext cx="3077942" cy="2378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701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Autofit/>
          </a:bodyPr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Conclusion</a:t>
            </a:r>
            <a:endParaRPr kumimoji="1"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9E695A9-3034-B74B-899E-51F80AA27C44}"/>
              </a:ext>
            </a:extLst>
          </p:cNvPr>
          <p:cNvSpPr>
            <a:spLocks noGrp="1"/>
          </p:cNvSpPr>
          <p:nvPr/>
        </p:nvSpPr>
        <p:spPr>
          <a:xfrm>
            <a:off x="996867" y="1852299"/>
            <a:ext cx="10386638" cy="39438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dirty="0">
                <a:solidFill>
                  <a:srgbClr val="04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bi-criteria problem</a:t>
            </a:r>
            <a:r>
              <a:rPr lang="en-US" altLang="zh-CN" sz="2200" dirty="0">
                <a:solidFill>
                  <a:srgbClr val="04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with both relevance and diversity measures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Train a relevance model and introduce four diversity measures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Define a bi-criteria objective function and formulate a new discovery paradigm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Show this problem is NP-complete and hard to approximate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An </a:t>
            </a:r>
            <a:r>
              <a:rPr lang="en-US" altLang="zh-CN" sz="2200" b="1" dirty="0">
                <a:solidFill>
                  <a:srgbClr val="0463C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greedy</a:t>
            </a:r>
            <a:r>
              <a:rPr lang="zh-CN" altLang="en-US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200" b="1" dirty="0">
                <a:solidFill>
                  <a:srgbClr val="0463C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approximate algorithm 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for discovering top-k relevant and diversified REEs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For certain relevance and diversity measures, it ensures an (1 − 1/𝑒)-approximation bound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Under certain conditions, it guarantees 4-approximation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b="1" dirty="0">
                <a:solidFill>
                  <a:srgbClr val="0463C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Pruning strategies</a:t>
            </a:r>
            <a:r>
              <a:rPr lang="zh-CN" altLang="en-US" sz="2200" b="1" dirty="0">
                <a:solidFill>
                  <a:srgbClr val="0463C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within each greedy round and</a:t>
            </a:r>
            <a:r>
              <a:rPr lang="zh-CN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between rounds </a:t>
            </a:r>
            <a:endParaRPr lang="en-US" altLang="zh-CN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b="1" dirty="0">
                <a:solidFill>
                  <a:srgbClr val="0463C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Parallelization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of the algorithms with the </a:t>
            </a:r>
            <a:r>
              <a:rPr lang="en-US" altLang="zh-CN" sz="2200" b="1" dirty="0">
                <a:solidFill>
                  <a:srgbClr val="0463C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parallel scalability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6805F46-066D-464E-875E-3F77CB05183A}"/>
              </a:ext>
            </a:extLst>
          </p:cNvPr>
          <p:cNvSpPr/>
          <p:nvPr/>
        </p:nvSpPr>
        <p:spPr>
          <a:xfrm>
            <a:off x="595267" y="1256414"/>
            <a:ext cx="11307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We have studied discovery of top-k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relevant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and diversified rules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308513F-E06E-A84D-8CD0-547A654E6EBB}"/>
              </a:ext>
            </a:extLst>
          </p:cNvPr>
          <p:cNvSpPr/>
          <p:nvPr/>
        </p:nvSpPr>
        <p:spPr>
          <a:xfrm>
            <a:off x="595267" y="5946263"/>
            <a:ext cx="1054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Our experimental study has shown that the methods are promising</a:t>
            </a:r>
          </a:p>
        </p:txBody>
      </p:sp>
    </p:spTree>
    <p:extLst>
      <p:ext uri="{BB962C8B-B14F-4D97-AF65-F5344CB8AC3E}">
        <p14:creationId xmlns:p14="http://schemas.microsoft.com/office/powerpoint/2010/main" val="140780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Challenge: Redundancy in Rule Discovery</a:t>
            </a:r>
            <a:endParaRPr kumimoji="1"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B356A76-9F76-AA4F-BD3F-AB49C28B60BA}"/>
              </a:ext>
            </a:extLst>
          </p:cNvPr>
          <p:cNvSpPr>
            <a:spLocks noGrp="1"/>
          </p:cNvSpPr>
          <p:nvPr/>
        </p:nvSpPr>
        <p:spPr>
          <a:xfrm>
            <a:off x="286551" y="1209017"/>
            <a:ext cx="9406089" cy="13978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" altLang="zh-CN" sz="28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  <a:sym typeface="+mn-ea"/>
              </a:rPr>
              <a:t>Rules returned are redundant, reducing the quality of decision-making</a:t>
            </a:r>
            <a:endParaRPr lang="zh-CN" altLang="en-US" sz="2800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96FAC5A-16C1-2F47-8A62-D727F6ED30E7}"/>
              </a:ext>
            </a:extLst>
          </p:cNvPr>
          <p:cNvSpPr txBox="1"/>
          <p:nvPr/>
        </p:nvSpPr>
        <p:spPr>
          <a:xfrm>
            <a:off x="685382" y="2506358"/>
            <a:ext cx="827573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楷体" panose="02010609060101010101" pitchFamily="49" charset="-122"/>
              <a:buChar char="-"/>
            </a:pPr>
            <a:r>
              <a:rPr lang="en" altLang="zh-CN" sz="2000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  <a:sym typeface="+mn-ea"/>
              </a:rPr>
              <a:t>Current rule discovery methods usually lack metrics for measuring the diversity of rules, resulting in rules that are often too “homogeneous” to each other and consequently, functionally similar and redundant.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楷体" panose="02010609060101010101" pitchFamily="49" charset="-122"/>
              <a:buChar char="-"/>
            </a:pPr>
            <a:r>
              <a:rPr lang="en" altLang="zh-CN" sz="2000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  <a:sym typeface="+mn-ea"/>
              </a:rPr>
              <a:t>The redundancy issue in rule sets leads to low decision quality and limits the practicality of the discovered rules.</a:t>
            </a:r>
            <a:endParaRPr lang="zh-CN" altLang="en-US" sz="2000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0BC9874-AC09-E14A-8DE9-729A21B76F0B}"/>
              </a:ext>
            </a:extLst>
          </p:cNvPr>
          <p:cNvGrpSpPr/>
          <p:nvPr/>
        </p:nvGrpSpPr>
        <p:grpSpPr>
          <a:xfrm>
            <a:off x="1483995" y="5122884"/>
            <a:ext cx="9224010" cy="1181735"/>
            <a:chOff x="2993" y="8984"/>
            <a:chExt cx="14526" cy="1861"/>
          </a:xfrm>
        </p:grpSpPr>
        <p:sp>
          <p:nvSpPr>
            <p:cNvPr id="51" name="圆角矩形 50">
              <a:extLst>
                <a:ext uri="{FF2B5EF4-FFF2-40B4-BE49-F238E27FC236}">
                  <a16:creationId xmlns:a16="http://schemas.microsoft.com/office/drawing/2014/main" id="{5048BD3A-8586-2748-B367-A08BF416F5B0}"/>
                </a:ext>
              </a:extLst>
            </p:cNvPr>
            <p:cNvSpPr/>
            <p:nvPr/>
          </p:nvSpPr>
          <p:spPr>
            <a:xfrm>
              <a:off x="2993" y="8984"/>
              <a:ext cx="14526" cy="1861"/>
            </a:xfrm>
            <a:prstGeom prst="roundRect">
              <a:avLst/>
            </a:prstGeom>
            <a:solidFill>
              <a:srgbClr val="FFF8E5"/>
            </a:solidFill>
            <a:ln w="12700">
              <a:solidFill>
                <a:schemeClr val="accent4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9370F26-9676-5F4F-9082-F2D8B094DB15}"/>
                </a:ext>
              </a:extLst>
            </p:cNvPr>
            <p:cNvSpPr txBox="1"/>
            <p:nvPr/>
          </p:nvSpPr>
          <p:spPr>
            <a:xfrm>
              <a:off x="2993" y="9212"/>
              <a:ext cx="14526" cy="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1. How to assess the diversity between rules?</a:t>
              </a:r>
            </a:p>
            <a:p>
              <a:pPr algn="ctr">
                <a:spcAft>
                  <a:spcPts val="600"/>
                </a:spcAft>
              </a:pPr>
              <a:r>
                <a:rPr lang="en" altLang="zh-CN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</a:rPr>
                <a:t>2. How to design top-k diversified discovery methods?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8C87DB7-FDF4-F54D-BC3E-33B349B40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9" t="2238" r="8388" b="422"/>
          <a:stretch/>
        </p:blipFill>
        <p:spPr>
          <a:xfrm>
            <a:off x="8961119" y="1838431"/>
            <a:ext cx="3020570" cy="17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kumimoji="1"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860A6B85-D872-B14C-B921-963CB311C03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9892" y="1879096"/>
              <a:ext cx="11412216" cy="4765104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51425">
                      <a:extLst>
                        <a:ext uri="{9D8B030D-6E8A-4147-A177-3AD203B41FA5}">
                          <a16:colId xmlns:a16="http://schemas.microsoft.com/office/drawing/2014/main" val="655216957"/>
                        </a:ext>
                      </a:extLst>
                    </a:gridCol>
                    <a:gridCol w="4659483">
                      <a:extLst>
                        <a:ext uri="{9D8B030D-6E8A-4147-A177-3AD203B41FA5}">
                          <a16:colId xmlns:a16="http://schemas.microsoft.com/office/drawing/2014/main" val="2108003797"/>
                        </a:ext>
                      </a:extLst>
                    </a:gridCol>
                    <a:gridCol w="2698243">
                      <a:extLst>
                        <a:ext uri="{9D8B030D-6E8A-4147-A177-3AD203B41FA5}">
                          <a16:colId xmlns:a16="http://schemas.microsoft.com/office/drawing/2014/main" val="261757054"/>
                        </a:ext>
                      </a:extLst>
                    </a:gridCol>
                    <a:gridCol w="2703065">
                      <a:extLst>
                        <a:ext uri="{9D8B030D-6E8A-4147-A177-3AD203B41FA5}">
                          <a16:colId xmlns:a16="http://schemas.microsoft.com/office/drawing/2014/main" val="3473465078"/>
                        </a:ext>
                      </a:extLst>
                    </a:gridCol>
                  </a:tblGrid>
                  <a:tr h="446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Rules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Expressive Capability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Application Scenarios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130024"/>
                      </a:ext>
                    </a:extLst>
                  </a:tr>
                  <a:tr h="446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Schema design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745493"/>
                      </a:ext>
                    </a:extLst>
                  </a:tr>
                  <a:tr h="446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CFDs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000" b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FDs, CFDs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Conflict resolution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2708265"/>
                      </a:ext>
                    </a:extLst>
                  </a:tr>
                  <a:tr h="446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⋀"/>
                                    <m:limLoc m:val="subSup"/>
                                    <m:supHide m:val="on"/>
                                    <m:ctrlP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≈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</m:e>
                                </m:nary>
                              </m:oMath>
                              <m:oMath xmlns:m="http://schemas.openxmlformats.org/officeDocument/2006/math">
                                <m:nary>
                                  <m:naryPr>
                                    <m:chr m:val="⋀"/>
                                    <m:limLoc m:val="subSup"/>
                                    <m:supHide m:val="on"/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∈[1,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  <m:sup/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]⇋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])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zh-CN" alt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Entity resolution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1295476"/>
                      </a:ext>
                    </a:extLst>
                  </a:tr>
                  <a:tr h="446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DCs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200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sz="2000" b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0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¬(</m:t>
                                </m:r>
                                <m:sSub>
                                  <m:sSubPr>
                                    <m:ctrlPr>
                                      <a:rPr lang="en-US" altLang="zh-CN" sz="20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b="0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CN" sz="20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b="0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CN" sz="2000" b="0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DCs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Conflict resolution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50517383"/>
                      </a:ext>
                    </a:extLst>
                  </a:tr>
                  <a:tr h="446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REEs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2000" b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ts val="3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altLang="zh-CN" sz="2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2000" b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ts val="3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000" b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000" b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altLang="zh-CN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altLang="zh-CN" sz="2000" b="0" smtClean="0">
                                  <a:latin typeface="Cambria Math" panose="02040503050406030204" pitchFamily="18" charset="0"/>
                                </a:rPr>
                                <m:t>∈{=, ≠,&lt;,≤,&gt;,≥}</m:t>
                              </m:r>
                            </m:oMath>
                          </a14:m>
                          <a:endParaRPr lang="zh-CN" alt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FDs, CFDs, MDs, DCs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Entity resolution</a:t>
                          </a:r>
                          <a:b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US" altLang="zh-CN" sz="2200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Conflict resolution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Tuple</a:t>
                          </a:r>
                          <a:r>
                            <a:rPr lang="zh-CN" alt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splitting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334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860A6B85-D872-B14C-B921-963CB311C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469543"/>
                  </p:ext>
                </p:extLst>
              </p:nvPr>
            </p:nvGraphicFramePr>
            <p:xfrm>
              <a:off x="389892" y="1879096"/>
              <a:ext cx="11412216" cy="4765104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51425">
                      <a:extLst>
                        <a:ext uri="{9D8B030D-6E8A-4147-A177-3AD203B41FA5}">
                          <a16:colId xmlns:a16="http://schemas.microsoft.com/office/drawing/2014/main" val="655216957"/>
                        </a:ext>
                      </a:extLst>
                    </a:gridCol>
                    <a:gridCol w="4659483">
                      <a:extLst>
                        <a:ext uri="{9D8B030D-6E8A-4147-A177-3AD203B41FA5}">
                          <a16:colId xmlns:a16="http://schemas.microsoft.com/office/drawing/2014/main" val="2108003797"/>
                        </a:ext>
                      </a:extLst>
                    </a:gridCol>
                    <a:gridCol w="2698243">
                      <a:extLst>
                        <a:ext uri="{9D8B030D-6E8A-4147-A177-3AD203B41FA5}">
                          <a16:colId xmlns:a16="http://schemas.microsoft.com/office/drawing/2014/main" val="261757054"/>
                        </a:ext>
                      </a:extLst>
                    </a:gridCol>
                    <a:gridCol w="2703065">
                      <a:extLst>
                        <a:ext uri="{9D8B030D-6E8A-4147-A177-3AD203B41FA5}">
                          <a16:colId xmlns:a16="http://schemas.microsoft.com/office/drawing/2014/main" val="3473465078"/>
                        </a:ext>
                      </a:extLst>
                    </a:gridCol>
                  </a:tblGrid>
                  <a:tr h="5424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Rules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Expressive Capability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Application Scenarios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13002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28" t="-100000" r="-11662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Schema design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745493"/>
                      </a:ext>
                    </a:extLst>
                  </a:tr>
                  <a:tr h="5838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CFDs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28" t="-182979" r="-116621" b="-54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FDs, CFDs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Conflict resolution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2708265"/>
                      </a:ext>
                    </a:extLst>
                  </a:tr>
                  <a:tr h="12927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28" t="-130392" r="-116621" b="-149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MDs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Entity resolution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1295476"/>
                      </a:ext>
                    </a:extLst>
                  </a:tr>
                  <a:tr h="5845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DCs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28" t="-510870" r="-116621" b="-2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DCs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Conflict resolution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50517383"/>
                      </a:ext>
                    </a:extLst>
                  </a:tr>
                  <a:tr h="12129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REEs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28" t="-292708" r="-116621" b="-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FDs, CFDs, MDs, DCs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Entity resolution</a:t>
                          </a:r>
                          <a:b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US" altLang="zh-CN" sz="2200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Conflict resolution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Tuple</a:t>
                          </a:r>
                          <a:r>
                            <a:rPr lang="zh-CN" alt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altLang="zh-CN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splitting</a:t>
                          </a:r>
                          <a:endParaRPr lang="zh-CN" alt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433464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35770DE9-3E81-E84E-9EA3-6EFD78EBFF99}"/>
              </a:ext>
            </a:extLst>
          </p:cNvPr>
          <p:cNvGrpSpPr/>
          <p:nvPr/>
        </p:nvGrpSpPr>
        <p:grpSpPr>
          <a:xfrm>
            <a:off x="520991" y="4907667"/>
            <a:ext cx="11150018" cy="1591912"/>
            <a:chOff x="137" y="8482"/>
            <a:chExt cx="14127" cy="1861"/>
          </a:xfrm>
        </p:grpSpPr>
        <p:sp>
          <p:nvSpPr>
            <p:cNvPr id="11" name="圆角矩形 14">
              <a:extLst>
                <a:ext uri="{FF2B5EF4-FFF2-40B4-BE49-F238E27FC236}">
                  <a16:creationId xmlns:a16="http://schemas.microsoft.com/office/drawing/2014/main" id="{1E2D3573-8213-934F-A43C-7E1D7EC99043}"/>
                </a:ext>
              </a:extLst>
            </p:cNvPr>
            <p:cNvSpPr/>
            <p:nvPr/>
          </p:nvSpPr>
          <p:spPr>
            <a:xfrm>
              <a:off x="137" y="8482"/>
              <a:ext cx="14127" cy="18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60000"/>
                  <a:lumOff val="40000"/>
                  <a:alpha val="99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82A143C-B611-EA46-8221-9B4B19E17091}"/>
                </a:ext>
              </a:extLst>
            </p:cNvPr>
            <p:cNvSpPr txBox="1"/>
            <p:nvPr/>
          </p:nvSpPr>
          <p:spPr>
            <a:xfrm>
              <a:off x="137" y="8569"/>
              <a:ext cx="14127" cy="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80"/>
                </a:lnSpc>
              </a:pP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REEs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en" altLang="zh-CN" sz="24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subsume CFDs, DCs and MDs as special cases, </a:t>
              </a:r>
            </a:p>
            <a:p>
              <a:pPr algn="ctr">
                <a:lnSpc>
                  <a:spcPts val="3580"/>
                </a:lnSpc>
              </a:pPr>
              <a:r>
                <a:rPr lang="en" altLang="zh-CN" sz="24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having strong expressive capabilities and wide-ranging application scenarios;</a:t>
              </a:r>
              <a:endPara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  <a:sym typeface="+mn-ea"/>
              </a:endParaRPr>
            </a:p>
            <a:p>
              <a:pPr algn="ctr">
                <a:lnSpc>
                  <a:spcPts val="3580"/>
                </a:lnSpc>
              </a:pPr>
              <a:r>
                <a:rPr lang="en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However, there is still a </a:t>
              </a:r>
              <a:r>
                <a:rPr lang="en" altLang="zh-CN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lack of algorithms for discovering</a:t>
              </a:r>
              <a:r>
                <a:rPr lang="zh-CN" altLang="en-US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top-k</a:t>
              </a:r>
              <a:r>
                <a:rPr lang="zh-CN" altLang="en-US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diversified</a:t>
              </a:r>
              <a:r>
                <a:rPr lang="en" altLang="zh-CN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 REEs</a:t>
              </a:r>
              <a:r>
                <a:rPr lang="en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.</a:t>
              </a:r>
              <a:endParaRPr lang="zh-CN" altLang="en-US" sz="24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  <a:sym typeface="+mn-ea"/>
              </a:endParaRPr>
            </a:p>
          </p:txBody>
        </p:sp>
      </p:grp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3BBE93C7-59A7-354B-B112-7DE2B65DC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503573"/>
              </p:ext>
            </p:extLst>
          </p:nvPr>
        </p:nvGraphicFramePr>
        <p:xfrm>
          <a:off x="795948" y="1283749"/>
          <a:ext cx="10629137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Rules</a:t>
                      </a:r>
                      <a:endParaRPr lang="zh-CN" alt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6F2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Rule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Discovery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1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Assessment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Rules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46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7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kumimoji="1"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8832ECA-BD2D-BA49-9D31-A027D5932B4B}"/>
              </a:ext>
            </a:extLst>
          </p:cNvPr>
          <p:cNvGraphicFramePr>
            <a:graphicFrameLocks noGrp="1"/>
          </p:cNvGraphicFramePr>
          <p:nvPr/>
        </p:nvGraphicFramePr>
        <p:xfrm>
          <a:off x="290879" y="1913820"/>
          <a:ext cx="11610241" cy="4754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62954">
                  <a:extLst>
                    <a:ext uri="{9D8B030D-6E8A-4147-A177-3AD203B41FA5}">
                      <a16:colId xmlns:a16="http://schemas.microsoft.com/office/drawing/2014/main" val="3832435300"/>
                    </a:ext>
                  </a:extLst>
                </a:gridCol>
                <a:gridCol w="2870521">
                  <a:extLst>
                    <a:ext uri="{9D8B030D-6E8A-4147-A177-3AD203B41FA5}">
                      <a16:colId xmlns:a16="http://schemas.microsoft.com/office/drawing/2014/main" val="1604785832"/>
                    </a:ext>
                  </a:extLst>
                </a:gridCol>
                <a:gridCol w="2349661">
                  <a:extLst>
                    <a:ext uri="{9D8B030D-6E8A-4147-A177-3AD203B41FA5}">
                      <a16:colId xmlns:a16="http://schemas.microsoft.com/office/drawing/2014/main" val="2562320168"/>
                    </a:ext>
                  </a:extLst>
                </a:gridCol>
                <a:gridCol w="4227105">
                  <a:extLst>
                    <a:ext uri="{9D8B030D-6E8A-4147-A177-3AD203B41FA5}">
                      <a16:colId xmlns:a16="http://schemas.microsoft.com/office/drawing/2014/main" val="1961044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Algorithms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173431"/>
                  </a:ext>
                </a:extLst>
              </a:tr>
              <a:tr h="34399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Levelwise</a:t>
                      </a:r>
                      <a:endParaRPr lang="en-US" altLang="zh-CN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TANE, FUN, </a:t>
                      </a:r>
                      <a:r>
                        <a:rPr lang="en-US" altLang="zh-CN" sz="2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FD_mine</a:t>
                      </a:r>
                      <a:r>
                        <a:rPr lang="en-US" altLang="zh-CN" sz="2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2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Depmine</a:t>
                      </a:r>
                      <a:r>
                        <a:rPr lang="en-US" altLang="zh-CN" sz="2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zh-CN" altLang="en-US" sz="2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FDs</a:t>
                      </a:r>
                      <a:endParaRPr lang="en-US" altLang="zh-CN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levelwise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search, </a:t>
                      </a:r>
                      <a:r>
                        <a:rPr lang="en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accelerated by indexing structures or other strategies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192904"/>
                  </a:ext>
                </a:extLst>
              </a:tr>
              <a:tr h="370691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+mn-lt"/>
                          <a:ea typeface="黑体" panose="02010609060101010101" pitchFamily="49" charset="-122"/>
                          <a:cs typeface="+mn-cs"/>
                        </a:rPr>
                        <a:t>Levelwise</a:t>
                      </a:r>
                      <a:endParaRPr lang="zh-CN" altLang="en-US" sz="1600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CTANE, tableau, etc.</a:t>
                      </a:r>
                      <a:endParaRPr lang="zh-CN" altLang="en-US" sz="2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CFDs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70638"/>
                  </a:ext>
                </a:extLst>
              </a:tr>
              <a:tr h="40605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DFS</a:t>
                      </a:r>
                      <a:endParaRPr lang="en-US" altLang="zh-CN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DFD, </a:t>
                      </a:r>
                      <a:r>
                        <a:rPr lang="en-US" altLang="zh-CN" sz="2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FastFDs</a:t>
                      </a:r>
                      <a:r>
                        <a:rPr lang="en-US" altLang="zh-CN" sz="2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DFS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search, </a:t>
                      </a:r>
                      <a:r>
                        <a:rPr lang="en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enhanced with auxiliary structures such as different sets or evidence sets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479396"/>
                  </a:ext>
                </a:extLst>
              </a:tr>
              <a:tr h="572818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黑体" panose="02010609060101010101" pitchFamily="49" charset="-122"/>
                        </a:rPr>
                        <a:t>DFS</a:t>
                      </a:r>
                      <a:endParaRPr lang="zh-CN" altLang="en-US" sz="1600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FastDC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Hydra,</a:t>
                      </a:r>
                      <a:br>
                        <a:rPr lang="en-US" altLang="zh-CN" sz="2200" b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CN" sz="2200" b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DCFinder</a:t>
                      </a:r>
                      <a:r>
                        <a:rPr lang="en-US" altLang="zh-CN" sz="2200" b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bi-variable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15992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Hybrid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HyMD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2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Mdedup</a:t>
                      </a:r>
                      <a:r>
                        <a:rPr lang="en-US" altLang="zh-CN" sz="2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levelwise and DFS</a:t>
                      </a:r>
                      <a:endParaRPr lang="zh-CN" altLang="en-US" sz="2200" i="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748583"/>
                  </a:ext>
                </a:extLst>
              </a:tr>
              <a:tr h="343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Learning-based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AutoFD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FDs</a:t>
                      </a:r>
                      <a:endParaRPr lang="en-US" altLang="zh-CN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Utilize inductive learning,  structural learning, etc.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591875"/>
                  </a:ext>
                </a:extLst>
              </a:tr>
              <a:tr h="343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Top-k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K-optimal rule discovery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Association rules</a:t>
                      </a:r>
                      <a:endParaRPr lang="en-US" altLang="zh-CN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Discover k-Optimal Association Rules</a:t>
                      </a:r>
                      <a:endParaRPr lang="zh-CN" altLang="en-US" sz="2200" dirty="0">
                        <a:latin typeface="Calibri" panose="020F0502020204030204" pitchFamily="34" charset="0"/>
                        <a:ea typeface="黑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088984"/>
                  </a:ext>
                </a:extLst>
              </a:tr>
            </a:tbl>
          </a:graphicData>
        </a:graphic>
      </p:graphicFrame>
      <p:grpSp>
        <p:nvGrpSpPr>
          <p:cNvPr id="15" name="组合 14">
            <a:extLst>
              <a:ext uri="{FF2B5EF4-FFF2-40B4-BE49-F238E27FC236}">
                <a16:creationId xmlns:a16="http://schemas.microsoft.com/office/drawing/2014/main" id="{52420978-2893-F84C-9F39-0517CC35D0E0}"/>
              </a:ext>
            </a:extLst>
          </p:cNvPr>
          <p:cNvGrpSpPr/>
          <p:nvPr/>
        </p:nvGrpSpPr>
        <p:grpSpPr>
          <a:xfrm>
            <a:off x="520991" y="4907667"/>
            <a:ext cx="11150018" cy="1591912"/>
            <a:chOff x="137" y="8482"/>
            <a:chExt cx="14127" cy="1861"/>
          </a:xfrm>
        </p:grpSpPr>
        <p:sp>
          <p:nvSpPr>
            <p:cNvPr id="16" name="圆角矩形 14">
              <a:extLst>
                <a:ext uri="{FF2B5EF4-FFF2-40B4-BE49-F238E27FC236}">
                  <a16:creationId xmlns:a16="http://schemas.microsoft.com/office/drawing/2014/main" id="{779EF8DD-4FDC-7840-9A6D-374676F74553}"/>
                </a:ext>
              </a:extLst>
            </p:cNvPr>
            <p:cNvSpPr/>
            <p:nvPr/>
          </p:nvSpPr>
          <p:spPr>
            <a:xfrm>
              <a:off x="137" y="8482"/>
              <a:ext cx="14127" cy="18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F0626F1-A469-C44F-BC52-360570A28DBE}"/>
                </a:ext>
              </a:extLst>
            </p:cNvPr>
            <p:cNvSpPr txBox="1"/>
            <p:nvPr/>
          </p:nvSpPr>
          <p:spPr>
            <a:xfrm>
              <a:off x="137" y="8569"/>
              <a:ext cx="14127" cy="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80"/>
                </a:lnSpc>
              </a:pPr>
              <a:r>
                <a:rPr lang="en-US" altLang="zh-CN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Existing rule discovery methods encounter several issues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:</a:t>
              </a:r>
            </a:p>
            <a:p>
              <a:pPr algn="ctr">
                <a:lnSpc>
                  <a:spcPts val="3580"/>
                </a:lnSpc>
              </a:pP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(1) Tuple variables limited to 2; (2) Lack of constant patterns ; (3) Lack of ML predicates; (4) Defined on single table, etc. </a:t>
              </a:r>
              <a:endParaRPr lang="zh-CN" altLang="en-US" sz="24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  <a:sym typeface="+mn-ea"/>
              </a:endParaRPr>
            </a:p>
          </p:txBody>
        </p:sp>
      </p:grp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BA53A8-4ED2-144C-A700-B54A38593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971104"/>
              </p:ext>
            </p:extLst>
          </p:nvPr>
        </p:nvGraphicFramePr>
        <p:xfrm>
          <a:off x="795948" y="1283749"/>
          <a:ext cx="10629137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Rules</a:t>
                      </a:r>
                      <a:endParaRPr lang="zh-CN" alt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1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Rule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Discovery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6F2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Assessment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Rules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46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7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C7D6E-AC02-7143-9CF2-B6F6240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kumimoji="1"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1400BC8-4B68-0249-B873-8F5CA9F2ECA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AEABA19-6389-E042-94B5-E603BEFA4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023825"/>
              </p:ext>
            </p:extLst>
          </p:nvPr>
        </p:nvGraphicFramePr>
        <p:xfrm>
          <a:off x="795948" y="1283749"/>
          <a:ext cx="10629137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zh-CN" alt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Rules</a:t>
                      </a:r>
                      <a:endParaRPr lang="zh-CN" alt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1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Rule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Discovery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1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Assessment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Rules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CEE88DD-2DCB-5144-9D5D-BF9328CC7071}"/>
              </a:ext>
            </a:extLst>
          </p:cNvPr>
          <p:cNvGraphicFramePr>
            <a:graphicFrameLocks noGrp="1"/>
          </p:cNvGraphicFramePr>
          <p:nvPr/>
        </p:nvGraphicFramePr>
        <p:xfrm>
          <a:off x="523510" y="2070929"/>
          <a:ext cx="11144979" cy="26349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74249">
                  <a:extLst>
                    <a:ext uri="{9D8B030D-6E8A-4147-A177-3AD203B41FA5}">
                      <a16:colId xmlns:a16="http://schemas.microsoft.com/office/drawing/2014/main" val="399695963"/>
                    </a:ext>
                  </a:extLst>
                </a:gridCol>
                <a:gridCol w="4593557">
                  <a:extLst>
                    <a:ext uri="{9D8B030D-6E8A-4147-A177-3AD203B41FA5}">
                      <a16:colId xmlns:a16="http://schemas.microsoft.com/office/drawing/2014/main" val="1211186647"/>
                    </a:ext>
                  </a:extLst>
                </a:gridCol>
                <a:gridCol w="4777173">
                  <a:extLst>
                    <a:ext uri="{9D8B030D-6E8A-4147-A177-3AD203B41FA5}">
                      <a16:colId xmlns:a16="http://schemas.microsoft.com/office/drawing/2014/main" val="885904352"/>
                    </a:ext>
                  </a:extLst>
                </a:gridCol>
              </a:tblGrid>
              <a:tr h="4404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  <a:endParaRPr lang="zh-CN" alt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ideas</a:t>
                      </a:r>
                      <a:endParaRPr lang="zh-CN" alt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Issues</a:t>
                      </a:r>
                      <a:endParaRPr lang="zh-CN" alt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950089"/>
                  </a:ext>
                </a:extLst>
              </a:tr>
              <a:tr h="1361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Mdedup</a:t>
                      </a:r>
                      <a:r>
                        <a:rPr lang="en-US" altLang="zh-CN" sz="2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[1]</a:t>
                      </a:r>
                      <a:endParaRPr lang="zh-CN" altLang="en-US" sz="22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Employs objective features for MDs and adopts the ML regression model and Gaussian Process to learn an MD score</a:t>
                      </a:r>
                      <a:endParaRPr lang="en-US" altLang="zh-CN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2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aims to discover MDs with high F-measures, not for users’ application needs</a:t>
                      </a:r>
                      <a:endParaRPr lang="zh-CN" altLang="en-US" sz="2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866969"/>
                  </a:ext>
                </a:extLst>
              </a:tr>
              <a:tr h="7280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NLM</a:t>
                      </a:r>
                      <a:r>
                        <a:rPr lang="en-US" altLang="zh-CN" sz="2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[2]</a:t>
                      </a:r>
                    </a:p>
                    <a:p>
                      <a:pPr algn="ctr"/>
                      <a:r>
                        <a:rPr lang="en-US" altLang="zh-CN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LINN</a:t>
                      </a:r>
                      <a:r>
                        <a:rPr lang="en-US" altLang="zh-CN" sz="2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[3]</a:t>
                      </a:r>
                      <a:endParaRPr lang="zh-CN" altLang="en-US" sz="22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Designed ML models to learn the representations of rules </a:t>
                      </a:r>
                      <a:endParaRPr lang="en" altLang="zh-CN" sz="2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consider how to learn subjective criteria for rules</a:t>
                      </a:r>
                      <a:endParaRPr lang="zh-CN" alt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5393231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6B24C910-0F8D-774E-9139-433E978607A6}"/>
              </a:ext>
            </a:extLst>
          </p:cNvPr>
          <p:cNvSpPr/>
          <p:nvPr/>
        </p:nvSpPr>
        <p:spPr>
          <a:xfrm>
            <a:off x="0" y="6193413"/>
            <a:ext cx="913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[1]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loannis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Koumarelas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, Thorsten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Papenbrock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, and Felix Naumann.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MDedup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: Duplicate detection with matching dependencies. PVLDB (2020).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[2]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Honghua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Dong,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Jiayuan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Mao, Tian Lin, Chong Wang, Lihong Li, and Denny Zhou. Neural Logic Machines. ICLR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(2019).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[3]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Shaoyun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Shi,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Hanxiong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Chen,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Weizhi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Ma,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Jiaxin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Mao, Min Zhang, and </a:t>
            </a:r>
            <a:r>
              <a:rPr lang="en-US" altLang="zh-CN" sz="12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Yongfeng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</a:rPr>
              <a:t> Zhang. Neural Logic Reasoning. CIKM (2020). 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C689CAC-CF80-574B-B820-3349C6377688}"/>
              </a:ext>
            </a:extLst>
          </p:cNvPr>
          <p:cNvGrpSpPr/>
          <p:nvPr/>
        </p:nvGrpSpPr>
        <p:grpSpPr>
          <a:xfrm>
            <a:off x="523510" y="4979597"/>
            <a:ext cx="11150018" cy="1608166"/>
            <a:chOff x="137" y="8482"/>
            <a:chExt cx="14127" cy="1880"/>
          </a:xfrm>
        </p:grpSpPr>
        <p:sp>
          <p:nvSpPr>
            <p:cNvPr id="12" name="圆角矩形 14">
              <a:extLst>
                <a:ext uri="{FF2B5EF4-FFF2-40B4-BE49-F238E27FC236}">
                  <a16:creationId xmlns:a16="http://schemas.microsoft.com/office/drawing/2014/main" id="{1997811F-EF08-904A-8A0A-65A55B888081}"/>
                </a:ext>
              </a:extLst>
            </p:cNvPr>
            <p:cNvSpPr/>
            <p:nvPr/>
          </p:nvSpPr>
          <p:spPr>
            <a:xfrm>
              <a:off x="137" y="8482"/>
              <a:ext cx="14127" cy="18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zh-CN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A38C07C-345E-4946-8FDB-3180D7DECD7E}"/>
                </a:ext>
              </a:extLst>
            </p:cNvPr>
            <p:cNvSpPr txBox="1"/>
            <p:nvPr/>
          </p:nvSpPr>
          <p:spPr>
            <a:xfrm>
              <a:off x="137" y="8569"/>
              <a:ext cx="14127" cy="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80"/>
                </a:lnSpc>
              </a:pP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Assessment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of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rules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during discovery: objective and </a:t>
              </a: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subjective</a:t>
              </a:r>
              <a:r>
                <a:rPr lang="zh-CN" altLang="en-US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measures</a:t>
              </a:r>
            </a:p>
            <a:p>
              <a:pPr marL="457200" indent="-457200" algn="ctr">
                <a:lnSpc>
                  <a:spcPts val="3580"/>
                </a:lnSpc>
                <a:buAutoNum type="arabicPeriod"/>
              </a:pP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Existing algorithms produce </a:t>
              </a:r>
              <a:r>
                <a:rPr lang="en-US" altLang="zh-CN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excessive irrelevant rules </a:t>
              </a: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based on objective metrics.</a:t>
              </a:r>
            </a:p>
            <a:p>
              <a:pPr marL="457200" indent="-457200" algn="ctr">
                <a:lnSpc>
                  <a:spcPts val="3580"/>
                </a:lnSpc>
                <a:buAutoNum type="arabicPeriod"/>
              </a:pP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Existing top-k discovery algorithms do </a:t>
              </a:r>
              <a:r>
                <a:rPr lang="en-US" altLang="zh-CN" sz="2400" dirty="0">
                  <a:solidFill>
                    <a:srgbClr val="0432FF"/>
                  </a:solidFill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not consider diversity </a:t>
              </a:r>
              <a:r>
                <a:rPr lang="en-US" altLang="zh-CN" sz="2400" dirty="0">
                  <a:latin typeface="Calibri" panose="020F0502020204030204" pitchFamily="34" charset="0"/>
                  <a:ea typeface="黑体" panose="02010609060101010101" pitchFamily="2" charset="-122"/>
                  <a:cs typeface="Calibri" panose="020F0502020204030204" pitchFamily="34" charset="0"/>
                  <a:sym typeface="+mn-ea"/>
                </a:rPr>
                <a:t>metrics.</a:t>
              </a:r>
              <a:endParaRPr lang="zh-CN" altLang="en-US" sz="24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D1BF2-617D-754C-A2F5-413DB960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446"/>
            <a:ext cx="12192001" cy="1039968"/>
          </a:xfrm>
        </p:spPr>
        <p:txBody>
          <a:bodyPr/>
          <a:lstStyle/>
          <a:p>
            <a:r>
              <a:rPr kumimoji="1" lang="en-US" altLang="zh-CN" sz="4400" b="1" dirty="0">
                <a:latin typeface="Calibri" panose="020F0502020204030204" pitchFamily="34" charset="0"/>
                <a:cs typeface="Calibri" panose="020F0502020204030204" pitchFamily="34" charset="0"/>
              </a:rPr>
              <a:t> Preliminaries: Entity Enhancing Rules (REEs)</a:t>
            </a:r>
            <a:endParaRPr kumimoji="1"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7C3E02-E725-E94B-9CAF-D67393AB82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298" y="1447943"/>
                <a:ext cx="10515600" cy="49245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Predicates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a database schema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1"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7C3E02-E725-E94B-9CAF-D67393AB82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298" y="1447943"/>
                <a:ext cx="10515600" cy="492459"/>
              </a:xfrm>
              <a:blipFill>
                <a:blip r:embed="rId3"/>
                <a:stretch>
                  <a:fillRect l="-724" t="-15385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17F4AFE8-22E7-7747-B5B1-000F98C58124}"/>
                  </a:ext>
                </a:extLst>
              </p:cNvPr>
              <p:cNvSpPr/>
              <p:nvPr/>
            </p:nvSpPr>
            <p:spPr>
              <a:xfrm>
                <a:off x="1026217" y="2039799"/>
                <a:ext cx="9781761" cy="111091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48000"/>
                </a:schemeClr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925" lvl="1">
                  <a:spcBef>
                    <a:spcPts val="1200"/>
                  </a:spcBef>
                </a:pPr>
                <a:r>
                  <a:rPr lang="zh-CN" altLang="en-US" sz="24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≔      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CN" altLang="en-US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begChr m:val="|"/>
                        <m:endChr m:val="|"/>
                        <m:ctrlPr>
                          <a:rPr lang="en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  <m:nary>
                          <m:naryPr>
                            <m:chr m:val="⨁"/>
                            <m:subHide m:val="on"/>
                            <m:supHide m:val="on"/>
                            <m:ctrlP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nary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</m:e>
                    </m:nary>
                  </m:oMath>
                </a14:m>
                <a:r>
                  <a:rPr lang="en-US" altLang="zh-CN" sz="2400" b="0" i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4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|     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𝑀</m:t>
                    </m:r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̅"/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], </m:t>
                    </m:r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̅"/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]) </m:t>
                    </m:r>
                  </m:oMath>
                </a14:m>
                <a:endParaRPr lang="en-US" altLang="zh-CN" sz="2400" b="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17F4AFE8-22E7-7747-B5B1-000F98C58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17" y="2039799"/>
                <a:ext cx="9781761" cy="1110916"/>
              </a:xfrm>
              <a:prstGeom prst="roundRect">
                <a:avLst/>
              </a:prstGeom>
              <a:blipFill>
                <a:blip r:embed="rId4"/>
                <a:stretch>
                  <a:fillRect t="-10000" b="-31111"/>
                </a:stretch>
              </a:blip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圆角矩形标注 19">
            <a:extLst>
              <a:ext uri="{FF2B5EF4-FFF2-40B4-BE49-F238E27FC236}">
                <a16:creationId xmlns:a16="http://schemas.microsoft.com/office/drawing/2014/main" id="{5AA68300-98AF-CC44-BE0F-3945C6C80590}"/>
              </a:ext>
            </a:extLst>
          </p:cNvPr>
          <p:cNvSpPr/>
          <p:nvPr/>
        </p:nvSpPr>
        <p:spPr>
          <a:xfrm>
            <a:off x="1740796" y="3393787"/>
            <a:ext cx="1838588" cy="655983"/>
          </a:xfrm>
          <a:prstGeom prst="wedgeRoundRectCallout">
            <a:avLst>
              <a:gd name="adj1" fmla="val -648"/>
              <a:gd name="adj2" fmla="val -121138"/>
              <a:gd name="adj3" fmla="val 16667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atom over schema R</a:t>
            </a:r>
            <a:endParaRPr kumimoji="1"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圆角矩形标注 20">
            <a:extLst>
              <a:ext uri="{FF2B5EF4-FFF2-40B4-BE49-F238E27FC236}">
                <a16:creationId xmlns:a16="http://schemas.microsoft.com/office/drawing/2014/main" id="{F16183A0-28D5-1C4D-87E0-BAA9301D8516}"/>
              </a:ext>
            </a:extLst>
          </p:cNvPr>
          <p:cNvSpPr/>
          <p:nvPr/>
        </p:nvSpPr>
        <p:spPr>
          <a:xfrm>
            <a:off x="417443" y="5455403"/>
            <a:ext cx="3488635" cy="884265"/>
          </a:xfrm>
          <a:prstGeom prst="wedgeRoundRectCallout">
            <a:avLst>
              <a:gd name="adj1" fmla="val 103222"/>
              <a:gd name="adj2" fmla="val -17375"/>
              <a:gd name="adj3" fmla="val 16667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Precondition:</a:t>
            </a:r>
          </a:p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is a conjunction of predicates</a:t>
            </a:r>
            <a:endParaRPr kumimoji="1"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AE17497D-516E-264B-A9B7-79DFFC0D19D1}"/>
              </a:ext>
            </a:extLst>
          </p:cNvPr>
          <p:cNvSpPr/>
          <p:nvPr/>
        </p:nvSpPr>
        <p:spPr>
          <a:xfrm>
            <a:off x="8074457" y="3393786"/>
            <a:ext cx="3494691" cy="1283009"/>
          </a:xfrm>
          <a:prstGeom prst="wedgeRoundRectCallout">
            <a:avLst>
              <a:gd name="adj1" fmla="val -16850"/>
              <a:gd name="adj2" fmla="val -97798"/>
              <a:gd name="adj3" fmla="val 16667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predicates: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NLP models, e.g., 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models, e.g., ditto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models, e.g., </a:t>
            </a:r>
            <a:r>
              <a:rPr kumimoji="1" lang="en-US" altLang="zh-CN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HoloDetect</a:t>
            </a:r>
            <a:endParaRPr kumimoji="1"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圆角矩形标注 22">
            <a:extLst>
              <a:ext uri="{FF2B5EF4-FFF2-40B4-BE49-F238E27FC236}">
                <a16:creationId xmlns:a16="http://schemas.microsoft.com/office/drawing/2014/main" id="{CBCA9171-BB0D-9C45-8998-F0D5273501F1}"/>
              </a:ext>
            </a:extLst>
          </p:cNvPr>
          <p:cNvSpPr/>
          <p:nvPr/>
        </p:nvSpPr>
        <p:spPr>
          <a:xfrm>
            <a:off x="6016752" y="3393787"/>
            <a:ext cx="1735770" cy="655983"/>
          </a:xfrm>
          <a:prstGeom prst="wedgeRoundRectCallout">
            <a:avLst>
              <a:gd name="adj1" fmla="val -6299"/>
              <a:gd name="adj2" fmla="val -121138"/>
              <a:gd name="adj3" fmla="val 16667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Non-constant predicates</a:t>
            </a:r>
            <a:endParaRPr kumimoji="1"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3C982404-F373-6848-A4B2-E6829BD8E99B}"/>
              </a:ext>
            </a:extLst>
          </p:cNvPr>
          <p:cNvSpPr txBox="1">
            <a:spLocks/>
          </p:cNvSpPr>
          <p:nvPr/>
        </p:nvSpPr>
        <p:spPr>
          <a:xfrm>
            <a:off x="659298" y="4780726"/>
            <a:ext cx="10515600" cy="49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kumimoji="1" lang="en-US" altLang="zh-C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enhancing rule (REE)</a:t>
            </a:r>
            <a:r>
              <a:rPr kumimoji="1"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is a first-order logic formula, defined as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F17E8048-DBCB-AD40-A031-2230417176C9}"/>
                  </a:ext>
                </a:extLst>
              </p:cNvPr>
              <p:cNvSpPr/>
              <p:nvPr/>
            </p:nvSpPr>
            <p:spPr>
              <a:xfrm>
                <a:off x="4880528" y="5499377"/>
                <a:ext cx="2430944" cy="6397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48000"/>
                </a:schemeClr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925" lvl="1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2400" b="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F17E8048-DBCB-AD40-A031-223041717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528" y="5499377"/>
                <a:ext cx="2430944" cy="6397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标注 13">
                <a:extLst>
                  <a:ext uri="{FF2B5EF4-FFF2-40B4-BE49-F238E27FC236}">
                    <a16:creationId xmlns:a16="http://schemas.microsoft.com/office/drawing/2014/main" id="{DD535912-365C-E847-B5AC-C90B4C86BAFB}"/>
                  </a:ext>
                </a:extLst>
              </p:cNvPr>
              <p:cNvSpPr/>
              <p:nvPr/>
            </p:nvSpPr>
            <p:spPr>
              <a:xfrm>
                <a:off x="8285922" y="5377116"/>
                <a:ext cx="3488635" cy="884265"/>
              </a:xfrm>
              <a:prstGeom prst="wedgeRoundRectCallout">
                <a:avLst>
                  <a:gd name="adj1" fmla="val -93929"/>
                  <a:gd name="adj2" fmla="val -7259"/>
                  <a:gd name="adj3" fmla="val 16667"/>
                </a:avLst>
              </a:prstGeom>
              <a:solidFill>
                <a:schemeClr val="bg1">
                  <a:alpha val="38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consequence: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 predicate over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ℛ</m:t>
                    </m:r>
                  </m:oMath>
                </a14:m>
                <a:endParaRPr kumimoji="1" lang="zh-CN" alt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圆角矩形标注 13">
                <a:extLst>
                  <a:ext uri="{FF2B5EF4-FFF2-40B4-BE49-F238E27FC236}">
                    <a16:creationId xmlns:a16="http://schemas.microsoft.com/office/drawing/2014/main" id="{DD535912-365C-E847-B5AC-C90B4C86B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22" y="5377116"/>
                <a:ext cx="3488635" cy="884265"/>
              </a:xfrm>
              <a:prstGeom prst="wedgeRoundRectCallout">
                <a:avLst>
                  <a:gd name="adj1" fmla="val -93929"/>
                  <a:gd name="adj2" fmla="val -7259"/>
                  <a:gd name="adj3" fmla="val 16667"/>
                </a:avLst>
              </a:prstGeom>
              <a:blipFill>
                <a:blip r:embed="rId6"/>
                <a:stretch>
                  <a:fillRect b="-1389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圆角矩形标注 14">
            <a:extLst>
              <a:ext uri="{FF2B5EF4-FFF2-40B4-BE49-F238E27FC236}">
                <a16:creationId xmlns:a16="http://schemas.microsoft.com/office/drawing/2014/main" id="{047CFF0E-F03D-A44D-BA2D-129F57CBC268}"/>
              </a:ext>
            </a:extLst>
          </p:cNvPr>
          <p:cNvSpPr/>
          <p:nvPr/>
        </p:nvSpPr>
        <p:spPr>
          <a:xfrm>
            <a:off x="3901319" y="3393786"/>
            <a:ext cx="1644716" cy="655983"/>
          </a:xfrm>
          <a:prstGeom prst="wedgeRoundRectCallout">
            <a:avLst>
              <a:gd name="adj1" fmla="val -6299"/>
              <a:gd name="adj2" fmla="val -121138"/>
              <a:gd name="adj3" fmla="val 16667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predicates</a:t>
            </a:r>
            <a:endParaRPr kumimoji="1"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ABB624B9-BCD1-114A-BA79-8244CCD97095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D1BF2-617D-754C-A2F5-413DB960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446"/>
            <a:ext cx="12192001" cy="1039968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Preliminaries: Examples of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REEs</a:t>
            </a:r>
            <a:endParaRPr kumimoji="1"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7C3E02-E725-E94B-9CAF-D67393AB82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514" y="4950375"/>
                <a:ext cx="11918972" cy="182532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" altLang="zh-CN" sz="2200" b="1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𝝋</m:t>
                          </m:r>
                        </m:e>
                        <m:sub>
                          <m:r>
                            <a:rPr lang="en" altLang="zh-CN" sz="2200" b="1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altLang="zh-CN" sz="2200" b="1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zh-CN" sz="2200" b="0" i="0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" altLang="zh-CN" sz="2200" b="0" i="0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Drug</m:t>
                      </m:r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)∧</m:t>
                      </m:r>
                      <m:r>
                        <m:rPr>
                          <m:sty m:val="p"/>
                        </m:rPr>
                        <a:rPr lang="en" altLang="zh-CN" sz="2200" b="0" i="0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Disease</m:t>
                      </m:r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)∧</m:t>
                      </m:r>
                      <m:r>
                        <m:rPr>
                          <m:sty m:val="p"/>
                        </m:rPr>
                        <a:rPr lang="en" altLang="zh-CN" sz="2200" b="0" i="0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Disease</m:t>
                      </m:r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)∧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" altLang="zh-CN" sz="2200" b="0" i="0" dirty="0" err="1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cid</m:t>
                      </m:r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" altLang="zh-CN" sz="2200" b="0" i="0" dirty="0" err="1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cid</m:t>
                      </m:r>
                      <m:r>
                        <a:rPr lang="en" altLang="zh-CN" sz="2200" b="0" i="1" dirty="0" err="1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ℳ</m:t>
                          </m:r>
                        </m:e>
                        <m:sub>
                          <m:r>
                            <a:rPr lang="en" altLang="zh-CN" sz="2200" b="0" i="1" dirty="0" err="1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𝑡h𝑒𝑟𝑎𝑝𝑦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" altLang="zh-CN" sz="2200" b="1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" altLang="zh-CN" sz="2200" b="0" i="0" dirty="0" err="1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cid</m:t>
                      </m:r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" altLang="zh-CN" sz="2200" b="0" i="1" dirty="0" smtClean="0">
                              <a:solidFill>
                                <a:srgbClr val="0463C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" altLang="zh-CN" sz="2200" b="0" i="0" dirty="0" err="1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cid</m:t>
                      </m:r>
                      <m:r>
                        <a:rPr lang="en" altLang="zh-CN" sz="2200" b="0" i="1" dirty="0" smtClean="0">
                          <a:solidFill>
                            <a:srgbClr val="0463C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" altLang="zh-CN" sz="22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" altLang="zh-CN" sz="22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" altLang="zh-CN" sz="22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" altLang="zh-CN" sz="2200" i="1" dirty="0" err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𝑡h𝑒𝑟𝑎𝑝𝑦</m:t>
                        </m:r>
                      </m:sub>
                    </m:sSub>
                  </m:oMath>
                </a14:m>
                <a:r>
                  <a:rPr lang="en" altLang="zh-CN" sz="22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is an ML model for checking the common therapies of two diseases. </a:t>
                </a:r>
              </a:p>
              <a:p>
                <a:pPr>
                  <a:lnSpc>
                    <a:spcPct val="100000"/>
                  </a:lnSpc>
                </a:pPr>
                <a:r>
                  <a:rPr lang="en" altLang="zh-CN" sz="22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This rule helps us discover the use of a known drug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" altLang="zh-CN" sz="2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" altLang="zh-CN" sz="22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for the disease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" altLang="zh-CN" sz="22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since Disease has not recorded the fact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" altLang="zh-CN" sz="220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" altLang="zh-CN" sz="22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can be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" altLang="zh-CN" sz="220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" altLang="zh-CN" sz="22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” yet.</a:t>
                </a:r>
                <a:endParaRPr lang="en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7C3E02-E725-E94B-9CAF-D67393AB82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514" y="4950375"/>
                <a:ext cx="11918972" cy="1825329"/>
              </a:xfrm>
              <a:blipFill>
                <a:blip r:embed="rId3"/>
                <a:stretch>
                  <a:fillRect l="-532" b="-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76D8F09-49D4-064B-AC6F-13C20BAF3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59" y="1276660"/>
            <a:ext cx="11319279" cy="3431576"/>
          </a:xfrm>
          <a:prstGeom prst="rect">
            <a:avLst/>
          </a:prstGeom>
        </p:spPr>
      </p:pic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E064574D-1804-AF4E-AE0E-1067749FEE89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58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27895</TotalTime>
  <Words>3725</Words>
  <Application>Microsoft Macintosh PowerPoint</Application>
  <PresentationFormat>宽屏</PresentationFormat>
  <Paragraphs>568</Paragraphs>
  <Slides>33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等线</vt:lpstr>
      <vt:lpstr>等线 Light</vt:lpstr>
      <vt:lpstr>楷体</vt:lpstr>
      <vt:lpstr>Arial</vt:lpstr>
      <vt:lpstr>Calibri</vt:lpstr>
      <vt:lpstr>Cambria Math</vt:lpstr>
      <vt:lpstr>Times New Roman</vt:lpstr>
      <vt:lpstr>Wingdings</vt:lpstr>
      <vt:lpstr>Office 主题​​</vt:lpstr>
      <vt:lpstr>Discovering Top-k Relevant and Diversified Rules</vt:lpstr>
      <vt:lpstr> Background: Rules are Vital in Data Management</vt:lpstr>
      <vt:lpstr> Challenge: Excessive Rules and Redundancy Issues</vt:lpstr>
      <vt:lpstr> Challenge: Redundancy in Rule Discovery</vt:lpstr>
      <vt:lpstr> Related Work</vt:lpstr>
      <vt:lpstr> Related Work</vt:lpstr>
      <vt:lpstr> Related Work</vt:lpstr>
      <vt:lpstr> Preliminaries: Entity Enhancing Rules (REEs)</vt:lpstr>
      <vt:lpstr> Preliminaries: Examples of REEs</vt:lpstr>
      <vt:lpstr>PowerPoint 演示文稿</vt:lpstr>
      <vt:lpstr> Main Idea: Discovering Top-k Diversified Rules</vt:lpstr>
      <vt:lpstr> Technique 1: Relevance and Diversity of Rules</vt:lpstr>
      <vt:lpstr> Technique 1: Relevance Model〖 M〗_rel</vt:lpstr>
      <vt:lpstr> Technique 1: Labelling and Training of Model〖 M〗_rel</vt:lpstr>
      <vt:lpstr> Technique 1: Relevance and Diversity of Rules</vt:lpstr>
      <vt:lpstr> Technique 2: Top-k Diversified Rule Discovery</vt:lpstr>
      <vt:lpstr> Technique 2: Top-k Diversified Rule Discovery</vt:lpstr>
      <vt:lpstr> Technique 2: Top-k Diversified Rule Discovery</vt:lpstr>
      <vt:lpstr> Technique 2: Top-k Diversified Rule Discovery</vt:lpstr>
      <vt:lpstr> Technique 2: Top-k Diversified Rule Discovery</vt:lpstr>
      <vt:lpstr> Technique 3: Pruning/Optimization Strategies</vt:lpstr>
      <vt:lpstr> Technique 3: Pruning/Optimization Strategies</vt:lpstr>
      <vt:lpstr> Technique 3: Pruning/Optimization Strategies</vt:lpstr>
      <vt:lpstr> Technique 3: Pruning/Optimization Strategies</vt:lpstr>
      <vt:lpstr> Technique 3: Pruning/Optimization Strategies</vt:lpstr>
      <vt:lpstr> Technique 3: Pruning/Optimization Strategies</vt:lpstr>
      <vt:lpstr> Experimental Settings</vt:lpstr>
      <vt:lpstr> Experimental Settings</vt:lpstr>
      <vt:lpstr> Exp-1: Running Time</vt:lpstr>
      <vt:lpstr> Exp-2: Effectiveness of Relevance Model M_rel</vt:lpstr>
      <vt:lpstr> Exp-3: Effectiveness of diversity measures</vt:lpstr>
      <vt:lpstr> Exp-4: Overall Scores</vt:lpstr>
      <vt:lpstr>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Ziyan Han</dc:creator>
  <cp:lastModifiedBy>Ziyan Han</cp:lastModifiedBy>
  <cp:revision>153</cp:revision>
  <cp:lastPrinted>2024-06-11T16:50:40Z</cp:lastPrinted>
  <dcterms:created xsi:type="dcterms:W3CDTF">2024-06-02T09:28:02Z</dcterms:created>
  <dcterms:modified xsi:type="dcterms:W3CDTF">2024-10-11T06:40:17Z</dcterms:modified>
</cp:coreProperties>
</file>