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40" r:id="rId2"/>
    <p:sldId id="735" r:id="rId3"/>
    <p:sldId id="1719" r:id="rId4"/>
    <p:sldId id="742" r:id="rId5"/>
    <p:sldId id="738" r:id="rId6"/>
    <p:sldId id="739" r:id="rId7"/>
    <p:sldId id="409" r:id="rId8"/>
    <p:sldId id="413" r:id="rId9"/>
    <p:sldId id="325" r:id="rId10"/>
    <p:sldId id="1720" r:id="rId11"/>
    <p:sldId id="1721" r:id="rId12"/>
    <p:sldId id="327" r:id="rId13"/>
    <p:sldId id="424" r:id="rId14"/>
    <p:sldId id="423" r:id="rId15"/>
    <p:sldId id="328" r:id="rId16"/>
    <p:sldId id="1725" r:id="rId17"/>
    <p:sldId id="1726" r:id="rId18"/>
    <p:sldId id="1727" r:id="rId19"/>
    <p:sldId id="1728" r:id="rId20"/>
    <p:sldId id="1729" r:id="rId21"/>
    <p:sldId id="1730" r:id="rId22"/>
    <p:sldId id="1722" r:id="rId23"/>
    <p:sldId id="1723" r:id="rId24"/>
    <p:sldId id="1724" r:id="rId25"/>
    <p:sldId id="1731" r:id="rId26"/>
    <p:sldId id="338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16FC0"/>
    <a:srgbClr val="6F2FA0"/>
    <a:srgbClr val="C495F0"/>
    <a:srgbClr val="CECEEF"/>
    <a:srgbClr val="0463C1"/>
    <a:srgbClr val="C9E7AA"/>
    <a:srgbClr val="FFFF9D"/>
    <a:srgbClr val="E0E74C"/>
    <a:srgbClr val="E6E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7"/>
    <p:restoredTop sz="84177"/>
  </p:normalViewPr>
  <p:slideViewPr>
    <p:cSldViewPr snapToGrid="0" snapToObjects="1">
      <p:cViewPr varScale="1">
        <p:scale>
          <a:sx n="128" d="100"/>
          <a:sy n="128" d="100"/>
        </p:scale>
        <p:origin x="168" y="89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iyan Han" userId="3a0290bb0867d812" providerId="LiveId" clId="{C0CB2FDD-01FC-2D4C-A247-E39865973B0E}"/>
    <pc:docChg chg="undo custSel addSld delSld modSld sldOrd modSection">
      <pc:chgData name="Ziyan Han" userId="3a0290bb0867d812" providerId="LiveId" clId="{C0CB2FDD-01FC-2D4C-A247-E39865973B0E}" dt="2024-10-07T08:47:06.970" v="478" actId="2696"/>
      <pc:docMkLst>
        <pc:docMk/>
      </pc:docMkLst>
      <pc:sldChg chg="modSp">
        <pc:chgData name="Ziyan Han" userId="3a0290bb0867d812" providerId="LiveId" clId="{C0CB2FDD-01FC-2D4C-A247-E39865973B0E}" dt="2024-10-05T08:14:44.218" v="0"/>
        <pc:sldMkLst>
          <pc:docMk/>
          <pc:sldMk cId="331624389" sldId="271"/>
        </pc:sldMkLst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4" creationId="{E87D9C16-E38B-7DF3-C62D-00A459DD39CF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10" creationId="{378ACFE1-81E5-7809-DFFE-F0CE6423D9B9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11" creationId="{DE8E6758-F080-F278-059A-B9B21591E3CB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12" creationId="{E4DFAE27-1A38-C9B5-9532-46822B1D44B4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16" creationId="{0395783F-E464-C50E-0F3A-F0CC04EFCE35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18" creationId="{0BC7AEED-C76C-7074-0B8F-5701AF946367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19" creationId="{EF2C922D-089E-5B37-0A84-E8ABFFFD17B2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20" creationId="{F6636052-D3BC-177B-16FD-3D2AA59C8A7D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21" creationId="{C914FC08-4C6D-946F-2C0F-955514695B74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23" creationId="{6721B2BA-7D3F-3056-D54B-7E319332DD99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24" creationId="{7EAA8EF6-2E54-01A9-3636-8BA60C550CB8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25" creationId="{BAF0BEB6-B719-CF67-5C6B-409E554355C9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26" creationId="{2A384DB7-1160-E270-6D25-1BB639E5AA1A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27" creationId="{C4F7627A-2D36-422B-1962-C9EB2FEDAD64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32" creationId="{3DDB661F-64B4-8CFF-4471-5E823561A8F9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37" creationId="{ACFA67B3-83A3-4E81-9E7D-F02EFD65AF97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39" creationId="{E67774B8-DD56-C74B-A63E-7EC29CF56E61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41" creationId="{C00BD63B-F86E-4965-946C-2757B1B591A2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42" creationId="{6425225F-6EFA-5A23-4469-A6C19D487710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43" creationId="{055C0D0C-1973-92AE-7960-E7D41E10F451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44" creationId="{E60F0E01-9320-9FF2-69A2-23EA704A178F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45" creationId="{F97D4BA0-5A4E-39FD-9B00-3ABCF7CF5DAE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47" creationId="{A326B717-5FDC-1267-C9A9-AC0622F4D693}"/>
          </ac:spMkLst>
        </pc:spChg>
        <pc:spChg chg="mod">
          <ac:chgData name="Ziyan Han" userId="3a0290bb0867d812" providerId="LiveId" clId="{C0CB2FDD-01FC-2D4C-A247-E39865973B0E}" dt="2024-10-05T08:14:44.218" v="0"/>
          <ac:spMkLst>
            <pc:docMk/>
            <pc:sldMk cId="331624389" sldId="271"/>
            <ac:spMk id="51" creationId="{FAC6A904-F43F-7F4B-95E0-C4110E81508B}"/>
          </ac:spMkLst>
        </pc:spChg>
        <pc:grpChg chg="mod">
          <ac:chgData name="Ziyan Han" userId="3a0290bb0867d812" providerId="LiveId" clId="{C0CB2FDD-01FC-2D4C-A247-E39865973B0E}" dt="2024-10-05T08:14:44.218" v="0"/>
          <ac:grpSpMkLst>
            <pc:docMk/>
            <pc:sldMk cId="331624389" sldId="271"/>
            <ac:grpSpMk id="1" creationId="{00000000-0000-0000-0000-000000000000}"/>
          </ac:grpSpMkLst>
        </pc:grpChg>
        <pc:grpChg chg="mod">
          <ac:chgData name="Ziyan Han" userId="3a0290bb0867d812" providerId="LiveId" clId="{C0CB2FDD-01FC-2D4C-A247-E39865973B0E}" dt="2024-10-05T08:14:44.218" v="0"/>
          <ac:grpSpMkLst>
            <pc:docMk/>
            <pc:sldMk cId="331624389" sldId="271"/>
            <ac:grpSpMk id="50" creationId="{1836B1C4-2921-424A-BB6F-5537B12CB6F4}"/>
          </ac:grpSpMkLst>
        </pc:grp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5" creationId="{86C7AB01-ABDE-AEDB-0BF2-2F67C18570A6}"/>
          </ac:graphicFrameMkLst>
        </pc:graphicFrame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6" creationId="{2FE0CD7D-1F65-2BFE-A76F-C7C9BD8B4520}"/>
          </ac:graphicFrameMkLst>
        </pc:graphicFrame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7" creationId="{34B6BDE4-5F79-5F60-4738-04D2013E2814}"/>
          </ac:graphicFrameMkLst>
        </pc:graphicFrame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8" creationId="{34194159-A5C8-A04A-E5D5-77831CB7ACC0}"/>
          </ac:graphicFrameMkLst>
        </pc:graphicFrame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9" creationId="{853ED6A6-6BA9-8E58-49BB-CF08C41326FB}"/>
          </ac:graphicFrameMkLst>
        </pc:graphicFrame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40" creationId="{099474F3-22C4-BC88-486D-9657DE3B8CCD}"/>
          </ac:graphicFrameMkLst>
        </pc:graphicFrame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46" creationId="{1AF7F57A-7A06-7E94-B963-3FBDDF3D246A}"/>
          </ac:graphicFrameMkLst>
        </pc:graphicFrameChg>
        <pc:graphicFrameChg chg="mod">
          <ac:chgData name="Ziyan Han" userId="3a0290bb0867d812" providerId="LiveId" clId="{C0CB2FDD-01FC-2D4C-A247-E39865973B0E}" dt="2024-10-05T08:14:44.218" v="0"/>
          <ac:graphicFrameMkLst>
            <pc:docMk/>
            <pc:sldMk cId="331624389" sldId="271"/>
            <ac:graphicFrameMk id="55" creationId="{CA501E81-07B9-DBF2-5291-8A3719ED015B}"/>
          </ac:graphicFrameMkLst>
        </pc:graphicFrameChg>
        <pc:picChg chg="mod">
          <ac:chgData name="Ziyan Han" userId="3a0290bb0867d812" providerId="LiveId" clId="{C0CB2FDD-01FC-2D4C-A247-E39865973B0E}" dt="2024-10-05T08:14:44.218" v="0"/>
          <ac:picMkLst>
            <pc:docMk/>
            <pc:sldMk cId="331624389" sldId="271"/>
            <ac:picMk id="52" creationId="{CCB20FD4-5107-EE46-BD09-EF435E29F2C8}"/>
          </ac:picMkLst>
        </pc:picChg>
        <pc:cxnChg chg="mod">
          <ac:chgData name="Ziyan Han" userId="3a0290bb0867d812" providerId="LiveId" clId="{C0CB2FDD-01FC-2D4C-A247-E39865973B0E}" dt="2024-10-05T08:14:44.218" v="0"/>
          <ac:cxnSpMkLst>
            <pc:docMk/>
            <pc:sldMk cId="331624389" sldId="271"/>
            <ac:cxnSpMk id="29" creationId="{20B32AEC-EC84-419B-8F14-AE5AB89D7490}"/>
          </ac:cxnSpMkLst>
        </pc:cxnChg>
      </pc:sldChg>
      <pc:sldChg chg="modSp mod">
        <pc:chgData name="Ziyan Han" userId="3a0290bb0867d812" providerId="LiveId" clId="{C0CB2FDD-01FC-2D4C-A247-E39865973B0E}" dt="2024-10-05T08:58:27.553" v="475" actId="1076"/>
        <pc:sldMkLst>
          <pc:docMk/>
          <pc:sldMk cId="2600909108" sldId="317"/>
        </pc:sldMkLst>
        <pc:spChg chg="mod">
          <ac:chgData name="Ziyan Han" userId="3a0290bb0867d812" providerId="LiveId" clId="{C0CB2FDD-01FC-2D4C-A247-E39865973B0E}" dt="2024-10-05T08:58:18.856" v="472" actId="113"/>
          <ac:spMkLst>
            <pc:docMk/>
            <pc:sldMk cId="2600909108" sldId="317"/>
            <ac:spMk id="2" creationId="{32D71B86-290F-7748-8B66-8E2002CC53FD}"/>
          </ac:spMkLst>
        </pc:spChg>
        <pc:spChg chg="mod">
          <ac:chgData name="Ziyan Han" userId="3a0290bb0867d812" providerId="LiveId" clId="{C0CB2FDD-01FC-2D4C-A247-E39865973B0E}" dt="2024-10-05T08:58:27.553" v="475" actId="1076"/>
          <ac:spMkLst>
            <pc:docMk/>
            <pc:sldMk cId="2600909108" sldId="317"/>
            <ac:spMk id="3" creationId="{46B71A46-1874-754D-A8B6-A9C4C38BE177}"/>
          </ac:spMkLst>
        </pc:spChg>
      </pc:sldChg>
      <pc:sldChg chg="modSp mod">
        <pc:chgData name="Ziyan Han" userId="3a0290bb0867d812" providerId="LiveId" clId="{C0CB2FDD-01FC-2D4C-A247-E39865973B0E}" dt="2024-10-05T08:58:42.450" v="476" actId="20577"/>
        <pc:sldMkLst>
          <pc:docMk/>
          <pc:sldMk cId="3321285726" sldId="318"/>
        </pc:sldMkLst>
        <pc:spChg chg="mod">
          <ac:chgData name="Ziyan Han" userId="3a0290bb0867d812" providerId="LiveId" clId="{C0CB2FDD-01FC-2D4C-A247-E39865973B0E}" dt="2024-10-05T08:58:42.450" v="476" actId="20577"/>
          <ac:spMkLst>
            <pc:docMk/>
            <pc:sldMk cId="3321285726" sldId="318"/>
            <ac:spMk id="3" creationId="{1F8C0D38-A257-E048-82CF-3B4D2D48479E}"/>
          </ac:spMkLst>
        </pc:spChg>
      </pc:sldChg>
      <pc:sldChg chg="del">
        <pc:chgData name="Ziyan Han" userId="3a0290bb0867d812" providerId="LiveId" clId="{C0CB2FDD-01FC-2D4C-A247-E39865973B0E}" dt="2024-10-07T08:47:06.970" v="478" actId="2696"/>
        <pc:sldMkLst>
          <pc:docMk/>
          <pc:sldMk cId="1188956283" sldId="410"/>
        </pc:sldMkLst>
      </pc:sldChg>
      <pc:sldChg chg="addSp delSp modSp add mod ord">
        <pc:chgData name="Ziyan Han" userId="3a0290bb0867d812" providerId="LiveId" clId="{C0CB2FDD-01FC-2D4C-A247-E39865973B0E}" dt="2024-10-05T08:24:29.664" v="409" actId="207"/>
        <pc:sldMkLst>
          <pc:docMk/>
          <pc:sldMk cId="1215935629" sldId="734"/>
        </pc:sldMkLst>
        <pc:spChg chg="del">
          <ac:chgData name="Ziyan Han" userId="3a0290bb0867d812" providerId="LiveId" clId="{C0CB2FDD-01FC-2D4C-A247-E39865973B0E}" dt="2024-10-05T08:14:53.592" v="1" actId="478"/>
          <ac:spMkLst>
            <pc:docMk/>
            <pc:sldMk cId="1215935629" sldId="734"/>
            <ac:spMk id="2" creationId="{00000000-0000-0000-0000-000000000000}"/>
          </ac:spMkLst>
        </pc:spChg>
        <pc:spChg chg="add del mod">
          <ac:chgData name="Ziyan Han" userId="3a0290bb0867d812" providerId="LiveId" clId="{C0CB2FDD-01FC-2D4C-A247-E39865973B0E}" dt="2024-10-05T08:14:56.788" v="4" actId="478"/>
          <ac:spMkLst>
            <pc:docMk/>
            <pc:sldMk cId="1215935629" sldId="734"/>
            <ac:spMk id="4" creationId="{E21ACA82-C171-1946-98FA-44E37485E4A5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5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8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9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10" creationId="{00000000-0000-0000-0000-000000000000}"/>
          </ac:spMkLst>
        </pc:spChg>
        <pc:spChg chg="mod">
          <ac:chgData name="Ziyan Han" userId="3a0290bb0867d812" providerId="LiveId" clId="{C0CB2FDD-01FC-2D4C-A247-E39865973B0E}" dt="2024-10-05T08:24:29.167" v="408" actId="207"/>
          <ac:spMkLst>
            <pc:docMk/>
            <pc:sldMk cId="1215935629" sldId="734"/>
            <ac:spMk id="11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12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19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22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23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24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25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27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28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32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33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34" creationId="{00000000-0000-0000-0000-000000000000}"/>
          </ac:spMkLst>
        </pc:spChg>
        <pc:spChg chg="mod">
          <ac:chgData name="Ziyan Han" userId="3a0290bb0867d812" providerId="LiveId" clId="{C0CB2FDD-01FC-2D4C-A247-E39865973B0E}" dt="2024-10-05T08:24:29.664" v="409" actId="207"/>
          <ac:spMkLst>
            <pc:docMk/>
            <pc:sldMk cId="1215935629" sldId="734"/>
            <ac:spMk id="35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37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38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39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40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41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42" creationId="{00000000-0000-0000-0000-000000000000}"/>
          </ac:spMkLst>
        </pc:spChg>
        <pc:spChg chg="mod">
          <ac:chgData name="Ziyan Han" userId="3a0290bb0867d812" providerId="LiveId" clId="{C0CB2FDD-01FC-2D4C-A247-E39865973B0E}" dt="2024-10-05T08:22:46.490" v="169" actId="1076"/>
          <ac:spMkLst>
            <pc:docMk/>
            <pc:sldMk cId="1215935629" sldId="734"/>
            <ac:spMk id="43" creationId="{00000000-0000-0000-0000-000000000000}"/>
          </ac:spMkLst>
        </pc:spChg>
        <pc:spChg chg="add mod">
          <ac:chgData name="Ziyan Han" userId="3a0290bb0867d812" providerId="LiveId" clId="{C0CB2FDD-01FC-2D4C-A247-E39865973B0E}" dt="2024-10-05T08:22:56.572" v="173" actId="20577"/>
          <ac:spMkLst>
            <pc:docMk/>
            <pc:sldMk cId="1215935629" sldId="734"/>
            <ac:spMk id="44" creationId="{B71549CB-B9CD-6449-8E65-8FE385DF8337}"/>
          </ac:spMkLst>
        </pc:s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6" creationId="{00000000-0000-0000-0000-000000000000}"/>
          </ac:grpSpMkLst>
        </pc:gr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7" creationId="{00000000-0000-0000-0000-000000000000}"/>
          </ac:grpSpMkLst>
        </pc:grpChg>
        <pc:grpChg chg="add 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13" creationId="{2F0AD194-B2BE-F34F-8177-09289D0E7964}"/>
          </ac:grpSpMkLst>
        </pc:gr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20" creationId="{00000000-0000-0000-0000-000000000000}"/>
          </ac:grpSpMkLst>
        </pc:gr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21" creationId="{00000000-0000-0000-0000-000000000000}"/>
          </ac:grpSpMkLst>
        </pc:gr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29" creationId="{00000000-0000-0000-0000-000000000000}"/>
          </ac:grpSpMkLst>
        </pc:gr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30" creationId="{00000000-0000-0000-0000-000000000000}"/>
          </ac:grpSpMkLst>
        </pc:gr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31" creationId="{00000000-0000-0000-0000-000000000000}"/>
          </ac:grpSpMkLst>
        </pc:grpChg>
        <pc:grpChg chg="mod">
          <ac:chgData name="Ziyan Han" userId="3a0290bb0867d812" providerId="LiveId" clId="{C0CB2FDD-01FC-2D4C-A247-E39865973B0E}" dt="2024-10-05T08:22:46.490" v="169" actId="1076"/>
          <ac:grpSpMkLst>
            <pc:docMk/>
            <pc:sldMk cId="1215935629" sldId="734"/>
            <ac:grpSpMk id="36" creationId="{00000000-0000-0000-0000-000000000000}"/>
          </ac:grpSpMkLst>
        </pc:grpChg>
      </pc:sldChg>
      <pc:sldChg chg="add">
        <pc:chgData name="Ziyan Han" userId="3a0290bb0867d812" providerId="LiveId" clId="{C0CB2FDD-01FC-2D4C-A247-E39865973B0E}" dt="2024-10-07T08:36:51.614" v="477"/>
        <pc:sldMkLst>
          <pc:docMk/>
          <pc:sldMk cId="968644211" sldId="735"/>
        </pc:sldMkLst>
      </pc:sldChg>
    </pc:docChg>
  </pc:docChgLst>
  <pc:docChgLst>
    <pc:chgData name="Ziyan Han" userId="3a0290bb0867d812" providerId="LiveId" clId="{8D046DC2-696B-304E-B677-6DAD298906A7}"/>
    <pc:docChg chg="undo custSel addSld delSld modSld sldOrd addSection delSection modSection">
      <pc:chgData name="Ziyan Han" userId="3a0290bb0867d812" providerId="LiveId" clId="{8D046DC2-696B-304E-B677-6DAD298906A7}" dt="2024-07-05T13:16:44.204" v="7606" actId="21"/>
      <pc:docMkLst>
        <pc:docMk/>
      </pc:docMkLst>
      <pc:sldChg chg="modSp add mod">
        <pc:chgData name="Ziyan Han" userId="3a0290bb0867d812" providerId="LiveId" clId="{8D046DC2-696B-304E-B677-6DAD298906A7}" dt="2024-06-23T12:41:47.470" v="1622" actId="1076"/>
        <pc:sldMkLst>
          <pc:docMk/>
          <pc:sldMk cId="848872481" sldId="257"/>
        </pc:sldMkLst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6" creationId="{C61C6BD2-97B2-0846-9E5E-AFF4203BFF9B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9" creationId="{4A908495-9518-784A-B245-534FB736C4EE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10" creationId="{B76E19EB-1684-FE42-A53C-433724716DBC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11" creationId="{25FD8173-2470-E940-AC65-07111CE992A3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15" creationId="{241D40A1-DA90-4E4F-9264-39F5D74427D2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20" creationId="{39EDE101-1237-464E-8F8E-E080F799BAF0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25" creationId="{C2387DD7-4F98-8040-8443-A760DBAF52D9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36" creationId="{82D6D2E7-8373-8941-AF59-353B62198762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37" creationId="{D1B4317C-C4F4-C042-AEDD-1D3AF688D0C4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39" creationId="{51D75ED9-3D9A-6641-A835-40C47DBD9267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41" creationId="{E52C1A22-D4A2-C944-A1E1-B26DD2EEFE3C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42" creationId="{959CB033-38A0-9A4D-9C65-E129C686FDDA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52" creationId="{14A5454F-AA46-E74B-A00E-4B4A5C9EA9D2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62" creationId="{2F5708CB-2346-824F-B40A-412D206DBC09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63" creationId="{F422CE46-CE62-664D-B3F9-BB9D2A2DDBFE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67" creationId="{D892C58F-3F48-994D-B0C5-BF41AB790D90}"/>
          </ac:spMkLst>
        </pc:spChg>
        <pc:spChg chg="mod">
          <ac:chgData name="Ziyan Han" userId="3a0290bb0867d812" providerId="LiveId" clId="{8D046DC2-696B-304E-B677-6DAD298906A7}" dt="2024-06-23T12:41:26.591" v="1613" actId="20577"/>
          <ac:spMkLst>
            <pc:docMk/>
            <pc:sldMk cId="848872481" sldId="257"/>
            <ac:spMk id="77" creationId="{06BE93D8-1682-FC4F-A7DC-2D9D73EDCE2C}"/>
          </ac:spMkLst>
        </pc:spChg>
        <pc:spChg chg="mod">
          <ac:chgData name="Ziyan Han" userId="3a0290bb0867d812" providerId="LiveId" clId="{8D046DC2-696B-304E-B677-6DAD298906A7}" dt="2024-06-23T12:41:21.949" v="1607" actId="1076"/>
          <ac:spMkLst>
            <pc:docMk/>
            <pc:sldMk cId="848872481" sldId="257"/>
            <ac:spMk id="78" creationId="{3EAAE524-C303-4847-9FB0-B65E94F22D24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80" creationId="{A59B6E4D-8F63-E244-9DB1-BF7DDF3F73CD}"/>
          </ac:spMkLst>
        </pc:spChg>
        <pc:spChg chg="mod">
          <ac:chgData name="Ziyan Han" userId="3a0290bb0867d812" providerId="LiveId" clId="{8D046DC2-696B-304E-B677-6DAD298906A7}" dt="2024-06-23T12:41:47.470" v="1622" actId="1076"/>
          <ac:spMkLst>
            <pc:docMk/>
            <pc:sldMk cId="848872481" sldId="257"/>
            <ac:spMk id="82" creationId="{C49F0FB9-503E-2548-9BB1-5E522FE03398}"/>
          </ac:spMkLst>
        </pc:spChg>
        <pc:spChg chg="mod">
          <ac:chgData name="Ziyan Han" userId="3a0290bb0867d812" providerId="LiveId" clId="{8D046DC2-696B-304E-B677-6DAD298906A7}" dt="2024-06-23T12:41:02.835" v="1602"/>
          <ac:spMkLst>
            <pc:docMk/>
            <pc:sldMk cId="848872481" sldId="257"/>
            <ac:spMk id="84" creationId="{074A8766-DDB3-C940-B48E-CF6BD0B1B8BA}"/>
          </ac:spMkLst>
        </pc:spChg>
        <pc:grpChg chg="mod">
          <ac:chgData name="Ziyan Han" userId="3a0290bb0867d812" providerId="LiveId" clId="{8D046DC2-696B-304E-B677-6DAD298906A7}" dt="2024-06-23T12:41:02.835" v="1602"/>
          <ac:grpSpMkLst>
            <pc:docMk/>
            <pc:sldMk cId="848872481" sldId="257"/>
            <ac:grpSpMk id="83" creationId="{651DCE3F-8ADC-5741-A20B-0CA2A03CBB59}"/>
          </ac:grpSpMkLst>
        </pc:grpChg>
        <pc:picChg chg="mod">
          <ac:chgData name="Ziyan Han" userId="3a0290bb0867d812" providerId="LiveId" clId="{8D046DC2-696B-304E-B677-6DAD298906A7}" dt="2024-06-23T12:41:02.835" v="1602"/>
          <ac:picMkLst>
            <pc:docMk/>
            <pc:sldMk cId="848872481" sldId="257"/>
            <ac:picMk id="4" creationId="{1563604E-AFAE-9D44-B994-531782820244}"/>
          </ac:picMkLst>
        </pc:picChg>
        <pc:picChg chg="mod">
          <ac:chgData name="Ziyan Han" userId="3a0290bb0867d812" providerId="LiveId" clId="{8D046DC2-696B-304E-B677-6DAD298906A7}" dt="2024-06-23T12:41:02.835" v="1602"/>
          <ac:picMkLst>
            <pc:docMk/>
            <pc:sldMk cId="848872481" sldId="257"/>
            <ac:picMk id="5" creationId="{42FC0EAE-C1E2-164B-BED1-E60A4CB63089}"/>
          </ac:picMkLst>
        </pc:picChg>
        <pc:picChg chg="mod">
          <ac:chgData name="Ziyan Han" userId="3a0290bb0867d812" providerId="LiveId" clId="{8D046DC2-696B-304E-B677-6DAD298906A7}" dt="2024-06-23T12:41:02.835" v="1602"/>
          <ac:picMkLst>
            <pc:docMk/>
            <pc:sldMk cId="848872481" sldId="257"/>
            <ac:picMk id="7" creationId="{B74233F6-5DA6-D447-9785-3DDFBF833DDD}"/>
          </ac:picMkLst>
        </pc:picChg>
        <pc:picChg chg="mod">
          <ac:chgData name="Ziyan Han" userId="3a0290bb0867d812" providerId="LiveId" clId="{8D046DC2-696B-304E-B677-6DAD298906A7}" dt="2024-06-23T12:41:02.835" v="1602"/>
          <ac:picMkLst>
            <pc:docMk/>
            <pc:sldMk cId="848872481" sldId="257"/>
            <ac:picMk id="16" creationId="{3EE39025-EB5B-AE4E-81CB-97519EC165DC}"/>
          </ac:picMkLst>
        </pc:picChg>
        <pc:picChg chg="mod">
          <ac:chgData name="Ziyan Han" userId="3a0290bb0867d812" providerId="LiveId" clId="{8D046DC2-696B-304E-B677-6DAD298906A7}" dt="2024-06-23T12:41:02.835" v="1602"/>
          <ac:picMkLst>
            <pc:docMk/>
            <pc:sldMk cId="848872481" sldId="257"/>
            <ac:picMk id="24" creationId="{E57C5570-6A0D-EA4E-9EB5-4073C7690255}"/>
          </ac:picMkLst>
        </pc:picChg>
        <pc:picChg chg="mod">
          <ac:chgData name="Ziyan Han" userId="3a0290bb0867d812" providerId="LiveId" clId="{8D046DC2-696B-304E-B677-6DAD298906A7}" dt="2024-06-23T12:41:02.835" v="1602"/>
          <ac:picMkLst>
            <pc:docMk/>
            <pc:sldMk cId="848872481" sldId="257"/>
            <ac:picMk id="50" creationId="{9BD84503-2EC3-B04A-9690-EB3EF903C9F5}"/>
          </ac:picMkLst>
        </pc:picChg>
        <pc:picChg chg="mod">
          <ac:chgData name="Ziyan Han" userId="3a0290bb0867d812" providerId="LiveId" clId="{8D046DC2-696B-304E-B677-6DAD298906A7}" dt="2024-06-23T12:41:02.835" v="1602"/>
          <ac:picMkLst>
            <pc:docMk/>
            <pc:sldMk cId="848872481" sldId="257"/>
            <ac:picMk id="69" creationId="{CB04232A-7F0F-B541-8F33-ECC55F8164F0}"/>
          </ac:picMkLst>
        </pc:pic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8" creationId="{06DB631F-5D55-1040-8C40-4D0DFF86DAD4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13" creationId="{F16212C8-F23B-D248-B775-E9687ED8F2BD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17" creationId="{67DDCE33-25A0-CB41-8984-80908A26A97E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21" creationId="{E5DAB492-7D3C-C54A-9FF8-D612AF5DE6F5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26" creationId="{1AE01C4E-6E1F-2E40-B25D-F558A80C2BA4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38" creationId="{4353293C-B34B-4B46-BADC-119133321C03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47" creationId="{31F4328B-EA0B-2442-BB0B-FA90B5C29C24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64" creationId="{2A0EFCF0-665D-9247-A368-FE205309D789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66" creationId="{2D59814E-63EC-0D42-A493-32880CA9FE1B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71" creationId="{D44768DC-9F43-3C44-8C93-C57C2A1DCC83}"/>
          </ac:cxnSpMkLst>
        </pc:cxnChg>
        <pc:cxnChg chg="mod">
          <ac:chgData name="Ziyan Han" userId="3a0290bb0867d812" providerId="LiveId" clId="{8D046DC2-696B-304E-B677-6DAD298906A7}" dt="2024-06-23T12:41:02.835" v="1602"/>
          <ac:cxnSpMkLst>
            <pc:docMk/>
            <pc:sldMk cId="848872481" sldId="257"/>
            <ac:cxnSpMk id="73" creationId="{DEB09C0F-F39C-9D49-953D-CA059AE7EEC9}"/>
          </ac:cxnSpMkLst>
        </pc:cxnChg>
      </pc:sldChg>
      <pc:sldChg chg="del">
        <pc:chgData name="Ziyan Han" userId="3a0290bb0867d812" providerId="LiveId" clId="{8D046DC2-696B-304E-B677-6DAD298906A7}" dt="2024-06-23T12:28:15.313" v="1320" actId="2696"/>
        <pc:sldMkLst>
          <pc:docMk/>
          <pc:sldMk cId="930181704" sldId="259"/>
        </pc:sldMkLst>
      </pc:sldChg>
      <pc:sldChg chg="mod modShow">
        <pc:chgData name="Ziyan Han" userId="3a0290bb0867d812" providerId="LiveId" clId="{8D046DC2-696B-304E-B677-6DAD298906A7}" dt="2024-06-23T12:28:36.477" v="1321" actId="729"/>
        <pc:sldMkLst>
          <pc:docMk/>
          <pc:sldMk cId="996326243" sldId="261"/>
        </pc:sldMkLst>
      </pc:sldChg>
      <pc:sldChg chg="modSp mod">
        <pc:chgData name="Ziyan Han" userId="3a0290bb0867d812" providerId="LiveId" clId="{8D046DC2-696B-304E-B677-6DAD298906A7}" dt="2024-07-05T11:20:18.106" v="7601" actId="1037"/>
        <pc:sldMkLst>
          <pc:docMk/>
          <pc:sldMk cId="2620094549" sldId="262"/>
        </pc:sldMkLst>
        <pc:spChg chg="mod">
          <ac:chgData name="Ziyan Han" userId="3a0290bb0867d812" providerId="LiveId" clId="{8D046DC2-696B-304E-B677-6DAD298906A7}" dt="2024-07-05T11:20:18.106" v="7601" actId="1037"/>
          <ac:spMkLst>
            <pc:docMk/>
            <pc:sldMk cId="2620094549" sldId="262"/>
            <ac:spMk id="52" creationId="{041F5EB1-9090-394B-A0D5-DDC4EC35C878}"/>
          </ac:spMkLst>
        </pc:spChg>
      </pc:sldChg>
      <pc:sldChg chg="mod modShow">
        <pc:chgData name="Ziyan Han" userId="3a0290bb0867d812" providerId="LiveId" clId="{8D046DC2-696B-304E-B677-6DAD298906A7}" dt="2024-06-23T12:28:38.690" v="1322" actId="729"/>
        <pc:sldMkLst>
          <pc:docMk/>
          <pc:sldMk cId="638521009" sldId="263"/>
        </pc:sldMkLst>
      </pc:sldChg>
      <pc:sldChg chg="modSp mod">
        <pc:chgData name="Ziyan Han" userId="3a0290bb0867d812" providerId="LiveId" clId="{8D046DC2-696B-304E-B677-6DAD298906A7}" dt="2024-06-23T12:29:39.917" v="1334" actId="113"/>
        <pc:sldMkLst>
          <pc:docMk/>
          <pc:sldMk cId="3994869401" sldId="266"/>
        </pc:sldMkLst>
        <pc:spChg chg="mod">
          <ac:chgData name="Ziyan Han" userId="3a0290bb0867d812" providerId="LiveId" clId="{8D046DC2-696B-304E-B677-6DAD298906A7}" dt="2024-06-23T12:29:39.917" v="1334" actId="113"/>
          <ac:spMkLst>
            <pc:docMk/>
            <pc:sldMk cId="3994869401" sldId="266"/>
            <ac:spMk id="9" creationId="{AF05E925-8E92-8B48-B5E9-1D1244785153}"/>
          </ac:spMkLst>
        </pc:spChg>
      </pc:sldChg>
      <pc:sldChg chg="del">
        <pc:chgData name="Ziyan Han" userId="3a0290bb0867d812" providerId="LiveId" clId="{8D046DC2-696B-304E-B677-6DAD298906A7}" dt="2024-06-23T12:30:00.167" v="1335" actId="2696"/>
        <pc:sldMkLst>
          <pc:docMk/>
          <pc:sldMk cId="3683323451" sldId="268"/>
        </pc:sldMkLst>
      </pc:sldChg>
      <pc:sldChg chg="addSp delSp modSp add mod">
        <pc:chgData name="Ziyan Han" userId="3a0290bb0867d812" providerId="LiveId" clId="{8D046DC2-696B-304E-B677-6DAD298906A7}" dt="2024-07-01T09:10:20.827" v="7480" actId="1076"/>
        <pc:sldMkLst>
          <pc:docMk/>
          <pc:sldMk cId="331624389" sldId="271"/>
        </pc:sldMkLst>
        <pc:spChg chg="del">
          <ac:chgData name="Ziyan Han" userId="3a0290bb0867d812" providerId="LiveId" clId="{8D046DC2-696B-304E-B677-6DAD298906A7}" dt="2024-06-24T08:41:08.837" v="2735" actId="478"/>
          <ac:spMkLst>
            <pc:docMk/>
            <pc:sldMk cId="331624389" sldId="271"/>
            <ac:spMk id="2" creationId="{31D34AB3-AC00-E6EC-547A-6BA1799EB05E}"/>
          </ac:spMkLst>
        </pc:spChg>
        <pc:spChg chg="add del 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4" creationId="{E87D9C16-E38B-7DF3-C62D-00A459DD39CF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10" creationId="{378ACFE1-81E5-7809-DFFE-F0CE6423D9B9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11" creationId="{DE8E6758-F080-F278-059A-B9B21591E3CB}"/>
          </ac:spMkLst>
        </pc:spChg>
        <pc:spChg chg="mod">
          <ac:chgData name="Ziyan Han" userId="3a0290bb0867d812" providerId="LiveId" clId="{8D046DC2-696B-304E-B677-6DAD298906A7}" dt="2024-07-01T09:10:20.827" v="7480" actId="1076"/>
          <ac:spMkLst>
            <pc:docMk/>
            <pc:sldMk cId="331624389" sldId="271"/>
            <ac:spMk id="12" creationId="{E4DFAE27-1A38-C9B5-9532-46822B1D44B4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16" creationId="{0395783F-E464-C50E-0F3A-F0CC04EFCE35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18" creationId="{0BC7AEED-C76C-7074-0B8F-5701AF946367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19" creationId="{EF2C922D-089E-5B37-0A84-E8ABFFFD17B2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20" creationId="{F6636052-D3BC-177B-16FD-3D2AA59C8A7D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21" creationId="{C914FC08-4C6D-946F-2C0F-955514695B74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23" creationId="{6721B2BA-7D3F-3056-D54B-7E319332DD99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24" creationId="{7EAA8EF6-2E54-01A9-3636-8BA60C550CB8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25" creationId="{BAF0BEB6-B719-CF67-5C6B-409E554355C9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26" creationId="{2A384DB7-1160-E270-6D25-1BB639E5AA1A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27" creationId="{C4F7627A-2D36-422B-1962-C9EB2FEDAD64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32" creationId="{3DDB661F-64B4-8CFF-4471-5E823561A8F9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37" creationId="{ACFA67B3-83A3-4E81-9E7D-F02EFD65AF97}"/>
          </ac:spMkLst>
        </pc:spChg>
        <pc:spChg chg="del">
          <ac:chgData name="Ziyan Han" userId="3a0290bb0867d812" providerId="LiveId" clId="{8D046DC2-696B-304E-B677-6DAD298906A7}" dt="2024-06-24T09:32:06.215" v="3563" actId="478"/>
          <ac:spMkLst>
            <pc:docMk/>
            <pc:sldMk cId="331624389" sldId="271"/>
            <ac:spMk id="38" creationId="{68372531-9702-4E44-A88A-8C594ED1DD83}"/>
          </ac:spMkLst>
        </pc:spChg>
        <pc:spChg chg="add 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39" creationId="{E67774B8-DD56-C74B-A63E-7EC29CF56E61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41" creationId="{C00BD63B-F86E-4965-946C-2757B1B591A2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42" creationId="{6425225F-6EFA-5A23-4469-A6C19D487710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43" creationId="{055C0D0C-1973-92AE-7960-E7D41E10F451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44" creationId="{E60F0E01-9320-9FF2-69A2-23EA704A178F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45" creationId="{F97D4BA0-5A4E-39FD-9B00-3ABCF7CF5DAE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47" creationId="{A326B717-5FDC-1267-C9A9-AC0622F4D693}"/>
          </ac:spMkLst>
        </pc:spChg>
        <pc:spChg chg="mod">
          <ac:chgData name="Ziyan Han" userId="3a0290bb0867d812" providerId="LiveId" clId="{8D046DC2-696B-304E-B677-6DAD298906A7}" dt="2024-06-25T08:10:33.332" v="4922" actId="2711"/>
          <ac:spMkLst>
            <pc:docMk/>
            <pc:sldMk cId="331624389" sldId="271"/>
            <ac:spMk id="51" creationId="{FAC6A904-F43F-7F4B-95E0-C4110E81508B}"/>
          </ac:spMkLst>
        </pc:spChg>
        <pc:spChg chg="del mod">
          <ac:chgData name="Ziyan Han" userId="3a0290bb0867d812" providerId="LiveId" clId="{8D046DC2-696B-304E-B677-6DAD298906A7}" dt="2024-06-24T09:32:25.714" v="3572" actId="478"/>
          <ac:spMkLst>
            <pc:docMk/>
            <pc:sldMk cId="331624389" sldId="271"/>
            <ac:spMk id="58" creationId="{786B9DCE-F3D8-124B-4846-87392EF458F9}"/>
          </ac:spMkLst>
        </pc:spChg>
        <pc:grpChg chg="add mod">
          <ac:chgData name="Ziyan Han" userId="3a0290bb0867d812" providerId="LiveId" clId="{8D046DC2-696B-304E-B677-6DAD298906A7}" dt="2024-06-24T09:32:29.911" v="3574" actId="1076"/>
          <ac:grpSpMkLst>
            <pc:docMk/>
            <pc:sldMk cId="331624389" sldId="271"/>
            <ac:grpSpMk id="50" creationId="{1836B1C4-2921-424A-BB6F-5537B12CB6F4}"/>
          </ac:grpSpMkLst>
        </pc:grpChg>
        <pc:graphicFrameChg chg="mod">
          <ac:chgData name="Ziyan Han" userId="3a0290bb0867d812" providerId="LiveId" clId="{8D046DC2-696B-304E-B677-6DAD298906A7}" dt="2024-07-01T09:10:20.827" v="7480" actId="1076"/>
          <ac:graphicFrameMkLst>
            <pc:docMk/>
            <pc:sldMk cId="331624389" sldId="271"/>
            <ac:graphicFrameMk id="46" creationId="{1AF7F57A-7A06-7E94-B963-3FBDDF3D246A}"/>
          </ac:graphicFrameMkLst>
        </pc:graphicFrameChg>
        <pc:picChg chg="del">
          <ac:chgData name="Ziyan Han" userId="3a0290bb0867d812" providerId="LiveId" clId="{8D046DC2-696B-304E-B677-6DAD298906A7}" dt="2024-06-24T09:32:22.495" v="3570" actId="478"/>
          <ac:picMkLst>
            <pc:docMk/>
            <pc:sldMk cId="331624389" sldId="271"/>
            <ac:picMk id="48" creationId="{010DCC16-9390-3E74-D1CE-C8192A74BFA9}"/>
          </ac:picMkLst>
        </pc:picChg>
        <pc:picChg chg="add del">
          <ac:chgData name="Ziyan Han" userId="3a0290bb0867d812" providerId="LiveId" clId="{8D046DC2-696B-304E-B677-6DAD298906A7}" dt="2024-06-24T09:32:14.619" v="3569" actId="478"/>
          <ac:picMkLst>
            <pc:docMk/>
            <pc:sldMk cId="331624389" sldId="271"/>
            <ac:picMk id="49" creationId="{D0E925B0-FF90-2BB4-638E-80DD3E7BA6D3}"/>
          </ac:picMkLst>
        </pc:picChg>
        <pc:picChg chg="mod">
          <ac:chgData name="Ziyan Han" userId="3a0290bb0867d812" providerId="LiveId" clId="{8D046DC2-696B-304E-B677-6DAD298906A7}" dt="2024-06-24T09:32:26.422" v="3573"/>
          <ac:picMkLst>
            <pc:docMk/>
            <pc:sldMk cId="331624389" sldId="271"/>
            <ac:picMk id="52" creationId="{CCB20FD4-5107-EE46-BD09-EF435E29F2C8}"/>
          </ac:picMkLst>
        </pc:picChg>
      </pc:sldChg>
      <pc:sldChg chg="del">
        <pc:chgData name="Ziyan Han" userId="3a0290bb0867d812" providerId="LiveId" clId="{8D046DC2-696B-304E-B677-6DAD298906A7}" dt="2024-06-23T12:27:56.825" v="1317" actId="2696"/>
        <pc:sldMkLst>
          <pc:docMk/>
          <pc:sldMk cId="3202865570" sldId="272"/>
        </pc:sldMkLst>
      </pc:sldChg>
      <pc:sldChg chg="del">
        <pc:chgData name="Ziyan Han" userId="3a0290bb0867d812" providerId="LiveId" clId="{8D046DC2-696B-304E-B677-6DAD298906A7}" dt="2024-06-23T12:27:47.710" v="1316" actId="2696"/>
        <pc:sldMkLst>
          <pc:docMk/>
          <pc:sldMk cId="4225968066" sldId="273"/>
        </pc:sldMkLst>
      </pc:sldChg>
      <pc:sldChg chg="del">
        <pc:chgData name="Ziyan Han" userId="3a0290bb0867d812" providerId="LiveId" clId="{8D046DC2-696B-304E-B677-6DAD298906A7}" dt="2024-06-23T12:27:38.469" v="1315" actId="2696"/>
        <pc:sldMkLst>
          <pc:docMk/>
          <pc:sldMk cId="2510305193" sldId="274"/>
        </pc:sldMkLst>
      </pc:sldChg>
      <pc:sldChg chg="addSp delSp modSp add mod">
        <pc:chgData name="Ziyan Han" userId="3a0290bb0867d812" providerId="LiveId" clId="{8D046DC2-696B-304E-B677-6DAD298906A7}" dt="2024-06-25T08:10:27.207" v="4921" actId="2711"/>
        <pc:sldMkLst>
          <pc:docMk/>
          <pc:sldMk cId="1242184352" sldId="275"/>
        </pc:sldMkLst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3" creationId="{792A9501-2E00-80F2-A0DC-66050A70C3C0}"/>
          </ac:spMkLst>
        </pc:spChg>
        <pc:spChg chg="del">
          <ac:chgData name="Ziyan Han" userId="3a0290bb0867d812" providerId="LiveId" clId="{8D046DC2-696B-304E-B677-6DAD298906A7}" dt="2024-06-24T08:41:04.148" v="2734" actId="478"/>
          <ac:spMkLst>
            <pc:docMk/>
            <pc:sldMk cId="1242184352" sldId="275"/>
            <ac:spMk id="4" creationId="{594E2E48-B3EB-3671-6D02-621419AC5CC5}"/>
          </ac:spMkLst>
        </pc:spChg>
        <pc:spChg chg="del">
          <ac:chgData name="Ziyan Han" userId="3a0290bb0867d812" providerId="LiveId" clId="{8D046DC2-696B-304E-B677-6DAD298906A7}" dt="2024-06-24T09:31:48.990" v="3559" actId="478"/>
          <ac:spMkLst>
            <pc:docMk/>
            <pc:sldMk cId="1242184352" sldId="275"/>
            <ac:spMk id="5" creationId="{E73791C9-6BCA-5D6A-8DA9-08B2659A3BB8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8" creationId="{BD02FBDC-AFDE-DE05-416A-9318C565D8E1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17" creationId="{98E13C83-6624-C736-E2ED-FD094682B5C7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18" creationId="{7366E1B2-35DE-A2F7-DC5D-294C5C338250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20" creationId="{DE92EF17-65FA-FA77-7F58-0965381DBB5C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21" creationId="{01B596B5-A0BC-C240-6185-29F455D277B6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23" creationId="{4B3D4627-2616-584F-835E-E6BE5C3D1891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24" creationId="{98F51006-8BE9-48E1-ECA9-B5BB4CD8E507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25" creationId="{97D435E9-0A42-A3B9-3387-472517B1730C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27" creationId="{958D7898-6479-C987-429E-121DDC52BCDF}"/>
          </ac:spMkLst>
        </pc:spChg>
        <pc:spChg chg="add del mod">
          <ac:chgData name="Ziyan Han" userId="3a0290bb0867d812" providerId="LiveId" clId="{8D046DC2-696B-304E-B677-6DAD298906A7}" dt="2024-06-24T13:42:03.740" v="4844" actId="21"/>
          <ac:spMkLst>
            <pc:docMk/>
            <pc:sldMk cId="1242184352" sldId="275"/>
            <ac:spMk id="29" creationId="{95EF751E-F939-9445-8748-6E8EFB113BFA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30" creationId="{E5B70D6A-4681-3376-2033-3505287B6029}"/>
          </ac:spMkLst>
        </pc:spChg>
        <pc:spChg chg="del mod">
          <ac:chgData name="Ziyan Han" userId="3a0290bb0867d812" providerId="LiveId" clId="{8D046DC2-696B-304E-B677-6DAD298906A7}" dt="2024-06-24T09:32:00.883" v="3561" actId="478"/>
          <ac:spMkLst>
            <pc:docMk/>
            <pc:sldMk cId="1242184352" sldId="275"/>
            <ac:spMk id="31" creationId="{610347D3-D6F8-4DBD-BFEC-0004A6D5E1ED}"/>
          </ac:spMkLst>
        </pc:spChg>
        <pc:spChg chg="add 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32" creationId="{D7740E41-7CAF-A54A-95DD-636583EFBB90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33" creationId="{63C41F7C-EE8A-4DA9-814B-37022178D294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34" creationId="{7D24ED12-E2D0-4BED-8472-A77DE4FDBE1B}"/>
          </ac:spMkLst>
        </pc:spChg>
        <pc:spChg chg="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35" creationId="{F4BD34C8-84B9-48CD-8177-C1D116257B99}"/>
          </ac:spMkLst>
        </pc:spChg>
        <pc:spChg chg="add mod">
          <ac:chgData name="Ziyan Han" userId="3a0290bb0867d812" providerId="LiveId" clId="{8D046DC2-696B-304E-B677-6DAD298906A7}" dt="2024-06-25T08:10:27.207" v="4921" actId="2711"/>
          <ac:spMkLst>
            <pc:docMk/>
            <pc:sldMk cId="1242184352" sldId="275"/>
            <ac:spMk id="36" creationId="{D6A6A824-AF99-6441-8F66-C067DB83E4DD}"/>
          </ac:spMkLst>
        </pc:spChg>
      </pc:sldChg>
      <pc:sldChg chg="add del">
        <pc:chgData name="Ziyan Han" userId="3a0290bb0867d812" providerId="LiveId" clId="{8D046DC2-696B-304E-B677-6DAD298906A7}" dt="2024-06-23T12:30:47.330" v="1347" actId="2696"/>
        <pc:sldMkLst>
          <pc:docMk/>
          <pc:sldMk cId="3698210637" sldId="276"/>
        </pc:sldMkLst>
      </pc:sldChg>
      <pc:sldChg chg="add del">
        <pc:chgData name="Ziyan Han" userId="3a0290bb0867d812" providerId="LiveId" clId="{8D046DC2-696B-304E-B677-6DAD298906A7}" dt="2024-06-23T12:30:54.513" v="1349" actId="2696"/>
        <pc:sldMkLst>
          <pc:docMk/>
          <pc:sldMk cId="3308368954" sldId="281"/>
        </pc:sldMkLst>
      </pc:sldChg>
      <pc:sldChg chg="del">
        <pc:chgData name="Ziyan Han" userId="3a0290bb0867d812" providerId="LiveId" clId="{8D046DC2-696B-304E-B677-6DAD298906A7}" dt="2024-06-23T12:28:09.610" v="1319" actId="2696"/>
        <pc:sldMkLst>
          <pc:docMk/>
          <pc:sldMk cId="3466827474" sldId="283"/>
        </pc:sldMkLst>
      </pc:sldChg>
      <pc:sldChg chg="delSp modSp add del mod">
        <pc:chgData name="Ziyan Han" userId="3a0290bb0867d812" providerId="LiveId" clId="{8D046DC2-696B-304E-B677-6DAD298906A7}" dt="2024-06-24T07:36:48.340" v="2488" actId="2696"/>
        <pc:sldMkLst>
          <pc:docMk/>
          <pc:sldMk cId="3005075674" sldId="284"/>
        </pc:sldMkLst>
        <pc:spChg chg="del">
          <ac:chgData name="Ziyan Han" userId="3a0290bb0867d812" providerId="LiveId" clId="{8D046DC2-696B-304E-B677-6DAD298906A7}" dt="2024-06-23T08:57:15.762" v="351" actId="478"/>
          <ac:spMkLst>
            <pc:docMk/>
            <pc:sldMk cId="3005075674" sldId="284"/>
            <ac:spMk id="3" creationId="{32F9B79D-8D53-2F74-0C07-A024056ED183}"/>
          </ac:spMkLst>
        </pc:spChg>
        <pc:spChg chg="mod">
          <ac:chgData name="Ziyan Han" userId="3a0290bb0867d812" providerId="LiveId" clId="{8D046DC2-696B-304E-B677-6DAD298906A7}" dt="2024-06-24T07:36:45.596" v="2487" actId="21"/>
          <ac:spMkLst>
            <pc:docMk/>
            <pc:sldMk cId="3005075674" sldId="284"/>
            <ac:spMk id="13" creationId="{DE0300C7-6444-4CF2-ADD6-8F36FFCA5F02}"/>
          </ac:spMkLst>
        </pc:spChg>
      </pc:sldChg>
      <pc:sldChg chg="modSp mod">
        <pc:chgData name="Ziyan Han" userId="3a0290bb0867d812" providerId="LiveId" clId="{8D046DC2-696B-304E-B677-6DAD298906A7}" dt="2024-06-23T08:55:07.968" v="291" actId="20577"/>
        <pc:sldMkLst>
          <pc:docMk/>
          <pc:sldMk cId="1898959872" sldId="285"/>
        </pc:sldMkLst>
        <pc:spChg chg="mod">
          <ac:chgData name="Ziyan Han" userId="3a0290bb0867d812" providerId="LiveId" clId="{8D046DC2-696B-304E-B677-6DAD298906A7}" dt="2024-06-23T08:55:07.968" v="291" actId="20577"/>
          <ac:spMkLst>
            <pc:docMk/>
            <pc:sldMk cId="1898959872" sldId="285"/>
            <ac:spMk id="2" creationId="{0CDCDEFA-2B89-D943-93E8-A7F11E4A84AC}"/>
          </ac:spMkLst>
        </pc:spChg>
      </pc:sldChg>
      <pc:sldChg chg="addSp delSp modSp add del mod">
        <pc:chgData name="Ziyan Han" userId="3a0290bb0867d812" providerId="LiveId" clId="{8D046DC2-696B-304E-B677-6DAD298906A7}" dt="2024-06-24T07:33:53.349" v="2444" actId="2696"/>
        <pc:sldMkLst>
          <pc:docMk/>
          <pc:sldMk cId="3962897260" sldId="286"/>
        </pc:sldMkLst>
        <pc:spChg chg="add del mod">
          <ac:chgData name="Ziyan Han" userId="3a0290bb0867d812" providerId="LiveId" clId="{8D046DC2-696B-304E-B677-6DAD298906A7}" dt="2024-06-24T07:31:03.730" v="2409" actId="478"/>
          <ac:spMkLst>
            <pc:docMk/>
            <pc:sldMk cId="3962897260" sldId="286"/>
            <ac:spMk id="3" creationId="{24C6AF4B-94D2-374A-B4FE-BC8659D9ED1A}"/>
          </ac:spMkLst>
        </pc:spChg>
        <pc:spChg chg="del">
          <ac:chgData name="Ziyan Han" userId="3a0290bb0867d812" providerId="LiveId" clId="{8D046DC2-696B-304E-B677-6DAD298906A7}" dt="2024-06-23T08:57:05.038" v="348" actId="478"/>
          <ac:spMkLst>
            <pc:docMk/>
            <pc:sldMk cId="3962897260" sldId="286"/>
            <ac:spMk id="7" creationId="{8E30642E-3916-788E-8A4C-7F724A31AC38}"/>
          </ac:spMkLst>
        </pc:spChg>
        <pc:spChg chg="del">
          <ac:chgData name="Ziyan Han" userId="3a0290bb0867d812" providerId="LiveId" clId="{8D046DC2-696B-304E-B677-6DAD298906A7}" dt="2024-06-24T07:29:58.213" v="2360" actId="478"/>
          <ac:spMkLst>
            <pc:docMk/>
            <pc:sldMk cId="3962897260" sldId="286"/>
            <ac:spMk id="9" creationId="{83F85A18-4AE4-2F62-1E46-5C48D0D30AF5}"/>
          </ac:spMkLst>
        </pc:spChg>
        <pc:spChg chg="del">
          <ac:chgData name="Ziyan Han" userId="3a0290bb0867d812" providerId="LiveId" clId="{8D046DC2-696B-304E-B677-6DAD298906A7}" dt="2024-06-24T07:30:00.419" v="2361" actId="478"/>
          <ac:spMkLst>
            <pc:docMk/>
            <pc:sldMk cId="3962897260" sldId="286"/>
            <ac:spMk id="10" creationId="{B77CE5F0-B684-ADF6-5090-2A43A750B8D2}"/>
          </ac:spMkLst>
        </pc:spChg>
        <pc:spChg chg="del mod">
          <ac:chgData name="Ziyan Han" userId="3a0290bb0867d812" providerId="LiveId" clId="{8D046DC2-696B-304E-B677-6DAD298906A7}" dt="2024-06-24T07:30:03.798" v="2364" actId="478"/>
          <ac:spMkLst>
            <pc:docMk/>
            <pc:sldMk cId="3962897260" sldId="286"/>
            <ac:spMk id="11" creationId="{CAE13E2B-0DD9-D9D1-4223-5615B4BECFE1}"/>
          </ac:spMkLst>
        </pc:spChg>
        <pc:spChg chg="del">
          <ac:chgData name="Ziyan Han" userId="3a0290bb0867d812" providerId="LiveId" clId="{8D046DC2-696B-304E-B677-6DAD298906A7}" dt="2024-06-24T07:30:02.955" v="2363" actId="478"/>
          <ac:spMkLst>
            <pc:docMk/>
            <pc:sldMk cId="3962897260" sldId="286"/>
            <ac:spMk id="12" creationId="{47F518F2-E7E7-CADD-CE09-B2B78BD506F1}"/>
          </ac:spMkLst>
        </pc:spChg>
        <pc:spChg chg="del mod">
          <ac:chgData name="Ziyan Han" userId="3a0290bb0867d812" providerId="LiveId" clId="{8D046DC2-696B-304E-B677-6DAD298906A7}" dt="2024-06-24T07:32:09.969" v="2429" actId="478"/>
          <ac:spMkLst>
            <pc:docMk/>
            <pc:sldMk cId="3962897260" sldId="286"/>
            <ac:spMk id="15" creationId="{4191F2A4-6002-64A0-1E56-814EDC6F4AE2}"/>
          </ac:spMkLst>
        </pc:spChg>
        <pc:spChg chg="add mod">
          <ac:chgData name="Ziyan Han" userId="3a0290bb0867d812" providerId="LiveId" clId="{8D046DC2-696B-304E-B677-6DAD298906A7}" dt="2024-06-24T07:32:23.203" v="2431" actId="948"/>
          <ac:spMkLst>
            <pc:docMk/>
            <pc:sldMk cId="3962897260" sldId="286"/>
            <ac:spMk id="20" creationId="{F06588E6-0160-194A-9314-C20C9A9AB369}"/>
          </ac:spMkLst>
        </pc:spChg>
      </pc:sldChg>
      <pc:sldChg chg="modSp mod">
        <pc:chgData name="Ziyan Han" userId="3a0290bb0867d812" providerId="LiveId" clId="{8D046DC2-696B-304E-B677-6DAD298906A7}" dt="2024-06-23T12:30:17.725" v="1339" actId="403"/>
        <pc:sldMkLst>
          <pc:docMk/>
          <pc:sldMk cId="1093103173" sldId="288"/>
        </pc:sldMkLst>
        <pc:spChg chg="mod">
          <ac:chgData name="Ziyan Han" userId="3a0290bb0867d812" providerId="LiveId" clId="{8D046DC2-696B-304E-B677-6DAD298906A7}" dt="2024-06-23T12:30:17.725" v="1339" actId="403"/>
          <ac:spMkLst>
            <pc:docMk/>
            <pc:sldMk cId="1093103173" sldId="288"/>
            <ac:spMk id="5" creationId="{5EDBEA0B-4DDF-3546-91AA-06A33FEB423B}"/>
          </ac:spMkLst>
        </pc:spChg>
      </pc:sldChg>
      <pc:sldChg chg="add del">
        <pc:chgData name="Ziyan Han" userId="3a0290bb0867d812" providerId="LiveId" clId="{8D046DC2-696B-304E-B677-6DAD298906A7}" dt="2024-06-23T12:30:34.097" v="1345" actId="2696"/>
        <pc:sldMkLst>
          <pc:docMk/>
          <pc:sldMk cId="34028935" sldId="296"/>
        </pc:sldMkLst>
      </pc:sldChg>
      <pc:sldChg chg="addSp delSp modSp ord">
        <pc:chgData name="Ziyan Han" userId="3a0290bb0867d812" providerId="LiveId" clId="{8D046DC2-696B-304E-B677-6DAD298906A7}" dt="2024-07-05T12:42:21.640" v="7603"/>
        <pc:sldMkLst>
          <pc:docMk/>
          <pc:sldMk cId="1609524654" sldId="297"/>
        </pc:sldMkLst>
        <pc:spChg chg="add del mod">
          <ac:chgData name="Ziyan Han" userId="3a0290bb0867d812" providerId="LiveId" clId="{8D046DC2-696B-304E-B677-6DAD298906A7}" dt="2024-07-05T12:42:21.640" v="7603"/>
          <ac:spMkLst>
            <pc:docMk/>
            <pc:sldMk cId="1609524654" sldId="297"/>
            <ac:spMk id="164" creationId="{DBF4D925-B437-F644-80A8-7878257855B4}"/>
          </ac:spMkLst>
        </pc:spChg>
      </pc:sldChg>
      <pc:sldChg chg="add del">
        <pc:chgData name="Ziyan Han" userId="3a0290bb0867d812" providerId="LiveId" clId="{8D046DC2-696B-304E-B677-6DAD298906A7}" dt="2024-07-05T13:12:29.614" v="7605" actId="2696"/>
        <pc:sldMkLst>
          <pc:docMk/>
          <pc:sldMk cId="1190205010" sldId="303"/>
        </pc:sldMkLst>
      </pc:sldChg>
      <pc:sldChg chg="modSp">
        <pc:chgData name="Ziyan Han" userId="3a0290bb0867d812" providerId="LiveId" clId="{8D046DC2-696B-304E-B677-6DAD298906A7}" dt="2024-07-05T13:16:44.204" v="7606" actId="21"/>
        <pc:sldMkLst>
          <pc:docMk/>
          <pc:sldMk cId="4131883390" sldId="308"/>
        </pc:sldMkLst>
        <pc:graphicFrameChg chg="mod">
          <ac:chgData name="Ziyan Han" userId="3a0290bb0867d812" providerId="LiveId" clId="{8D046DC2-696B-304E-B677-6DAD298906A7}" dt="2024-07-05T13:16:44.204" v="7606" actId="21"/>
          <ac:graphicFrameMkLst>
            <pc:docMk/>
            <pc:sldMk cId="4131883390" sldId="308"/>
            <ac:graphicFrameMk id="220" creationId="{A4340F87-68CC-6841-A94B-DD33B4845C15}"/>
          </ac:graphicFrameMkLst>
        </pc:graphicFrameChg>
      </pc:sldChg>
      <pc:sldChg chg="del">
        <pc:chgData name="Ziyan Han" userId="3a0290bb0867d812" providerId="LiveId" clId="{8D046DC2-696B-304E-B677-6DAD298906A7}" dt="2024-06-23T12:30:26.014" v="1340" actId="2696"/>
        <pc:sldMkLst>
          <pc:docMk/>
          <pc:sldMk cId="4224636135" sldId="309"/>
        </pc:sldMkLst>
      </pc:sldChg>
      <pc:sldChg chg="del">
        <pc:chgData name="Ziyan Han" userId="3a0290bb0867d812" providerId="LiveId" clId="{8D046DC2-696B-304E-B677-6DAD298906A7}" dt="2024-06-23T12:30:26.943" v="1341" actId="2696"/>
        <pc:sldMkLst>
          <pc:docMk/>
          <pc:sldMk cId="3326687149" sldId="311"/>
        </pc:sldMkLst>
      </pc:sldChg>
      <pc:sldChg chg="del">
        <pc:chgData name="Ziyan Han" userId="3a0290bb0867d812" providerId="LiveId" clId="{8D046DC2-696B-304E-B677-6DAD298906A7}" dt="2024-06-23T12:28:00.071" v="1318" actId="2696"/>
        <pc:sldMkLst>
          <pc:docMk/>
          <pc:sldMk cId="2168800895" sldId="312"/>
        </pc:sldMkLst>
      </pc:sldChg>
      <pc:sldChg chg="del">
        <pc:chgData name="Ziyan Han" userId="3a0290bb0867d812" providerId="LiveId" clId="{8D046DC2-696B-304E-B677-6DAD298906A7}" dt="2024-06-23T12:30:27.508" v="1342" actId="2696"/>
        <pc:sldMkLst>
          <pc:docMk/>
          <pc:sldMk cId="2968222333" sldId="314"/>
        </pc:sldMkLst>
      </pc:sldChg>
      <pc:sldChg chg="modSp new mod">
        <pc:chgData name="Ziyan Han" userId="3a0290bb0867d812" providerId="LiveId" clId="{8D046DC2-696B-304E-B677-6DAD298906A7}" dt="2024-06-24T09:36:55.451" v="3679" actId="27636"/>
        <pc:sldMkLst>
          <pc:docMk/>
          <pc:sldMk cId="2600909108" sldId="317"/>
        </pc:sldMkLst>
        <pc:spChg chg="mod">
          <ac:chgData name="Ziyan Han" userId="3a0290bb0867d812" providerId="LiveId" clId="{8D046DC2-696B-304E-B677-6DAD298906A7}" dt="2024-06-24T09:36:55.451" v="3679" actId="27636"/>
          <ac:spMkLst>
            <pc:docMk/>
            <pc:sldMk cId="2600909108" sldId="317"/>
            <ac:spMk id="2" creationId="{32D71B86-290F-7748-8B66-8E2002CC53FD}"/>
          </ac:spMkLst>
        </pc:spChg>
        <pc:spChg chg="mod">
          <ac:chgData name="Ziyan Han" userId="3a0290bb0867d812" providerId="LiveId" clId="{8D046DC2-696B-304E-B677-6DAD298906A7}" dt="2024-06-24T09:36:55.405" v="3678" actId="2711"/>
          <ac:spMkLst>
            <pc:docMk/>
            <pc:sldMk cId="2600909108" sldId="317"/>
            <ac:spMk id="3" creationId="{46B71A46-1874-754D-A8B6-A9C4C38BE177}"/>
          </ac:spMkLst>
        </pc:spChg>
      </pc:sldChg>
      <pc:sldChg chg="modSp new mod">
        <pc:chgData name="Ziyan Han" userId="3a0290bb0867d812" providerId="LiveId" clId="{8D046DC2-696B-304E-B677-6DAD298906A7}" dt="2024-06-24T09:37:10.445" v="3682" actId="2711"/>
        <pc:sldMkLst>
          <pc:docMk/>
          <pc:sldMk cId="3321285726" sldId="318"/>
        </pc:sldMkLst>
        <pc:spChg chg="mod">
          <ac:chgData name="Ziyan Han" userId="3a0290bb0867d812" providerId="LiveId" clId="{8D046DC2-696B-304E-B677-6DAD298906A7}" dt="2024-06-24T09:37:10.445" v="3682" actId="2711"/>
          <ac:spMkLst>
            <pc:docMk/>
            <pc:sldMk cId="3321285726" sldId="318"/>
            <ac:spMk id="2" creationId="{CE3AED18-BE16-2E4F-ABF3-4D5918997E21}"/>
          </ac:spMkLst>
        </pc:spChg>
        <pc:spChg chg="mod">
          <ac:chgData name="Ziyan Han" userId="3a0290bb0867d812" providerId="LiveId" clId="{8D046DC2-696B-304E-B677-6DAD298906A7}" dt="2024-06-24T09:37:10.445" v="3682" actId="2711"/>
          <ac:spMkLst>
            <pc:docMk/>
            <pc:sldMk cId="3321285726" sldId="318"/>
            <ac:spMk id="3" creationId="{1F8C0D38-A257-E048-82CF-3B4D2D48479E}"/>
          </ac:spMkLst>
        </pc:spChg>
      </pc:sldChg>
      <pc:sldChg chg="new del">
        <pc:chgData name="Ziyan Han" userId="3a0290bb0867d812" providerId="LiveId" clId="{8D046DC2-696B-304E-B677-6DAD298906A7}" dt="2024-06-23T12:35:04.582" v="1351" actId="2696"/>
        <pc:sldMkLst>
          <pc:docMk/>
          <pc:sldMk cId="2205836224" sldId="319"/>
        </pc:sldMkLst>
      </pc:sldChg>
      <pc:sldChg chg="addSp delSp modSp add mod ord">
        <pc:chgData name="Ziyan Han" userId="3a0290bb0867d812" providerId="LiveId" clId="{8D046DC2-696B-304E-B677-6DAD298906A7}" dt="2024-06-24T12:55:44.550" v="4625" actId="14100"/>
        <pc:sldMkLst>
          <pc:docMk/>
          <pc:sldMk cId="2145126354" sldId="320"/>
        </pc:sldMkLst>
        <pc:spChg chg="mod">
          <ac:chgData name="Ziyan Han" userId="3a0290bb0867d812" providerId="LiveId" clId="{8D046DC2-696B-304E-B677-6DAD298906A7}" dt="2024-06-24T10:47:45.370" v="3948" actId="14100"/>
          <ac:spMkLst>
            <pc:docMk/>
            <pc:sldMk cId="2145126354" sldId="320"/>
            <ac:spMk id="2" creationId="{BF6AB0C3-8C2F-3C7A-A3F4-97667644F944}"/>
          </ac:spMkLst>
        </pc:spChg>
        <pc:spChg chg="del">
          <ac:chgData name="Ziyan Han" userId="3a0290bb0867d812" providerId="LiveId" clId="{8D046DC2-696B-304E-B677-6DAD298906A7}" dt="2024-06-23T08:57:01.989" v="347" actId="478"/>
          <ac:spMkLst>
            <pc:docMk/>
            <pc:sldMk cId="2145126354" sldId="320"/>
            <ac:spMk id="7" creationId="{8E30642E-3916-788E-8A4C-7F724A31AC38}"/>
          </ac:spMkLst>
        </pc:spChg>
        <pc:spChg chg="mod">
          <ac:chgData name="Ziyan Han" userId="3a0290bb0867d812" providerId="LiveId" clId="{8D046DC2-696B-304E-B677-6DAD298906A7}" dt="2024-06-24T12:55:44.550" v="4625" actId="14100"/>
          <ac:spMkLst>
            <pc:docMk/>
            <pc:sldMk cId="2145126354" sldId="320"/>
            <ac:spMk id="9" creationId="{83F85A18-4AE4-2F62-1E46-5C48D0D30AF5}"/>
          </ac:spMkLst>
        </pc:spChg>
        <pc:spChg chg="mod">
          <ac:chgData name="Ziyan Han" userId="3a0290bb0867d812" providerId="LiveId" clId="{8D046DC2-696B-304E-B677-6DAD298906A7}" dt="2024-06-24T10:47:17.800" v="3945" actId="1035"/>
          <ac:spMkLst>
            <pc:docMk/>
            <pc:sldMk cId="2145126354" sldId="320"/>
            <ac:spMk id="10" creationId="{B77CE5F0-B684-ADF6-5090-2A43A750B8D2}"/>
          </ac:spMkLst>
        </pc:spChg>
        <pc:spChg chg="mod">
          <ac:chgData name="Ziyan Han" userId="3a0290bb0867d812" providerId="LiveId" clId="{8D046DC2-696B-304E-B677-6DAD298906A7}" dt="2024-06-24T12:38:16.695" v="4030" actId="114"/>
          <ac:spMkLst>
            <pc:docMk/>
            <pc:sldMk cId="2145126354" sldId="320"/>
            <ac:spMk id="11" creationId="{CAE13E2B-0DD9-D9D1-4223-5615B4BECFE1}"/>
          </ac:spMkLst>
        </pc:spChg>
        <pc:spChg chg="mod">
          <ac:chgData name="Ziyan Han" userId="3a0290bb0867d812" providerId="LiveId" clId="{8D046DC2-696B-304E-B677-6DAD298906A7}" dt="2024-06-24T12:54:06.389" v="4614" actId="20577"/>
          <ac:spMkLst>
            <pc:docMk/>
            <pc:sldMk cId="2145126354" sldId="320"/>
            <ac:spMk id="12" creationId="{47F518F2-E7E7-CADD-CE09-B2B78BD506F1}"/>
          </ac:spMkLst>
        </pc:spChg>
        <pc:spChg chg="mod">
          <ac:chgData name="Ziyan Han" userId="3a0290bb0867d812" providerId="LiveId" clId="{8D046DC2-696B-304E-B677-6DAD298906A7}" dt="2024-06-24T09:41:32.982" v="3739" actId="2711"/>
          <ac:spMkLst>
            <pc:docMk/>
            <pc:sldMk cId="2145126354" sldId="320"/>
            <ac:spMk id="17" creationId="{EF406FAB-0679-ED1B-A60F-4D9D75B30D97}"/>
          </ac:spMkLst>
        </pc:spChg>
        <pc:spChg chg="mod">
          <ac:chgData name="Ziyan Han" userId="3a0290bb0867d812" providerId="LiveId" clId="{8D046DC2-696B-304E-B677-6DAD298906A7}" dt="2024-06-24T09:41:37.401" v="3740" actId="403"/>
          <ac:spMkLst>
            <pc:docMk/>
            <pc:sldMk cId="2145126354" sldId="320"/>
            <ac:spMk id="18" creationId="{BF0277A0-A578-8EBD-37F2-BB3F45960826}"/>
          </ac:spMkLst>
        </pc:spChg>
        <pc:spChg chg="mod">
          <ac:chgData name="Ziyan Han" userId="3a0290bb0867d812" providerId="LiveId" clId="{8D046DC2-696B-304E-B677-6DAD298906A7}" dt="2024-06-24T10:48:00.374" v="3952" actId="692"/>
          <ac:spMkLst>
            <pc:docMk/>
            <pc:sldMk cId="2145126354" sldId="320"/>
            <ac:spMk id="19" creationId="{185FE895-8026-7C8E-3269-B09795801DBA}"/>
          </ac:spMkLst>
        </pc:spChg>
        <pc:spChg chg="mod">
          <ac:chgData name="Ziyan Han" userId="3a0290bb0867d812" providerId="LiveId" clId="{8D046DC2-696B-304E-B677-6DAD298906A7}" dt="2024-06-24T12:55:34.600" v="4624" actId="20577"/>
          <ac:spMkLst>
            <pc:docMk/>
            <pc:sldMk cId="2145126354" sldId="320"/>
            <ac:spMk id="21" creationId="{09C3FB86-92BD-432F-B71B-3E289ABB6FBB}"/>
          </ac:spMkLst>
        </pc:spChg>
        <pc:grpChg chg="add mod">
          <ac:chgData name="Ziyan Han" userId="3a0290bb0867d812" providerId="LiveId" clId="{8D046DC2-696B-304E-B677-6DAD298906A7}" dt="2024-06-24T10:47:53.069" v="3950" actId="14100"/>
          <ac:grpSpMkLst>
            <pc:docMk/>
            <pc:sldMk cId="2145126354" sldId="320"/>
            <ac:grpSpMk id="5" creationId="{1D4307AF-15BF-6E46-AFFB-C96B041F331B}"/>
          </ac:grpSpMkLst>
        </pc:grpChg>
        <pc:grpChg chg="add mod">
          <ac:chgData name="Ziyan Han" userId="3a0290bb0867d812" providerId="LiveId" clId="{8D046DC2-696B-304E-B677-6DAD298906A7}" dt="2024-06-24T10:46:55.602" v="3934" actId="1037"/>
          <ac:grpSpMkLst>
            <pc:docMk/>
            <pc:sldMk cId="2145126354" sldId="320"/>
            <ac:grpSpMk id="8" creationId="{02AD4560-9713-F841-B78D-8D4B626EB45D}"/>
          </ac:grpSpMkLst>
        </pc:grpChg>
        <pc:picChg chg="add del mod">
          <ac:chgData name="Ziyan Han" userId="3a0290bb0867d812" providerId="LiveId" clId="{8D046DC2-696B-304E-B677-6DAD298906A7}" dt="2024-06-24T08:05:07.269" v="2510"/>
          <ac:picMkLst>
            <pc:docMk/>
            <pc:sldMk cId="2145126354" sldId="320"/>
            <ac:picMk id="3" creationId="{56D4376C-F9EF-8042-8915-B722A4D33F57}"/>
          </ac:picMkLst>
        </pc:picChg>
        <pc:picChg chg="mod">
          <ac:chgData name="Ziyan Han" userId="3a0290bb0867d812" providerId="LiveId" clId="{8D046DC2-696B-304E-B677-6DAD298906A7}" dt="2024-06-24T08:06:29.892" v="2514" actId="164"/>
          <ac:picMkLst>
            <pc:docMk/>
            <pc:sldMk cId="2145126354" sldId="320"/>
            <ac:picMk id="4" creationId="{F3596554-4494-A49D-F710-40FFE05E9B31}"/>
          </ac:picMkLst>
        </pc:picChg>
        <pc:picChg chg="add del">
          <ac:chgData name="Ziyan Han" userId="3a0290bb0867d812" providerId="LiveId" clId="{8D046DC2-696B-304E-B677-6DAD298906A7}" dt="2024-06-24T08:05:31.896" v="2511" actId="478"/>
          <ac:picMkLst>
            <pc:docMk/>
            <pc:sldMk cId="2145126354" sldId="320"/>
            <ac:picMk id="6" creationId="{36F1064E-328D-7CD4-9101-5CB2AF55411A}"/>
          </ac:picMkLst>
        </pc:picChg>
        <pc:picChg chg="mod">
          <ac:chgData name="Ziyan Han" userId="3a0290bb0867d812" providerId="LiveId" clId="{8D046DC2-696B-304E-B677-6DAD298906A7}" dt="2024-06-24T07:29:04.292" v="2357" actId="1036"/>
          <ac:picMkLst>
            <pc:docMk/>
            <pc:sldMk cId="2145126354" sldId="320"/>
            <ac:picMk id="16" creationId="{CF63AF07-D8F2-B8CC-93D3-F238CA3046F4}"/>
          </ac:picMkLst>
        </pc:picChg>
      </pc:sldChg>
      <pc:sldChg chg="delSp add del mod">
        <pc:chgData name="Ziyan Han" userId="3a0290bb0867d812" providerId="LiveId" clId="{8D046DC2-696B-304E-B677-6DAD298906A7}" dt="2024-06-24T07:34:15.668" v="2447" actId="2696"/>
        <pc:sldMkLst>
          <pc:docMk/>
          <pc:sldMk cId="419973399" sldId="321"/>
        </pc:sldMkLst>
        <pc:spChg chg="del">
          <ac:chgData name="Ziyan Han" userId="3a0290bb0867d812" providerId="LiveId" clId="{8D046DC2-696B-304E-B677-6DAD298906A7}" dt="2024-06-23T08:57:07.807" v="349" actId="478"/>
          <ac:spMkLst>
            <pc:docMk/>
            <pc:sldMk cId="419973399" sldId="321"/>
            <ac:spMk id="3" creationId="{B9929022-67A3-7521-FAA5-4F15B86BD2E1}"/>
          </ac:spMkLst>
        </pc:spChg>
      </pc:sldChg>
      <pc:sldChg chg="delSp modSp add del mod">
        <pc:chgData name="Ziyan Han" userId="3a0290bb0867d812" providerId="LiveId" clId="{8D046DC2-696B-304E-B677-6DAD298906A7}" dt="2024-06-24T07:36:35.270" v="2483" actId="2696"/>
        <pc:sldMkLst>
          <pc:docMk/>
          <pc:sldMk cId="729842767" sldId="322"/>
        </pc:sldMkLst>
        <pc:spChg chg="del">
          <ac:chgData name="Ziyan Han" userId="3a0290bb0867d812" providerId="LiveId" clId="{8D046DC2-696B-304E-B677-6DAD298906A7}" dt="2024-06-23T08:57:10.076" v="350" actId="478"/>
          <ac:spMkLst>
            <pc:docMk/>
            <pc:sldMk cId="729842767" sldId="322"/>
            <ac:spMk id="3" creationId="{68A7360D-09DC-4E6E-58C0-31BFA5F479EA}"/>
          </ac:spMkLst>
        </pc:spChg>
        <pc:spChg chg="mod">
          <ac:chgData name="Ziyan Han" userId="3a0290bb0867d812" providerId="LiveId" clId="{8D046DC2-696B-304E-B677-6DAD298906A7}" dt="2024-06-24T07:35:27.438" v="2466" actId="21"/>
          <ac:spMkLst>
            <pc:docMk/>
            <pc:sldMk cId="729842767" sldId="322"/>
            <ac:spMk id="13" creationId="{5D2397E6-223C-4570-BEB1-370EC3CC9080}"/>
          </ac:spMkLst>
        </pc:spChg>
      </pc:sldChg>
      <pc:sldChg chg="delSp modSp add mod modShow">
        <pc:chgData name="Ziyan Han" userId="3a0290bb0867d812" providerId="LiveId" clId="{8D046DC2-696B-304E-B677-6DAD298906A7}" dt="2024-06-24T09:45:47.313" v="3814" actId="27636"/>
        <pc:sldMkLst>
          <pc:docMk/>
          <pc:sldMk cId="4160836202" sldId="323"/>
        </pc:sldMkLst>
        <pc:spChg chg="del mod">
          <ac:chgData name="Ziyan Han" userId="3a0290bb0867d812" providerId="LiveId" clId="{8D046DC2-696B-304E-B677-6DAD298906A7}" dt="2024-06-24T08:40:32.021" v="2726" actId="478"/>
          <ac:spMkLst>
            <pc:docMk/>
            <pc:sldMk cId="4160836202" sldId="323"/>
            <ac:spMk id="2" creationId="{50F0DAFC-F10D-8758-5009-9C90F0467D80}"/>
          </ac:spMkLst>
        </pc:spChg>
        <pc:spChg chg="mod">
          <ac:chgData name="Ziyan Han" userId="3a0290bb0867d812" providerId="LiveId" clId="{8D046DC2-696B-304E-B677-6DAD298906A7}" dt="2024-06-24T09:45:47.313" v="3814" actId="27636"/>
          <ac:spMkLst>
            <pc:docMk/>
            <pc:sldMk cId="4160836202" sldId="323"/>
            <ac:spMk id="3" creationId="{D99941BD-5AAC-9BDF-6215-E842840B7A16}"/>
          </ac:spMkLst>
        </pc:spChg>
        <pc:spChg chg="mod">
          <ac:chgData name="Ziyan Han" userId="3a0290bb0867d812" providerId="LiveId" clId="{8D046DC2-696B-304E-B677-6DAD298906A7}" dt="2024-06-24T09:45:17.662" v="3805" actId="2711"/>
          <ac:spMkLst>
            <pc:docMk/>
            <pc:sldMk cId="4160836202" sldId="323"/>
            <ac:spMk id="4" creationId="{BEB6E571-FE05-4777-9D56-12D05637311C}"/>
          </ac:spMkLst>
        </pc:spChg>
      </pc:sldChg>
      <pc:sldChg chg="add del">
        <pc:chgData name="Ziyan Han" userId="3a0290bb0867d812" providerId="LiveId" clId="{8D046DC2-696B-304E-B677-6DAD298906A7}" dt="2024-06-24T08:18:52.434" v="2680" actId="2696"/>
        <pc:sldMkLst>
          <pc:docMk/>
          <pc:sldMk cId="427362572" sldId="324"/>
        </pc:sldMkLst>
      </pc:sldChg>
      <pc:sldChg chg="addSp delSp modSp add mod ord">
        <pc:chgData name="Ziyan Han" userId="3a0290bb0867d812" providerId="LiveId" clId="{8D046DC2-696B-304E-B677-6DAD298906A7}" dt="2024-06-24T09:41:13.586" v="3736" actId="403"/>
        <pc:sldMkLst>
          <pc:docMk/>
          <pc:sldMk cId="2457195961" sldId="325"/>
        </pc:sldMkLst>
        <pc:spChg chg="del mod">
          <ac:chgData name="Ziyan Han" userId="3a0290bb0867d812" providerId="LiveId" clId="{8D046DC2-696B-304E-B677-6DAD298906A7}" dt="2024-06-24T08:40:19.169" v="2725" actId="478"/>
          <ac:spMkLst>
            <pc:docMk/>
            <pc:sldMk cId="2457195961" sldId="325"/>
            <ac:spMk id="2" creationId="{DA3FD4E8-59C1-0C05-F228-9F779C360180}"/>
          </ac:spMkLst>
        </pc:spChg>
        <pc:spChg chg="add del mod">
          <ac:chgData name="Ziyan Han" userId="3a0290bb0867d812" providerId="LiveId" clId="{8D046DC2-696B-304E-B677-6DAD298906A7}" dt="2024-06-24T08:40:16.882" v="2724" actId="478"/>
          <ac:spMkLst>
            <pc:docMk/>
            <pc:sldMk cId="2457195961" sldId="325"/>
            <ac:spMk id="3" creationId="{A48C08BF-66E2-B048-AE37-72DFE4838FC4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8" creationId="{E63F4249-007B-67D8-75F4-C2BCE89AD2A6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9" creationId="{98614C61-0A59-46AA-AB6D-7D5AA3C67D40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10" creationId="{D7264F47-5C7F-0B90-3E30-3510EDEAC1BF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11" creationId="{3BE889B7-4FAB-3AE1-7F41-70CF780D9451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12" creationId="{CF6DAD18-4766-94F1-6086-A6C159D1FE53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13" creationId="{7EC8CB74-143D-89B3-19FF-EEF5AA3CDDF9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14" creationId="{377654A8-4DD4-EE88-E71B-40C33A9506DA}"/>
          </ac:spMkLst>
        </pc:spChg>
        <pc:spChg chg="mod">
          <ac:chgData name="Ziyan Han" userId="3a0290bb0867d812" providerId="LiveId" clId="{8D046DC2-696B-304E-B677-6DAD298906A7}" dt="2024-06-24T08:43:00.806" v="2779" actId="1076"/>
          <ac:spMkLst>
            <pc:docMk/>
            <pc:sldMk cId="2457195961" sldId="325"/>
            <ac:spMk id="15" creationId="{FD553778-4A98-9BA0-5ED1-6DB976292167}"/>
          </ac:spMkLst>
        </pc:spChg>
        <pc:spChg chg="mod">
          <ac:chgData name="Ziyan Han" userId="3a0290bb0867d812" providerId="LiveId" clId="{8D046DC2-696B-304E-B677-6DAD298906A7}" dt="2024-06-24T09:41:13.586" v="3736" actId="403"/>
          <ac:spMkLst>
            <pc:docMk/>
            <pc:sldMk cId="2457195961" sldId="325"/>
            <ac:spMk id="16" creationId="{C5CB0569-19A6-9E98-C910-94938229B5D8}"/>
          </ac:spMkLst>
        </pc:spChg>
        <pc:spChg chg="mod">
          <ac:chgData name="Ziyan Han" userId="3a0290bb0867d812" providerId="LiveId" clId="{8D046DC2-696B-304E-B677-6DAD298906A7}" dt="2024-06-24T09:40:58.420" v="3734" actId="2711"/>
          <ac:spMkLst>
            <pc:docMk/>
            <pc:sldMk cId="2457195961" sldId="325"/>
            <ac:spMk id="17" creationId="{3EC404C6-57DB-4821-AA1A-EEF27135D5D3}"/>
          </ac:spMkLst>
        </pc:spChg>
        <pc:spChg chg="mod">
          <ac:chgData name="Ziyan Han" userId="3a0290bb0867d812" providerId="LiveId" clId="{8D046DC2-696B-304E-B677-6DAD298906A7}" dt="2024-06-24T09:40:58.420" v="3734" actId="2711"/>
          <ac:spMkLst>
            <pc:docMk/>
            <pc:sldMk cId="2457195961" sldId="325"/>
            <ac:spMk id="18" creationId="{5DB3FC9E-4AB6-471C-93C6-0BF0B06AFB59}"/>
          </ac:spMkLst>
        </pc:spChg>
        <pc:spChg chg="mod">
          <ac:chgData name="Ziyan Han" userId="3a0290bb0867d812" providerId="LiveId" clId="{8D046DC2-696B-304E-B677-6DAD298906A7}" dt="2024-06-24T09:40:58.420" v="3734" actId="2711"/>
          <ac:spMkLst>
            <pc:docMk/>
            <pc:sldMk cId="2457195961" sldId="325"/>
            <ac:spMk id="19" creationId="{730F9561-BD5D-E8DB-E272-F65EF8DC4DAD}"/>
          </ac:spMkLst>
        </pc:spChg>
        <pc:spChg chg="mod">
          <ac:chgData name="Ziyan Han" userId="3a0290bb0867d812" providerId="LiveId" clId="{8D046DC2-696B-304E-B677-6DAD298906A7}" dt="2024-06-24T09:40:58.420" v="3734" actId="2711"/>
          <ac:spMkLst>
            <pc:docMk/>
            <pc:sldMk cId="2457195961" sldId="325"/>
            <ac:spMk id="20" creationId="{71E631D9-F700-182A-F163-D4C9AF8EFA12}"/>
          </ac:spMkLst>
        </pc:spChg>
        <pc:grpChg chg="add mod">
          <ac:chgData name="Ziyan Han" userId="3a0290bb0867d812" providerId="LiveId" clId="{8D046DC2-696B-304E-B677-6DAD298906A7}" dt="2024-06-24T08:43:00.806" v="2779" actId="1076"/>
          <ac:grpSpMkLst>
            <pc:docMk/>
            <pc:sldMk cId="2457195961" sldId="325"/>
            <ac:grpSpMk id="4" creationId="{97FFC68F-904B-1B47-ABFE-1F4DFD03896A}"/>
          </ac:grpSpMkLst>
        </pc:grpChg>
        <pc:grpChg chg="add mod">
          <ac:chgData name="Ziyan Han" userId="3a0290bb0867d812" providerId="LiveId" clId="{8D046DC2-696B-304E-B677-6DAD298906A7}" dt="2024-06-24T09:40:58.420" v="3734" actId="2711"/>
          <ac:grpSpMkLst>
            <pc:docMk/>
            <pc:sldMk cId="2457195961" sldId="325"/>
            <ac:grpSpMk id="5" creationId="{50C1FCE3-B17E-DF46-952F-7D024E60B9E4}"/>
          </ac:grpSpMkLst>
        </pc:grpChg>
      </pc:sldChg>
      <pc:sldChg chg="addSp delSp modSp add mod addAnim delAnim modAnim">
        <pc:chgData name="Ziyan Han" userId="3a0290bb0867d812" providerId="LiveId" clId="{8D046DC2-696B-304E-B677-6DAD298906A7}" dt="2024-06-25T10:34:06.466" v="5977" actId="14100"/>
        <pc:sldMkLst>
          <pc:docMk/>
          <pc:sldMk cId="12267212" sldId="326"/>
        </pc:sldMkLst>
        <pc:spChg chg="del">
          <ac:chgData name="Ziyan Han" userId="3a0290bb0867d812" providerId="LiveId" clId="{8D046DC2-696B-304E-B677-6DAD298906A7}" dt="2024-06-24T08:40:37.177" v="2727" actId="478"/>
          <ac:spMkLst>
            <pc:docMk/>
            <pc:sldMk cId="12267212" sldId="326"/>
            <ac:spMk id="4" creationId="{8AA9A224-1403-6E03-7C55-52FE45A0ECC4}"/>
          </ac:spMkLst>
        </pc:spChg>
        <pc:spChg chg="add mod">
          <ac:chgData name="Ziyan Han" userId="3a0290bb0867d812" providerId="LiveId" clId="{8D046DC2-696B-304E-B677-6DAD298906A7}" dt="2024-06-25T09:12:45.035" v="5056" actId="1076"/>
          <ac:spMkLst>
            <pc:docMk/>
            <pc:sldMk cId="12267212" sldId="326"/>
            <ac:spMk id="11" creationId="{AFD0FB3D-387D-4148-B5E6-7A7BCF4697B2}"/>
          </ac:spMkLst>
        </pc:spChg>
        <pc:spChg chg="del mod">
          <ac:chgData name="Ziyan Han" userId="3a0290bb0867d812" providerId="LiveId" clId="{8D046DC2-696B-304E-B677-6DAD298906A7}" dt="2024-06-24T08:44:42.449" v="2798" actId="478"/>
          <ac:spMkLst>
            <pc:docMk/>
            <pc:sldMk cId="12267212" sldId="326"/>
            <ac:spMk id="24" creationId="{1229E4F1-DB94-4A55-A2F9-BCB5B2565B63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26" creationId="{99386BAA-AA1F-4B3C-8708-862DD466284D}"/>
          </ac:spMkLst>
        </pc:spChg>
        <pc:spChg chg="mod topLvl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40" creationId="{A5451C59-BD84-4DC0-824D-F5D45DAFEC9C}"/>
          </ac:spMkLst>
        </pc:spChg>
        <pc:spChg chg="mod topLvl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42" creationId="{0B34B8C5-A021-40AD-A6AE-24A6F29B670C}"/>
          </ac:spMkLst>
        </pc:spChg>
        <pc:spChg chg="mod topLvl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43" creationId="{582D816C-243F-489B-95C5-69C127AB1000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46" creationId="{D813AF28-7B0C-4745-9A5D-8AEA27170705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47" creationId="{E44B46DE-B173-4D07-AB50-A5FDFAF8AAFC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50" creationId="{FAD69509-F688-4CBB-A30D-14AADFAA9411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51" creationId="{702C252C-799F-4ECF-91E3-C2A838AB789F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52" creationId="{68638552-C385-480A-A57F-7F0193BEEF35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53" creationId="{419B2C3A-DD8A-4C53-9B88-466A7364EA32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54" creationId="{44CF8071-2186-40AA-8B7E-615AA3FEEB4C}"/>
          </ac:spMkLst>
        </pc:spChg>
        <pc:spChg chg="mod">
          <ac:chgData name="Ziyan Han" userId="3a0290bb0867d812" providerId="LiveId" clId="{8D046DC2-696B-304E-B677-6DAD298906A7}" dt="2024-06-24T08:53:48.817" v="2961" actId="1038"/>
          <ac:spMkLst>
            <pc:docMk/>
            <pc:sldMk cId="12267212" sldId="326"/>
            <ac:spMk id="59" creationId="{49B76DC6-9086-4735-AEAB-FA09E5C480D5}"/>
          </ac:spMkLst>
        </pc:spChg>
        <pc:spChg chg="mod">
          <ac:chgData name="Ziyan Han" userId="3a0290bb0867d812" providerId="LiveId" clId="{8D046DC2-696B-304E-B677-6DAD298906A7}" dt="2024-06-24T13:08:53.795" v="4629" actId="113"/>
          <ac:spMkLst>
            <pc:docMk/>
            <pc:sldMk cId="12267212" sldId="326"/>
            <ac:spMk id="60" creationId="{365E0CF4-96C7-CFB6-F1F7-68455D426A24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63" creationId="{867DB828-D349-4119-A6FC-60FCC48525B1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64" creationId="{A880DC90-5EE9-4574-94FD-D79C540D103F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66" creationId="{93CA6337-8BCD-4155-B2F5-4AB2F1EB1249}"/>
          </ac:spMkLst>
        </pc:spChg>
        <pc:spChg chg="mod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68" creationId="{B815210D-8CE4-4DD4-903C-39021238EFD4}"/>
          </ac:spMkLst>
        </pc:spChg>
        <pc:spChg chg="mod">
          <ac:chgData name="Ziyan Han" userId="3a0290bb0867d812" providerId="LiveId" clId="{8D046DC2-696B-304E-B677-6DAD298906A7}" dt="2024-06-24T13:08:54.220" v="4630" actId="113"/>
          <ac:spMkLst>
            <pc:docMk/>
            <pc:sldMk cId="12267212" sldId="326"/>
            <ac:spMk id="69" creationId="{593D7FFD-BCBB-4935-B31C-0FAF6187FD15}"/>
          </ac:spMkLst>
        </pc:spChg>
        <pc:spChg chg="mod">
          <ac:chgData name="Ziyan Han" userId="3a0290bb0867d812" providerId="LiveId" clId="{8D046DC2-696B-304E-B677-6DAD298906A7}" dt="2024-06-24T08:52:08.012" v="2944" actId="165"/>
          <ac:spMkLst>
            <pc:docMk/>
            <pc:sldMk cId="12267212" sldId="326"/>
            <ac:spMk id="72" creationId="{8D3314C8-5EA1-411A-94C2-A7A721771DEB}"/>
          </ac:spMkLst>
        </pc:spChg>
        <pc:spChg chg="add del mod">
          <ac:chgData name="Ziyan Han" userId="3a0290bb0867d812" providerId="LiveId" clId="{8D046DC2-696B-304E-B677-6DAD298906A7}" dt="2024-06-24T08:47:35.575" v="2856"/>
          <ac:spMkLst>
            <pc:docMk/>
            <pc:sldMk cId="12267212" sldId="326"/>
            <ac:spMk id="73" creationId="{013A4FC2-3821-C14E-8284-5D1DBB8A249E}"/>
          </ac:spMkLst>
        </pc:spChg>
        <pc:spChg chg="mod topLvl">
          <ac:chgData name="Ziyan Han" userId="3a0290bb0867d812" providerId="LiveId" clId="{8D046DC2-696B-304E-B677-6DAD298906A7}" dt="2024-06-24T09:21:21.010" v="3384" actId="113"/>
          <ac:spMkLst>
            <pc:docMk/>
            <pc:sldMk cId="12267212" sldId="326"/>
            <ac:spMk id="74" creationId="{6EEF1A9F-46F5-440B-8615-59350BF4B684}"/>
          </ac:spMkLst>
        </pc:spChg>
        <pc:spChg chg="mod topLvl">
          <ac:chgData name="Ziyan Han" userId="3a0290bb0867d812" providerId="LiveId" clId="{8D046DC2-696B-304E-B677-6DAD298906A7}" dt="2024-06-24T09:21:18.279" v="3383" actId="113"/>
          <ac:spMkLst>
            <pc:docMk/>
            <pc:sldMk cId="12267212" sldId="326"/>
            <ac:spMk id="75" creationId="{2EBC0F6A-663D-40E1-AF4A-D195E709F217}"/>
          </ac:spMkLst>
        </pc:spChg>
        <pc:spChg chg="mod">
          <ac:chgData name="Ziyan Han" userId="3a0290bb0867d812" providerId="LiveId" clId="{8D046DC2-696B-304E-B677-6DAD298906A7}" dt="2024-06-24T08:52:08.012" v="2944" actId="165"/>
          <ac:spMkLst>
            <pc:docMk/>
            <pc:sldMk cId="12267212" sldId="326"/>
            <ac:spMk id="76" creationId="{C4CE57C9-1C9E-4E83-A3A1-59BB9E1FF0A3}"/>
          </ac:spMkLst>
        </pc:spChg>
        <pc:spChg chg="add del mod">
          <ac:chgData name="Ziyan Han" userId="3a0290bb0867d812" providerId="LiveId" clId="{8D046DC2-696B-304E-B677-6DAD298906A7}" dt="2024-06-24T09:10:45.112" v="3292"/>
          <ac:spMkLst>
            <pc:docMk/>
            <pc:sldMk cId="12267212" sldId="326"/>
            <ac:spMk id="77" creationId="{7EEAD2DB-B1AA-3348-AB6A-8636538A3854}"/>
          </ac:spMkLst>
        </pc:spChg>
        <pc:spChg chg="mod topLvl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80" creationId="{D189DCF2-8051-43C7-BA99-3557DAE07B59}"/>
          </ac:spMkLst>
        </pc:spChg>
        <pc:spChg chg="mod topLvl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81" creationId="{6A396052-CE67-4C5C-AB0D-F32020D899FA}"/>
          </ac:spMkLst>
        </pc:spChg>
        <pc:spChg chg="mod topLvl">
          <ac:chgData name="Ziyan Han" userId="3a0290bb0867d812" providerId="LiveId" clId="{8D046DC2-696B-304E-B677-6DAD298906A7}" dt="2024-06-24T09:45:54.189" v="3815" actId="2711"/>
          <ac:spMkLst>
            <pc:docMk/>
            <pc:sldMk cId="12267212" sldId="326"/>
            <ac:spMk id="83" creationId="{BB401167-AB50-4697-B8C0-66106317CFEB}"/>
          </ac:spMkLst>
        </pc:spChg>
        <pc:spChg chg="mod">
          <ac:chgData name="Ziyan Han" userId="3a0290bb0867d812" providerId="LiveId" clId="{8D046DC2-696B-304E-B677-6DAD298906A7}" dt="2024-06-24T09:46:11.794" v="3819" actId="404"/>
          <ac:spMkLst>
            <pc:docMk/>
            <pc:sldMk cId="12267212" sldId="326"/>
            <ac:spMk id="84" creationId="{FF983D14-6796-41F3-8E8E-179109CFD008}"/>
          </ac:spMkLst>
        </pc:spChg>
        <pc:spChg chg="mod">
          <ac:chgData name="Ziyan Han" userId="3a0290bb0867d812" providerId="LiveId" clId="{8D046DC2-696B-304E-B677-6DAD298906A7}" dt="2024-06-25T10:33:28.272" v="5976" actId="14100"/>
          <ac:spMkLst>
            <pc:docMk/>
            <pc:sldMk cId="12267212" sldId="326"/>
            <ac:spMk id="85" creationId="{8CDA64D1-5B77-4618-B85A-3843CE83D454}"/>
          </ac:spMkLst>
        </pc:spChg>
        <pc:spChg chg="mod">
          <ac:chgData name="Ziyan Han" userId="3a0290bb0867d812" providerId="LiveId" clId="{8D046DC2-696B-304E-B677-6DAD298906A7}" dt="2024-06-25T09:07:50.122" v="4952" actId="14100"/>
          <ac:spMkLst>
            <pc:docMk/>
            <pc:sldMk cId="12267212" sldId="326"/>
            <ac:spMk id="86" creationId="{875871E4-D240-4845-BDC0-A2751B34C8A8}"/>
          </ac:spMkLst>
        </pc:spChg>
        <pc:spChg chg="mod">
          <ac:chgData name="Ziyan Han" userId="3a0290bb0867d812" providerId="LiveId" clId="{8D046DC2-696B-304E-B677-6DAD298906A7}" dt="2024-06-25T10:34:06.466" v="5977" actId="14100"/>
          <ac:spMkLst>
            <pc:docMk/>
            <pc:sldMk cId="12267212" sldId="326"/>
            <ac:spMk id="87" creationId="{2C5C8341-1ADE-4821-B9E0-053A8865DE55}"/>
          </ac:spMkLst>
        </pc:spChg>
        <pc:spChg chg="add mod">
          <ac:chgData name="Ziyan Han" userId="3a0290bb0867d812" providerId="LiveId" clId="{8D046DC2-696B-304E-B677-6DAD298906A7}" dt="2024-06-25T09:12:34.430" v="5055" actId="1076"/>
          <ac:spMkLst>
            <pc:docMk/>
            <pc:sldMk cId="12267212" sldId="326"/>
            <ac:spMk id="89" creationId="{08BA3B26-6609-304B-8D60-D351CC5E0573}"/>
          </ac:spMkLst>
        </pc:spChg>
        <pc:spChg chg="add mod">
          <ac:chgData name="Ziyan Han" userId="3a0290bb0867d812" providerId="LiveId" clId="{8D046DC2-696B-304E-B677-6DAD298906A7}" dt="2024-06-25T09:14:01.104" v="5062" actId="1076"/>
          <ac:spMkLst>
            <pc:docMk/>
            <pc:sldMk cId="12267212" sldId="326"/>
            <ac:spMk id="90" creationId="{8941FD5E-416E-4845-B145-10AF81997BA7}"/>
          </ac:spMkLst>
        </pc:spChg>
        <pc:grpChg chg="add mod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7" creationId="{A266C1C7-1E91-0447-BDD2-B57B8688DED2}"/>
          </ac:grpSpMkLst>
        </pc:grpChg>
        <pc:grpChg chg="mod topLvl">
          <ac:chgData name="Ziyan Han" userId="3a0290bb0867d812" providerId="LiveId" clId="{8D046DC2-696B-304E-B677-6DAD298906A7}" dt="2024-06-24T08:52:26.227" v="2945" actId="164"/>
          <ac:grpSpMkLst>
            <pc:docMk/>
            <pc:sldMk cId="12267212" sldId="326"/>
            <ac:grpSpMk id="18" creationId="{E2AE2CBD-F8C5-41DD-A77A-EFF4D861EFB2}"/>
          </ac:grpSpMkLst>
        </pc:grpChg>
        <pc:grpChg chg="del mod">
          <ac:chgData name="Ziyan Han" userId="3a0290bb0867d812" providerId="LiveId" clId="{8D046DC2-696B-304E-B677-6DAD298906A7}" dt="2024-06-24T08:52:08.012" v="2944" actId="165"/>
          <ac:grpSpMkLst>
            <pc:docMk/>
            <pc:sldMk cId="12267212" sldId="326"/>
            <ac:grpSpMk id="22" creationId="{35C3A011-0041-46C7-9C6B-0BF36166E2A1}"/>
          </ac:grpSpMkLst>
        </pc:grpChg>
        <pc:grpChg chg="mod topLvl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33" creationId="{8E65F325-B3FB-4394-838C-42C6687CD456}"/>
          </ac:grpSpMkLst>
        </pc:grpChg>
        <pc:grpChg chg="mod topLvl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35" creationId="{B3DD75FF-86DD-4DE6-A463-9370764B2BA1}"/>
          </ac:grpSpMkLst>
        </pc:grpChg>
        <pc:grpChg chg="mod topLvl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37" creationId="{EF527262-4920-4BF5-9162-3A17DA6EB9DD}"/>
          </ac:grpSpMkLst>
        </pc:grpChg>
        <pc:grpChg chg="mod topLvl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38" creationId="{4A68805E-14D6-4EA7-BD79-94EF807B2D86}"/>
          </ac:grpSpMkLst>
        </pc:grpChg>
        <pc:grpChg chg="mod topLvl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39" creationId="{B63B4937-962E-4386-BB67-61ADBEFC3DAA}"/>
          </ac:grpSpMkLst>
        </pc:grpChg>
        <pc:grpChg chg="mod topLvl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44" creationId="{39FF434D-1506-4321-BB70-43DDB6D296D4}"/>
          </ac:grpSpMkLst>
        </pc:grpChg>
        <pc:grpChg chg="mod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45" creationId="{55B8905B-76D2-49E7-AC8B-0B7C3B90BA25}"/>
          </ac:grpSpMkLst>
        </pc:grpChg>
        <pc:grpChg chg="mod">
          <ac:chgData name="Ziyan Han" userId="3a0290bb0867d812" providerId="LiveId" clId="{8D046DC2-696B-304E-B677-6DAD298906A7}" dt="2024-06-24T08:52:08.012" v="2944" actId="165"/>
          <ac:grpSpMkLst>
            <pc:docMk/>
            <pc:sldMk cId="12267212" sldId="326"/>
            <ac:grpSpMk id="55" creationId="{43E6A842-A1E5-414D-9F3E-259375720E6A}"/>
          </ac:grpSpMkLst>
        </pc:grpChg>
        <pc:grpChg chg="mod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61" creationId="{13FFB615-1781-4E06-8B43-EB7AE7BAB3F4}"/>
          </ac:grpSpMkLst>
        </pc:grpChg>
        <pc:grpChg chg="mod">
          <ac:chgData name="Ziyan Han" userId="3a0290bb0867d812" providerId="LiveId" clId="{8D046DC2-696B-304E-B677-6DAD298906A7}" dt="2024-06-24T09:45:54.189" v="3815" actId="2711"/>
          <ac:grpSpMkLst>
            <pc:docMk/>
            <pc:sldMk cId="12267212" sldId="326"/>
            <ac:grpSpMk id="62" creationId="{D6250B26-4F7F-419E-A642-AF09E4106E46}"/>
          </ac:grpSpMkLst>
        </pc:grpChg>
        <pc:picChg chg="mod">
          <ac:chgData name="Ziyan Han" userId="3a0290bb0867d812" providerId="LiveId" clId="{8D046DC2-696B-304E-B677-6DAD298906A7}" dt="2024-06-24T08:52:08.012" v="2944" actId="165"/>
          <ac:picMkLst>
            <pc:docMk/>
            <pc:sldMk cId="12267212" sldId="326"/>
            <ac:picMk id="17" creationId="{1F653B14-6F61-47D2-A411-DB330A0324EB}"/>
          </ac:picMkLst>
        </pc:picChg>
        <pc:picChg chg="mod">
          <ac:chgData name="Ziyan Han" userId="3a0290bb0867d812" providerId="LiveId" clId="{8D046DC2-696B-304E-B677-6DAD298906A7}" dt="2024-06-24T09:45:54.189" v="3815" actId="2711"/>
          <ac:picMkLst>
            <pc:docMk/>
            <pc:sldMk cId="12267212" sldId="326"/>
            <ac:picMk id="65" creationId="{B4717281-8C20-4006-BDE5-67AB3427A1A3}"/>
          </ac:picMkLst>
        </pc:picChg>
        <pc:picChg chg="mod">
          <ac:chgData name="Ziyan Han" userId="3a0290bb0867d812" providerId="LiveId" clId="{8D046DC2-696B-304E-B677-6DAD298906A7}" dt="2024-06-24T09:45:54.189" v="3815" actId="2711"/>
          <ac:picMkLst>
            <pc:docMk/>
            <pc:sldMk cId="12267212" sldId="326"/>
            <ac:picMk id="67" creationId="{2BE11DA1-BD00-4E90-B0BB-1A04643FA440}"/>
          </ac:picMkLst>
        </pc:picChg>
        <pc:picChg chg="mod">
          <ac:chgData name="Ziyan Han" userId="3a0290bb0867d812" providerId="LiveId" clId="{8D046DC2-696B-304E-B677-6DAD298906A7}" dt="2024-06-24T08:52:08.012" v="2944" actId="165"/>
          <ac:picMkLst>
            <pc:docMk/>
            <pc:sldMk cId="12267212" sldId="326"/>
            <ac:picMk id="71" creationId="{A69ECA03-258D-48B2-B355-F94EE4561D45}"/>
          </ac:picMkLst>
        </pc:picChg>
        <pc:picChg chg="mod topLvl">
          <ac:chgData name="Ziyan Han" userId="3a0290bb0867d812" providerId="LiveId" clId="{8D046DC2-696B-304E-B677-6DAD298906A7}" dt="2024-06-24T09:45:54.189" v="3815" actId="2711"/>
          <ac:picMkLst>
            <pc:docMk/>
            <pc:sldMk cId="12267212" sldId="326"/>
            <ac:picMk id="78" creationId="{AF361AE6-5DED-4576-9BD4-CA900DF7ED53}"/>
          </ac:picMkLst>
        </pc:picChg>
        <pc:picChg chg="mod topLvl">
          <ac:chgData name="Ziyan Han" userId="3a0290bb0867d812" providerId="LiveId" clId="{8D046DC2-696B-304E-B677-6DAD298906A7}" dt="2024-06-24T09:45:54.189" v="3815" actId="2711"/>
          <ac:picMkLst>
            <pc:docMk/>
            <pc:sldMk cId="12267212" sldId="326"/>
            <ac:picMk id="79" creationId="{BAC32393-0A88-47D4-94EC-2CCE22A6209D}"/>
          </ac:picMkLst>
        </pc:picChg>
        <pc:cxnChg chg="add mod">
          <ac:chgData name="Ziyan Han" userId="3a0290bb0867d812" providerId="LiveId" clId="{8D046DC2-696B-304E-B677-6DAD298906A7}" dt="2024-06-25T09:09:12.276" v="4972" actId="14100"/>
          <ac:cxnSpMkLst>
            <pc:docMk/>
            <pc:sldMk cId="12267212" sldId="326"/>
            <ac:cxnSpMk id="9" creationId="{17EA435C-9E25-C449-9373-EAD7E5A076A4}"/>
          </ac:cxnSpMkLst>
        </pc:cxnChg>
        <pc:cxnChg chg="mod topLvl">
          <ac:chgData name="Ziyan Han" userId="3a0290bb0867d812" providerId="LiveId" clId="{8D046DC2-696B-304E-B677-6DAD298906A7}" dt="2024-06-24T09:45:54.189" v="3815" actId="2711"/>
          <ac:cxnSpMkLst>
            <pc:docMk/>
            <pc:sldMk cId="12267212" sldId="326"/>
            <ac:cxnSpMk id="41" creationId="{25511660-F623-46ED-AD2B-B4F383B13BE5}"/>
          </ac:cxnSpMkLst>
        </pc:cxnChg>
        <pc:cxnChg chg="mod">
          <ac:chgData name="Ziyan Han" userId="3a0290bb0867d812" providerId="LiveId" clId="{8D046DC2-696B-304E-B677-6DAD298906A7}" dt="2024-06-24T09:45:54.189" v="3815" actId="2711"/>
          <ac:cxnSpMkLst>
            <pc:docMk/>
            <pc:sldMk cId="12267212" sldId="326"/>
            <ac:cxnSpMk id="48" creationId="{23CDFB64-77BA-4011-BD67-D84B3E934DD5}"/>
          </ac:cxnSpMkLst>
        </pc:cxnChg>
        <pc:cxnChg chg="mod">
          <ac:chgData name="Ziyan Han" userId="3a0290bb0867d812" providerId="LiveId" clId="{8D046DC2-696B-304E-B677-6DAD298906A7}" dt="2024-06-24T09:45:54.189" v="3815" actId="2711"/>
          <ac:cxnSpMkLst>
            <pc:docMk/>
            <pc:sldMk cId="12267212" sldId="326"/>
            <ac:cxnSpMk id="49" creationId="{1B627F0F-6D6C-46C5-8316-DE39D15A8F7A}"/>
          </ac:cxnSpMkLst>
        </pc:cxnChg>
        <pc:cxnChg chg="mod">
          <ac:chgData name="Ziyan Han" userId="3a0290bb0867d812" providerId="LiveId" clId="{8D046DC2-696B-304E-B677-6DAD298906A7}" dt="2024-06-24T08:52:08.012" v="2944" actId="165"/>
          <ac:cxnSpMkLst>
            <pc:docMk/>
            <pc:sldMk cId="12267212" sldId="326"/>
            <ac:cxnSpMk id="56" creationId="{0BEF8CCF-F31B-4038-B359-890C87124C92}"/>
          </ac:cxnSpMkLst>
        </pc:cxnChg>
        <pc:cxnChg chg="mod">
          <ac:chgData name="Ziyan Han" userId="3a0290bb0867d812" providerId="LiveId" clId="{8D046DC2-696B-304E-B677-6DAD298906A7}" dt="2024-06-24T08:52:08.012" v="2944" actId="165"/>
          <ac:cxnSpMkLst>
            <pc:docMk/>
            <pc:sldMk cId="12267212" sldId="326"/>
            <ac:cxnSpMk id="57" creationId="{6DD27591-0A70-4A90-B2EA-4310CD30ACA8}"/>
          </ac:cxnSpMkLst>
        </pc:cxnChg>
        <pc:cxnChg chg="mod">
          <ac:chgData name="Ziyan Han" userId="3a0290bb0867d812" providerId="LiveId" clId="{8D046DC2-696B-304E-B677-6DAD298906A7}" dt="2024-06-24T08:52:08.012" v="2944" actId="165"/>
          <ac:cxnSpMkLst>
            <pc:docMk/>
            <pc:sldMk cId="12267212" sldId="326"/>
            <ac:cxnSpMk id="58" creationId="{9EA10EA1-42A9-4644-BEC6-5F12B6FE3AF9}"/>
          </ac:cxnSpMkLst>
        </pc:cxnChg>
        <pc:cxnChg chg="mod">
          <ac:chgData name="Ziyan Han" userId="3a0290bb0867d812" providerId="LiveId" clId="{8D046DC2-696B-304E-B677-6DAD298906A7}" dt="2024-06-24T08:52:08.012" v="2944" actId="165"/>
          <ac:cxnSpMkLst>
            <pc:docMk/>
            <pc:sldMk cId="12267212" sldId="326"/>
            <ac:cxnSpMk id="70" creationId="{2DCC9514-754F-4538-A0A2-C79C50DE257F}"/>
          </ac:cxnSpMkLst>
        </pc:cxnChg>
        <pc:cxnChg chg="add del mod">
          <ac:chgData name="Ziyan Han" userId="3a0290bb0867d812" providerId="LiveId" clId="{8D046DC2-696B-304E-B677-6DAD298906A7}" dt="2024-06-25T09:09:15.196" v="4973" actId="478"/>
          <ac:cxnSpMkLst>
            <pc:docMk/>
            <pc:sldMk cId="12267212" sldId="326"/>
            <ac:cxnSpMk id="82" creationId="{365E9AEA-B01A-194F-A3E8-2D74EFC190B1}"/>
          </ac:cxnSpMkLst>
        </pc:cxnChg>
        <pc:cxnChg chg="add mod">
          <ac:chgData name="Ziyan Han" userId="3a0290bb0867d812" providerId="LiveId" clId="{8D046DC2-696B-304E-B677-6DAD298906A7}" dt="2024-06-25T09:09:28.706" v="4975" actId="1076"/>
          <ac:cxnSpMkLst>
            <pc:docMk/>
            <pc:sldMk cId="12267212" sldId="326"/>
            <ac:cxnSpMk id="88" creationId="{384F211D-B074-8845-AEE0-4CD6A39D0158}"/>
          </ac:cxnSpMkLst>
        </pc:cxnChg>
      </pc:sldChg>
      <pc:sldChg chg="addSp delSp modSp add mod modAnim modNotesTx">
        <pc:chgData name="Ziyan Han" userId="3a0290bb0867d812" providerId="LiveId" clId="{8D046DC2-696B-304E-B677-6DAD298906A7}" dt="2024-06-25T12:35:57.705" v="6580" actId="14100"/>
        <pc:sldMkLst>
          <pc:docMk/>
          <pc:sldMk cId="2864182894" sldId="327"/>
        </pc:sldMkLst>
        <pc:spChg chg="del">
          <ac:chgData name="Ziyan Han" userId="3a0290bb0867d812" providerId="LiveId" clId="{8D046DC2-696B-304E-B677-6DAD298906A7}" dt="2024-06-24T08:40:41.700" v="2728" actId="478"/>
          <ac:spMkLst>
            <pc:docMk/>
            <pc:sldMk cId="2864182894" sldId="327"/>
            <ac:spMk id="2" creationId="{772AB556-7F71-58E9-83F6-7D094B40FD02}"/>
          </ac:spMkLst>
        </pc:spChg>
        <pc:spChg chg="del mod">
          <ac:chgData name="Ziyan Han" userId="3a0290bb0867d812" providerId="LiveId" clId="{8D046DC2-696B-304E-B677-6DAD298906A7}" dt="2024-06-25T09:21:13.687" v="5185" actId="478"/>
          <ac:spMkLst>
            <pc:docMk/>
            <pc:sldMk cId="2864182894" sldId="327"/>
            <ac:spMk id="3" creationId="{A9B371F7-20A8-EB49-18F0-F078FB8133AE}"/>
          </ac:spMkLst>
        </pc:spChg>
        <pc:spChg chg="del mod">
          <ac:chgData name="Ziyan Han" userId="3a0290bb0867d812" providerId="LiveId" clId="{8D046DC2-696B-304E-B677-6DAD298906A7}" dt="2024-06-24T08:59:56.388" v="3113" actId="478"/>
          <ac:spMkLst>
            <pc:docMk/>
            <pc:sldMk cId="2864182894" sldId="327"/>
            <ac:spMk id="6" creationId="{279C89F5-124E-F996-E4E1-D3FB47BF2FD9}"/>
          </ac:spMkLst>
        </pc:spChg>
        <pc:spChg chg="del mod">
          <ac:chgData name="Ziyan Han" userId="3a0290bb0867d812" providerId="LiveId" clId="{8D046DC2-696B-304E-B677-6DAD298906A7}" dt="2024-06-24T08:59:00.179" v="3077" actId="478"/>
          <ac:spMkLst>
            <pc:docMk/>
            <pc:sldMk cId="2864182894" sldId="327"/>
            <ac:spMk id="7" creationId="{55751D61-8B84-99B1-6D5D-C139D9E47D54}"/>
          </ac:spMkLst>
        </pc:spChg>
        <pc:spChg chg="mod">
          <ac:chgData name="Ziyan Han" userId="3a0290bb0867d812" providerId="LiveId" clId="{8D046DC2-696B-304E-B677-6DAD298906A7}" dt="2024-06-25T09:15:45.281" v="5127" actId="255"/>
          <ac:spMkLst>
            <pc:docMk/>
            <pc:sldMk cId="2864182894" sldId="327"/>
            <ac:spMk id="9" creationId="{A1EA9917-FC71-BDC5-823D-C0FA7974F7BD}"/>
          </ac:spMkLst>
        </pc:spChg>
        <pc:spChg chg="del mod">
          <ac:chgData name="Ziyan Han" userId="3a0290bb0867d812" providerId="LiveId" clId="{8D046DC2-696B-304E-B677-6DAD298906A7}" dt="2024-06-25T09:21:11.999" v="5184" actId="478"/>
          <ac:spMkLst>
            <pc:docMk/>
            <pc:sldMk cId="2864182894" sldId="327"/>
            <ac:spMk id="10" creationId="{CF767129-0163-2F2E-F6F5-C930F756482C}"/>
          </ac:spMkLst>
        </pc:spChg>
        <pc:spChg chg="del mod">
          <ac:chgData name="Ziyan Han" userId="3a0290bb0867d812" providerId="LiveId" clId="{8D046DC2-696B-304E-B677-6DAD298906A7}" dt="2024-06-25T09:14:33.630" v="5075" actId="478"/>
          <ac:spMkLst>
            <pc:docMk/>
            <pc:sldMk cId="2864182894" sldId="327"/>
            <ac:spMk id="12" creationId="{54A00119-E2DB-6400-7B89-5583225F6B5D}"/>
          </ac:spMkLst>
        </pc:spChg>
        <pc:spChg chg="mod">
          <ac:chgData name="Ziyan Han" userId="3a0290bb0867d812" providerId="LiveId" clId="{8D046DC2-696B-304E-B677-6DAD298906A7}" dt="2024-06-24T09:46:35.436" v="3823" actId="2711"/>
          <ac:spMkLst>
            <pc:docMk/>
            <pc:sldMk cId="2864182894" sldId="327"/>
            <ac:spMk id="16" creationId="{03B69C85-D629-4206-8613-B729CEC0EB29}"/>
          </ac:spMkLst>
        </pc:spChg>
        <pc:spChg chg="add del mod">
          <ac:chgData name="Ziyan Han" userId="3a0290bb0867d812" providerId="LiveId" clId="{8D046DC2-696B-304E-B677-6DAD298906A7}" dt="2024-06-25T09:16:03.510" v="5132" actId="14100"/>
          <ac:spMkLst>
            <pc:docMk/>
            <pc:sldMk cId="2864182894" sldId="327"/>
            <ac:spMk id="17" creationId="{F06422A7-CA71-4140-B97C-3D2957F833D3}"/>
          </ac:spMkLst>
        </pc:spChg>
        <pc:spChg chg="mod">
          <ac:chgData name="Ziyan Han" userId="3a0290bb0867d812" providerId="LiveId" clId="{8D046DC2-696B-304E-B677-6DAD298906A7}" dt="2024-06-25T12:04:30.277" v="5979" actId="20577"/>
          <ac:spMkLst>
            <pc:docMk/>
            <pc:sldMk cId="2864182894" sldId="327"/>
            <ac:spMk id="26" creationId="{99386BAA-AA1F-4B3C-8708-862DD466284D}"/>
          </ac:spMkLst>
        </pc:spChg>
        <pc:spChg chg="mod">
          <ac:chgData name="Ziyan Han" userId="3a0290bb0867d812" providerId="LiveId" clId="{8D046DC2-696B-304E-B677-6DAD298906A7}" dt="2024-06-24T09:46:35.436" v="3823" actId="2711"/>
          <ac:spMkLst>
            <pc:docMk/>
            <pc:sldMk cId="2864182894" sldId="327"/>
            <ac:spMk id="32" creationId="{7C78B79A-09E1-4D9D-8B79-9629D042713F}"/>
          </ac:spMkLst>
        </pc:spChg>
        <pc:spChg chg="add del mod">
          <ac:chgData name="Ziyan Han" userId="3a0290bb0867d812" providerId="LiveId" clId="{8D046DC2-696B-304E-B677-6DAD298906A7}" dt="2024-06-24T08:59:36.176" v="3087"/>
          <ac:spMkLst>
            <pc:docMk/>
            <pc:sldMk cId="2864182894" sldId="327"/>
            <ac:spMk id="33" creationId="{8B126292-65F6-6746-8841-C0EFBDC9E1ED}"/>
          </ac:spMkLst>
        </pc:spChg>
        <pc:spChg chg="add mod">
          <ac:chgData name="Ziyan Han" userId="3a0290bb0867d812" providerId="LiveId" clId="{8D046DC2-696B-304E-B677-6DAD298906A7}" dt="2024-06-25T09:21:08.749" v="5181" actId="20577"/>
          <ac:spMkLst>
            <pc:docMk/>
            <pc:sldMk cId="2864182894" sldId="327"/>
            <ac:spMk id="35" creationId="{69FCB376-F4CF-7B4F-B9B8-777F0FB4C609}"/>
          </ac:spMkLst>
        </pc:spChg>
        <pc:spChg chg="del mod">
          <ac:chgData name="Ziyan Han" userId="3a0290bb0867d812" providerId="LiveId" clId="{8D046DC2-696B-304E-B677-6DAD298906A7}" dt="2024-06-25T09:14:35.773" v="5077" actId="478"/>
          <ac:spMkLst>
            <pc:docMk/>
            <pc:sldMk cId="2864182894" sldId="327"/>
            <ac:spMk id="36" creationId="{A1128D1C-A09E-97C2-20AC-3F752D2BF378}"/>
          </ac:spMkLst>
        </pc:spChg>
        <pc:spChg chg="add mod">
          <ac:chgData name="Ziyan Han" userId="3a0290bb0867d812" providerId="LiveId" clId="{8D046DC2-696B-304E-B677-6DAD298906A7}" dt="2024-06-25T12:18:49.480" v="6559" actId="21"/>
          <ac:spMkLst>
            <pc:docMk/>
            <pc:sldMk cId="2864182894" sldId="327"/>
            <ac:spMk id="40" creationId="{DCDB1ED2-DBCA-5C40-BC10-E5F5E720BF33}"/>
          </ac:spMkLst>
        </pc:spChg>
        <pc:spChg chg="add del mod">
          <ac:chgData name="Ziyan Han" userId="3a0290bb0867d812" providerId="LiveId" clId="{8D046DC2-696B-304E-B677-6DAD298906A7}" dt="2024-06-25T09:21:16.963" v="5186" actId="478"/>
          <ac:spMkLst>
            <pc:docMk/>
            <pc:sldMk cId="2864182894" sldId="327"/>
            <ac:spMk id="42" creationId="{507FBF6D-2E82-884C-849F-77E7B86466C1}"/>
          </ac:spMkLst>
        </pc:spChg>
        <pc:spChg chg="add mod">
          <ac:chgData name="Ziyan Han" userId="3a0290bb0867d812" providerId="LiveId" clId="{8D046DC2-696B-304E-B677-6DAD298906A7}" dt="2024-06-25T12:35:57.705" v="6580" actId="14100"/>
          <ac:spMkLst>
            <pc:docMk/>
            <pc:sldMk cId="2864182894" sldId="327"/>
            <ac:spMk id="43" creationId="{1E2D70DA-FEAC-484B-B4C4-4E8CA9D1C073}"/>
          </ac:spMkLst>
        </pc:spChg>
        <pc:spChg chg="add del mod">
          <ac:chgData name="Ziyan Han" userId="3a0290bb0867d812" providerId="LiveId" clId="{8D046DC2-696B-304E-B677-6DAD298906A7}" dt="2024-06-25T09:50:56.597" v="5549"/>
          <ac:spMkLst>
            <pc:docMk/>
            <pc:sldMk cId="2864182894" sldId="327"/>
            <ac:spMk id="44" creationId="{F3D98D3E-BDC4-3D4B-9824-817C35F0BFA9}"/>
          </ac:spMkLst>
        </pc:spChg>
        <pc:spChg chg="add mod">
          <ac:chgData name="Ziyan Han" userId="3a0290bb0867d812" providerId="LiveId" clId="{8D046DC2-696B-304E-B677-6DAD298906A7}" dt="2024-06-25T12:35:45.614" v="6578" actId="14100"/>
          <ac:spMkLst>
            <pc:docMk/>
            <pc:sldMk cId="2864182894" sldId="327"/>
            <ac:spMk id="45" creationId="{ADCD2205-D3A6-9E4F-B4BF-6B08EBBC9209}"/>
          </ac:spMkLst>
        </pc:spChg>
        <pc:spChg chg="add mod">
          <ac:chgData name="Ziyan Han" userId="3a0290bb0867d812" providerId="LiveId" clId="{8D046DC2-696B-304E-B677-6DAD298906A7}" dt="2024-06-25T12:19:01.207" v="6565" actId="14100"/>
          <ac:spMkLst>
            <pc:docMk/>
            <pc:sldMk cId="2864182894" sldId="327"/>
            <ac:spMk id="47" creationId="{D7AEEAA9-A2D8-BD44-B365-42F234CB8809}"/>
          </ac:spMkLst>
        </pc:spChg>
        <pc:grpChg chg="mod">
          <ac:chgData name="Ziyan Han" userId="3a0290bb0867d812" providerId="LiveId" clId="{8D046DC2-696B-304E-B677-6DAD298906A7}" dt="2024-06-24T09:03:37.610" v="3155" actId="164"/>
          <ac:grpSpMkLst>
            <pc:docMk/>
            <pc:sldMk cId="2864182894" sldId="327"/>
            <ac:grpSpMk id="4" creationId="{C5C4B04E-3433-40EF-B5D4-987700A2177F}"/>
          </ac:grpSpMkLst>
        </pc:grpChg>
        <pc:grpChg chg="add del mod">
          <ac:chgData name="Ziyan Han" userId="3a0290bb0867d812" providerId="LiveId" clId="{8D046DC2-696B-304E-B677-6DAD298906A7}" dt="2024-06-25T09:21:07.800" v="5180" actId="478"/>
          <ac:grpSpMkLst>
            <pc:docMk/>
            <pc:sldMk cId="2864182894" sldId="327"/>
            <ac:grpSpMk id="8" creationId="{4AC50A04-0F1C-954C-8AE5-F6478A1597F8}"/>
          </ac:grpSpMkLst>
        </pc:grpChg>
        <pc:grpChg chg="mod">
          <ac:chgData name="Ziyan Han" userId="3a0290bb0867d812" providerId="LiveId" clId="{8D046DC2-696B-304E-B677-6DAD298906A7}" dt="2024-06-24T09:02:51.041" v="3141" actId="164"/>
          <ac:grpSpMkLst>
            <pc:docMk/>
            <pc:sldMk cId="2864182894" sldId="327"/>
            <ac:grpSpMk id="13" creationId="{708D8800-07CF-47E5-8FD2-6BC74EE2387D}"/>
          </ac:grpSpMkLst>
        </pc:grpChg>
        <pc:grpChg chg="add del mod">
          <ac:chgData name="Ziyan Han" userId="3a0290bb0867d812" providerId="LiveId" clId="{8D046DC2-696B-304E-B677-6DAD298906A7}" dt="2024-06-25T09:14:32.180" v="5074" actId="478"/>
          <ac:grpSpMkLst>
            <pc:docMk/>
            <pc:sldMk cId="2864182894" sldId="327"/>
            <ac:grpSpMk id="18" creationId="{236A5070-36C9-6A40-9383-963B0F614207}"/>
          </ac:grpSpMkLst>
        </pc:grpChg>
        <pc:grpChg chg="add del mod">
          <ac:chgData name="Ziyan Han" userId="3a0290bb0867d812" providerId="LiveId" clId="{8D046DC2-696B-304E-B677-6DAD298906A7}" dt="2024-06-25T09:14:34.594" v="5076" actId="478"/>
          <ac:grpSpMkLst>
            <pc:docMk/>
            <pc:sldMk cId="2864182894" sldId="327"/>
            <ac:grpSpMk id="22" creationId="{AA33958E-8B18-B249-9B65-E86EDF58DF43}"/>
          </ac:grpSpMkLst>
        </pc:grpChg>
        <pc:grpChg chg="add del mod">
          <ac:chgData name="Ziyan Han" userId="3a0290bb0867d812" providerId="LiveId" clId="{8D046DC2-696B-304E-B677-6DAD298906A7}" dt="2024-06-25T09:21:10.944" v="5183" actId="478"/>
          <ac:grpSpMkLst>
            <pc:docMk/>
            <pc:sldMk cId="2864182894" sldId="327"/>
            <ac:grpSpMk id="28" creationId="{CCE88745-0200-AF48-A82E-A920805DB1F1}"/>
          </ac:grpSpMkLst>
        </pc:grpChg>
        <pc:picChg chg="add del mod">
          <ac:chgData name="Ziyan Han" userId="3a0290bb0867d812" providerId="LiveId" clId="{8D046DC2-696B-304E-B677-6DAD298906A7}" dt="2024-06-25T09:21:09.552" v="5182" actId="478"/>
          <ac:picMkLst>
            <pc:docMk/>
            <pc:sldMk cId="2864182894" sldId="327"/>
            <ac:picMk id="5" creationId="{EF860848-8470-A907-4ABD-18EED8579F24}"/>
          </ac:picMkLst>
        </pc:picChg>
        <pc:picChg chg="mod modCrop">
          <ac:chgData name="Ziyan Han" userId="3a0290bb0867d812" providerId="LiveId" clId="{8D046DC2-696B-304E-B677-6DAD298906A7}" dt="2024-06-24T09:03:01.841" v="3144" actId="732"/>
          <ac:picMkLst>
            <pc:docMk/>
            <pc:sldMk cId="2864182894" sldId="327"/>
            <ac:picMk id="11" creationId="{4FB73F94-9964-63D5-486A-1EE53AC7A375}"/>
          </ac:picMkLst>
        </pc:picChg>
        <pc:picChg chg="mod modCrop">
          <ac:chgData name="Ziyan Han" userId="3a0290bb0867d812" providerId="LiveId" clId="{8D046DC2-696B-304E-B677-6DAD298906A7}" dt="2024-06-24T09:03:27.946" v="3152" actId="732"/>
          <ac:picMkLst>
            <pc:docMk/>
            <pc:sldMk cId="2864182894" sldId="327"/>
            <ac:picMk id="19" creationId="{4854AEC4-03F3-83D0-A90B-2DC55F4B7D45}"/>
          </ac:picMkLst>
        </pc:picChg>
        <pc:picChg chg="mod">
          <ac:chgData name="Ziyan Han" userId="3a0290bb0867d812" providerId="LiveId" clId="{8D046DC2-696B-304E-B677-6DAD298906A7}" dt="2024-06-24T08:54:50.383" v="3004" actId="164"/>
          <ac:picMkLst>
            <pc:docMk/>
            <pc:sldMk cId="2864182894" sldId="327"/>
            <ac:picMk id="37" creationId="{47C379A6-BE5D-68DD-7C15-F88CC3BBB8DD}"/>
          </ac:picMkLst>
        </pc:picChg>
        <pc:picChg chg="del">
          <ac:chgData name="Ziyan Han" userId="3a0290bb0867d812" providerId="LiveId" clId="{8D046DC2-696B-304E-B677-6DAD298906A7}" dt="2024-06-24T08:54:35.671" v="3001" actId="478"/>
          <ac:picMkLst>
            <pc:docMk/>
            <pc:sldMk cId="2864182894" sldId="327"/>
            <ac:picMk id="38" creationId="{A82689C9-E159-55BA-F632-1790C9CD5188}"/>
          </ac:picMkLst>
        </pc:picChg>
        <pc:picChg chg="add del mod">
          <ac:chgData name="Ziyan Han" userId="3a0290bb0867d812" providerId="LiveId" clId="{8D046DC2-696B-304E-B677-6DAD298906A7}" dt="2024-06-24T09:04:31.392" v="3169"/>
          <ac:picMkLst>
            <pc:docMk/>
            <pc:sldMk cId="2864182894" sldId="327"/>
            <ac:picMk id="39" creationId="{9744E8FD-BA11-4D4C-9FFF-4761DD816846}"/>
          </ac:picMkLst>
        </pc:picChg>
      </pc:sldChg>
      <pc:sldChg chg="addSp delSp modSp add mod">
        <pc:chgData name="Ziyan Han" userId="3a0290bb0867d812" providerId="LiveId" clId="{8D046DC2-696B-304E-B677-6DAD298906A7}" dt="2024-06-25T12:49:18.439" v="6604" actId="14100"/>
        <pc:sldMkLst>
          <pc:docMk/>
          <pc:sldMk cId="1048464670" sldId="328"/>
        </pc:sldMkLst>
        <pc:spChg chg="del">
          <ac:chgData name="Ziyan Han" userId="3a0290bb0867d812" providerId="LiveId" clId="{8D046DC2-696B-304E-B677-6DAD298906A7}" dt="2024-06-24T08:40:46.415" v="2729" actId="478"/>
          <ac:spMkLst>
            <pc:docMk/>
            <pc:sldMk cId="1048464670" sldId="328"/>
            <ac:spMk id="2" creationId="{026B62B3-5FA9-5F91-CA60-453DFE011F3B}"/>
          </ac:spMkLst>
        </pc:spChg>
        <pc:spChg chg="mod">
          <ac:chgData name="Ziyan Han" userId="3a0290bb0867d812" providerId="LiveId" clId="{8D046DC2-696B-304E-B677-6DAD298906A7}" dt="2024-06-25T12:44:21.029" v="6590" actId="113"/>
          <ac:spMkLst>
            <pc:docMk/>
            <pc:sldMk cId="1048464670" sldId="328"/>
            <ac:spMk id="3" creationId="{D03F216B-6B07-D70F-EF1D-A6C5CADD8A4C}"/>
          </ac:spMkLst>
        </pc:spChg>
        <pc:spChg chg="del mod">
          <ac:chgData name="Ziyan Han" userId="3a0290bb0867d812" providerId="LiveId" clId="{8D046DC2-696B-304E-B677-6DAD298906A7}" dt="2024-06-24T09:11:58.120" v="3304" actId="478"/>
          <ac:spMkLst>
            <pc:docMk/>
            <pc:sldMk cId="1048464670" sldId="328"/>
            <ac:spMk id="8" creationId="{85CBCE1D-AA0F-4D7D-42E2-DA01C5DD2FE1}"/>
          </ac:spMkLst>
        </pc:spChg>
        <pc:spChg chg="mod">
          <ac:chgData name="Ziyan Han" userId="3a0290bb0867d812" providerId="LiveId" clId="{8D046DC2-696B-304E-B677-6DAD298906A7}" dt="2024-06-25T12:04:39.999" v="5982" actId="20577"/>
          <ac:spMkLst>
            <pc:docMk/>
            <pc:sldMk cId="1048464670" sldId="328"/>
            <ac:spMk id="9" creationId="{807DE99A-FCED-4741-A62C-BC4873AF9556}"/>
          </ac:spMkLst>
        </pc:spChg>
        <pc:spChg chg="add mod">
          <ac:chgData name="Ziyan Han" userId="3a0290bb0867d812" providerId="LiveId" clId="{8D046DC2-696B-304E-B677-6DAD298906A7}" dt="2024-06-25T12:49:18.439" v="6604" actId="14100"/>
          <ac:spMkLst>
            <pc:docMk/>
            <pc:sldMk cId="1048464670" sldId="328"/>
            <ac:spMk id="10" creationId="{E134C454-EEE0-784E-B1AC-56D62AAAF173}"/>
          </ac:spMkLst>
        </pc:spChg>
        <pc:spChg chg="add del mod">
          <ac:chgData name="Ziyan Han" userId="3a0290bb0867d812" providerId="LiveId" clId="{8D046DC2-696B-304E-B677-6DAD298906A7}" dt="2024-06-25T10:32:34.302" v="5971"/>
          <ac:spMkLst>
            <pc:docMk/>
            <pc:sldMk cId="1048464670" sldId="328"/>
            <ac:spMk id="11" creationId="{5C5399E8-792C-1040-8922-ABF47BF2D7FF}"/>
          </ac:spMkLst>
        </pc:spChg>
        <pc:spChg chg="add mod">
          <ac:chgData name="Ziyan Han" userId="3a0290bb0867d812" providerId="LiveId" clId="{8D046DC2-696B-304E-B677-6DAD298906A7}" dt="2024-06-25T10:32:32.471" v="5969" actId="1076"/>
          <ac:spMkLst>
            <pc:docMk/>
            <pc:sldMk cId="1048464670" sldId="328"/>
            <ac:spMk id="12" creationId="{43E32B9C-5421-A54B-ACCD-B624059DB1EF}"/>
          </ac:spMkLst>
        </pc:spChg>
        <pc:grpChg chg="add del mod">
          <ac:chgData name="Ziyan Han" userId="3a0290bb0867d812" providerId="LiveId" clId="{8D046DC2-696B-304E-B677-6DAD298906A7}" dt="2024-06-25T12:47:25.516" v="6591" actId="478"/>
          <ac:grpSpMkLst>
            <pc:docMk/>
            <pc:sldMk cId="1048464670" sldId="328"/>
            <ac:grpSpMk id="4" creationId="{EE5D92A4-6C2A-C048-B229-B73B98275BA7}"/>
          </ac:grpSpMkLst>
        </pc:grpChg>
        <pc:grpChg chg="add mod">
          <ac:chgData name="Ziyan Han" userId="3a0290bb0867d812" providerId="LiveId" clId="{8D046DC2-696B-304E-B677-6DAD298906A7}" dt="2024-06-25T12:48:32.054" v="6603" actId="164"/>
          <ac:grpSpMkLst>
            <pc:docMk/>
            <pc:sldMk cId="1048464670" sldId="328"/>
            <ac:grpSpMk id="15" creationId="{C90FB68A-52F3-C641-BF2E-98C738DAE21F}"/>
          </ac:grpSpMkLst>
        </pc:grpChg>
        <pc:picChg chg="del mod topLvl">
          <ac:chgData name="Ziyan Han" userId="3a0290bb0867d812" providerId="LiveId" clId="{8D046DC2-696B-304E-B677-6DAD298906A7}" dt="2024-06-25T12:47:25.516" v="6591" actId="478"/>
          <ac:picMkLst>
            <pc:docMk/>
            <pc:sldMk cId="1048464670" sldId="328"/>
            <ac:picMk id="5" creationId="{6F980A12-0DCA-3951-17C6-9FB1344BF5C6}"/>
          </ac:picMkLst>
        </pc:picChg>
        <pc:picChg chg="del mod topLvl">
          <ac:chgData name="Ziyan Han" userId="3a0290bb0867d812" providerId="LiveId" clId="{8D046DC2-696B-304E-B677-6DAD298906A7}" dt="2024-06-25T12:47:40.260" v="6597" actId="478"/>
          <ac:picMkLst>
            <pc:docMk/>
            <pc:sldMk cId="1048464670" sldId="328"/>
            <ac:picMk id="7" creationId="{A28F549E-7558-1A36-2D26-FFA079B711C6}"/>
          </ac:picMkLst>
        </pc:picChg>
        <pc:picChg chg="add mod">
          <ac:chgData name="Ziyan Han" userId="3a0290bb0867d812" providerId="LiveId" clId="{8D046DC2-696B-304E-B677-6DAD298906A7}" dt="2024-06-25T12:48:32.054" v="6603" actId="164"/>
          <ac:picMkLst>
            <pc:docMk/>
            <pc:sldMk cId="1048464670" sldId="328"/>
            <ac:picMk id="13" creationId="{8907601D-1072-6142-A8A0-FDE87679E04E}"/>
          </ac:picMkLst>
        </pc:picChg>
        <pc:picChg chg="add mod">
          <ac:chgData name="Ziyan Han" userId="3a0290bb0867d812" providerId="LiveId" clId="{8D046DC2-696B-304E-B677-6DAD298906A7}" dt="2024-06-25T12:48:32.054" v="6603" actId="164"/>
          <ac:picMkLst>
            <pc:docMk/>
            <pc:sldMk cId="1048464670" sldId="328"/>
            <ac:picMk id="14" creationId="{714A9DA8-7509-2549-92E4-8AEE1EB00653}"/>
          </ac:picMkLst>
        </pc:picChg>
      </pc:sldChg>
      <pc:sldChg chg="addSp delSp modSp add mod">
        <pc:chgData name="Ziyan Han" userId="3a0290bb0867d812" providerId="LiveId" clId="{8D046DC2-696B-304E-B677-6DAD298906A7}" dt="2024-06-25T08:05:22.995" v="4917" actId="2711"/>
        <pc:sldMkLst>
          <pc:docMk/>
          <pc:sldMk cId="3743030488" sldId="329"/>
        </pc:sldMkLst>
        <pc:spChg chg="del">
          <ac:chgData name="Ziyan Han" userId="3a0290bb0867d812" providerId="LiveId" clId="{8D046DC2-696B-304E-B677-6DAD298906A7}" dt="2024-06-24T08:40:50.330" v="2730" actId="478"/>
          <ac:spMkLst>
            <pc:docMk/>
            <pc:sldMk cId="3743030488" sldId="329"/>
            <ac:spMk id="2" creationId="{FC37F9FB-033E-F9B8-23FA-E5F389CD817A}"/>
          </ac:spMkLst>
        </pc:spChg>
        <pc:spChg chg="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7" creationId="{AB019180-8FFE-1564-FDC0-210AFC25D511}"/>
          </ac:spMkLst>
        </pc:spChg>
        <pc:spChg chg="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8" creationId="{CC9A6685-44FB-3D03-6F0D-EE1A8B44E3AF}"/>
          </ac:spMkLst>
        </pc:spChg>
        <pc:spChg chg="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9" creationId="{F12FF615-51CB-5C2A-EB17-F94600D9D5F5}"/>
          </ac:spMkLst>
        </pc:spChg>
        <pc:spChg chg="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10" creationId="{C0FDFEBC-75D2-F000-8C5F-FCAB04AB232C}"/>
          </ac:spMkLst>
        </pc:spChg>
        <pc:spChg chg="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11" creationId="{4D516516-40A9-996F-827D-90AA05B6FBFB}"/>
          </ac:spMkLst>
        </pc:spChg>
        <pc:spChg chg="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12" creationId="{CAFFCD32-C98D-4A8B-862F-F3D7BF86C538}"/>
          </ac:spMkLst>
        </pc:spChg>
        <pc:spChg chg="del">
          <ac:chgData name="Ziyan Han" userId="3a0290bb0867d812" providerId="LiveId" clId="{8D046DC2-696B-304E-B677-6DAD298906A7}" dt="2024-06-24T13:13:51.300" v="4632" actId="478"/>
          <ac:spMkLst>
            <pc:docMk/>
            <pc:sldMk cId="3743030488" sldId="329"/>
            <ac:spMk id="13" creationId="{D4008A49-EF97-9DCF-E752-512466D59F68}"/>
          </ac:spMkLst>
        </pc:spChg>
        <pc:spChg chg="add del mod">
          <ac:chgData name="Ziyan Han" userId="3a0290bb0867d812" providerId="LiveId" clId="{8D046DC2-696B-304E-B677-6DAD298906A7}" dt="2024-06-24T13:14:49.639" v="4671" actId="478"/>
          <ac:spMkLst>
            <pc:docMk/>
            <pc:sldMk cId="3743030488" sldId="329"/>
            <ac:spMk id="14" creationId="{68CAC170-2BC8-76B6-B4C1-E83019706FA5}"/>
          </ac:spMkLst>
        </pc:spChg>
        <pc:spChg chg="add del">
          <ac:chgData name="Ziyan Han" userId="3a0290bb0867d812" providerId="LiveId" clId="{8D046DC2-696B-304E-B677-6DAD298906A7}" dt="2024-06-24T13:14:45.531" v="4669" actId="478"/>
          <ac:spMkLst>
            <pc:docMk/>
            <pc:sldMk cId="3743030488" sldId="329"/>
            <ac:spMk id="15" creationId="{60A87105-7832-5A68-E227-F383FC67D0E8}"/>
          </ac:spMkLst>
        </pc:spChg>
        <pc:spChg chg="add 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16" creationId="{73CE679C-7C19-1440-852D-D02202223F69}"/>
          </ac:spMkLst>
        </pc:spChg>
        <pc:spChg chg="add 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17" creationId="{3DADF716-662F-D149-B687-1169EA60362B}"/>
          </ac:spMkLst>
        </pc:spChg>
        <pc:spChg chg="add mod">
          <ac:chgData name="Ziyan Han" userId="3a0290bb0867d812" providerId="LiveId" clId="{8D046DC2-696B-304E-B677-6DAD298906A7}" dt="2024-06-25T08:05:22.995" v="4917" actId="2711"/>
          <ac:spMkLst>
            <pc:docMk/>
            <pc:sldMk cId="3743030488" sldId="329"/>
            <ac:spMk id="18" creationId="{F5271B2F-CC1A-704F-B36F-77A1A5B0EA77}"/>
          </ac:spMkLst>
        </pc:spChg>
        <pc:picChg chg="mod">
          <ac:chgData name="Ziyan Han" userId="3a0290bb0867d812" providerId="LiveId" clId="{8D046DC2-696B-304E-B677-6DAD298906A7}" dt="2024-06-24T13:13:38.491" v="4631" actId="14100"/>
          <ac:picMkLst>
            <pc:docMk/>
            <pc:sldMk cId="3743030488" sldId="329"/>
            <ac:picMk id="5" creationId="{A6A011E7-E4B7-60F5-2CDB-77A725FCECAE}"/>
          </ac:picMkLst>
        </pc:picChg>
      </pc:sldChg>
      <pc:sldChg chg="addSp delSp modSp add del mod">
        <pc:chgData name="Ziyan Han" userId="3a0290bb0867d812" providerId="LiveId" clId="{8D046DC2-696B-304E-B677-6DAD298906A7}" dt="2024-06-24T13:36:06.128" v="4771" actId="2696"/>
        <pc:sldMkLst>
          <pc:docMk/>
          <pc:sldMk cId="3479373683" sldId="330"/>
        </pc:sldMkLst>
        <pc:spChg chg="del">
          <ac:chgData name="Ziyan Han" userId="3a0290bb0867d812" providerId="LiveId" clId="{8D046DC2-696B-304E-B677-6DAD298906A7}" dt="2024-06-24T08:40:53.258" v="2731" actId="478"/>
          <ac:spMkLst>
            <pc:docMk/>
            <pc:sldMk cId="3479373683" sldId="330"/>
            <ac:spMk id="2" creationId="{FC37F9FB-033E-F9B8-23FA-E5F389CD817A}"/>
          </ac:spMkLst>
        </pc:spChg>
        <pc:spChg chg="mod">
          <ac:chgData name="Ziyan Han" userId="3a0290bb0867d812" providerId="LiveId" clId="{8D046DC2-696B-304E-B677-6DAD298906A7}" dt="2024-06-24T13:35:40.996" v="4767"/>
          <ac:spMkLst>
            <pc:docMk/>
            <pc:sldMk cId="3479373683" sldId="330"/>
            <ac:spMk id="7" creationId="{AB019180-8FFE-1564-FDC0-210AFC25D511}"/>
          </ac:spMkLst>
        </pc:spChg>
        <pc:spChg chg="mod">
          <ac:chgData name="Ziyan Han" userId="3a0290bb0867d812" providerId="LiveId" clId="{8D046DC2-696B-304E-B677-6DAD298906A7}" dt="2024-06-24T13:35:48.400" v="4768"/>
          <ac:spMkLst>
            <pc:docMk/>
            <pc:sldMk cId="3479373683" sldId="330"/>
            <ac:spMk id="8" creationId="{CC9A6685-44FB-3D03-6F0D-EE1A8B44E3AF}"/>
          </ac:spMkLst>
        </pc:spChg>
        <pc:spChg chg="mod">
          <ac:chgData name="Ziyan Han" userId="3a0290bb0867d812" providerId="LiveId" clId="{8D046DC2-696B-304E-B677-6DAD298906A7}" dt="2024-06-24T13:35:13.493" v="4755" actId="108"/>
          <ac:spMkLst>
            <pc:docMk/>
            <pc:sldMk cId="3479373683" sldId="330"/>
            <ac:spMk id="9" creationId="{F12FF615-51CB-5C2A-EB17-F94600D9D5F5}"/>
          </ac:spMkLst>
        </pc:spChg>
        <pc:spChg chg="mod">
          <ac:chgData name="Ziyan Han" userId="3a0290bb0867d812" providerId="LiveId" clId="{8D046DC2-696B-304E-B677-6DAD298906A7}" dt="2024-06-24T13:35:14.135" v="4756" actId="108"/>
          <ac:spMkLst>
            <pc:docMk/>
            <pc:sldMk cId="3479373683" sldId="330"/>
            <ac:spMk id="10" creationId="{C0FDFEBC-75D2-F000-8C5F-FCAB04AB232C}"/>
          </ac:spMkLst>
        </pc:spChg>
        <pc:spChg chg="mod">
          <ac:chgData name="Ziyan Han" userId="3a0290bb0867d812" providerId="LiveId" clId="{8D046DC2-696B-304E-B677-6DAD298906A7}" dt="2024-06-24T13:35:14.717" v="4757" actId="108"/>
          <ac:spMkLst>
            <pc:docMk/>
            <pc:sldMk cId="3479373683" sldId="330"/>
            <ac:spMk id="11" creationId="{4D516516-40A9-996F-827D-90AA05B6FBFB}"/>
          </ac:spMkLst>
        </pc:spChg>
        <pc:spChg chg="del">
          <ac:chgData name="Ziyan Han" userId="3a0290bb0867d812" providerId="LiveId" clId="{8D046DC2-696B-304E-B677-6DAD298906A7}" dt="2024-06-24T09:22:26.893" v="3390" actId="478"/>
          <ac:spMkLst>
            <pc:docMk/>
            <pc:sldMk cId="3479373683" sldId="330"/>
            <ac:spMk id="12" creationId="{CAFFCD32-C98D-4A8B-862F-F3D7BF86C538}"/>
          </ac:spMkLst>
        </pc:spChg>
        <pc:spChg chg="add mod">
          <ac:chgData name="Ziyan Han" userId="3a0290bb0867d812" providerId="LiveId" clId="{8D046DC2-696B-304E-B677-6DAD298906A7}" dt="2024-06-24T09:22:27.428" v="3391"/>
          <ac:spMkLst>
            <pc:docMk/>
            <pc:sldMk cId="3479373683" sldId="330"/>
            <ac:spMk id="16" creationId="{A2451DDE-491C-2D4E-AD5B-7A769A41584C}"/>
          </ac:spMkLst>
        </pc:spChg>
      </pc:sldChg>
      <pc:sldChg chg="addSp delSp modSp add mod">
        <pc:chgData name="Ziyan Han" userId="3a0290bb0867d812" providerId="LiveId" clId="{8D046DC2-696B-304E-B677-6DAD298906A7}" dt="2024-06-29T12:23:13.870" v="7476" actId="478"/>
        <pc:sldMkLst>
          <pc:docMk/>
          <pc:sldMk cId="2212154293" sldId="331"/>
        </pc:sldMkLst>
        <pc:spChg chg="del">
          <ac:chgData name="Ziyan Han" userId="3a0290bb0867d812" providerId="LiveId" clId="{8D046DC2-696B-304E-B677-6DAD298906A7}" dt="2024-06-24T08:40:56.823" v="2732" actId="478"/>
          <ac:spMkLst>
            <pc:docMk/>
            <pc:sldMk cId="2212154293" sldId="331"/>
            <ac:spMk id="2" creationId="{06A138FA-560D-4B8E-7EF7-2C39ACF5E133}"/>
          </ac:spMkLst>
        </pc:spChg>
        <pc:spChg chg="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7" creationId="{AB019180-8FFE-1564-FDC0-210AFC25D511}"/>
          </ac:spMkLst>
        </pc:spChg>
        <pc:spChg chg="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8" creationId="{CC9A6685-44FB-3D03-6F0D-EE1A8B44E3AF}"/>
          </ac:spMkLst>
        </pc:spChg>
        <pc:spChg chg="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9" creationId="{F12FF615-51CB-5C2A-EB17-F94600D9D5F5}"/>
          </ac:spMkLst>
        </pc:spChg>
        <pc:spChg chg="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10" creationId="{C0FDFEBC-75D2-F000-8C5F-FCAB04AB232C}"/>
          </ac:spMkLst>
        </pc:spChg>
        <pc:spChg chg="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11" creationId="{4D516516-40A9-996F-827D-90AA05B6FBFB}"/>
          </ac:spMkLst>
        </pc:spChg>
        <pc:spChg chg="del mod">
          <ac:chgData name="Ziyan Han" userId="3a0290bb0867d812" providerId="LiveId" clId="{8D046DC2-696B-304E-B677-6DAD298906A7}" dt="2024-06-24T13:40:57.964" v="4813" actId="478"/>
          <ac:spMkLst>
            <pc:docMk/>
            <pc:sldMk cId="2212154293" sldId="331"/>
            <ac:spMk id="12" creationId="{2B948B11-C399-A8EA-E2FE-621E3FD04632}"/>
          </ac:spMkLst>
        </pc:spChg>
        <pc:spChg chg="add del mod">
          <ac:chgData name="Ziyan Han" userId="3a0290bb0867d812" providerId="LiveId" clId="{8D046DC2-696B-304E-B677-6DAD298906A7}" dt="2024-06-24T13:41:22.472" v="4823" actId="478"/>
          <ac:spMkLst>
            <pc:docMk/>
            <pc:sldMk cId="2212154293" sldId="331"/>
            <ac:spMk id="13" creationId="{ABF68539-B1CB-B047-05E4-BA27F50BF003}"/>
          </ac:spMkLst>
        </pc:spChg>
        <pc:spChg chg="del">
          <ac:chgData name="Ziyan Han" userId="3a0290bb0867d812" providerId="LiveId" clId="{8D046DC2-696B-304E-B677-6DAD298906A7}" dt="2024-06-24T09:22:32.219" v="3392" actId="478"/>
          <ac:spMkLst>
            <pc:docMk/>
            <pc:sldMk cId="2212154293" sldId="331"/>
            <ac:spMk id="14" creationId="{A00B145E-7CA7-4C18-B89F-3652C9500945}"/>
          </ac:spMkLst>
        </pc:spChg>
        <pc:spChg chg="add 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15" creationId="{8AEA31E5-1AE1-4F4D-9565-36109FDD5273}"/>
          </ac:spMkLst>
        </pc:spChg>
        <pc:spChg chg="add 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16" creationId="{EA1C6AB7-E451-134B-AE48-D3D2EB4DAA85}"/>
          </ac:spMkLst>
        </pc:spChg>
        <pc:spChg chg="add mod">
          <ac:chgData name="Ziyan Han" userId="3a0290bb0867d812" providerId="LiveId" clId="{8D046DC2-696B-304E-B677-6DAD298906A7}" dt="2024-06-25T08:05:34.335" v="4919" actId="2711"/>
          <ac:spMkLst>
            <pc:docMk/>
            <pc:sldMk cId="2212154293" sldId="331"/>
            <ac:spMk id="17" creationId="{2B191467-DBE9-CD45-84E2-E9771C613B6A}"/>
          </ac:spMkLst>
        </pc:spChg>
        <pc:spChg chg="add del mod">
          <ac:chgData name="Ziyan Han" userId="3a0290bb0867d812" providerId="LiveId" clId="{8D046DC2-696B-304E-B677-6DAD298906A7}" dt="2024-06-29T12:23:13.870" v="7476" actId="478"/>
          <ac:spMkLst>
            <pc:docMk/>
            <pc:sldMk cId="2212154293" sldId="331"/>
            <ac:spMk id="18" creationId="{5C5F644B-19C4-B44B-AF51-0AB888D2E509}"/>
          </ac:spMkLst>
        </pc:spChg>
      </pc:sldChg>
      <pc:sldChg chg="addSp delSp modSp add mod">
        <pc:chgData name="Ziyan Han" userId="3a0290bb0867d812" providerId="LiveId" clId="{8D046DC2-696B-304E-B677-6DAD298906A7}" dt="2024-06-25T08:10:21.085" v="4920" actId="2711"/>
        <pc:sldMkLst>
          <pc:docMk/>
          <pc:sldMk cId="2685213367" sldId="332"/>
        </pc:sldMkLst>
        <pc:spChg chg="del">
          <ac:chgData name="Ziyan Han" userId="3a0290bb0867d812" providerId="LiveId" clId="{8D046DC2-696B-304E-B677-6DAD298906A7}" dt="2024-06-24T08:41:00.570" v="2733" actId="478"/>
          <ac:spMkLst>
            <pc:docMk/>
            <pc:sldMk cId="2685213367" sldId="332"/>
            <ac:spMk id="2" creationId="{8EE05C82-C72D-B221-891D-BEC9C85940D6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5" creationId="{E73791C9-6BCA-5D6A-8DA9-08B2659A3BB8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6" creationId="{82E80AF2-0469-212A-6C6C-8AD305B32D3D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7" creationId="{B73CD7DF-8862-AA90-0392-CB326DE79940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10" creationId="{6032FB85-94C1-65F6-6775-F894AFD74467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17" creationId="{98E13C83-6624-C736-E2ED-FD094682B5C7}"/>
          </ac:spMkLst>
        </pc:spChg>
        <pc:spChg chg="del mod">
          <ac:chgData name="Ziyan Han" userId="3a0290bb0867d812" providerId="LiveId" clId="{8D046DC2-696B-304E-B677-6DAD298906A7}" dt="2024-06-24T09:26:48.775" v="3501" actId="478"/>
          <ac:spMkLst>
            <pc:docMk/>
            <pc:sldMk cId="2685213367" sldId="332"/>
            <ac:spMk id="18" creationId="{7366E1B2-35DE-A2F7-DC5D-294C5C338250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19" creationId="{1ABA2BF1-3988-13D5-B43D-099119F1A1DC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20" creationId="{DE92EF17-65FA-FA77-7F58-0965381DBB5C}"/>
          </ac:spMkLst>
        </pc:spChg>
        <pc:spChg chg="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21" creationId="{CBA2ACD3-87FD-4869-B1F2-612A610617D9}"/>
          </ac:spMkLst>
        </pc:spChg>
        <pc:spChg chg="add mod">
          <ac:chgData name="Ziyan Han" userId="3a0290bb0867d812" providerId="LiveId" clId="{8D046DC2-696B-304E-B677-6DAD298906A7}" dt="2024-06-25T08:10:21.085" v="4920" actId="2711"/>
          <ac:spMkLst>
            <pc:docMk/>
            <pc:sldMk cId="2685213367" sldId="332"/>
            <ac:spMk id="22" creationId="{B2C0D575-06C6-7B4C-A286-182C3D1FE380}"/>
          </ac:spMkLst>
        </pc:spChg>
        <pc:grpChg chg="add mod">
          <ac:chgData name="Ziyan Han" userId="3a0290bb0867d812" providerId="LiveId" clId="{8D046DC2-696B-304E-B677-6DAD298906A7}" dt="2024-06-24T09:28:32.324" v="3523" actId="14100"/>
          <ac:grpSpMkLst>
            <pc:docMk/>
            <pc:sldMk cId="2685213367" sldId="332"/>
            <ac:grpSpMk id="3" creationId="{500E79E5-BDC9-FB41-8E7B-0B9F7EF98B38}"/>
          </ac:grpSpMkLst>
        </pc:grpChg>
        <pc:graphicFrameChg chg="mod modGraphic">
          <ac:chgData name="Ziyan Han" userId="3a0290bb0867d812" providerId="LiveId" clId="{8D046DC2-696B-304E-B677-6DAD298906A7}" dt="2024-06-24T09:29:01.156" v="3554" actId="1037"/>
          <ac:graphicFrameMkLst>
            <pc:docMk/>
            <pc:sldMk cId="2685213367" sldId="332"/>
            <ac:graphicFrameMk id="12" creationId="{DECDE154-0BFD-BAA9-5D36-634C1FBC572E}"/>
          </ac:graphicFrameMkLst>
        </pc:graphicFrameChg>
        <pc:graphicFrameChg chg="mod modGraphic">
          <ac:chgData name="Ziyan Han" userId="3a0290bb0867d812" providerId="LiveId" clId="{8D046DC2-696B-304E-B677-6DAD298906A7}" dt="2024-06-24T09:29:01.156" v="3554" actId="1037"/>
          <ac:graphicFrameMkLst>
            <pc:docMk/>
            <pc:sldMk cId="2685213367" sldId="332"/>
            <ac:graphicFrameMk id="13" creationId="{15499E81-EF4B-263A-1828-5B5AFA493FDD}"/>
          </ac:graphicFrameMkLst>
        </pc:graphicFrameChg>
        <pc:graphicFrameChg chg="mod modGraphic">
          <ac:chgData name="Ziyan Han" userId="3a0290bb0867d812" providerId="LiveId" clId="{8D046DC2-696B-304E-B677-6DAD298906A7}" dt="2024-06-24T09:29:01.156" v="3554" actId="1037"/>
          <ac:graphicFrameMkLst>
            <pc:docMk/>
            <pc:sldMk cId="2685213367" sldId="332"/>
            <ac:graphicFrameMk id="14" creationId="{2931D9D7-A8B0-666C-0F7E-83912E404B5A}"/>
          </ac:graphicFrameMkLst>
        </pc:graphicFrameChg>
        <pc:graphicFrameChg chg="mod modGraphic">
          <ac:chgData name="Ziyan Han" userId="3a0290bb0867d812" providerId="LiveId" clId="{8D046DC2-696B-304E-B677-6DAD298906A7}" dt="2024-06-24T09:29:01.156" v="3554" actId="1037"/>
          <ac:graphicFrameMkLst>
            <pc:docMk/>
            <pc:sldMk cId="2685213367" sldId="332"/>
            <ac:graphicFrameMk id="15" creationId="{8BD2A2F8-DB63-E72D-11AD-7DBA4572699E}"/>
          </ac:graphicFrameMkLst>
        </pc:graphicFrameChg>
        <pc:graphicFrameChg chg="mod modGraphic">
          <ac:chgData name="Ziyan Han" userId="3a0290bb0867d812" providerId="LiveId" clId="{8D046DC2-696B-304E-B677-6DAD298906A7}" dt="2024-06-24T09:29:01.156" v="3554" actId="1037"/>
          <ac:graphicFrameMkLst>
            <pc:docMk/>
            <pc:sldMk cId="2685213367" sldId="332"/>
            <ac:graphicFrameMk id="16" creationId="{FD477391-65CD-8199-9C57-A5A481ED9835}"/>
          </ac:graphicFrameMkLst>
        </pc:graphicFrameChg>
        <pc:picChg chg="mod">
          <ac:chgData name="Ziyan Han" userId="3a0290bb0867d812" providerId="LiveId" clId="{8D046DC2-696B-304E-B677-6DAD298906A7}" dt="2024-06-24T09:27:43.211" v="3511" actId="14100"/>
          <ac:picMkLst>
            <pc:docMk/>
            <pc:sldMk cId="2685213367" sldId="332"/>
            <ac:picMk id="9" creationId="{90E4ADC0-A56D-D0BF-0EC0-7C6A9861B569}"/>
          </ac:picMkLst>
        </pc:picChg>
        <pc:picChg chg="mod">
          <ac:chgData name="Ziyan Han" userId="3a0290bb0867d812" providerId="LiveId" clId="{8D046DC2-696B-304E-B677-6DAD298906A7}" dt="2024-06-24T09:26:00.141" v="3455" actId="164"/>
          <ac:picMkLst>
            <pc:docMk/>
            <pc:sldMk cId="2685213367" sldId="332"/>
            <ac:picMk id="25" creationId="{744C51FC-D198-02D8-F951-25B0F638DB41}"/>
          </ac:picMkLst>
        </pc:picChg>
        <pc:picChg chg="del">
          <ac:chgData name="Ziyan Han" userId="3a0290bb0867d812" providerId="LiveId" clId="{8D046DC2-696B-304E-B677-6DAD298906A7}" dt="2024-06-24T09:22:55.921" v="3398" actId="478"/>
          <ac:picMkLst>
            <pc:docMk/>
            <pc:sldMk cId="2685213367" sldId="332"/>
            <ac:picMk id="26" creationId="{46E412CB-EA0F-551F-A221-8748B6E07CA7}"/>
          </ac:picMkLst>
        </pc:picChg>
      </pc:sldChg>
      <pc:sldChg chg="delSp modSp add mod">
        <pc:chgData name="Ziyan Han" userId="3a0290bb0867d812" providerId="LiveId" clId="{8D046DC2-696B-304E-B677-6DAD298906A7}" dt="2024-06-25T08:11:04.858" v="4925" actId="2711"/>
        <pc:sldMkLst>
          <pc:docMk/>
          <pc:sldMk cId="1422067536" sldId="333"/>
        </pc:sldMkLst>
        <pc:spChg chg="del">
          <ac:chgData name="Ziyan Han" userId="3a0290bb0867d812" providerId="LiveId" clId="{8D046DC2-696B-304E-B677-6DAD298906A7}" dt="2024-06-24T08:41:12.225" v="2736" actId="478"/>
          <ac:spMkLst>
            <pc:docMk/>
            <pc:sldMk cId="1422067536" sldId="333"/>
            <ac:spMk id="2" creationId="{201FD8C6-6837-0826-96E9-5DFD7FE12B8A}"/>
          </ac:spMkLst>
        </pc:spChg>
        <pc:spChg chg="mod">
          <ac:chgData name="Ziyan Han" userId="3a0290bb0867d812" providerId="LiveId" clId="{8D046DC2-696B-304E-B677-6DAD298906A7}" dt="2024-06-25T08:11:04.858" v="4925" actId="2711"/>
          <ac:spMkLst>
            <pc:docMk/>
            <pc:sldMk cId="1422067536" sldId="333"/>
            <ac:spMk id="6" creationId="{55752A8B-8CB8-10BF-DDAE-F271C09E3625}"/>
          </ac:spMkLst>
        </pc:spChg>
        <pc:spChg chg="mod">
          <ac:chgData name="Ziyan Han" userId="3a0290bb0867d812" providerId="LiveId" clId="{8D046DC2-696B-304E-B677-6DAD298906A7}" dt="2024-06-25T08:11:04.858" v="4925" actId="2711"/>
          <ac:spMkLst>
            <pc:docMk/>
            <pc:sldMk cId="1422067536" sldId="333"/>
            <ac:spMk id="7" creationId="{15093123-C54A-39CA-01CD-81DDB200FE56}"/>
          </ac:spMkLst>
        </pc:spChg>
        <pc:spChg chg="mod">
          <ac:chgData name="Ziyan Han" userId="3a0290bb0867d812" providerId="LiveId" clId="{8D046DC2-696B-304E-B677-6DAD298906A7}" dt="2024-06-25T08:11:04.858" v="4925" actId="2711"/>
          <ac:spMkLst>
            <pc:docMk/>
            <pc:sldMk cId="1422067536" sldId="333"/>
            <ac:spMk id="8" creationId="{2017481A-C529-243A-30DE-AC13CF32F6B0}"/>
          </ac:spMkLst>
        </pc:spChg>
        <pc:spChg chg="mod">
          <ac:chgData name="Ziyan Han" userId="3a0290bb0867d812" providerId="LiveId" clId="{8D046DC2-696B-304E-B677-6DAD298906A7}" dt="2024-06-25T08:11:04.858" v="4925" actId="2711"/>
          <ac:spMkLst>
            <pc:docMk/>
            <pc:sldMk cId="1422067536" sldId="333"/>
            <ac:spMk id="9" creationId="{3DB21F5C-0459-91D1-CE7D-E5F701F2FBBF}"/>
          </ac:spMkLst>
        </pc:spChg>
        <pc:spChg chg="mod">
          <ac:chgData name="Ziyan Han" userId="3a0290bb0867d812" providerId="LiveId" clId="{8D046DC2-696B-304E-B677-6DAD298906A7}" dt="2024-06-25T08:11:04.858" v="4925" actId="2711"/>
          <ac:spMkLst>
            <pc:docMk/>
            <pc:sldMk cId="1422067536" sldId="333"/>
            <ac:spMk id="10" creationId="{ABAD634A-DF41-48E3-B8BA-36D9F482F167}"/>
          </ac:spMkLst>
        </pc:spChg>
      </pc:sldChg>
      <pc:sldChg chg="delSp modSp add mod">
        <pc:chgData name="Ziyan Han" userId="3a0290bb0867d812" providerId="LiveId" clId="{8D046DC2-696B-304E-B677-6DAD298906A7}" dt="2024-06-24T09:36:21.094" v="3674" actId="1036"/>
        <pc:sldMkLst>
          <pc:docMk/>
          <pc:sldMk cId="2766278000" sldId="334"/>
        </pc:sldMkLst>
        <pc:spChg chg="del">
          <ac:chgData name="Ziyan Han" userId="3a0290bb0867d812" providerId="LiveId" clId="{8D046DC2-696B-304E-B677-6DAD298906A7}" dt="2024-06-24T08:41:15.633" v="2737" actId="478"/>
          <ac:spMkLst>
            <pc:docMk/>
            <pc:sldMk cId="2766278000" sldId="334"/>
            <ac:spMk id="2" creationId="{7B56F1B2-655B-02FF-1387-67681EABDA59}"/>
          </ac:spMkLst>
        </pc:spChg>
        <pc:spChg chg="mod">
          <ac:chgData name="Ziyan Han" userId="3a0290bb0867d812" providerId="LiveId" clId="{8D046DC2-696B-304E-B677-6DAD298906A7}" dt="2024-06-24T09:36:21.094" v="3674" actId="1036"/>
          <ac:spMkLst>
            <pc:docMk/>
            <pc:sldMk cId="2766278000" sldId="334"/>
            <ac:spMk id="3" creationId="{96DFE35A-D95A-2A18-C216-1C7D882E145B}"/>
          </ac:spMkLst>
        </pc:spChg>
        <pc:spChg chg="mod">
          <ac:chgData name="Ziyan Han" userId="3a0290bb0867d812" providerId="LiveId" clId="{8D046DC2-696B-304E-B677-6DAD298906A7}" dt="2024-06-24T09:35:22.506" v="3656" actId="2711"/>
          <ac:spMkLst>
            <pc:docMk/>
            <pc:sldMk cId="2766278000" sldId="334"/>
            <ac:spMk id="5" creationId="{6531C21A-ADBD-435B-AD7F-C5EF47BF329C}"/>
          </ac:spMkLst>
        </pc:spChg>
        <pc:graphicFrameChg chg="mod modGraphic">
          <ac:chgData name="Ziyan Han" userId="3a0290bb0867d812" providerId="LiveId" clId="{8D046DC2-696B-304E-B677-6DAD298906A7}" dt="2024-06-24T09:35:40.998" v="3660" actId="404"/>
          <ac:graphicFrameMkLst>
            <pc:docMk/>
            <pc:sldMk cId="2766278000" sldId="334"/>
            <ac:graphicFrameMk id="4" creationId="{4C296C99-D874-2DB5-A711-7CDBB689C5DC}"/>
          </ac:graphicFrameMkLst>
        </pc:graphicFrameChg>
      </pc:sldChg>
      <pc:sldChg chg="delSp modSp add mod">
        <pc:chgData name="Ziyan Han" userId="3a0290bb0867d812" providerId="LiveId" clId="{8D046DC2-696B-304E-B677-6DAD298906A7}" dt="2024-06-25T08:11:34.971" v="4926" actId="2711"/>
        <pc:sldMkLst>
          <pc:docMk/>
          <pc:sldMk cId="647517638" sldId="335"/>
        </pc:sldMkLst>
        <pc:spChg chg="del">
          <ac:chgData name="Ziyan Han" userId="3a0290bb0867d812" providerId="LiveId" clId="{8D046DC2-696B-304E-B677-6DAD298906A7}" dt="2024-06-24T08:41:18.984" v="2738" actId="478"/>
          <ac:spMkLst>
            <pc:docMk/>
            <pc:sldMk cId="647517638" sldId="335"/>
            <ac:spMk id="3" creationId="{FBA14C2B-1F6F-54A2-219D-9B4CF5E9F17F}"/>
          </ac:spMkLst>
        </pc:spChg>
        <pc:spChg chg="mod">
          <ac:chgData name="Ziyan Han" userId="3a0290bb0867d812" providerId="LiveId" clId="{8D046DC2-696B-304E-B677-6DAD298906A7}" dt="2024-06-25T08:11:34.971" v="4926" actId="2711"/>
          <ac:spMkLst>
            <pc:docMk/>
            <pc:sldMk cId="647517638" sldId="335"/>
            <ac:spMk id="8" creationId="{2A28399B-8829-4F06-82B4-83FCE2270E4B}"/>
          </ac:spMkLst>
        </pc:spChg>
        <pc:spChg chg="mod">
          <ac:chgData name="Ziyan Han" userId="3a0290bb0867d812" providerId="LiveId" clId="{8D046DC2-696B-304E-B677-6DAD298906A7}" dt="2024-06-25T08:11:34.971" v="4926" actId="2711"/>
          <ac:spMkLst>
            <pc:docMk/>
            <pc:sldMk cId="647517638" sldId="335"/>
            <ac:spMk id="10" creationId="{77221A71-4C82-C6FE-122F-19482411CEAC}"/>
          </ac:spMkLst>
        </pc:spChg>
        <pc:spChg chg="mod">
          <ac:chgData name="Ziyan Han" userId="3a0290bb0867d812" providerId="LiveId" clId="{8D046DC2-696B-304E-B677-6DAD298906A7}" dt="2024-06-25T08:11:34.971" v="4926" actId="2711"/>
          <ac:spMkLst>
            <pc:docMk/>
            <pc:sldMk cId="647517638" sldId="335"/>
            <ac:spMk id="11" creationId="{603A47D6-E2B2-4D62-0AF1-38B1F7D7A1B5}"/>
          </ac:spMkLst>
        </pc:spChg>
      </pc:sldChg>
      <pc:sldChg chg="delSp modSp add mod">
        <pc:chgData name="Ziyan Han" userId="3a0290bb0867d812" providerId="LiveId" clId="{8D046DC2-696B-304E-B677-6DAD298906A7}" dt="2024-06-25T08:11:41.409" v="4927" actId="2711"/>
        <pc:sldMkLst>
          <pc:docMk/>
          <pc:sldMk cId="364736978" sldId="336"/>
        </pc:sldMkLst>
        <pc:spChg chg="del">
          <ac:chgData name="Ziyan Han" userId="3a0290bb0867d812" providerId="LiveId" clId="{8D046DC2-696B-304E-B677-6DAD298906A7}" dt="2024-06-24T08:41:21.952" v="2739" actId="478"/>
          <ac:spMkLst>
            <pc:docMk/>
            <pc:sldMk cId="364736978" sldId="336"/>
            <ac:spMk id="3" creationId="{14F2FFC0-7143-2FA6-4D07-A3B833832D25}"/>
          </ac:spMkLst>
        </pc:spChg>
        <pc:spChg chg="mod">
          <ac:chgData name="Ziyan Han" userId="3a0290bb0867d812" providerId="LiveId" clId="{8D046DC2-696B-304E-B677-6DAD298906A7}" dt="2024-06-25T08:11:41.409" v="4927" actId="2711"/>
          <ac:spMkLst>
            <pc:docMk/>
            <pc:sldMk cId="364736978" sldId="336"/>
            <ac:spMk id="10" creationId="{5A7AC248-D3B3-52DB-95F3-87E43985A6B7}"/>
          </ac:spMkLst>
        </pc:spChg>
        <pc:spChg chg="mod">
          <ac:chgData name="Ziyan Han" userId="3a0290bb0867d812" providerId="LiveId" clId="{8D046DC2-696B-304E-B677-6DAD298906A7}" dt="2024-06-25T08:11:41.409" v="4927" actId="2711"/>
          <ac:spMkLst>
            <pc:docMk/>
            <pc:sldMk cId="364736978" sldId="336"/>
            <ac:spMk id="11" creationId="{AE1492E8-024F-E28C-4CA0-014B288A55CA}"/>
          </ac:spMkLst>
        </pc:spChg>
        <pc:spChg chg="mod">
          <ac:chgData name="Ziyan Han" userId="3a0290bb0867d812" providerId="LiveId" clId="{8D046DC2-696B-304E-B677-6DAD298906A7}" dt="2024-06-25T08:11:41.409" v="4927" actId="2711"/>
          <ac:spMkLst>
            <pc:docMk/>
            <pc:sldMk cId="364736978" sldId="336"/>
            <ac:spMk id="12" creationId="{80A86589-23E1-413B-A01B-080C2BBEE849}"/>
          </ac:spMkLst>
        </pc:spChg>
      </pc:sldChg>
      <pc:sldChg chg="delSp modSp add mod">
        <pc:chgData name="Ziyan Han" userId="3a0290bb0867d812" providerId="LiveId" clId="{8D046DC2-696B-304E-B677-6DAD298906A7}" dt="2024-06-25T08:11:48.221" v="4928" actId="2711"/>
        <pc:sldMkLst>
          <pc:docMk/>
          <pc:sldMk cId="2114362168" sldId="337"/>
        </pc:sldMkLst>
        <pc:spChg chg="del">
          <ac:chgData name="Ziyan Han" userId="3a0290bb0867d812" providerId="LiveId" clId="{8D046DC2-696B-304E-B677-6DAD298906A7}" dt="2024-06-24T08:41:25.098" v="2740" actId="478"/>
          <ac:spMkLst>
            <pc:docMk/>
            <pc:sldMk cId="2114362168" sldId="337"/>
            <ac:spMk id="2" creationId="{1D35EC76-786D-7CFE-41B8-9F9E83297ABE}"/>
          </ac:spMkLst>
        </pc:spChg>
        <pc:spChg chg="mod">
          <ac:chgData name="Ziyan Han" userId="3a0290bb0867d812" providerId="LiveId" clId="{8D046DC2-696B-304E-B677-6DAD298906A7}" dt="2024-06-25T08:11:48.221" v="4928" actId="2711"/>
          <ac:spMkLst>
            <pc:docMk/>
            <pc:sldMk cId="2114362168" sldId="337"/>
            <ac:spMk id="10" creationId="{A666756F-2FEF-C05C-AAB8-C6A3A39928BB}"/>
          </ac:spMkLst>
        </pc:spChg>
        <pc:spChg chg="mod">
          <ac:chgData name="Ziyan Han" userId="3a0290bb0867d812" providerId="LiveId" clId="{8D046DC2-696B-304E-B677-6DAD298906A7}" dt="2024-06-25T08:11:48.221" v="4928" actId="2711"/>
          <ac:spMkLst>
            <pc:docMk/>
            <pc:sldMk cId="2114362168" sldId="337"/>
            <ac:spMk id="11" creationId="{AAC65E26-8DFD-7DC6-8201-3BE540DA84FA}"/>
          </ac:spMkLst>
        </pc:spChg>
        <pc:spChg chg="mod">
          <ac:chgData name="Ziyan Han" userId="3a0290bb0867d812" providerId="LiveId" clId="{8D046DC2-696B-304E-B677-6DAD298906A7}" dt="2024-06-25T08:11:48.221" v="4928" actId="2711"/>
          <ac:spMkLst>
            <pc:docMk/>
            <pc:sldMk cId="2114362168" sldId="337"/>
            <ac:spMk id="12" creationId="{5608506D-FBC4-AC47-809C-FB873B29C371}"/>
          </ac:spMkLst>
        </pc:spChg>
        <pc:spChg chg="mod">
          <ac:chgData name="Ziyan Han" userId="3a0290bb0867d812" providerId="LiveId" clId="{8D046DC2-696B-304E-B677-6DAD298906A7}" dt="2024-06-25T08:11:48.221" v="4928" actId="2711"/>
          <ac:spMkLst>
            <pc:docMk/>
            <pc:sldMk cId="2114362168" sldId="337"/>
            <ac:spMk id="13" creationId="{F4962E76-2C46-4912-99F8-4C7FD78DC369}"/>
          </ac:spMkLst>
        </pc:spChg>
      </pc:sldChg>
      <pc:sldChg chg="delSp modSp add mod">
        <pc:chgData name="Ziyan Han" userId="3a0290bb0867d812" providerId="LiveId" clId="{8D046DC2-696B-304E-B677-6DAD298906A7}" dt="2024-06-25T08:11:53.734" v="4929" actId="2711"/>
        <pc:sldMkLst>
          <pc:docMk/>
          <pc:sldMk cId="1830892604" sldId="338"/>
        </pc:sldMkLst>
        <pc:spChg chg="del">
          <ac:chgData name="Ziyan Han" userId="3a0290bb0867d812" providerId="LiveId" clId="{8D046DC2-696B-304E-B677-6DAD298906A7}" dt="2024-06-24T08:41:31.037" v="2741" actId="478"/>
          <ac:spMkLst>
            <pc:docMk/>
            <pc:sldMk cId="1830892604" sldId="338"/>
            <ac:spMk id="2" creationId="{B9A94B26-F613-D136-B56D-0A6F5A06B324}"/>
          </ac:spMkLst>
        </pc:spChg>
        <pc:spChg chg="mod">
          <ac:chgData name="Ziyan Han" userId="3a0290bb0867d812" providerId="LiveId" clId="{8D046DC2-696B-304E-B677-6DAD298906A7}" dt="2024-06-25T08:11:53.734" v="4929" actId="2711"/>
          <ac:spMkLst>
            <pc:docMk/>
            <pc:sldMk cId="1830892604" sldId="338"/>
            <ac:spMk id="3" creationId="{999BF7ED-E0C4-48FD-19D1-35DF3CEEB39A}"/>
          </ac:spMkLst>
        </pc:spChg>
        <pc:spChg chg="mod">
          <ac:chgData name="Ziyan Han" userId="3a0290bb0867d812" providerId="LiveId" clId="{8D046DC2-696B-304E-B677-6DAD298906A7}" dt="2024-06-25T08:11:53.734" v="4929" actId="2711"/>
          <ac:spMkLst>
            <pc:docMk/>
            <pc:sldMk cId="1830892604" sldId="338"/>
            <ac:spMk id="4" creationId="{A1ED7E67-4E3F-4136-8338-747DFF6ECDCC}"/>
          </ac:spMkLst>
        </pc:spChg>
      </pc:sldChg>
      <pc:sldChg chg="delSp add del mod">
        <pc:chgData name="Ziyan Han" userId="3a0290bb0867d812" providerId="LiveId" clId="{8D046DC2-696B-304E-B677-6DAD298906A7}" dt="2024-06-24T08:41:36.487" v="2743" actId="2696"/>
        <pc:sldMkLst>
          <pc:docMk/>
          <pc:sldMk cId="1323566460" sldId="339"/>
        </pc:sldMkLst>
        <pc:spChg chg="del">
          <ac:chgData name="Ziyan Han" userId="3a0290bb0867d812" providerId="LiveId" clId="{8D046DC2-696B-304E-B677-6DAD298906A7}" dt="2024-06-24T08:41:33.901" v="2742" actId="478"/>
          <ac:spMkLst>
            <pc:docMk/>
            <pc:sldMk cId="1323566460" sldId="339"/>
            <ac:spMk id="2" creationId="{13E497DF-FEE2-9062-7CB3-591BD0696D75}"/>
          </ac:spMkLst>
        </pc:spChg>
      </pc:sldChg>
      <pc:sldChg chg="addSp delSp modSp add mod">
        <pc:chgData name="Ziyan Han" userId="3a0290bb0867d812" providerId="LiveId" clId="{8D046DC2-696B-304E-B677-6DAD298906A7}" dt="2024-06-24T09:41:21.841" v="3738" actId="27636"/>
        <pc:sldMkLst>
          <pc:docMk/>
          <pc:sldMk cId="1992013880" sldId="340"/>
        </pc:sldMkLst>
        <pc:spChg chg="mod">
          <ac:chgData name="Ziyan Han" userId="3a0290bb0867d812" providerId="LiveId" clId="{8D046DC2-696B-304E-B677-6DAD298906A7}" dt="2024-06-24T09:41:21.841" v="3738" actId="27636"/>
          <ac:spMkLst>
            <pc:docMk/>
            <pc:sldMk cId="1992013880" sldId="340"/>
            <ac:spMk id="2" creationId="{FB59B3BE-B6DA-187E-D4F1-06B3FAA60C9D}"/>
          </ac:spMkLst>
        </pc:spChg>
        <pc:spChg chg="mod">
          <ac:chgData name="Ziyan Han" userId="3a0290bb0867d812" providerId="LiveId" clId="{8D046DC2-696B-304E-B677-6DAD298906A7}" dt="2024-06-24T09:41:21.801" v="3737" actId="2711"/>
          <ac:spMkLst>
            <pc:docMk/>
            <pc:sldMk cId="1992013880" sldId="340"/>
            <ac:spMk id="4" creationId="{846CA63C-E1DF-0AAD-0FD8-71027E727C44}"/>
          </ac:spMkLst>
        </pc:spChg>
        <pc:spChg chg="del">
          <ac:chgData name="Ziyan Han" userId="3a0290bb0867d812" providerId="LiveId" clId="{8D046DC2-696B-304E-B677-6DAD298906A7}" dt="2024-06-23T08:56:57.072" v="346" actId="478"/>
          <ac:spMkLst>
            <pc:docMk/>
            <pc:sldMk cId="1992013880" sldId="340"/>
            <ac:spMk id="5" creationId="{18A7DA6B-E7B9-F740-7E7E-86D2C9A6E6BA}"/>
          </ac:spMkLst>
        </pc:spChg>
        <pc:spChg chg="add del mod">
          <ac:chgData name="Ziyan Han" userId="3a0290bb0867d812" providerId="LiveId" clId="{8D046DC2-696B-304E-B677-6DAD298906A7}" dt="2024-06-23T08:56:55.297" v="345" actId="478"/>
          <ac:spMkLst>
            <pc:docMk/>
            <pc:sldMk cId="1992013880" sldId="340"/>
            <ac:spMk id="8" creationId="{5E493274-575D-2740-9A1C-F70399B64372}"/>
          </ac:spMkLst>
        </pc:spChg>
        <pc:grpChg chg="mod">
          <ac:chgData name="Ziyan Han" userId="3a0290bb0867d812" providerId="LiveId" clId="{8D046DC2-696B-304E-B677-6DAD298906A7}" dt="2024-06-23T08:55:57.873" v="314" actId="1035"/>
          <ac:grpSpMkLst>
            <pc:docMk/>
            <pc:sldMk cId="1992013880" sldId="340"/>
            <ac:grpSpMk id="3" creationId="{74A21600-92A6-4760-8206-419F325FD2E8}"/>
          </ac:grpSpMkLst>
        </pc:grpChg>
      </pc:sldChg>
      <pc:sldChg chg="add del">
        <pc:chgData name="Ziyan Han" userId="3a0290bb0867d812" providerId="LiveId" clId="{8D046DC2-696B-304E-B677-6DAD298906A7}" dt="2024-06-23T09:02:21.646" v="386" actId="2696"/>
        <pc:sldMkLst>
          <pc:docMk/>
          <pc:sldMk cId="1342332466" sldId="341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630819924" sldId="342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4060312009" sldId="343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2195660033" sldId="344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272940055" sldId="345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194265732" sldId="346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2930191469" sldId="347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20685288" sldId="348"/>
        </pc:sldMkLst>
      </pc:sldChg>
      <pc:sldChg chg="addSp delSp modSp add mod">
        <pc:chgData name="Ziyan Han" userId="3a0290bb0867d812" providerId="LiveId" clId="{8D046DC2-696B-304E-B677-6DAD298906A7}" dt="2024-07-04T03:30:15.720" v="7486"/>
        <pc:sldMkLst>
          <pc:docMk/>
          <pc:sldMk cId="661783351" sldId="349"/>
        </pc:sldMkLst>
        <pc:spChg chg="mod">
          <ac:chgData name="Ziyan Han" userId="3a0290bb0867d812" providerId="LiveId" clId="{8D046DC2-696B-304E-B677-6DAD298906A7}" dt="2024-07-04T02:19:54.679" v="7484" actId="1076"/>
          <ac:spMkLst>
            <pc:docMk/>
            <pc:sldMk cId="661783351" sldId="349"/>
            <ac:spMk id="3" creationId="{00000000-0000-0000-0000-000000000000}"/>
          </ac:spMkLst>
        </pc:spChg>
        <pc:spChg chg="add del mod">
          <ac:chgData name="Ziyan Han" userId="3a0290bb0867d812" providerId="LiveId" clId="{8D046DC2-696B-304E-B677-6DAD298906A7}" dt="2024-07-04T03:30:15.720" v="7486"/>
          <ac:spMkLst>
            <pc:docMk/>
            <pc:sldMk cId="661783351" sldId="349"/>
            <ac:spMk id="71" creationId="{8482D1A7-9ECF-4E42-A577-5964422333F3}"/>
          </ac:spMkLst>
        </pc:spChg>
        <pc:spChg chg="mod">
          <ac:chgData name="Ziyan Han" userId="3a0290bb0867d812" providerId="LiveId" clId="{8D046DC2-696B-304E-B677-6DAD298906A7}" dt="2024-07-03T13:08:28.384" v="7482" actId="1076"/>
          <ac:spMkLst>
            <pc:docMk/>
            <pc:sldMk cId="661783351" sldId="349"/>
            <ac:spMk id="209" creationId="{00000000-0000-0000-0000-000000000000}"/>
          </ac:spMkLst>
        </pc:spChg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610420760" sldId="350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324641339" sldId="351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818396038" sldId="352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426052975" sldId="353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49419923" sldId="354"/>
        </pc:sldMkLst>
      </pc:sldChg>
      <pc:sldChg chg="modSp add mod">
        <pc:chgData name="Ziyan Han" userId="3a0290bb0867d812" providerId="LiveId" clId="{8D046DC2-696B-304E-B677-6DAD298906A7}" dt="2024-06-23T08:57:31.524" v="353" actId="27636"/>
        <pc:sldMkLst>
          <pc:docMk/>
          <pc:sldMk cId="4287887879" sldId="355"/>
        </pc:sldMkLst>
        <pc:spChg chg="mod">
          <ac:chgData name="Ziyan Han" userId="3a0290bb0867d812" providerId="LiveId" clId="{8D046DC2-696B-304E-B677-6DAD298906A7}" dt="2024-06-23T08:57:31.524" v="353" actId="27636"/>
          <ac:spMkLst>
            <pc:docMk/>
            <pc:sldMk cId="4287887879" sldId="355"/>
            <ac:spMk id="14" creationId="{00000000-0000-0000-0000-000000000000}"/>
          </ac:spMkLst>
        </pc:spChg>
      </pc:sldChg>
      <pc:sldChg chg="modSp add mod">
        <pc:chgData name="Ziyan Han" userId="3a0290bb0867d812" providerId="LiveId" clId="{8D046DC2-696B-304E-B677-6DAD298906A7}" dt="2024-06-23T08:57:31.531" v="354" actId="27636"/>
        <pc:sldMkLst>
          <pc:docMk/>
          <pc:sldMk cId="594929634" sldId="357"/>
        </pc:sldMkLst>
        <pc:spChg chg="mod">
          <ac:chgData name="Ziyan Han" userId="3a0290bb0867d812" providerId="LiveId" clId="{8D046DC2-696B-304E-B677-6DAD298906A7}" dt="2024-06-23T08:57:31.531" v="354" actId="27636"/>
          <ac:spMkLst>
            <pc:docMk/>
            <pc:sldMk cId="594929634" sldId="357"/>
            <ac:spMk id="14" creationId="{00000000-0000-0000-0000-000000000000}"/>
          </ac:spMkLst>
        </pc:spChg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819771205" sldId="358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721280162" sldId="359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167403584" sldId="360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536216278" sldId="361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454535101" sldId="362"/>
        </pc:sldMkLst>
      </pc:sldChg>
      <pc:sldChg chg="modSp add mod">
        <pc:chgData name="Ziyan Han" userId="3a0290bb0867d812" providerId="LiveId" clId="{8D046DC2-696B-304E-B677-6DAD298906A7}" dt="2024-06-23T08:57:31.538" v="355" actId="27636"/>
        <pc:sldMkLst>
          <pc:docMk/>
          <pc:sldMk cId="3320558025" sldId="365"/>
        </pc:sldMkLst>
        <pc:spChg chg="mod">
          <ac:chgData name="Ziyan Han" userId="3a0290bb0867d812" providerId="LiveId" clId="{8D046DC2-696B-304E-B677-6DAD298906A7}" dt="2024-06-23T08:57:31.538" v="355" actId="27636"/>
          <ac:spMkLst>
            <pc:docMk/>
            <pc:sldMk cId="3320558025" sldId="365"/>
            <ac:spMk id="14" creationId="{00000000-0000-0000-0000-000000000000}"/>
          </ac:spMkLst>
        </pc:spChg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563909389" sldId="366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4144460868" sldId="367"/>
        </pc:sldMkLst>
      </pc:sldChg>
      <pc:sldChg chg="add del">
        <pc:chgData name="Ziyan Han" userId="3a0290bb0867d812" providerId="LiveId" clId="{8D046DC2-696B-304E-B677-6DAD298906A7}" dt="2024-06-23T09:43:51.116" v="521" actId="2696"/>
        <pc:sldMkLst>
          <pc:docMk/>
          <pc:sldMk cId="777975761" sldId="368"/>
        </pc:sldMkLst>
      </pc:sldChg>
      <pc:sldChg chg="delSp add del mod delAnim">
        <pc:chgData name="Ziyan Han" userId="3a0290bb0867d812" providerId="LiveId" clId="{8D046DC2-696B-304E-B677-6DAD298906A7}" dt="2024-06-23T09:52:07.060" v="689" actId="2696"/>
        <pc:sldMkLst>
          <pc:docMk/>
          <pc:sldMk cId="2502548360" sldId="368"/>
        </pc:sldMkLst>
        <pc:spChg chg="del">
          <ac:chgData name="Ziyan Han" userId="3a0290bb0867d812" providerId="LiveId" clId="{8D046DC2-696B-304E-B677-6DAD298906A7}" dt="2024-06-23T09:49:24.111" v="623" actId="21"/>
          <ac:spMkLst>
            <pc:docMk/>
            <pc:sldMk cId="2502548360" sldId="368"/>
            <ac:spMk id="2" creationId="{00000000-0000-0000-0000-000000000000}"/>
          </ac:spMkLst>
        </pc:spChg>
        <pc:spChg chg="del">
          <ac:chgData name="Ziyan Han" userId="3a0290bb0867d812" providerId="LiveId" clId="{8D046DC2-696B-304E-B677-6DAD298906A7}" dt="2024-06-23T09:49:24.111" v="623" actId="21"/>
          <ac:spMkLst>
            <pc:docMk/>
            <pc:sldMk cId="2502548360" sldId="368"/>
            <ac:spMk id="3" creationId="{00000000-0000-0000-0000-000000000000}"/>
          </ac:spMkLst>
        </pc:spChg>
        <pc:spChg chg="del">
          <ac:chgData name="Ziyan Han" userId="3a0290bb0867d812" providerId="LiveId" clId="{8D046DC2-696B-304E-B677-6DAD298906A7}" dt="2024-06-23T09:49:24.111" v="623" actId="21"/>
          <ac:spMkLst>
            <pc:docMk/>
            <pc:sldMk cId="2502548360" sldId="368"/>
            <ac:spMk id="9" creationId="{00000000-0000-0000-0000-000000000000}"/>
          </ac:spMkLst>
        </pc:spChg>
        <pc:grpChg chg="del">
          <ac:chgData name="Ziyan Han" userId="3a0290bb0867d812" providerId="LiveId" clId="{8D046DC2-696B-304E-B677-6DAD298906A7}" dt="2024-06-23T09:49:24.111" v="623" actId="21"/>
          <ac:grpSpMkLst>
            <pc:docMk/>
            <pc:sldMk cId="2502548360" sldId="368"/>
            <ac:grpSpMk id="5" creationId="{00000000-0000-0000-0000-000000000000}"/>
          </ac:grpSpMkLst>
        </pc:grpChg>
        <pc:grpChg chg="del">
          <ac:chgData name="Ziyan Han" userId="3a0290bb0867d812" providerId="LiveId" clId="{8D046DC2-696B-304E-B677-6DAD298906A7}" dt="2024-06-23T09:49:24.111" v="623" actId="21"/>
          <ac:grpSpMkLst>
            <pc:docMk/>
            <pc:sldMk cId="2502548360" sldId="368"/>
            <ac:grpSpMk id="8" creationId="{00000000-0000-0000-0000-000000000000}"/>
          </ac:grpSpMkLst>
        </pc:grpChg>
        <pc:grpChg chg="del">
          <ac:chgData name="Ziyan Han" userId="3a0290bb0867d812" providerId="LiveId" clId="{8D046DC2-696B-304E-B677-6DAD298906A7}" dt="2024-06-23T09:49:24.111" v="623" actId="21"/>
          <ac:grpSpMkLst>
            <pc:docMk/>
            <pc:sldMk cId="2502548360" sldId="368"/>
            <ac:grpSpMk id="10" creationId="{00000000-0000-0000-0000-000000000000}"/>
          </ac:grpSpMkLst>
        </pc:grpChg>
      </pc:sldChg>
      <pc:sldChg chg="addSp delSp modSp add mod">
        <pc:chgData name="Ziyan Han" userId="3a0290bb0867d812" providerId="LiveId" clId="{8D046DC2-696B-304E-B677-6DAD298906A7}" dt="2024-06-24T09:36:35.034" v="3675" actId="2711"/>
        <pc:sldMkLst>
          <pc:docMk/>
          <pc:sldMk cId="1688785056" sldId="369"/>
        </pc:sldMkLst>
        <pc:spChg chg="del">
          <ac:chgData name="Ziyan Han" userId="3a0290bb0867d812" providerId="LiveId" clId="{8D046DC2-696B-304E-B677-6DAD298906A7}" dt="2024-06-23T09:57:29.037" v="745" actId="478"/>
          <ac:spMkLst>
            <pc:docMk/>
            <pc:sldMk cId="1688785056" sldId="369"/>
            <ac:spMk id="3" creationId="{00000000-0000-0000-0000-000000000000}"/>
          </ac:spMkLst>
        </pc:spChg>
        <pc:spChg chg="mod">
          <ac:chgData name="Ziyan Han" userId="3a0290bb0867d812" providerId="LiveId" clId="{8D046DC2-696B-304E-B677-6DAD298906A7}" dt="2024-06-24T09:36:35.034" v="3675" actId="2711"/>
          <ac:spMkLst>
            <pc:docMk/>
            <pc:sldMk cId="1688785056" sldId="369"/>
            <ac:spMk id="5" creationId="{00000000-0000-0000-0000-000000000000}"/>
          </ac:spMkLst>
        </pc:spChg>
        <pc:spChg chg="add mod">
          <ac:chgData name="Ziyan Han" userId="3a0290bb0867d812" providerId="LiveId" clId="{8D046DC2-696B-304E-B677-6DAD298906A7}" dt="2024-06-24T09:36:35.034" v="3675" actId="2711"/>
          <ac:spMkLst>
            <pc:docMk/>
            <pc:sldMk cId="1688785056" sldId="369"/>
            <ac:spMk id="7" creationId="{B749A654-766E-354B-8DA2-8C6C4C8DD4DD}"/>
          </ac:spMkLst>
        </pc:spChg>
        <pc:spChg chg="add del">
          <ac:chgData name="Ziyan Han" userId="3a0290bb0867d812" providerId="LiveId" clId="{8D046DC2-696B-304E-B677-6DAD298906A7}" dt="2024-06-23T09:53:32.904" v="699" actId="478"/>
          <ac:spMkLst>
            <pc:docMk/>
            <pc:sldMk cId="1688785056" sldId="369"/>
            <ac:spMk id="209" creationId="{00000000-0000-0000-0000-000000000000}"/>
          </ac:spMkLst>
        </pc:spChg>
        <pc:spChg chg="del mod">
          <ac:chgData name="Ziyan Han" userId="3a0290bb0867d812" providerId="LiveId" clId="{8D046DC2-696B-304E-B677-6DAD298906A7}" dt="2024-06-23T09:53:31.990" v="698" actId="478"/>
          <ac:spMkLst>
            <pc:docMk/>
            <pc:sldMk cId="1688785056" sldId="369"/>
            <ac:spMk id="256" creationId="{00000000-0000-0000-0000-000000000000}"/>
          </ac:spMkLst>
        </pc:spChg>
        <pc:picChg chg="mod">
          <ac:chgData name="Ziyan Han" userId="3a0290bb0867d812" providerId="LiveId" clId="{8D046DC2-696B-304E-B677-6DAD298906A7}" dt="2024-06-24T06:53:13.364" v="1624" actId="1076"/>
          <ac:picMkLst>
            <pc:docMk/>
            <pc:sldMk cId="1688785056" sldId="369"/>
            <ac:picMk id="104" creationId="{00000000-0000-0000-0000-000000000000}"/>
          </ac:picMkLst>
        </pc:picChg>
      </pc:sldChg>
      <pc:sldChg chg="add del">
        <pc:chgData name="Ziyan Han" userId="3a0290bb0867d812" providerId="LiveId" clId="{8D046DC2-696B-304E-B677-6DAD298906A7}" dt="2024-06-23T09:43:51.189" v="522" actId="2696"/>
        <pc:sldMkLst>
          <pc:docMk/>
          <pc:sldMk cId="2064142808" sldId="369"/>
        </pc:sldMkLst>
      </pc:sldChg>
      <pc:sldChg chg="add del">
        <pc:chgData name="Ziyan Han" userId="3a0290bb0867d812" providerId="LiveId" clId="{8D046DC2-696B-304E-B677-6DAD298906A7}" dt="2024-06-23T09:43:51.219" v="523" actId="2696"/>
        <pc:sldMkLst>
          <pc:docMk/>
          <pc:sldMk cId="2491699167" sldId="370"/>
        </pc:sldMkLst>
      </pc:sldChg>
      <pc:sldChg chg="addSp delSp modSp add mod delAnim modAnim modNotesTx">
        <pc:chgData name="Ziyan Han" userId="3a0290bb0867d812" providerId="LiveId" clId="{8D046DC2-696B-304E-B677-6DAD298906A7}" dt="2024-06-24T09:39:50.946" v="3722" actId="14100"/>
        <pc:sldMkLst>
          <pc:docMk/>
          <pc:sldMk cId="2720916264" sldId="370"/>
        </pc:sldMkLst>
        <pc:spChg chg="del mod">
          <ac:chgData name="Ziyan Han" userId="3a0290bb0867d812" providerId="LiveId" clId="{8D046DC2-696B-304E-B677-6DAD298906A7}" dt="2024-06-23T11:54:54.658" v="975" actId="478"/>
          <ac:spMkLst>
            <pc:docMk/>
            <pc:sldMk cId="2720916264" sldId="370"/>
            <ac:spMk id="2" creationId="{00000000-0000-0000-0000-000000000000}"/>
          </ac:spMkLst>
        </pc:spChg>
        <pc:spChg chg="del mod">
          <ac:chgData name="Ziyan Han" userId="3a0290bb0867d812" providerId="LiveId" clId="{8D046DC2-696B-304E-B677-6DAD298906A7}" dt="2024-06-23T09:57:21.472" v="744" actId="478"/>
          <ac:spMkLst>
            <pc:docMk/>
            <pc:sldMk cId="2720916264" sldId="370"/>
            <ac:spMk id="3" creationId="{00000000-0000-0000-0000-000000000000}"/>
          </ac:spMkLst>
        </pc:spChg>
        <pc:spChg chg="del mod">
          <ac:chgData name="Ziyan Han" userId="3a0290bb0867d812" providerId="LiveId" clId="{8D046DC2-696B-304E-B677-6DAD298906A7}" dt="2024-06-23T11:54:52.824" v="974" actId="478"/>
          <ac:spMkLst>
            <pc:docMk/>
            <pc:sldMk cId="2720916264" sldId="370"/>
            <ac:spMk id="4" creationId="{00000000-0000-0000-0000-000000000000}"/>
          </ac:spMkLst>
        </pc:spChg>
        <pc:spChg chg="del mod">
          <ac:chgData name="Ziyan Han" userId="3a0290bb0867d812" providerId="LiveId" clId="{8D046DC2-696B-304E-B677-6DAD298906A7}" dt="2024-06-23T11:55:02.760" v="980" actId="478"/>
          <ac:spMkLst>
            <pc:docMk/>
            <pc:sldMk cId="2720916264" sldId="370"/>
            <ac:spMk id="6" creationId="{00000000-0000-0000-0000-000000000000}"/>
          </ac:spMkLst>
        </pc:spChg>
        <pc:spChg chg="del mod">
          <ac:chgData name="Ziyan Han" userId="3a0290bb0867d812" providerId="LiveId" clId="{8D046DC2-696B-304E-B677-6DAD298906A7}" dt="2024-06-23T11:55:01.271" v="979" actId="478"/>
          <ac:spMkLst>
            <pc:docMk/>
            <pc:sldMk cId="2720916264" sldId="370"/>
            <ac:spMk id="7" creationId="{00000000-0000-0000-0000-000000000000}"/>
          </ac:spMkLst>
        </pc:spChg>
        <pc:spChg chg="mod topLvl">
          <ac:chgData name="Ziyan Han" userId="3a0290bb0867d812" providerId="LiveId" clId="{8D046DC2-696B-304E-B677-6DAD298906A7}" dt="2024-06-23T12:02:02.050" v="1190" actId="164"/>
          <ac:spMkLst>
            <pc:docMk/>
            <pc:sldMk cId="2720916264" sldId="370"/>
            <ac:spMk id="8" creationId="{00000000-0000-0000-0000-000000000000}"/>
          </ac:spMkLst>
        </pc:spChg>
        <pc:spChg chg="del mod">
          <ac:chgData name="Ziyan Han" userId="3a0290bb0867d812" providerId="LiveId" clId="{8D046DC2-696B-304E-B677-6DAD298906A7}" dt="2024-06-23T11:48:09.456" v="843" actId="478"/>
          <ac:spMkLst>
            <pc:docMk/>
            <pc:sldMk cId="2720916264" sldId="370"/>
            <ac:spMk id="9" creationId="{00000000-0000-0000-0000-000000000000}"/>
          </ac:spMkLst>
        </pc:spChg>
        <pc:spChg chg="del mod">
          <ac:chgData name="Ziyan Han" userId="3a0290bb0867d812" providerId="LiveId" clId="{8D046DC2-696B-304E-B677-6DAD298906A7}" dt="2024-06-23T11:54:57.928" v="976" actId="478"/>
          <ac:spMkLst>
            <pc:docMk/>
            <pc:sldMk cId="2720916264" sldId="370"/>
            <ac:spMk id="10" creationId="{00000000-0000-0000-0000-000000000000}"/>
          </ac:spMkLst>
        </pc:spChg>
        <pc:spChg chg="del mod">
          <ac:chgData name="Ziyan Han" userId="3a0290bb0867d812" providerId="LiveId" clId="{8D046DC2-696B-304E-B677-6DAD298906A7}" dt="2024-06-23T11:54:59.005" v="977" actId="478"/>
          <ac:spMkLst>
            <pc:docMk/>
            <pc:sldMk cId="2720916264" sldId="370"/>
            <ac:spMk id="11" creationId="{00000000-0000-0000-0000-000000000000}"/>
          </ac:spMkLst>
        </pc:spChg>
        <pc:spChg chg="mod topLvl">
          <ac:chgData name="Ziyan Han" userId="3a0290bb0867d812" providerId="LiveId" clId="{8D046DC2-696B-304E-B677-6DAD298906A7}" dt="2024-06-23T12:02:02.050" v="1190" actId="164"/>
          <ac:spMkLst>
            <pc:docMk/>
            <pc:sldMk cId="2720916264" sldId="370"/>
            <ac:spMk id="12" creationId="{00000000-0000-0000-0000-000000000000}"/>
          </ac:spMkLst>
        </pc:spChg>
        <pc:spChg chg="mod topLvl">
          <ac:chgData name="Ziyan Han" userId="3a0290bb0867d812" providerId="LiveId" clId="{8D046DC2-696B-304E-B677-6DAD298906A7}" dt="2024-06-23T12:02:36.913" v="1194" actId="164"/>
          <ac:spMkLst>
            <pc:docMk/>
            <pc:sldMk cId="2720916264" sldId="370"/>
            <ac:spMk id="13" creationId="{00000000-0000-0000-0000-000000000000}"/>
          </ac:spMkLst>
        </pc:spChg>
        <pc:spChg chg="mod topLvl">
          <ac:chgData name="Ziyan Han" userId="3a0290bb0867d812" providerId="LiveId" clId="{8D046DC2-696B-304E-B677-6DAD298906A7}" dt="2024-06-23T12:02:52.139" v="1195" actId="164"/>
          <ac:spMkLst>
            <pc:docMk/>
            <pc:sldMk cId="2720916264" sldId="370"/>
            <ac:spMk id="14" creationId="{00000000-0000-0000-0000-000000000000}"/>
          </ac:spMkLst>
        </pc:spChg>
        <pc:spChg chg="add mod">
          <ac:chgData name="Ziyan Han" userId="3a0290bb0867d812" providerId="LiveId" clId="{8D046DC2-696B-304E-B677-6DAD298906A7}" dt="2024-06-24T09:38:17.427" v="3692" actId="2711"/>
          <ac:spMkLst>
            <pc:docMk/>
            <pc:sldMk cId="2720916264" sldId="370"/>
            <ac:spMk id="15" creationId="{5D4494A1-1798-F744-B2E3-668D40DB4595}"/>
          </ac:spMkLst>
        </pc:spChg>
        <pc:spChg chg="add del mod">
          <ac:chgData name="Ziyan Han" userId="3a0290bb0867d812" providerId="LiveId" clId="{8D046DC2-696B-304E-B677-6DAD298906A7}" dt="2024-06-23T09:54:54.988" v="725" actId="478"/>
          <ac:spMkLst>
            <pc:docMk/>
            <pc:sldMk cId="2720916264" sldId="370"/>
            <ac:spMk id="17" creationId="{DB1461C9-64A1-8543-AA60-ED5F66145601}"/>
          </ac:spMkLst>
        </pc:spChg>
        <pc:spChg chg="add mod">
          <ac:chgData name="Ziyan Han" userId="3a0290bb0867d812" providerId="LiveId" clId="{8D046DC2-696B-304E-B677-6DAD298906A7}" dt="2024-06-24T09:38:17.427" v="3692" actId="2711"/>
          <ac:spMkLst>
            <pc:docMk/>
            <pc:sldMk cId="2720916264" sldId="370"/>
            <ac:spMk id="18" creationId="{AE6A146E-14D3-BA45-A3B7-DB47C06D0DC0}"/>
          </ac:spMkLst>
        </pc:spChg>
        <pc:spChg chg="add mod topLvl">
          <ac:chgData name="Ziyan Han" userId="3a0290bb0867d812" providerId="LiveId" clId="{8D046DC2-696B-304E-B677-6DAD298906A7}" dt="2024-06-24T09:39:37.282" v="3718" actId="14100"/>
          <ac:spMkLst>
            <pc:docMk/>
            <pc:sldMk cId="2720916264" sldId="370"/>
            <ac:spMk id="20" creationId="{758C1DA6-0EF0-7244-BA2C-7EF566B96BCB}"/>
          </ac:spMkLst>
        </pc:spChg>
        <pc:spChg chg="add del mod topLvl">
          <ac:chgData name="Ziyan Han" userId="3a0290bb0867d812" providerId="LiveId" clId="{8D046DC2-696B-304E-B677-6DAD298906A7}" dt="2024-06-24T09:39:50.946" v="3722" actId="14100"/>
          <ac:spMkLst>
            <pc:docMk/>
            <pc:sldMk cId="2720916264" sldId="370"/>
            <ac:spMk id="21" creationId="{34CD435C-83E4-A848-8C51-0171CE7C9733}"/>
          </ac:spMkLst>
        </pc:spChg>
        <pc:spChg chg="add mod topLvl">
          <ac:chgData name="Ziyan Han" userId="3a0290bb0867d812" providerId="LiveId" clId="{8D046DC2-696B-304E-B677-6DAD298906A7}" dt="2024-06-24T09:38:41.107" v="3699" actId="1076"/>
          <ac:spMkLst>
            <pc:docMk/>
            <pc:sldMk cId="2720916264" sldId="370"/>
            <ac:spMk id="22" creationId="{ED06447D-5DDE-984C-AC13-A4DEFE5194AF}"/>
          </ac:spMkLst>
        </pc:spChg>
        <pc:spChg chg="add del mod">
          <ac:chgData name="Ziyan Han" userId="3a0290bb0867d812" providerId="LiveId" clId="{8D046DC2-696B-304E-B677-6DAD298906A7}" dt="2024-06-23T11:48:24.478" v="850"/>
          <ac:spMkLst>
            <pc:docMk/>
            <pc:sldMk cId="2720916264" sldId="370"/>
            <ac:spMk id="23" creationId="{293C60C1-BADA-B946-9D3B-AFFC0BFBA368}"/>
          </ac:spMkLst>
        </pc:spChg>
        <pc:spChg chg="add del mod">
          <ac:chgData name="Ziyan Han" userId="3a0290bb0867d812" providerId="LiveId" clId="{8D046DC2-696B-304E-B677-6DAD298906A7}" dt="2024-06-23T11:58:03.017" v="1110" actId="478"/>
          <ac:spMkLst>
            <pc:docMk/>
            <pc:sldMk cId="2720916264" sldId="370"/>
            <ac:spMk id="24" creationId="{62E810D8-E4EF-E54A-8081-5493B6D3D1EB}"/>
          </ac:spMkLst>
        </pc:spChg>
        <pc:spChg chg="add mod topLvl">
          <ac:chgData name="Ziyan Han" userId="3a0290bb0867d812" providerId="LiveId" clId="{8D046DC2-696B-304E-B677-6DAD298906A7}" dt="2024-06-23T12:06:03.325" v="1212" actId="14100"/>
          <ac:spMkLst>
            <pc:docMk/>
            <pc:sldMk cId="2720916264" sldId="370"/>
            <ac:spMk id="26" creationId="{C1A59B0D-6F04-9D45-AFD2-D68C9D56FC31}"/>
          </ac:spMkLst>
        </pc:spChg>
        <pc:spChg chg="add mod topLvl">
          <ac:chgData name="Ziyan Han" userId="3a0290bb0867d812" providerId="LiveId" clId="{8D046DC2-696B-304E-B677-6DAD298906A7}" dt="2024-06-23T12:02:36.913" v="1194" actId="164"/>
          <ac:spMkLst>
            <pc:docMk/>
            <pc:sldMk cId="2720916264" sldId="370"/>
            <ac:spMk id="28" creationId="{C298B28D-4420-ED48-8DA6-FEA1DBD12AFB}"/>
          </ac:spMkLst>
        </pc:spChg>
        <pc:spChg chg="add del mod">
          <ac:chgData name="Ziyan Han" userId="3a0290bb0867d812" providerId="LiveId" clId="{8D046DC2-696B-304E-B677-6DAD298906A7}" dt="2024-06-23T11:58:02.196" v="1109" actId="478"/>
          <ac:spMkLst>
            <pc:docMk/>
            <pc:sldMk cId="2720916264" sldId="370"/>
            <ac:spMk id="29" creationId="{F4F0A3A4-42E1-9F4D-8BBA-8335428C413F}"/>
          </ac:spMkLst>
        </pc:spChg>
        <pc:spChg chg="add mod topLvl">
          <ac:chgData name="Ziyan Han" userId="3a0290bb0867d812" providerId="LiveId" clId="{8D046DC2-696B-304E-B677-6DAD298906A7}" dt="2024-06-24T09:39:31.300" v="3716" actId="14100"/>
          <ac:spMkLst>
            <pc:docMk/>
            <pc:sldMk cId="2720916264" sldId="370"/>
            <ac:spMk id="30" creationId="{D485DA28-5F73-AF40-82E9-9B15469A541F}"/>
          </ac:spMkLst>
        </pc:spChg>
        <pc:spChg chg="add del mod">
          <ac:chgData name="Ziyan Han" userId="3a0290bb0867d812" providerId="LiveId" clId="{8D046DC2-696B-304E-B677-6DAD298906A7}" dt="2024-06-23T11:56:03.293" v="1054" actId="478"/>
          <ac:spMkLst>
            <pc:docMk/>
            <pc:sldMk cId="2720916264" sldId="370"/>
            <ac:spMk id="31" creationId="{819801D3-272D-2746-AE22-B4F9C31679A4}"/>
          </ac:spMkLst>
        </pc:spChg>
        <pc:spChg chg="add mod topLvl">
          <ac:chgData name="Ziyan Han" userId="3a0290bb0867d812" providerId="LiveId" clId="{8D046DC2-696B-304E-B677-6DAD298906A7}" dt="2024-06-24T09:38:30.291" v="3694" actId="403"/>
          <ac:spMkLst>
            <pc:docMk/>
            <pc:sldMk cId="2720916264" sldId="370"/>
            <ac:spMk id="34" creationId="{F7378FA9-0303-7D42-A023-24ABE0D4E35A}"/>
          </ac:spMkLst>
        </pc:spChg>
        <pc:spChg chg="del">
          <ac:chgData name="Ziyan Han" userId="3a0290bb0867d812" providerId="LiveId" clId="{8D046DC2-696B-304E-B677-6DAD298906A7}" dt="2024-06-23T09:54:49.958" v="722" actId="478"/>
          <ac:spMkLst>
            <pc:docMk/>
            <pc:sldMk cId="2720916264" sldId="370"/>
            <ac:spMk id="209" creationId="{00000000-0000-0000-0000-000000000000}"/>
          </ac:spMkLst>
        </pc:spChg>
        <pc:spChg chg="del mod">
          <ac:chgData name="Ziyan Han" userId="3a0290bb0867d812" providerId="LiveId" clId="{8D046DC2-696B-304E-B677-6DAD298906A7}" dt="2024-06-23T09:54:49.004" v="721" actId="478"/>
          <ac:spMkLst>
            <pc:docMk/>
            <pc:sldMk cId="2720916264" sldId="370"/>
            <ac:spMk id="256" creationId="{00000000-0000-0000-0000-000000000000}"/>
          </ac:spMkLst>
        </pc:spChg>
        <pc:grpChg chg="add del mod topLvl">
          <ac:chgData name="Ziyan Han" userId="3a0290bb0867d812" providerId="LiveId" clId="{8D046DC2-696B-304E-B677-6DAD298906A7}" dt="2024-06-23T12:02:25.572" v="1192" actId="165"/>
          <ac:grpSpMkLst>
            <pc:docMk/>
            <pc:sldMk cId="2720916264" sldId="370"/>
            <ac:grpSpMk id="25" creationId="{AD79FA40-D6DA-5D48-AE4C-92785DF6F90A}"/>
          </ac:grpSpMkLst>
        </pc:grpChg>
        <pc:grpChg chg="add del mod">
          <ac:chgData name="Ziyan Han" userId="3a0290bb0867d812" providerId="LiveId" clId="{8D046DC2-696B-304E-B677-6DAD298906A7}" dt="2024-06-23T12:01:57.582" v="1189" actId="165"/>
          <ac:grpSpMkLst>
            <pc:docMk/>
            <pc:sldMk cId="2720916264" sldId="370"/>
            <ac:grpSpMk id="27" creationId="{18FCC3B3-5A39-594B-9492-55A6752D95CD}"/>
          </ac:grpSpMkLst>
        </pc:grpChg>
        <pc:grpChg chg="add del mod">
          <ac:chgData name="Ziyan Han" userId="3a0290bb0867d812" providerId="LiveId" clId="{8D046DC2-696B-304E-B677-6DAD298906A7}" dt="2024-06-23T12:02:12.687" v="1191" actId="165"/>
          <ac:grpSpMkLst>
            <pc:docMk/>
            <pc:sldMk cId="2720916264" sldId="370"/>
            <ac:grpSpMk id="32" creationId="{02C90460-162C-9944-9F2B-E859C4CB8AE4}"/>
          </ac:grpSpMkLst>
        </pc:grpChg>
        <pc:grpChg chg="add del mod">
          <ac:chgData name="Ziyan Han" userId="3a0290bb0867d812" providerId="LiveId" clId="{8D046DC2-696B-304E-B677-6DAD298906A7}" dt="2024-06-23T12:02:32.055" v="1193" actId="165"/>
          <ac:grpSpMkLst>
            <pc:docMk/>
            <pc:sldMk cId="2720916264" sldId="370"/>
            <ac:grpSpMk id="33" creationId="{EBA1E9E9-46DB-3748-AED7-48D10C23454E}"/>
          </ac:grpSpMkLst>
        </pc:grpChg>
        <pc:grpChg chg="add mod">
          <ac:chgData name="Ziyan Han" userId="3a0290bb0867d812" providerId="LiveId" clId="{8D046DC2-696B-304E-B677-6DAD298906A7}" dt="2024-06-24T09:38:17.427" v="3692" actId="2711"/>
          <ac:grpSpMkLst>
            <pc:docMk/>
            <pc:sldMk cId="2720916264" sldId="370"/>
            <ac:grpSpMk id="35" creationId="{FBC16E11-30EE-434C-95D3-5130810E1D4A}"/>
          </ac:grpSpMkLst>
        </pc:grpChg>
        <pc:grpChg chg="add mod">
          <ac:chgData name="Ziyan Han" userId="3a0290bb0867d812" providerId="LiveId" clId="{8D046DC2-696B-304E-B677-6DAD298906A7}" dt="2024-06-24T09:38:17.427" v="3692" actId="2711"/>
          <ac:grpSpMkLst>
            <pc:docMk/>
            <pc:sldMk cId="2720916264" sldId="370"/>
            <ac:grpSpMk id="36" creationId="{89E696E4-1058-EB4D-92F9-844E08CA882C}"/>
          </ac:grpSpMkLst>
        </pc:grpChg>
        <pc:grpChg chg="add mod">
          <ac:chgData name="Ziyan Han" userId="3a0290bb0867d812" providerId="LiveId" clId="{8D046DC2-696B-304E-B677-6DAD298906A7}" dt="2024-06-24T09:38:17.427" v="3692" actId="2711"/>
          <ac:grpSpMkLst>
            <pc:docMk/>
            <pc:sldMk cId="2720916264" sldId="370"/>
            <ac:grpSpMk id="37" creationId="{4187E0E8-2197-7F4D-B1BA-626A18F88175}"/>
          </ac:grpSpMkLst>
        </pc:grpChg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915330002" sldId="371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582453978" sldId="372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148130386" sldId="373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041318698" sldId="374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935714764" sldId="375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097138955" sldId="376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1281571591" sldId="377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908970664" sldId="403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492416035" sldId="404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3826036053" sldId="405"/>
        </pc:sldMkLst>
      </pc:sldChg>
      <pc:sldChg chg="add">
        <pc:chgData name="Ziyan Han" userId="3a0290bb0867d812" providerId="LiveId" clId="{8D046DC2-696B-304E-B677-6DAD298906A7}" dt="2024-06-23T08:57:31.284" v="352"/>
        <pc:sldMkLst>
          <pc:docMk/>
          <pc:sldMk cId="2763930064" sldId="406"/>
        </pc:sldMkLst>
      </pc:sldChg>
      <pc:sldChg chg="modSp add mod">
        <pc:chgData name="Ziyan Han" userId="3a0290bb0867d812" providerId="LiveId" clId="{8D046DC2-696B-304E-B677-6DAD298906A7}" dt="2024-06-25T08:12:02.042" v="4931" actId="27636"/>
        <pc:sldMkLst>
          <pc:docMk/>
          <pc:sldMk cId="3595726020" sldId="407"/>
        </pc:sldMkLst>
        <pc:spChg chg="mod">
          <ac:chgData name="Ziyan Han" userId="3a0290bb0867d812" providerId="LiveId" clId="{8D046DC2-696B-304E-B677-6DAD298906A7}" dt="2024-06-25T08:12:02.042" v="4931" actId="27636"/>
          <ac:spMkLst>
            <pc:docMk/>
            <pc:sldMk cId="3595726020" sldId="407"/>
            <ac:spMk id="2" creationId="{FB59B3BE-B6DA-187E-D4F1-06B3FAA60C9D}"/>
          </ac:spMkLst>
        </pc:spChg>
        <pc:spChg chg="mod">
          <ac:chgData name="Ziyan Han" userId="3a0290bb0867d812" providerId="LiveId" clId="{8D046DC2-696B-304E-B677-6DAD298906A7}" dt="2024-06-25T08:12:01.997" v="4930" actId="2711"/>
          <ac:spMkLst>
            <pc:docMk/>
            <pc:sldMk cId="3595726020" sldId="407"/>
            <ac:spMk id="4" creationId="{846CA63C-E1DF-0AAD-0FD8-71027E727C44}"/>
          </ac:spMkLst>
        </pc:spChg>
      </pc:sldChg>
      <pc:sldChg chg="modSp new add del mod">
        <pc:chgData name="Ziyan Han" userId="3a0290bb0867d812" providerId="LiveId" clId="{8D046DC2-696B-304E-B677-6DAD298906A7}" dt="2024-06-23T09:08:00.344" v="516" actId="2696"/>
        <pc:sldMkLst>
          <pc:docMk/>
          <pc:sldMk cId="3232716886" sldId="408"/>
        </pc:sldMkLst>
        <pc:spChg chg="mod">
          <ac:chgData name="Ziyan Han" userId="3a0290bb0867d812" providerId="LiveId" clId="{8D046DC2-696B-304E-B677-6DAD298906A7}" dt="2024-06-23T09:07:33.345" v="512" actId="20577"/>
          <ac:spMkLst>
            <pc:docMk/>
            <pc:sldMk cId="3232716886" sldId="408"/>
            <ac:spMk id="2" creationId="{00565970-A408-954E-98FD-C0D96DFD8255}"/>
          </ac:spMkLst>
        </pc:spChg>
      </pc:sldChg>
      <pc:sldChg chg="modSp add mod ord modAnim">
        <pc:chgData name="Ziyan Han" userId="3a0290bb0867d812" providerId="LiveId" clId="{8D046DC2-696B-304E-B677-6DAD298906A7}" dt="2024-06-24T09:40:31.756" v="3732" actId="403"/>
        <pc:sldMkLst>
          <pc:docMk/>
          <pc:sldMk cId="3009508463" sldId="409"/>
        </pc:sldMkLst>
        <pc:spChg chg="mod">
          <ac:chgData name="Ziyan Han" userId="3a0290bb0867d812" providerId="LiveId" clId="{8D046DC2-696B-304E-B677-6DAD298906A7}" dt="2024-06-24T09:39:58.607" v="3723" actId="2711"/>
          <ac:spMkLst>
            <pc:docMk/>
            <pc:sldMk cId="3009508463" sldId="409"/>
            <ac:spMk id="2" creationId="{4D2D1BF2-617D-754C-A2F5-413DB96094A1}"/>
          </ac:spMkLst>
        </pc:spChg>
        <pc:spChg chg="mod">
          <ac:chgData name="Ziyan Han" userId="3a0290bb0867d812" providerId="LiveId" clId="{8D046DC2-696B-304E-B677-6DAD298906A7}" dt="2024-06-24T09:39:58.607" v="3723" actId="2711"/>
          <ac:spMkLst>
            <pc:docMk/>
            <pc:sldMk cId="3009508463" sldId="409"/>
            <ac:spMk id="3" creationId="{007C3E02-E725-E94B-9CAF-D67393AB82CD}"/>
          </ac:spMkLst>
        </pc:spChg>
        <pc:spChg chg="mod">
          <ac:chgData name="Ziyan Han" userId="3a0290bb0867d812" providerId="LiveId" clId="{8D046DC2-696B-304E-B677-6DAD298906A7}" dt="2024-06-24T09:39:58.607" v="3723" actId="2711"/>
          <ac:spMkLst>
            <pc:docMk/>
            <pc:sldMk cId="3009508463" sldId="409"/>
            <ac:spMk id="13" creationId="{F17E8048-DBCB-AD40-A031-2230417176C9}"/>
          </ac:spMkLst>
        </pc:spChg>
        <pc:spChg chg="mod">
          <ac:chgData name="Ziyan Han" userId="3a0290bb0867d812" providerId="LiveId" clId="{8D046DC2-696B-304E-B677-6DAD298906A7}" dt="2024-06-24T09:40:14.145" v="3727" actId="403"/>
          <ac:spMkLst>
            <pc:docMk/>
            <pc:sldMk cId="3009508463" sldId="409"/>
            <ac:spMk id="14" creationId="{DD535912-365C-E847-B5AC-C90B4C86BAFB}"/>
          </ac:spMkLst>
        </pc:spChg>
        <pc:spChg chg="mod">
          <ac:chgData name="Ziyan Han" userId="3a0290bb0867d812" providerId="LiveId" clId="{8D046DC2-696B-304E-B677-6DAD298906A7}" dt="2024-06-24T09:40:21.435" v="3729" actId="403"/>
          <ac:spMkLst>
            <pc:docMk/>
            <pc:sldMk cId="3009508463" sldId="409"/>
            <ac:spMk id="15" creationId="{047CFF0E-F03D-A44D-BA2D-129F57CBC268}"/>
          </ac:spMkLst>
        </pc:spChg>
        <pc:spChg chg="mod">
          <ac:chgData name="Ziyan Han" userId="3a0290bb0867d812" providerId="LiveId" clId="{8D046DC2-696B-304E-B677-6DAD298906A7}" dt="2024-06-24T09:39:58.607" v="3723" actId="2711"/>
          <ac:spMkLst>
            <pc:docMk/>
            <pc:sldMk cId="3009508463" sldId="409"/>
            <ac:spMk id="19" creationId="{17F4AFE8-22E7-7747-B5B1-000F98C58124}"/>
          </ac:spMkLst>
        </pc:spChg>
        <pc:spChg chg="mod">
          <ac:chgData name="Ziyan Han" userId="3a0290bb0867d812" providerId="LiveId" clId="{8D046DC2-696B-304E-B677-6DAD298906A7}" dt="2024-06-24T09:40:17.503" v="3728" actId="403"/>
          <ac:spMkLst>
            <pc:docMk/>
            <pc:sldMk cId="3009508463" sldId="409"/>
            <ac:spMk id="20" creationId="{5AA68300-98AF-CC44-BE0F-3945C6C80590}"/>
          </ac:spMkLst>
        </pc:spChg>
        <pc:spChg chg="mod">
          <ac:chgData name="Ziyan Han" userId="3a0290bb0867d812" providerId="LiveId" clId="{8D046DC2-696B-304E-B677-6DAD298906A7}" dt="2024-06-24T09:40:10.769" v="3726" actId="404"/>
          <ac:spMkLst>
            <pc:docMk/>
            <pc:sldMk cId="3009508463" sldId="409"/>
            <ac:spMk id="21" creationId="{F16183A0-28D5-1C4D-87E0-BAA9301D8516}"/>
          </ac:spMkLst>
        </pc:spChg>
        <pc:spChg chg="mod">
          <ac:chgData name="Ziyan Han" userId="3a0290bb0867d812" providerId="LiveId" clId="{8D046DC2-696B-304E-B677-6DAD298906A7}" dt="2024-06-24T09:40:31.756" v="3732" actId="403"/>
          <ac:spMkLst>
            <pc:docMk/>
            <pc:sldMk cId="3009508463" sldId="409"/>
            <ac:spMk id="22" creationId="{AE17497D-516E-264B-A9B7-79DFFC0D19D1}"/>
          </ac:spMkLst>
        </pc:spChg>
        <pc:spChg chg="mod">
          <ac:chgData name="Ziyan Han" userId="3a0290bb0867d812" providerId="LiveId" clId="{8D046DC2-696B-304E-B677-6DAD298906A7}" dt="2024-06-24T09:40:27.969" v="3731" actId="14100"/>
          <ac:spMkLst>
            <pc:docMk/>
            <pc:sldMk cId="3009508463" sldId="409"/>
            <ac:spMk id="23" creationId="{CBCA9171-BB0D-9C45-8998-F0D5273501F1}"/>
          </ac:spMkLst>
        </pc:spChg>
        <pc:spChg chg="mod">
          <ac:chgData name="Ziyan Han" userId="3a0290bb0867d812" providerId="LiveId" clId="{8D046DC2-696B-304E-B677-6DAD298906A7}" dt="2024-06-24T09:39:58.607" v="3723" actId="2711"/>
          <ac:spMkLst>
            <pc:docMk/>
            <pc:sldMk cId="3009508463" sldId="409"/>
            <ac:spMk id="27" creationId="{3C982404-F373-6848-A4B2-E6829BD8E99B}"/>
          </ac:spMkLst>
        </pc:spChg>
      </pc:sldChg>
      <pc:sldChg chg="addSp delSp modSp new mod modAnim">
        <pc:chgData name="Ziyan Han" userId="3a0290bb0867d812" providerId="LiveId" clId="{8D046DC2-696B-304E-B677-6DAD298906A7}" dt="2024-06-26T12:45:11.235" v="7450"/>
        <pc:sldMkLst>
          <pc:docMk/>
          <pc:sldMk cId="1188956283" sldId="410"/>
        </pc:sldMkLst>
        <pc:spChg chg="mod">
          <ac:chgData name="Ziyan Han" userId="3a0290bb0867d812" providerId="LiveId" clId="{8D046DC2-696B-304E-B677-6DAD298906A7}" dt="2024-06-24T09:37:24.525" v="3683" actId="2711"/>
          <ac:spMkLst>
            <pc:docMk/>
            <pc:sldMk cId="1188956283" sldId="410"/>
            <ac:spMk id="2" creationId="{5F8C7D6E-AC02-7143-9CF2-B6F6240EAF8C}"/>
          </ac:spMkLst>
        </pc:spChg>
        <pc:spChg chg="del">
          <ac:chgData name="Ziyan Han" userId="3a0290bb0867d812" providerId="LiveId" clId="{8D046DC2-696B-304E-B677-6DAD298906A7}" dt="2024-06-23T09:49:30.207" v="625" actId="478"/>
          <ac:spMkLst>
            <pc:docMk/>
            <pc:sldMk cId="1188956283" sldId="410"/>
            <ac:spMk id="3" creationId="{E4FF078E-8017-4047-B1A0-84B366F27445}"/>
          </ac:spMkLst>
        </pc:spChg>
        <pc:spChg chg="add del mod">
          <ac:chgData name="Ziyan Han" userId="3a0290bb0867d812" providerId="LiveId" clId="{8D046DC2-696B-304E-B677-6DAD298906A7}" dt="2024-06-23T09:49:33.351" v="626" actId="478"/>
          <ac:spMkLst>
            <pc:docMk/>
            <pc:sldMk cId="1188956283" sldId="410"/>
            <ac:spMk id="4" creationId="{CBE0DA8F-3885-1D45-B674-5F1F55F2E704}"/>
          </ac:spMkLst>
        </pc:spChg>
        <pc:spChg chg="add mod">
          <ac:chgData name="Ziyan Han" userId="3a0290bb0867d812" providerId="LiveId" clId="{8D046DC2-696B-304E-B677-6DAD298906A7}" dt="2024-06-24T09:37:24.525" v="3683" actId="2711"/>
          <ac:spMkLst>
            <pc:docMk/>
            <pc:sldMk cId="1188956283" sldId="410"/>
            <ac:spMk id="5" creationId="{672FAFBF-A0DD-C74B-9FF1-835179BC0515}"/>
          </ac:spMkLst>
        </pc:spChg>
        <pc:spChg chg="mod">
          <ac:chgData name="Ziyan Han" userId="3a0290bb0867d812" providerId="LiveId" clId="{8D046DC2-696B-304E-B677-6DAD298906A7}" dt="2024-06-23T12:14:14.234" v="1280" actId="115"/>
          <ac:spMkLst>
            <pc:docMk/>
            <pc:sldMk cId="1188956283" sldId="410"/>
            <ac:spMk id="8" creationId="{CE77F964-777E-0D4E-9DC5-24846CDF39F8}"/>
          </ac:spMkLst>
        </pc:spChg>
        <pc:spChg chg="mod">
          <ac:chgData name="Ziyan Han" userId="3a0290bb0867d812" providerId="LiveId" clId="{8D046DC2-696B-304E-B677-6DAD298906A7}" dt="2024-06-23T12:14:13.997" v="1279" actId="115"/>
          <ac:spMkLst>
            <pc:docMk/>
            <pc:sldMk cId="1188956283" sldId="410"/>
            <ac:spMk id="11" creationId="{233050D0-8B64-E149-9434-FD7110B15621}"/>
          </ac:spMkLst>
        </pc:spChg>
        <pc:spChg chg="mod">
          <ac:chgData name="Ziyan Han" userId="3a0290bb0867d812" providerId="LiveId" clId="{8D046DC2-696B-304E-B677-6DAD298906A7}" dt="2024-06-23T12:14:13.489" v="1278" actId="115"/>
          <ac:spMkLst>
            <pc:docMk/>
            <pc:sldMk cId="1188956283" sldId="410"/>
            <ac:spMk id="14" creationId="{01749C93-1535-1344-A312-648D2309FD8E}"/>
          </ac:spMkLst>
        </pc:spChg>
        <pc:spChg chg="add mod">
          <ac:chgData name="Ziyan Han" userId="3a0290bb0867d812" providerId="LiveId" clId="{8D046DC2-696B-304E-B677-6DAD298906A7}" dt="2024-06-26T07:51:17.018" v="7448" actId="12"/>
          <ac:spMkLst>
            <pc:docMk/>
            <pc:sldMk cId="1188956283" sldId="410"/>
            <ac:spMk id="15" creationId="{6A39A806-0FAD-2E4B-9AC0-4379EB2B6E19}"/>
          </ac:spMkLst>
        </pc:spChg>
        <pc:spChg chg="mod">
          <ac:chgData name="Ziyan Han" userId="3a0290bb0867d812" providerId="LiveId" clId="{8D046DC2-696B-304E-B677-6DAD298906A7}" dt="2024-06-26T12:45:10.049" v="7449"/>
          <ac:spMkLst>
            <pc:docMk/>
            <pc:sldMk cId="1188956283" sldId="410"/>
            <ac:spMk id="18" creationId="{BB197AFC-452B-D342-8A9B-62A89949E589}"/>
          </ac:spMkLst>
        </pc:spChg>
        <pc:grpChg chg="add mod">
          <ac:chgData name="Ziyan Han" userId="3a0290bb0867d812" providerId="LiveId" clId="{8D046DC2-696B-304E-B677-6DAD298906A7}" dt="2024-06-24T09:37:24.525" v="3683" actId="2711"/>
          <ac:grpSpMkLst>
            <pc:docMk/>
            <pc:sldMk cId="1188956283" sldId="410"/>
            <ac:grpSpMk id="6" creationId="{AC4BE67E-0A5E-FD40-959E-184732A0262A}"/>
          </ac:grpSpMkLst>
        </pc:grpChg>
        <pc:grpChg chg="add mod">
          <ac:chgData name="Ziyan Han" userId="3a0290bb0867d812" providerId="LiveId" clId="{8D046DC2-696B-304E-B677-6DAD298906A7}" dt="2024-06-24T09:37:24.525" v="3683" actId="2711"/>
          <ac:grpSpMkLst>
            <pc:docMk/>
            <pc:sldMk cId="1188956283" sldId="410"/>
            <ac:grpSpMk id="9" creationId="{9F37D7CF-9F6C-954A-8FE2-4B40379A87D5}"/>
          </ac:grpSpMkLst>
        </pc:grpChg>
        <pc:grpChg chg="add mod">
          <ac:chgData name="Ziyan Han" userId="3a0290bb0867d812" providerId="LiveId" clId="{8D046DC2-696B-304E-B677-6DAD298906A7}" dt="2024-06-24T09:37:24.525" v="3683" actId="2711"/>
          <ac:grpSpMkLst>
            <pc:docMk/>
            <pc:sldMk cId="1188956283" sldId="410"/>
            <ac:grpSpMk id="12" creationId="{B2E63E35-3B5A-1E40-9187-3606E00626C9}"/>
          </ac:grpSpMkLst>
        </pc:grpChg>
        <pc:grpChg chg="add del mod">
          <ac:chgData name="Ziyan Han" userId="3a0290bb0867d812" providerId="LiveId" clId="{8D046DC2-696B-304E-B677-6DAD298906A7}" dt="2024-06-26T12:45:11.235" v="7450"/>
          <ac:grpSpMkLst>
            <pc:docMk/>
            <pc:sldMk cId="1188956283" sldId="410"/>
            <ac:grpSpMk id="16" creationId="{CC37C985-3AA5-E943-9BD6-1709B2767BB6}"/>
          </ac:grpSpMkLst>
        </pc:grpChg>
        <pc:picChg chg="mod">
          <ac:chgData name="Ziyan Han" userId="3a0290bb0867d812" providerId="LiveId" clId="{8D046DC2-696B-304E-B677-6DAD298906A7}" dt="2024-06-23T09:49:25.674" v="624"/>
          <ac:picMkLst>
            <pc:docMk/>
            <pc:sldMk cId="1188956283" sldId="410"/>
            <ac:picMk id="7" creationId="{3D111159-D64D-B54B-B445-CE84CCB518F9}"/>
          </ac:picMkLst>
        </pc:picChg>
        <pc:picChg chg="mod">
          <ac:chgData name="Ziyan Han" userId="3a0290bb0867d812" providerId="LiveId" clId="{8D046DC2-696B-304E-B677-6DAD298906A7}" dt="2024-06-23T09:49:25.674" v="624"/>
          <ac:picMkLst>
            <pc:docMk/>
            <pc:sldMk cId="1188956283" sldId="410"/>
            <ac:picMk id="10" creationId="{94BA8178-4540-8B43-B1E7-0EBB8026D811}"/>
          </ac:picMkLst>
        </pc:picChg>
        <pc:picChg chg="mod">
          <ac:chgData name="Ziyan Han" userId="3a0290bb0867d812" providerId="LiveId" clId="{8D046DC2-696B-304E-B677-6DAD298906A7}" dt="2024-06-23T09:49:25.674" v="624"/>
          <ac:picMkLst>
            <pc:docMk/>
            <pc:sldMk cId="1188956283" sldId="410"/>
            <ac:picMk id="13" creationId="{F036697A-7C89-0945-BE61-FB8BE67A3D09}"/>
          </ac:picMkLst>
        </pc:picChg>
        <pc:picChg chg="mod">
          <ac:chgData name="Ziyan Han" userId="3a0290bb0867d812" providerId="LiveId" clId="{8D046DC2-696B-304E-B677-6DAD298906A7}" dt="2024-06-26T12:45:10.049" v="7449"/>
          <ac:picMkLst>
            <pc:docMk/>
            <pc:sldMk cId="1188956283" sldId="410"/>
            <ac:picMk id="17" creationId="{62C0F645-0FF6-8D40-91FB-F4E5C1CB1242}"/>
          </ac:picMkLst>
        </pc:picChg>
      </pc:sldChg>
      <pc:sldChg chg="addSp delSp modSp add mod ord delAnim modAnim">
        <pc:chgData name="Ziyan Han" userId="3a0290bb0867d812" providerId="LiveId" clId="{8D046DC2-696B-304E-B677-6DAD298906A7}" dt="2024-06-24T09:38:10.640" v="3691" actId="1076"/>
        <pc:sldMkLst>
          <pc:docMk/>
          <pc:sldMk cId="378782512" sldId="411"/>
        </pc:sldMkLst>
        <pc:spChg chg="mod">
          <ac:chgData name="Ziyan Han" userId="3a0290bb0867d812" providerId="LiveId" clId="{8D046DC2-696B-304E-B677-6DAD298906A7}" dt="2024-06-24T09:37:51.423" v="3686" actId="403"/>
          <ac:spMkLst>
            <pc:docMk/>
            <pc:sldMk cId="378782512" sldId="411"/>
            <ac:spMk id="2" creationId="{00000000-0000-0000-0000-000000000000}"/>
          </ac:spMkLst>
        </pc:spChg>
        <pc:spChg chg="add mod">
          <ac:chgData name="Ziyan Han" userId="3a0290bb0867d812" providerId="LiveId" clId="{8D046DC2-696B-304E-B677-6DAD298906A7}" dt="2024-06-24T09:38:10.640" v="3691" actId="1076"/>
          <ac:spMkLst>
            <pc:docMk/>
            <pc:sldMk cId="378782512" sldId="411"/>
            <ac:spMk id="3" creationId="{9C430946-89AC-A444-9CE1-35B4494CD168}"/>
          </ac:spMkLst>
        </pc:spChg>
        <pc:spChg chg="mod">
          <ac:chgData name="Ziyan Han" userId="3a0290bb0867d812" providerId="LiveId" clId="{8D046DC2-696B-304E-B677-6DAD298906A7}" dt="2024-06-24T09:37:54.123" v="3687" actId="403"/>
          <ac:spMkLst>
            <pc:docMk/>
            <pc:sldMk cId="378782512" sldId="411"/>
            <ac:spMk id="4" creationId="{00000000-0000-0000-0000-000000000000}"/>
          </ac:spMkLst>
        </pc:spChg>
        <pc:spChg chg="mod">
          <ac:chgData name="Ziyan Han" userId="3a0290bb0867d812" providerId="LiveId" clId="{8D046DC2-696B-304E-B677-6DAD298906A7}" dt="2024-06-24T09:37:56.508" v="3688" actId="403"/>
          <ac:spMkLst>
            <pc:docMk/>
            <pc:sldMk cId="378782512" sldId="411"/>
            <ac:spMk id="6" creationId="{00000000-0000-0000-0000-000000000000}"/>
          </ac:spMkLst>
        </pc:spChg>
        <pc:spChg chg="mod">
          <ac:chgData name="Ziyan Han" userId="3a0290bb0867d812" providerId="LiveId" clId="{8D046DC2-696B-304E-B677-6DAD298906A7}" dt="2024-06-24T09:37:59.299" v="3689" actId="403"/>
          <ac:spMkLst>
            <pc:docMk/>
            <pc:sldMk cId="378782512" sldId="411"/>
            <ac:spMk id="7" creationId="{00000000-0000-0000-0000-000000000000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8" creationId="{00000000-0000-0000-0000-000000000000}"/>
          </ac:spMkLst>
        </pc:spChg>
        <pc:spChg chg="mod">
          <ac:chgData name="Ziyan Han" userId="3a0290bb0867d812" providerId="LiveId" clId="{8D046DC2-696B-304E-B677-6DAD298906A7}" dt="2024-06-24T07:00:57.792" v="1676" actId="1076"/>
          <ac:spMkLst>
            <pc:docMk/>
            <pc:sldMk cId="378782512" sldId="411"/>
            <ac:spMk id="10" creationId="{00000000-0000-0000-0000-000000000000}"/>
          </ac:spMkLst>
        </pc:spChg>
        <pc:spChg chg="mod">
          <ac:chgData name="Ziyan Han" userId="3a0290bb0867d812" providerId="LiveId" clId="{8D046DC2-696B-304E-B677-6DAD298906A7}" dt="2024-06-24T07:00:57.792" v="1676" actId="1076"/>
          <ac:spMkLst>
            <pc:docMk/>
            <pc:sldMk cId="378782512" sldId="411"/>
            <ac:spMk id="11" creationId="{00000000-0000-0000-0000-000000000000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12" creationId="{00000000-0000-0000-0000-000000000000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13" creationId="{00000000-0000-0000-0000-000000000000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14" creationId="{00000000-0000-0000-0000-000000000000}"/>
          </ac:spMkLst>
        </pc:spChg>
        <pc:spChg chg="mod">
          <ac:chgData name="Ziyan Han" userId="3a0290bb0867d812" providerId="LiveId" clId="{8D046DC2-696B-304E-B677-6DAD298906A7}" dt="2024-06-24T09:37:44.667" v="3685" actId="2711"/>
          <ac:spMkLst>
            <pc:docMk/>
            <pc:sldMk cId="378782512" sldId="411"/>
            <ac:spMk id="15" creationId="{5D4494A1-1798-F744-B2E3-668D40DB4595}"/>
          </ac:spMkLst>
        </pc:spChg>
        <pc:spChg chg="mod">
          <ac:chgData name="Ziyan Han" userId="3a0290bb0867d812" providerId="LiveId" clId="{8D046DC2-696B-304E-B677-6DAD298906A7}" dt="2024-06-24T09:37:44.667" v="3685" actId="2711"/>
          <ac:spMkLst>
            <pc:docMk/>
            <pc:sldMk cId="378782512" sldId="411"/>
            <ac:spMk id="18" creationId="{AE6A146E-14D3-BA45-A3B7-DB47C06D0DC0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20" creationId="{758C1DA6-0EF0-7244-BA2C-7EF566B96BCB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21" creationId="{34CD435C-83E4-A848-8C51-0171CE7C9733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22" creationId="{ED06447D-5DDE-984C-AC13-A4DEFE5194AF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24" creationId="{62E810D8-E4EF-E54A-8081-5493B6D3D1EB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26" creationId="{C1A59B0D-6F04-9D45-AFD2-D68C9D56FC31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28" creationId="{C298B28D-4420-ED48-8DA6-FEA1DBD12AFB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29" creationId="{F4F0A3A4-42E1-9F4D-8BBA-8335428C413F}"/>
          </ac:spMkLst>
        </pc:spChg>
        <pc:spChg chg="del">
          <ac:chgData name="Ziyan Han" userId="3a0290bb0867d812" providerId="LiveId" clId="{8D046DC2-696B-304E-B677-6DAD298906A7}" dt="2024-06-23T12:11:56.945" v="1223" actId="478"/>
          <ac:spMkLst>
            <pc:docMk/>
            <pc:sldMk cId="378782512" sldId="411"/>
            <ac:spMk id="30" creationId="{D485DA28-5F73-AF40-82E9-9B15469A541F}"/>
          </ac:spMkLst>
        </pc:spChg>
        <pc:grpChg chg="add mod">
          <ac:chgData name="Ziyan Han" userId="3a0290bb0867d812" providerId="LiveId" clId="{8D046DC2-696B-304E-B677-6DAD298906A7}" dt="2024-06-24T09:37:44.667" v="3685" actId="2711"/>
          <ac:grpSpMkLst>
            <pc:docMk/>
            <pc:sldMk cId="378782512" sldId="411"/>
            <ac:grpSpMk id="5" creationId="{9E294C10-2723-FF44-A284-0DC416C7E40F}"/>
          </ac:grpSpMkLst>
        </pc:grpChg>
      </pc:sldChg>
      <pc:sldChg chg="new del">
        <pc:chgData name="Ziyan Han" userId="3a0290bb0867d812" providerId="LiveId" clId="{8D046DC2-696B-304E-B677-6DAD298906A7}" dt="2024-06-23T12:24:06.818" v="1300" actId="2696"/>
        <pc:sldMkLst>
          <pc:docMk/>
          <pc:sldMk cId="4186994839" sldId="412"/>
        </pc:sldMkLst>
      </pc:sldChg>
      <pc:sldChg chg="addSp delSp modSp add mod ord modNotesTx">
        <pc:chgData name="Ziyan Han" userId="3a0290bb0867d812" providerId="LiveId" clId="{8D046DC2-696B-304E-B677-6DAD298906A7}" dt="2024-06-24T09:40:48.330" v="3733" actId="2711"/>
        <pc:sldMkLst>
          <pc:docMk/>
          <pc:sldMk cId="925388804" sldId="413"/>
        </pc:sldMkLst>
        <pc:spChg chg="mod">
          <ac:chgData name="Ziyan Han" userId="3a0290bb0867d812" providerId="LiveId" clId="{8D046DC2-696B-304E-B677-6DAD298906A7}" dt="2024-06-24T09:40:48.330" v="3733" actId="2711"/>
          <ac:spMkLst>
            <pc:docMk/>
            <pc:sldMk cId="925388804" sldId="413"/>
            <ac:spMk id="2" creationId="{4D2D1BF2-617D-754C-A2F5-413DB96094A1}"/>
          </ac:spMkLst>
        </pc:spChg>
        <pc:spChg chg="mod">
          <ac:chgData name="Ziyan Han" userId="3a0290bb0867d812" providerId="LiveId" clId="{8D046DC2-696B-304E-B677-6DAD298906A7}" dt="2024-06-24T09:40:48.330" v="3733" actId="2711"/>
          <ac:spMkLst>
            <pc:docMk/>
            <pc:sldMk cId="925388804" sldId="413"/>
            <ac:spMk id="3" creationId="{007C3E02-E725-E94B-9CAF-D67393AB82CD}"/>
          </ac:spMkLst>
        </pc:spChg>
        <pc:spChg chg="del">
          <ac:chgData name="Ziyan Han" userId="3a0290bb0867d812" providerId="LiveId" clId="{8D046DC2-696B-304E-B677-6DAD298906A7}" dt="2024-06-23T12:24:35.803" v="1312" actId="478"/>
          <ac:spMkLst>
            <pc:docMk/>
            <pc:sldMk cId="925388804" sldId="413"/>
            <ac:spMk id="13" creationId="{F17E8048-DBCB-AD40-A031-2230417176C9}"/>
          </ac:spMkLst>
        </pc:spChg>
        <pc:spChg chg="del">
          <ac:chgData name="Ziyan Han" userId="3a0290bb0867d812" providerId="LiveId" clId="{8D046DC2-696B-304E-B677-6DAD298906A7}" dt="2024-06-23T12:24:35.803" v="1312" actId="478"/>
          <ac:spMkLst>
            <pc:docMk/>
            <pc:sldMk cId="925388804" sldId="413"/>
            <ac:spMk id="14" creationId="{DD535912-365C-E847-B5AC-C90B4C86BAFB}"/>
          </ac:spMkLst>
        </pc:spChg>
        <pc:spChg chg="del">
          <ac:chgData name="Ziyan Han" userId="3a0290bb0867d812" providerId="LiveId" clId="{8D046DC2-696B-304E-B677-6DAD298906A7}" dt="2024-06-23T12:24:35.803" v="1312" actId="478"/>
          <ac:spMkLst>
            <pc:docMk/>
            <pc:sldMk cId="925388804" sldId="413"/>
            <ac:spMk id="15" creationId="{047CFF0E-F03D-A44D-BA2D-129F57CBC268}"/>
          </ac:spMkLst>
        </pc:spChg>
        <pc:spChg chg="del">
          <ac:chgData name="Ziyan Han" userId="3a0290bb0867d812" providerId="LiveId" clId="{8D046DC2-696B-304E-B677-6DAD298906A7}" dt="2024-06-23T12:24:34.006" v="1311" actId="478"/>
          <ac:spMkLst>
            <pc:docMk/>
            <pc:sldMk cId="925388804" sldId="413"/>
            <ac:spMk id="19" creationId="{17F4AFE8-22E7-7747-B5B1-000F98C58124}"/>
          </ac:spMkLst>
        </pc:spChg>
        <pc:spChg chg="del">
          <ac:chgData name="Ziyan Han" userId="3a0290bb0867d812" providerId="LiveId" clId="{8D046DC2-696B-304E-B677-6DAD298906A7}" dt="2024-06-23T12:24:35.803" v="1312" actId="478"/>
          <ac:spMkLst>
            <pc:docMk/>
            <pc:sldMk cId="925388804" sldId="413"/>
            <ac:spMk id="20" creationId="{5AA68300-98AF-CC44-BE0F-3945C6C80590}"/>
          </ac:spMkLst>
        </pc:spChg>
        <pc:spChg chg="del">
          <ac:chgData name="Ziyan Han" userId="3a0290bb0867d812" providerId="LiveId" clId="{8D046DC2-696B-304E-B677-6DAD298906A7}" dt="2024-06-23T12:24:37.789" v="1313" actId="478"/>
          <ac:spMkLst>
            <pc:docMk/>
            <pc:sldMk cId="925388804" sldId="413"/>
            <ac:spMk id="21" creationId="{F16183A0-28D5-1C4D-87E0-BAA9301D8516}"/>
          </ac:spMkLst>
        </pc:spChg>
        <pc:spChg chg="del">
          <ac:chgData name="Ziyan Han" userId="3a0290bb0867d812" providerId="LiveId" clId="{8D046DC2-696B-304E-B677-6DAD298906A7}" dt="2024-06-23T12:24:35.803" v="1312" actId="478"/>
          <ac:spMkLst>
            <pc:docMk/>
            <pc:sldMk cId="925388804" sldId="413"/>
            <ac:spMk id="22" creationId="{AE17497D-516E-264B-A9B7-79DFFC0D19D1}"/>
          </ac:spMkLst>
        </pc:spChg>
        <pc:spChg chg="del">
          <ac:chgData name="Ziyan Han" userId="3a0290bb0867d812" providerId="LiveId" clId="{8D046DC2-696B-304E-B677-6DAD298906A7}" dt="2024-06-23T12:24:35.803" v="1312" actId="478"/>
          <ac:spMkLst>
            <pc:docMk/>
            <pc:sldMk cId="925388804" sldId="413"/>
            <ac:spMk id="23" creationId="{CBCA9171-BB0D-9C45-8998-F0D5273501F1}"/>
          </ac:spMkLst>
        </pc:spChg>
        <pc:spChg chg="del">
          <ac:chgData name="Ziyan Han" userId="3a0290bb0867d812" providerId="LiveId" clId="{8D046DC2-696B-304E-B677-6DAD298906A7}" dt="2024-06-23T12:24:39.590" v="1314" actId="478"/>
          <ac:spMkLst>
            <pc:docMk/>
            <pc:sldMk cId="925388804" sldId="413"/>
            <ac:spMk id="27" creationId="{3C982404-F373-6848-A4B2-E6829BD8E99B}"/>
          </ac:spMkLst>
        </pc:spChg>
        <pc:picChg chg="add mod">
          <ac:chgData name="Ziyan Han" userId="3a0290bb0867d812" providerId="LiveId" clId="{8D046DC2-696B-304E-B677-6DAD298906A7}" dt="2024-06-24T09:40:48.330" v="3733" actId="2711"/>
          <ac:picMkLst>
            <pc:docMk/>
            <pc:sldMk cId="925388804" sldId="413"/>
            <ac:picMk id="4" creationId="{A76D8F09-49D4-064B-AC6F-13C20BAF32F6}"/>
          </ac:picMkLst>
        </pc:picChg>
      </pc:sldChg>
      <pc:sldChg chg="modSp add mod">
        <pc:chgData name="Ziyan Han" userId="3a0290bb0867d812" providerId="LiveId" clId="{8D046DC2-696B-304E-B677-6DAD298906A7}" dt="2024-06-23T12:36:34.968" v="1390" actId="1076"/>
        <pc:sldMkLst>
          <pc:docMk/>
          <pc:sldMk cId="1612192146" sldId="414"/>
        </pc:sldMkLst>
        <pc:spChg chg="mod">
          <ac:chgData name="Ziyan Han" userId="3a0290bb0867d812" providerId="LiveId" clId="{8D046DC2-696B-304E-B677-6DAD298906A7}" dt="2024-06-23T12:35:14.194" v="1353" actId="27636"/>
          <ac:spMkLst>
            <pc:docMk/>
            <pc:sldMk cId="1612192146" sldId="414"/>
            <ac:spMk id="2" creationId="{FB59B3BE-B6DA-187E-D4F1-06B3FAA60C9D}"/>
          </ac:spMkLst>
        </pc:spChg>
        <pc:spChg chg="mod">
          <ac:chgData name="Ziyan Han" userId="3a0290bb0867d812" providerId="LiveId" clId="{8D046DC2-696B-304E-B677-6DAD298906A7}" dt="2024-06-23T12:36:02.138" v="1386" actId="20577"/>
          <ac:spMkLst>
            <pc:docMk/>
            <pc:sldMk cId="1612192146" sldId="414"/>
            <ac:spMk id="4" creationId="{846CA63C-E1DF-0AAD-0FD8-71027E727C44}"/>
          </ac:spMkLst>
        </pc:spChg>
        <pc:grpChg chg="mod">
          <ac:chgData name="Ziyan Han" userId="3a0290bb0867d812" providerId="LiveId" clId="{8D046DC2-696B-304E-B677-6DAD298906A7}" dt="2024-06-23T12:36:34.968" v="1390" actId="1076"/>
          <ac:grpSpMkLst>
            <pc:docMk/>
            <pc:sldMk cId="1612192146" sldId="414"/>
            <ac:grpSpMk id="3" creationId="{74A21600-92A6-4760-8206-419F325FD2E8}"/>
          </ac:grpSpMkLst>
        </pc:grpChg>
        <pc:picChg chg="mod">
          <ac:chgData name="Ziyan Han" userId="3a0290bb0867d812" providerId="LiveId" clId="{8D046DC2-696B-304E-B677-6DAD298906A7}" dt="2024-06-23T12:36:30.128" v="1389" actId="1076"/>
          <ac:picMkLst>
            <pc:docMk/>
            <pc:sldMk cId="1612192146" sldId="414"/>
            <ac:picMk id="9" creationId="{8F9B9E63-1741-FA7F-E242-31F5B04CB2B1}"/>
          </ac:picMkLst>
        </pc:picChg>
      </pc:sldChg>
      <pc:sldChg chg="addSp delSp modSp add mod">
        <pc:chgData name="Ziyan Han" userId="3a0290bb0867d812" providerId="LiveId" clId="{8D046DC2-696B-304E-B677-6DAD298906A7}" dt="2024-06-25T07:59:45.546" v="4861" actId="20577"/>
        <pc:sldMkLst>
          <pc:docMk/>
          <pc:sldMk cId="709961529" sldId="415"/>
        </pc:sldMkLst>
        <pc:spChg chg="mod">
          <ac:chgData name="Ziyan Han" userId="3a0290bb0867d812" providerId="LiveId" clId="{8D046DC2-696B-304E-B677-6DAD298906A7}" dt="2024-06-24T09:43:43.236" v="3776" actId="2711"/>
          <ac:spMkLst>
            <pc:docMk/>
            <pc:sldMk cId="709961529" sldId="415"/>
            <ac:spMk id="2" creationId="{BF6AB0C3-8C2F-3C7A-A3F4-97667644F944}"/>
          </ac:spMkLst>
        </pc:spChg>
        <pc:spChg chg="del">
          <ac:chgData name="Ziyan Han" userId="3a0290bb0867d812" providerId="LiveId" clId="{8D046DC2-696B-304E-B677-6DAD298906A7}" dt="2024-06-24T07:33:05.456" v="2433" actId="478"/>
          <ac:spMkLst>
            <pc:docMk/>
            <pc:sldMk cId="709961529" sldId="415"/>
            <ac:spMk id="9" creationId="{83F85A18-4AE4-2F62-1E46-5C48D0D30AF5}"/>
          </ac:spMkLst>
        </pc:spChg>
        <pc:spChg chg="del">
          <ac:chgData name="Ziyan Han" userId="3a0290bb0867d812" providerId="LiveId" clId="{8D046DC2-696B-304E-B677-6DAD298906A7}" dt="2024-06-24T07:33:07.917" v="2434" actId="478"/>
          <ac:spMkLst>
            <pc:docMk/>
            <pc:sldMk cId="709961529" sldId="415"/>
            <ac:spMk id="10" creationId="{B77CE5F0-B684-ADF6-5090-2A43A750B8D2}"/>
          </ac:spMkLst>
        </pc:spChg>
        <pc:spChg chg="del">
          <ac:chgData name="Ziyan Han" userId="3a0290bb0867d812" providerId="LiveId" clId="{8D046DC2-696B-304E-B677-6DAD298906A7}" dt="2024-06-24T07:33:07.917" v="2434" actId="478"/>
          <ac:spMkLst>
            <pc:docMk/>
            <pc:sldMk cId="709961529" sldId="415"/>
            <ac:spMk id="11" creationId="{CAE13E2B-0DD9-D9D1-4223-5615B4BECFE1}"/>
          </ac:spMkLst>
        </pc:spChg>
        <pc:spChg chg="del">
          <ac:chgData name="Ziyan Han" userId="3a0290bb0867d812" providerId="LiveId" clId="{8D046DC2-696B-304E-B677-6DAD298906A7}" dt="2024-06-24T07:33:07.917" v="2434" actId="478"/>
          <ac:spMkLst>
            <pc:docMk/>
            <pc:sldMk cId="709961529" sldId="415"/>
            <ac:spMk id="12" creationId="{47F518F2-E7E7-CADD-CE09-B2B78BD506F1}"/>
          </ac:spMkLst>
        </pc:spChg>
        <pc:spChg chg="add mod">
          <ac:chgData name="Ziyan Han" userId="3a0290bb0867d812" providerId="LiveId" clId="{8D046DC2-696B-304E-B677-6DAD298906A7}" dt="2024-06-25T07:59:45.546" v="4861" actId="20577"/>
          <ac:spMkLst>
            <pc:docMk/>
            <pc:sldMk cId="709961529" sldId="415"/>
            <ac:spMk id="14" creationId="{B26CF634-B021-144A-AECF-46A1D9AAE6FF}"/>
          </ac:spMkLst>
        </pc:spChg>
        <pc:spChg chg="mod">
          <ac:chgData name="Ziyan Han" userId="3a0290bb0867d812" providerId="LiveId" clId="{8D046DC2-696B-304E-B677-6DAD298906A7}" dt="2024-06-24T09:43:43.236" v="3776" actId="2711"/>
          <ac:spMkLst>
            <pc:docMk/>
            <pc:sldMk cId="709961529" sldId="415"/>
            <ac:spMk id="17" creationId="{EF406FAB-0679-ED1B-A60F-4D9D75B30D97}"/>
          </ac:spMkLst>
        </pc:spChg>
        <pc:spChg chg="del mod">
          <ac:chgData name="Ziyan Han" userId="3a0290bb0867d812" providerId="LiveId" clId="{8D046DC2-696B-304E-B677-6DAD298906A7}" dt="2024-06-24T08:06:47.449" v="2535" actId="478"/>
          <ac:spMkLst>
            <pc:docMk/>
            <pc:sldMk cId="709961529" sldId="415"/>
            <ac:spMk id="18" creationId="{BF0277A0-A578-8EBD-37F2-BB3F45960826}"/>
          </ac:spMkLst>
        </pc:spChg>
        <pc:spChg chg="mod">
          <ac:chgData name="Ziyan Han" userId="3a0290bb0867d812" providerId="LiveId" clId="{8D046DC2-696B-304E-B677-6DAD298906A7}" dt="2024-06-24T10:48:07.989" v="3954" actId="692"/>
          <ac:spMkLst>
            <pc:docMk/>
            <pc:sldMk cId="709961529" sldId="415"/>
            <ac:spMk id="19" creationId="{185FE895-8026-7C8E-3269-B09795801DBA}"/>
          </ac:spMkLst>
        </pc:spChg>
        <pc:spChg chg="mod">
          <ac:chgData name="Ziyan Han" userId="3a0290bb0867d812" providerId="LiveId" clId="{8D046DC2-696B-304E-B677-6DAD298906A7}" dt="2024-06-24T09:43:43.236" v="3776" actId="2711"/>
          <ac:spMkLst>
            <pc:docMk/>
            <pc:sldMk cId="709961529" sldId="415"/>
            <ac:spMk id="21" creationId="{09C3FB86-92BD-432F-B71B-3E289ABB6FBB}"/>
          </ac:spMkLst>
        </pc:spChg>
        <pc:spChg chg="mod">
          <ac:chgData name="Ziyan Han" userId="3a0290bb0867d812" providerId="LiveId" clId="{8D046DC2-696B-304E-B677-6DAD298906A7}" dt="2024-06-24T09:43:47.446" v="3777" actId="403"/>
          <ac:spMkLst>
            <pc:docMk/>
            <pc:sldMk cId="709961529" sldId="415"/>
            <ac:spMk id="22" creationId="{FBBBE534-93A2-5E4C-B684-FB935EE4A825}"/>
          </ac:spMkLst>
        </pc:spChg>
        <pc:grpChg chg="add mod">
          <ac:chgData name="Ziyan Han" userId="3a0290bb0867d812" providerId="LiveId" clId="{8D046DC2-696B-304E-B677-6DAD298906A7}" dt="2024-06-24T08:06:50.149" v="2536"/>
          <ac:grpSpMkLst>
            <pc:docMk/>
            <pc:sldMk cId="709961529" sldId="415"/>
            <ac:grpSpMk id="15" creationId="{05DAFBD2-4305-4643-9266-7C82A0C47E67}"/>
          </ac:grpSpMkLst>
        </pc:grpChg>
        <pc:picChg chg="del">
          <ac:chgData name="Ziyan Han" userId="3a0290bb0867d812" providerId="LiveId" clId="{8D046DC2-696B-304E-B677-6DAD298906A7}" dt="2024-06-24T08:06:46.132" v="2534" actId="478"/>
          <ac:picMkLst>
            <pc:docMk/>
            <pc:sldMk cId="709961529" sldId="415"/>
            <ac:picMk id="4" creationId="{F3596554-4494-A49D-F710-40FFE05E9B31}"/>
          </ac:picMkLst>
        </pc:picChg>
        <pc:picChg chg="del">
          <ac:chgData name="Ziyan Han" userId="3a0290bb0867d812" providerId="LiveId" clId="{8D046DC2-696B-304E-B677-6DAD298906A7}" dt="2024-06-24T08:06:43.526" v="2532" actId="478"/>
          <ac:picMkLst>
            <pc:docMk/>
            <pc:sldMk cId="709961529" sldId="415"/>
            <ac:picMk id="6" creationId="{36F1064E-328D-7CD4-9101-5CB2AF55411A}"/>
          </ac:picMkLst>
        </pc:picChg>
        <pc:picChg chg="mod">
          <ac:chgData name="Ziyan Han" userId="3a0290bb0867d812" providerId="LiveId" clId="{8D046DC2-696B-304E-B677-6DAD298906A7}" dt="2024-06-24T08:06:50.149" v="2536"/>
          <ac:picMkLst>
            <pc:docMk/>
            <pc:sldMk cId="709961529" sldId="415"/>
            <ac:picMk id="20" creationId="{44ECD714-7B8C-2442-AD38-0AA9F73ECEEC}"/>
          </ac:picMkLst>
        </pc:picChg>
      </pc:sldChg>
      <pc:sldChg chg="addSp delSp modSp add mod">
        <pc:chgData name="Ziyan Han" userId="3a0290bb0867d812" providerId="LiveId" clId="{8D046DC2-696B-304E-B677-6DAD298906A7}" dt="2024-06-24T10:48:13.318" v="3956" actId="692"/>
        <pc:sldMkLst>
          <pc:docMk/>
          <pc:sldMk cId="3408088365" sldId="416"/>
        </pc:sldMkLst>
        <pc:spChg chg="mod">
          <ac:chgData name="Ziyan Han" userId="3a0290bb0867d812" providerId="LiveId" clId="{8D046DC2-696B-304E-B677-6DAD298906A7}" dt="2024-06-24T09:44:22.164" v="3783" actId="2711"/>
          <ac:spMkLst>
            <pc:docMk/>
            <pc:sldMk cId="3408088365" sldId="416"/>
            <ac:spMk id="2" creationId="{BF6AB0C3-8C2F-3C7A-A3F4-97667644F944}"/>
          </ac:spMkLst>
        </pc:spChg>
        <pc:spChg chg="add mod">
          <ac:chgData name="Ziyan Han" userId="3a0290bb0867d812" providerId="LiveId" clId="{8D046DC2-696B-304E-B677-6DAD298906A7}" dt="2024-06-24T09:44:22.164" v="3783" actId="2711"/>
          <ac:spMkLst>
            <pc:docMk/>
            <pc:sldMk cId="3408088365" sldId="416"/>
            <ac:spMk id="11" creationId="{CA2F2548-A602-CC44-907B-499EBEA85AD7}"/>
          </ac:spMkLst>
        </pc:spChg>
        <pc:spChg chg="del">
          <ac:chgData name="Ziyan Han" userId="3a0290bb0867d812" providerId="LiveId" clId="{8D046DC2-696B-304E-B677-6DAD298906A7}" dt="2024-06-24T08:15:13.439" v="2637" actId="478"/>
          <ac:spMkLst>
            <pc:docMk/>
            <pc:sldMk cId="3408088365" sldId="416"/>
            <ac:spMk id="14" creationId="{B26CF634-B021-144A-AECF-46A1D9AAE6FF}"/>
          </ac:spMkLst>
        </pc:spChg>
        <pc:spChg chg="mod">
          <ac:chgData name="Ziyan Han" userId="3a0290bb0867d812" providerId="LiveId" clId="{8D046DC2-696B-304E-B677-6DAD298906A7}" dt="2024-06-24T08:07:21.354" v="2546" actId="1038"/>
          <ac:spMkLst>
            <pc:docMk/>
            <pc:sldMk cId="3408088365" sldId="416"/>
            <ac:spMk id="15" creationId="{EB425A33-C1FC-2C4B-AA0A-44F515E4BF06}"/>
          </ac:spMkLst>
        </pc:spChg>
        <pc:spChg chg="mod">
          <ac:chgData name="Ziyan Han" userId="3a0290bb0867d812" providerId="LiveId" clId="{8D046DC2-696B-304E-B677-6DAD298906A7}" dt="2024-06-24T09:44:22.164" v="3783" actId="2711"/>
          <ac:spMkLst>
            <pc:docMk/>
            <pc:sldMk cId="3408088365" sldId="416"/>
            <ac:spMk id="17" creationId="{EF406FAB-0679-ED1B-A60F-4D9D75B30D97}"/>
          </ac:spMkLst>
        </pc:spChg>
        <pc:spChg chg="del">
          <ac:chgData name="Ziyan Han" userId="3a0290bb0867d812" providerId="LiveId" clId="{8D046DC2-696B-304E-B677-6DAD298906A7}" dt="2024-06-24T08:07:00.266" v="2538" actId="478"/>
          <ac:spMkLst>
            <pc:docMk/>
            <pc:sldMk cId="3408088365" sldId="416"/>
            <ac:spMk id="18" creationId="{BF0277A0-A578-8EBD-37F2-BB3F45960826}"/>
          </ac:spMkLst>
        </pc:spChg>
        <pc:spChg chg="mod">
          <ac:chgData name="Ziyan Han" userId="3a0290bb0867d812" providerId="LiveId" clId="{8D046DC2-696B-304E-B677-6DAD298906A7}" dt="2024-06-24T10:48:13.318" v="3956" actId="692"/>
          <ac:spMkLst>
            <pc:docMk/>
            <pc:sldMk cId="3408088365" sldId="416"/>
            <ac:spMk id="19" creationId="{185FE895-8026-7C8E-3269-B09795801DBA}"/>
          </ac:spMkLst>
        </pc:spChg>
        <pc:spChg chg="mod">
          <ac:chgData name="Ziyan Han" userId="3a0290bb0867d812" providerId="LiveId" clId="{8D046DC2-696B-304E-B677-6DAD298906A7}" dt="2024-06-24T09:44:22.164" v="3783" actId="2711"/>
          <ac:spMkLst>
            <pc:docMk/>
            <pc:sldMk cId="3408088365" sldId="416"/>
            <ac:spMk id="21" creationId="{09C3FB86-92BD-432F-B71B-3E289ABB6FBB}"/>
          </ac:spMkLst>
        </pc:spChg>
        <pc:spChg chg="mod">
          <ac:chgData name="Ziyan Han" userId="3a0290bb0867d812" providerId="LiveId" clId="{8D046DC2-696B-304E-B677-6DAD298906A7}" dt="2024-06-24T09:44:24.844" v="3784" actId="403"/>
          <ac:spMkLst>
            <pc:docMk/>
            <pc:sldMk cId="3408088365" sldId="416"/>
            <ac:spMk id="23" creationId="{BAA8AA1E-E08F-CB4F-928F-034CE707BF69}"/>
          </ac:spMkLst>
        </pc:spChg>
        <pc:grpChg chg="add del mod">
          <ac:chgData name="Ziyan Han" userId="3a0290bb0867d812" providerId="LiveId" clId="{8D046DC2-696B-304E-B677-6DAD298906A7}" dt="2024-06-24T08:07:35.031" v="2549" actId="478"/>
          <ac:grpSpMkLst>
            <pc:docMk/>
            <pc:sldMk cId="3408088365" sldId="416"/>
            <ac:grpSpMk id="12" creationId="{533248AB-C2A9-144F-81CC-33AA09B48707}"/>
          </ac:grpSpMkLst>
        </pc:grpChg>
        <pc:grpChg chg="add mod">
          <ac:chgData name="Ziyan Han" userId="3a0290bb0867d812" providerId="LiveId" clId="{8D046DC2-696B-304E-B677-6DAD298906A7}" dt="2024-06-24T08:07:35.458" v="2550"/>
          <ac:grpSpMkLst>
            <pc:docMk/>
            <pc:sldMk cId="3408088365" sldId="416"/>
            <ac:grpSpMk id="20" creationId="{4137BA69-392B-C74B-8921-19764673C3E4}"/>
          </ac:grpSpMkLst>
        </pc:grpChg>
        <pc:picChg chg="del">
          <ac:chgData name="Ziyan Han" userId="3a0290bb0867d812" providerId="LiveId" clId="{8D046DC2-696B-304E-B677-6DAD298906A7}" dt="2024-06-24T08:06:58.941" v="2537" actId="478"/>
          <ac:picMkLst>
            <pc:docMk/>
            <pc:sldMk cId="3408088365" sldId="416"/>
            <ac:picMk id="4" creationId="{F3596554-4494-A49D-F710-40FFE05E9B31}"/>
          </ac:picMkLst>
        </pc:picChg>
        <pc:picChg chg="del">
          <ac:chgData name="Ziyan Han" userId="3a0290bb0867d812" providerId="LiveId" clId="{8D046DC2-696B-304E-B677-6DAD298906A7}" dt="2024-06-24T08:07:00.734" v="2539" actId="478"/>
          <ac:picMkLst>
            <pc:docMk/>
            <pc:sldMk cId="3408088365" sldId="416"/>
            <ac:picMk id="6" creationId="{36F1064E-328D-7CD4-9101-5CB2AF55411A}"/>
          </ac:picMkLst>
        </pc:picChg>
        <pc:picChg chg="mod">
          <ac:chgData name="Ziyan Han" userId="3a0290bb0867d812" providerId="LiveId" clId="{8D046DC2-696B-304E-B677-6DAD298906A7}" dt="2024-06-24T08:07:08.846" v="2541" actId="14100"/>
          <ac:picMkLst>
            <pc:docMk/>
            <pc:sldMk cId="3408088365" sldId="416"/>
            <ac:picMk id="13" creationId="{45703801-92DE-5A46-8840-1ACEB2CEB763}"/>
          </ac:picMkLst>
        </pc:picChg>
        <pc:picChg chg="mod">
          <ac:chgData name="Ziyan Han" userId="3a0290bb0867d812" providerId="LiveId" clId="{8D046DC2-696B-304E-B677-6DAD298906A7}" dt="2024-06-24T08:07:35.458" v="2550"/>
          <ac:picMkLst>
            <pc:docMk/>
            <pc:sldMk cId="3408088365" sldId="416"/>
            <ac:picMk id="22" creationId="{70E42C10-1F60-C943-9E0C-E1091B9CC76B}"/>
          </ac:picMkLst>
        </pc:picChg>
      </pc:sldChg>
      <pc:sldChg chg="addSp delSp modSp add mod">
        <pc:chgData name="Ziyan Han" userId="3a0290bb0867d812" providerId="LiveId" clId="{8D046DC2-696B-304E-B677-6DAD298906A7}" dt="2024-06-24T10:48:17.059" v="3958" actId="692"/>
        <pc:sldMkLst>
          <pc:docMk/>
          <pc:sldMk cId="4176569597" sldId="417"/>
        </pc:sldMkLst>
        <pc:spChg chg="mod">
          <ac:chgData name="Ziyan Han" userId="3a0290bb0867d812" providerId="LiveId" clId="{8D046DC2-696B-304E-B677-6DAD298906A7}" dt="2024-06-24T09:44:37.394" v="3785" actId="2711"/>
          <ac:spMkLst>
            <pc:docMk/>
            <pc:sldMk cId="4176569597" sldId="417"/>
            <ac:spMk id="2" creationId="{BF6AB0C3-8C2F-3C7A-A3F4-97667644F944}"/>
          </ac:spMkLst>
        </pc:spChg>
        <pc:spChg chg="mod">
          <ac:chgData name="Ziyan Han" userId="3a0290bb0867d812" providerId="LiveId" clId="{8D046DC2-696B-304E-B677-6DAD298906A7}" dt="2024-06-24T09:44:52.983" v="3802" actId="20577"/>
          <ac:spMkLst>
            <pc:docMk/>
            <pc:sldMk cId="4176569597" sldId="417"/>
            <ac:spMk id="11" creationId="{CA2F2548-A602-CC44-907B-499EBEA85AD7}"/>
          </ac:spMkLst>
        </pc:spChg>
        <pc:spChg chg="del">
          <ac:chgData name="Ziyan Han" userId="3a0290bb0867d812" providerId="LiveId" clId="{8D046DC2-696B-304E-B677-6DAD298906A7}" dt="2024-06-24T08:15:23.290" v="2638" actId="478"/>
          <ac:spMkLst>
            <pc:docMk/>
            <pc:sldMk cId="4176569597" sldId="417"/>
            <ac:spMk id="14" creationId="{B26CF634-B021-144A-AECF-46A1D9AAE6FF}"/>
          </ac:spMkLst>
        </pc:spChg>
        <pc:spChg chg="mod">
          <ac:chgData name="Ziyan Han" userId="3a0290bb0867d812" providerId="LiveId" clId="{8D046DC2-696B-304E-B677-6DAD298906A7}" dt="2024-06-24T09:44:40.534" v="3786" actId="403"/>
          <ac:spMkLst>
            <pc:docMk/>
            <pc:sldMk cId="4176569597" sldId="417"/>
            <ac:spMk id="15" creationId="{0E589597-0690-7548-9907-3F11EDBE9368}"/>
          </ac:spMkLst>
        </pc:spChg>
        <pc:spChg chg="mod">
          <ac:chgData name="Ziyan Han" userId="3a0290bb0867d812" providerId="LiveId" clId="{8D046DC2-696B-304E-B677-6DAD298906A7}" dt="2024-06-24T09:44:37.394" v="3785" actId="2711"/>
          <ac:spMkLst>
            <pc:docMk/>
            <pc:sldMk cId="4176569597" sldId="417"/>
            <ac:spMk id="17" creationId="{EF406FAB-0679-ED1B-A60F-4D9D75B30D97}"/>
          </ac:spMkLst>
        </pc:spChg>
        <pc:spChg chg="del">
          <ac:chgData name="Ziyan Han" userId="3a0290bb0867d812" providerId="LiveId" clId="{8D046DC2-696B-304E-B677-6DAD298906A7}" dt="2024-06-24T08:08:04.197" v="2553" actId="478"/>
          <ac:spMkLst>
            <pc:docMk/>
            <pc:sldMk cId="4176569597" sldId="417"/>
            <ac:spMk id="18" creationId="{BF0277A0-A578-8EBD-37F2-BB3F45960826}"/>
          </ac:spMkLst>
        </pc:spChg>
        <pc:spChg chg="mod">
          <ac:chgData name="Ziyan Han" userId="3a0290bb0867d812" providerId="LiveId" clId="{8D046DC2-696B-304E-B677-6DAD298906A7}" dt="2024-06-24T10:48:17.059" v="3958" actId="692"/>
          <ac:spMkLst>
            <pc:docMk/>
            <pc:sldMk cId="4176569597" sldId="417"/>
            <ac:spMk id="19" creationId="{185FE895-8026-7C8E-3269-B09795801DBA}"/>
          </ac:spMkLst>
        </pc:spChg>
        <pc:spChg chg="add del mod">
          <ac:chgData name="Ziyan Han" userId="3a0290bb0867d812" providerId="LiveId" clId="{8D046DC2-696B-304E-B677-6DAD298906A7}" dt="2024-06-24T08:15:35.727" v="2640"/>
          <ac:spMkLst>
            <pc:docMk/>
            <pc:sldMk cId="4176569597" sldId="417"/>
            <ac:spMk id="20" creationId="{AA8034C3-2A20-3A42-93CB-5E1C27EA3CF7}"/>
          </ac:spMkLst>
        </pc:spChg>
        <pc:spChg chg="mod">
          <ac:chgData name="Ziyan Han" userId="3a0290bb0867d812" providerId="LiveId" clId="{8D046DC2-696B-304E-B677-6DAD298906A7}" dt="2024-06-24T09:44:37.394" v="3785" actId="2711"/>
          <ac:spMkLst>
            <pc:docMk/>
            <pc:sldMk cId="4176569597" sldId="417"/>
            <ac:spMk id="21" creationId="{09C3FB86-92BD-432F-B71B-3E289ABB6FBB}"/>
          </ac:spMkLst>
        </pc:spChg>
        <pc:grpChg chg="add mod">
          <ac:chgData name="Ziyan Han" userId="3a0290bb0867d812" providerId="LiveId" clId="{8D046DC2-696B-304E-B677-6DAD298906A7}" dt="2024-06-24T08:08:06.352" v="2555"/>
          <ac:grpSpMkLst>
            <pc:docMk/>
            <pc:sldMk cId="4176569597" sldId="417"/>
            <ac:grpSpMk id="12" creationId="{E29095CD-52B0-084D-90A9-8E0444063838}"/>
          </ac:grpSpMkLst>
        </pc:grpChg>
        <pc:picChg chg="del">
          <ac:chgData name="Ziyan Han" userId="3a0290bb0867d812" providerId="LiveId" clId="{8D046DC2-696B-304E-B677-6DAD298906A7}" dt="2024-06-24T08:08:04.197" v="2553" actId="478"/>
          <ac:picMkLst>
            <pc:docMk/>
            <pc:sldMk cId="4176569597" sldId="417"/>
            <ac:picMk id="4" creationId="{F3596554-4494-A49D-F710-40FFE05E9B31}"/>
          </ac:picMkLst>
        </pc:picChg>
        <pc:picChg chg="del">
          <ac:chgData name="Ziyan Han" userId="3a0290bb0867d812" providerId="LiveId" clId="{8D046DC2-696B-304E-B677-6DAD298906A7}" dt="2024-06-24T08:08:05.938" v="2554" actId="478"/>
          <ac:picMkLst>
            <pc:docMk/>
            <pc:sldMk cId="4176569597" sldId="417"/>
            <ac:picMk id="6" creationId="{36F1064E-328D-7CD4-9101-5CB2AF55411A}"/>
          </ac:picMkLst>
        </pc:picChg>
        <pc:picChg chg="mod">
          <ac:chgData name="Ziyan Han" userId="3a0290bb0867d812" providerId="LiveId" clId="{8D046DC2-696B-304E-B677-6DAD298906A7}" dt="2024-06-24T08:08:06.352" v="2555"/>
          <ac:picMkLst>
            <pc:docMk/>
            <pc:sldMk cId="4176569597" sldId="417"/>
            <ac:picMk id="13" creationId="{C61582A2-B7B9-7946-9755-DCAEFEFF6094}"/>
          </ac:picMkLst>
        </pc:picChg>
      </pc:sldChg>
      <pc:sldChg chg="addSp delSp modSp add mod">
        <pc:chgData name="Ziyan Han" userId="3a0290bb0867d812" providerId="LiveId" clId="{8D046DC2-696B-304E-B677-6DAD298906A7}" dt="2024-06-24T12:42:14.169" v="4146" actId="21"/>
        <pc:sldMkLst>
          <pc:docMk/>
          <pc:sldMk cId="2187565835" sldId="418"/>
        </pc:sldMkLst>
        <pc:spChg chg="mod">
          <ac:chgData name="Ziyan Han" userId="3a0290bb0867d812" providerId="LiveId" clId="{8D046DC2-696B-304E-B677-6DAD298906A7}" dt="2024-06-24T09:45:02.125" v="3803" actId="2711"/>
          <ac:spMkLst>
            <pc:docMk/>
            <pc:sldMk cId="2187565835" sldId="418"/>
            <ac:spMk id="2" creationId="{BF6AB0C3-8C2F-3C7A-A3F4-97667644F944}"/>
          </ac:spMkLst>
        </pc:spChg>
        <pc:spChg chg="mod">
          <ac:chgData name="Ziyan Han" userId="3a0290bb0867d812" providerId="LiveId" clId="{8D046DC2-696B-304E-B677-6DAD298906A7}" dt="2024-06-24T09:45:02.125" v="3803" actId="2711"/>
          <ac:spMkLst>
            <pc:docMk/>
            <pc:sldMk cId="2187565835" sldId="418"/>
            <ac:spMk id="11" creationId="{CA2F2548-A602-CC44-907B-499EBEA85AD7}"/>
          </ac:spMkLst>
        </pc:spChg>
        <pc:spChg chg="del">
          <ac:chgData name="Ziyan Han" userId="3a0290bb0867d812" providerId="LiveId" clId="{8D046DC2-696B-304E-B677-6DAD298906A7}" dt="2024-06-24T08:16:47.338" v="2653" actId="478"/>
          <ac:spMkLst>
            <pc:docMk/>
            <pc:sldMk cId="2187565835" sldId="418"/>
            <ac:spMk id="14" creationId="{B26CF634-B021-144A-AECF-46A1D9AAE6FF}"/>
          </ac:spMkLst>
        </pc:spChg>
        <pc:spChg chg="mod">
          <ac:chgData name="Ziyan Han" userId="3a0290bb0867d812" providerId="LiveId" clId="{8D046DC2-696B-304E-B677-6DAD298906A7}" dt="2024-06-24T09:45:08.391" v="3804" actId="403"/>
          <ac:spMkLst>
            <pc:docMk/>
            <pc:sldMk cId="2187565835" sldId="418"/>
            <ac:spMk id="15" creationId="{9F4ADD5F-2248-5B43-A018-AB2C6CA6946E}"/>
          </ac:spMkLst>
        </pc:spChg>
        <pc:spChg chg="mod">
          <ac:chgData name="Ziyan Han" userId="3a0290bb0867d812" providerId="LiveId" clId="{8D046DC2-696B-304E-B677-6DAD298906A7}" dt="2024-06-24T09:45:02.125" v="3803" actId="2711"/>
          <ac:spMkLst>
            <pc:docMk/>
            <pc:sldMk cId="2187565835" sldId="418"/>
            <ac:spMk id="17" creationId="{EF406FAB-0679-ED1B-A60F-4D9D75B30D97}"/>
          </ac:spMkLst>
        </pc:spChg>
        <pc:spChg chg="del">
          <ac:chgData name="Ziyan Han" userId="3a0290bb0867d812" providerId="LiveId" clId="{8D046DC2-696B-304E-B677-6DAD298906A7}" dt="2024-06-24T08:08:12.386" v="2556" actId="478"/>
          <ac:spMkLst>
            <pc:docMk/>
            <pc:sldMk cId="2187565835" sldId="418"/>
            <ac:spMk id="18" creationId="{BF0277A0-A578-8EBD-37F2-BB3F45960826}"/>
          </ac:spMkLst>
        </pc:spChg>
        <pc:spChg chg="mod">
          <ac:chgData name="Ziyan Han" userId="3a0290bb0867d812" providerId="LiveId" clId="{8D046DC2-696B-304E-B677-6DAD298906A7}" dt="2024-06-24T10:48:21.960" v="3960" actId="692"/>
          <ac:spMkLst>
            <pc:docMk/>
            <pc:sldMk cId="2187565835" sldId="418"/>
            <ac:spMk id="19" creationId="{185FE895-8026-7C8E-3269-B09795801DBA}"/>
          </ac:spMkLst>
        </pc:spChg>
        <pc:spChg chg="add del mod">
          <ac:chgData name="Ziyan Han" userId="3a0290bb0867d812" providerId="LiveId" clId="{8D046DC2-696B-304E-B677-6DAD298906A7}" dt="2024-06-24T12:42:14.169" v="4146" actId="21"/>
          <ac:spMkLst>
            <pc:docMk/>
            <pc:sldMk cId="2187565835" sldId="418"/>
            <ac:spMk id="20" creationId="{BBFE4CA9-72C3-DF4F-99AA-37F976526C78}"/>
          </ac:spMkLst>
        </pc:spChg>
        <pc:spChg chg="mod">
          <ac:chgData name="Ziyan Han" userId="3a0290bb0867d812" providerId="LiveId" clId="{8D046DC2-696B-304E-B677-6DAD298906A7}" dt="2024-06-24T09:45:02.125" v="3803" actId="2711"/>
          <ac:spMkLst>
            <pc:docMk/>
            <pc:sldMk cId="2187565835" sldId="418"/>
            <ac:spMk id="21" creationId="{09C3FB86-92BD-432F-B71B-3E289ABB6FBB}"/>
          </ac:spMkLst>
        </pc:spChg>
        <pc:grpChg chg="add mod">
          <ac:chgData name="Ziyan Han" userId="3a0290bb0867d812" providerId="LiveId" clId="{8D046DC2-696B-304E-B677-6DAD298906A7}" dt="2024-06-24T08:08:14.931" v="2559"/>
          <ac:grpSpMkLst>
            <pc:docMk/>
            <pc:sldMk cId="2187565835" sldId="418"/>
            <ac:grpSpMk id="12" creationId="{98E21528-B716-F547-AF63-F38AA03F73C4}"/>
          </ac:grpSpMkLst>
        </pc:grpChg>
        <pc:picChg chg="del">
          <ac:chgData name="Ziyan Han" userId="3a0290bb0867d812" providerId="LiveId" clId="{8D046DC2-696B-304E-B677-6DAD298906A7}" dt="2024-06-24T08:08:13.745" v="2557" actId="478"/>
          <ac:picMkLst>
            <pc:docMk/>
            <pc:sldMk cId="2187565835" sldId="418"/>
            <ac:picMk id="4" creationId="{F3596554-4494-A49D-F710-40FFE05E9B31}"/>
          </ac:picMkLst>
        </pc:picChg>
        <pc:picChg chg="del">
          <ac:chgData name="Ziyan Han" userId="3a0290bb0867d812" providerId="LiveId" clId="{8D046DC2-696B-304E-B677-6DAD298906A7}" dt="2024-06-24T08:08:14.007" v="2558" actId="478"/>
          <ac:picMkLst>
            <pc:docMk/>
            <pc:sldMk cId="2187565835" sldId="418"/>
            <ac:picMk id="6" creationId="{36F1064E-328D-7CD4-9101-5CB2AF55411A}"/>
          </ac:picMkLst>
        </pc:picChg>
        <pc:picChg chg="mod">
          <ac:chgData name="Ziyan Han" userId="3a0290bb0867d812" providerId="LiveId" clId="{8D046DC2-696B-304E-B677-6DAD298906A7}" dt="2024-06-24T08:08:14.931" v="2559"/>
          <ac:picMkLst>
            <pc:docMk/>
            <pc:sldMk cId="2187565835" sldId="418"/>
            <ac:picMk id="13" creationId="{2237DAED-2B9C-934E-A707-D0899A626989}"/>
          </ac:picMkLst>
        </pc:picChg>
      </pc:sldChg>
      <pc:sldChg chg="modSp add del mod">
        <pc:chgData name="Ziyan Han" userId="3a0290bb0867d812" providerId="LiveId" clId="{8D046DC2-696B-304E-B677-6DAD298906A7}" dt="2024-06-24T08:15:54.431" v="2643" actId="2696"/>
        <pc:sldMkLst>
          <pc:docMk/>
          <pc:sldMk cId="2023842600" sldId="419"/>
        </pc:sldMkLst>
        <pc:spChg chg="mod">
          <ac:chgData name="Ziyan Han" userId="3a0290bb0867d812" providerId="LiveId" clId="{8D046DC2-696B-304E-B677-6DAD298906A7}" dt="2024-06-24T08:15:49.424" v="2642"/>
          <ac:spMkLst>
            <pc:docMk/>
            <pc:sldMk cId="2023842600" sldId="419"/>
            <ac:spMk id="11" creationId="{CA2F2548-A602-CC44-907B-499EBEA85AD7}"/>
          </ac:spMkLst>
        </pc:spChg>
      </pc:sldChg>
      <pc:sldChg chg="new del">
        <pc:chgData name="Ziyan Han" userId="3a0290bb0867d812" providerId="LiveId" clId="{8D046DC2-696B-304E-B677-6DAD298906A7}" dt="2024-06-24T08:17:21.606" v="2658" actId="2696"/>
        <pc:sldMkLst>
          <pc:docMk/>
          <pc:sldMk cId="2952069720" sldId="419"/>
        </pc:sldMkLst>
      </pc:sldChg>
      <pc:sldChg chg="addSp delSp modSp add mod modShow">
        <pc:chgData name="Ziyan Han" userId="3a0290bb0867d812" providerId="LiveId" clId="{8D046DC2-696B-304E-B677-6DAD298906A7}" dt="2024-06-24T12:54:41.145" v="4615" actId="729"/>
        <pc:sldMkLst>
          <pc:docMk/>
          <pc:sldMk cId="3928151627" sldId="419"/>
        </pc:sldMkLst>
        <pc:spChg chg="mod">
          <ac:chgData name="Ziyan Han" userId="3a0290bb0867d812" providerId="LiveId" clId="{8D046DC2-696B-304E-B677-6DAD298906A7}" dt="2024-06-24T12:42:47.930" v="4155" actId="14100"/>
          <ac:spMkLst>
            <pc:docMk/>
            <pc:sldMk cId="3928151627" sldId="419"/>
            <ac:spMk id="11" creationId="{CAE13E2B-0DD9-D9D1-4223-5615B4BECFE1}"/>
          </ac:spMkLst>
        </pc:spChg>
        <pc:spChg chg="mod">
          <ac:chgData name="Ziyan Han" userId="3a0290bb0867d812" providerId="LiveId" clId="{8D046DC2-696B-304E-B677-6DAD298906A7}" dt="2024-06-24T12:42:43.503" v="4154" actId="14100"/>
          <ac:spMkLst>
            <pc:docMk/>
            <pc:sldMk cId="3928151627" sldId="419"/>
            <ac:spMk id="12" creationId="{47F518F2-E7E7-CADD-CE09-B2B78BD506F1}"/>
          </ac:spMkLst>
        </pc:spChg>
        <pc:spChg chg="add mod">
          <ac:chgData name="Ziyan Han" userId="3a0290bb0867d812" providerId="LiveId" clId="{8D046DC2-696B-304E-B677-6DAD298906A7}" dt="2024-06-24T12:48:48.156" v="4433" actId="1076"/>
          <ac:spMkLst>
            <pc:docMk/>
            <pc:sldMk cId="3928151627" sldId="419"/>
            <ac:spMk id="15" creationId="{750838B1-AACF-6D43-889E-338C80C11F8C}"/>
          </ac:spMkLst>
        </pc:spChg>
        <pc:spChg chg="del">
          <ac:chgData name="Ziyan Han" userId="3a0290bb0867d812" providerId="LiveId" clId="{8D046DC2-696B-304E-B677-6DAD298906A7}" dt="2024-06-24T12:42:18.999" v="4148" actId="478"/>
          <ac:spMkLst>
            <pc:docMk/>
            <pc:sldMk cId="3928151627" sldId="419"/>
            <ac:spMk id="17" creationId="{EF406FAB-0679-ED1B-A60F-4D9D75B30D97}"/>
          </ac:spMkLst>
        </pc:spChg>
        <pc:spChg chg="del">
          <ac:chgData name="Ziyan Han" userId="3a0290bb0867d812" providerId="LiveId" clId="{8D046DC2-696B-304E-B677-6DAD298906A7}" dt="2024-06-24T12:42:18.999" v="4148" actId="478"/>
          <ac:spMkLst>
            <pc:docMk/>
            <pc:sldMk cId="3928151627" sldId="419"/>
            <ac:spMk id="19" creationId="{185FE895-8026-7C8E-3269-B09795801DBA}"/>
          </ac:spMkLst>
        </pc:spChg>
        <pc:spChg chg="del">
          <ac:chgData name="Ziyan Han" userId="3a0290bb0867d812" providerId="LiveId" clId="{8D046DC2-696B-304E-B677-6DAD298906A7}" dt="2024-06-24T12:42:18.999" v="4148" actId="478"/>
          <ac:spMkLst>
            <pc:docMk/>
            <pc:sldMk cId="3928151627" sldId="419"/>
            <ac:spMk id="21" creationId="{09C3FB86-92BD-432F-B71B-3E289ABB6FBB}"/>
          </ac:spMkLst>
        </pc:spChg>
        <pc:grpChg chg="del">
          <ac:chgData name="Ziyan Han" userId="3a0290bb0867d812" providerId="LiveId" clId="{8D046DC2-696B-304E-B677-6DAD298906A7}" dt="2024-06-24T12:42:17.394" v="4147" actId="478"/>
          <ac:grpSpMkLst>
            <pc:docMk/>
            <pc:sldMk cId="3928151627" sldId="419"/>
            <ac:grpSpMk id="5" creationId="{1D4307AF-15BF-6E46-AFFB-C96B041F331B}"/>
          </ac:grpSpMkLst>
        </pc:grpChg>
        <pc:grpChg chg="del mod">
          <ac:chgData name="Ziyan Han" userId="3a0290bb0867d812" providerId="LiveId" clId="{8D046DC2-696B-304E-B677-6DAD298906A7}" dt="2024-06-24T12:42:59.769" v="4156" actId="478"/>
          <ac:grpSpMkLst>
            <pc:docMk/>
            <pc:sldMk cId="3928151627" sldId="419"/>
            <ac:grpSpMk id="8" creationId="{02AD4560-9713-F841-B78D-8D4B626EB45D}"/>
          </ac:grpSpMkLst>
        </pc:grpChg>
        <pc:picChg chg="del">
          <ac:chgData name="Ziyan Han" userId="3a0290bb0867d812" providerId="LiveId" clId="{8D046DC2-696B-304E-B677-6DAD298906A7}" dt="2024-06-24T12:42:18.999" v="4148" actId="478"/>
          <ac:picMkLst>
            <pc:docMk/>
            <pc:sldMk cId="3928151627" sldId="419"/>
            <ac:picMk id="16" creationId="{CF63AF07-D8F2-B8CC-93D3-F238CA3046F4}"/>
          </ac:picMkLst>
        </pc:picChg>
      </pc:sldChg>
      <pc:sldChg chg="addSp delSp modSp add mod modShow">
        <pc:chgData name="Ziyan Han" userId="3a0290bb0867d812" providerId="LiveId" clId="{8D046DC2-696B-304E-B677-6DAD298906A7}" dt="2024-06-24T12:55:58.083" v="4626" actId="729"/>
        <pc:sldMkLst>
          <pc:docMk/>
          <pc:sldMk cId="2634384772" sldId="420"/>
        </pc:sldMkLst>
        <pc:spChg chg="mod">
          <ac:chgData name="Ziyan Han" userId="3a0290bb0867d812" providerId="LiveId" clId="{8D046DC2-696B-304E-B677-6DAD298906A7}" dt="2024-06-24T12:55:05.390" v="4618" actId="1076"/>
          <ac:spMkLst>
            <pc:docMk/>
            <pc:sldMk cId="2634384772" sldId="420"/>
            <ac:spMk id="9" creationId="{83F85A18-4AE4-2F62-1E46-5C48D0D30AF5}"/>
          </ac:spMkLst>
        </pc:spChg>
        <pc:spChg chg="add del">
          <ac:chgData name="Ziyan Han" userId="3a0290bb0867d812" providerId="LiveId" clId="{8D046DC2-696B-304E-B677-6DAD298906A7}" dt="2024-06-24T12:49:17.397" v="4449" actId="478"/>
          <ac:spMkLst>
            <pc:docMk/>
            <pc:sldMk cId="2634384772" sldId="420"/>
            <ac:spMk id="10" creationId="{B77CE5F0-B684-ADF6-5090-2A43A750B8D2}"/>
          </ac:spMkLst>
        </pc:spChg>
        <pc:spChg chg="mod">
          <ac:chgData name="Ziyan Han" userId="3a0290bb0867d812" providerId="LiveId" clId="{8D046DC2-696B-304E-B677-6DAD298906A7}" dt="2024-06-24T12:54:56.981" v="4616" actId="14100"/>
          <ac:spMkLst>
            <pc:docMk/>
            <pc:sldMk cId="2634384772" sldId="420"/>
            <ac:spMk id="11" creationId="{CAE13E2B-0DD9-D9D1-4223-5615B4BECFE1}"/>
          </ac:spMkLst>
        </pc:spChg>
        <pc:spChg chg="mod">
          <ac:chgData name="Ziyan Han" userId="3a0290bb0867d812" providerId="LiveId" clId="{8D046DC2-696B-304E-B677-6DAD298906A7}" dt="2024-06-24T12:55:12.407" v="4620" actId="14100"/>
          <ac:spMkLst>
            <pc:docMk/>
            <pc:sldMk cId="2634384772" sldId="420"/>
            <ac:spMk id="12" creationId="{47F518F2-E7E7-CADD-CE09-B2B78BD506F1}"/>
          </ac:spMkLst>
        </pc:spChg>
        <pc:spChg chg="del">
          <ac:chgData name="Ziyan Han" userId="3a0290bb0867d812" providerId="LiveId" clId="{8D046DC2-696B-304E-B677-6DAD298906A7}" dt="2024-06-24T12:48:55.306" v="4437" actId="478"/>
          <ac:spMkLst>
            <pc:docMk/>
            <pc:sldMk cId="2634384772" sldId="420"/>
            <ac:spMk id="17" creationId="{EF406FAB-0679-ED1B-A60F-4D9D75B30D97}"/>
          </ac:spMkLst>
        </pc:spChg>
        <pc:spChg chg="del">
          <ac:chgData name="Ziyan Han" userId="3a0290bb0867d812" providerId="LiveId" clId="{8D046DC2-696B-304E-B677-6DAD298906A7}" dt="2024-06-24T12:48:55.306" v="4437" actId="478"/>
          <ac:spMkLst>
            <pc:docMk/>
            <pc:sldMk cId="2634384772" sldId="420"/>
            <ac:spMk id="19" creationId="{185FE895-8026-7C8E-3269-B09795801DBA}"/>
          </ac:spMkLst>
        </pc:spChg>
        <pc:spChg chg="add mod">
          <ac:chgData name="Ziyan Han" userId="3a0290bb0867d812" providerId="LiveId" clId="{8D046DC2-696B-304E-B677-6DAD298906A7}" dt="2024-06-24T12:53:06.097" v="4573" actId="1076"/>
          <ac:spMkLst>
            <pc:docMk/>
            <pc:sldMk cId="2634384772" sldId="420"/>
            <ac:spMk id="20" creationId="{5844C5A9-53A2-C044-8B65-002DA447B64F}"/>
          </ac:spMkLst>
        </pc:spChg>
        <pc:spChg chg="del">
          <ac:chgData name="Ziyan Han" userId="3a0290bb0867d812" providerId="LiveId" clId="{8D046DC2-696B-304E-B677-6DAD298906A7}" dt="2024-06-24T12:48:57.450" v="4438" actId="478"/>
          <ac:spMkLst>
            <pc:docMk/>
            <pc:sldMk cId="2634384772" sldId="420"/>
            <ac:spMk id="21" creationId="{09C3FB86-92BD-432F-B71B-3E289ABB6FBB}"/>
          </ac:spMkLst>
        </pc:spChg>
        <pc:grpChg chg="del">
          <ac:chgData name="Ziyan Han" userId="3a0290bb0867d812" providerId="LiveId" clId="{8D046DC2-696B-304E-B677-6DAD298906A7}" dt="2024-06-24T12:48:53.013" v="4435" actId="478"/>
          <ac:grpSpMkLst>
            <pc:docMk/>
            <pc:sldMk cId="2634384772" sldId="420"/>
            <ac:grpSpMk id="5" creationId="{1D4307AF-15BF-6E46-AFFB-C96B041F331B}"/>
          </ac:grpSpMkLst>
        </pc:grpChg>
        <pc:grpChg chg="mod">
          <ac:chgData name="Ziyan Han" userId="3a0290bb0867d812" providerId="LiveId" clId="{8D046DC2-696B-304E-B677-6DAD298906A7}" dt="2024-06-24T12:51:49.967" v="4481" actId="1076"/>
          <ac:grpSpMkLst>
            <pc:docMk/>
            <pc:sldMk cId="2634384772" sldId="420"/>
            <ac:grpSpMk id="8" creationId="{02AD4560-9713-F841-B78D-8D4B626EB45D}"/>
          </ac:grpSpMkLst>
        </pc:grpChg>
        <pc:picChg chg="del">
          <ac:chgData name="Ziyan Han" userId="3a0290bb0867d812" providerId="LiveId" clId="{8D046DC2-696B-304E-B677-6DAD298906A7}" dt="2024-06-24T12:48:54.150" v="4436" actId="478"/>
          <ac:picMkLst>
            <pc:docMk/>
            <pc:sldMk cId="2634384772" sldId="420"/>
            <ac:picMk id="16" creationId="{CF63AF07-D8F2-B8CC-93D3-F238CA3046F4}"/>
          </ac:picMkLst>
        </pc:picChg>
      </pc:sldChg>
      <pc:sldChg chg="addSp modSp add mod">
        <pc:chgData name="Ziyan Han" userId="3a0290bb0867d812" providerId="LiveId" clId="{8D046DC2-696B-304E-B677-6DAD298906A7}" dt="2024-06-25T08:05:29.468" v="4918" actId="2711"/>
        <pc:sldMkLst>
          <pc:docMk/>
          <pc:sldMk cId="1019212808" sldId="421"/>
        </pc:sldMkLst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7" creationId="{AB019180-8FFE-1564-FDC0-210AFC25D511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8" creationId="{CC9A6685-44FB-3D03-6F0D-EE1A8B44E3AF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9" creationId="{F12FF615-51CB-5C2A-EB17-F94600D9D5F5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10" creationId="{C0FDFEBC-75D2-F000-8C5F-FCAB04AB232C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11" creationId="{4D516516-40A9-996F-827D-90AA05B6FBFB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12" creationId="{CAFFCD32-C98D-4A8B-862F-F3D7BF86C538}"/>
          </ac:spMkLst>
        </pc:spChg>
        <pc:spChg chg="add 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13" creationId="{2E526F1F-0762-EE43-9C43-A611188AC72F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16" creationId="{73CE679C-7C19-1440-852D-D02202223F69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17" creationId="{3DADF716-662F-D149-B687-1169EA60362B}"/>
          </ac:spMkLst>
        </pc:spChg>
        <pc:spChg chg="mod">
          <ac:chgData name="Ziyan Han" userId="3a0290bb0867d812" providerId="LiveId" clId="{8D046DC2-696B-304E-B677-6DAD298906A7}" dt="2024-06-25T08:05:29.468" v="4918" actId="2711"/>
          <ac:spMkLst>
            <pc:docMk/>
            <pc:sldMk cId="1019212808" sldId="421"/>
            <ac:spMk id="18" creationId="{F5271B2F-CC1A-704F-B36F-77A1A5B0EA77}"/>
          </ac:spMkLst>
        </pc:spChg>
      </pc:sldChg>
      <pc:sldChg chg="addSp delSp modSp new mod modAnim">
        <pc:chgData name="Ziyan Han" userId="3a0290bb0867d812" providerId="LiveId" clId="{8D046DC2-696B-304E-B677-6DAD298906A7}" dt="2024-06-25T13:30:21.220" v="7439" actId="1076"/>
        <pc:sldMkLst>
          <pc:docMk/>
          <pc:sldMk cId="4259530386" sldId="422"/>
        </pc:sldMkLst>
        <pc:spChg chg="mod">
          <ac:chgData name="Ziyan Han" userId="3a0290bb0867d812" providerId="LiveId" clId="{8D046DC2-696B-304E-B677-6DAD298906A7}" dt="2024-06-25T12:49:54.754" v="6608" actId="20577"/>
          <ac:spMkLst>
            <pc:docMk/>
            <pc:sldMk cId="4259530386" sldId="422"/>
            <ac:spMk id="2" creationId="{2160D672-23B4-C24E-B589-DDDF6A839992}"/>
          </ac:spMkLst>
        </pc:spChg>
        <pc:spChg chg="del">
          <ac:chgData name="Ziyan Han" userId="3a0290bb0867d812" providerId="LiveId" clId="{8D046DC2-696B-304E-B677-6DAD298906A7}" dt="2024-06-25T08:02:35.722" v="4864" actId="478"/>
          <ac:spMkLst>
            <pc:docMk/>
            <pc:sldMk cId="4259530386" sldId="422"/>
            <ac:spMk id="3" creationId="{B9C2DE2E-F45D-314F-AA4F-9397C22D5CCC}"/>
          </ac:spMkLst>
        </pc:spChg>
        <pc:spChg chg="del mod">
          <ac:chgData name="Ziyan Han" userId="3a0290bb0867d812" providerId="LiveId" clId="{8D046DC2-696B-304E-B677-6DAD298906A7}" dt="2024-06-25T08:02:52.210" v="4868" actId="478"/>
          <ac:spMkLst>
            <pc:docMk/>
            <pc:sldMk cId="4259530386" sldId="422"/>
            <ac:spMk id="5" creationId="{8A52F625-197A-1A49-BA90-B4775A1E7E0A}"/>
          </ac:spMkLst>
        </pc:spChg>
        <pc:spChg chg="mod topLvl">
          <ac:chgData name="Ziyan Han" userId="3a0290bb0867d812" providerId="LiveId" clId="{8D046DC2-696B-304E-B677-6DAD298906A7}" dt="2024-06-25T13:10:21.587" v="7070" actId="692"/>
          <ac:spMkLst>
            <pc:docMk/>
            <pc:sldMk cId="4259530386" sldId="422"/>
            <ac:spMk id="6" creationId="{8EF54D71-F0E3-3D47-846A-3D4542AACD93}"/>
          </ac:spMkLst>
        </pc:spChg>
        <pc:spChg chg="mod topLvl">
          <ac:chgData name="Ziyan Han" userId="3a0290bb0867d812" providerId="LiveId" clId="{8D046DC2-696B-304E-B677-6DAD298906A7}" dt="2024-06-25T13:14:21.423" v="7146" actId="207"/>
          <ac:spMkLst>
            <pc:docMk/>
            <pc:sldMk cId="4259530386" sldId="422"/>
            <ac:spMk id="7" creationId="{A57747EB-6664-6C43-A682-3BE3963576A4}"/>
          </ac:spMkLst>
        </pc:spChg>
        <pc:spChg chg="mod topLvl">
          <ac:chgData name="Ziyan Han" userId="3a0290bb0867d812" providerId="LiveId" clId="{8D046DC2-696B-304E-B677-6DAD298906A7}" dt="2024-06-25T13:10:21.587" v="7070" actId="692"/>
          <ac:spMkLst>
            <pc:docMk/>
            <pc:sldMk cId="4259530386" sldId="422"/>
            <ac:spMk id="8" creationId="{8FEBC69D-77A5-B746-8402-9AB759EA29D2}"/>
          </ac:spMkLst>
        </pc:spChg>
        <pc:spChg chg="mod topLvl">
          <ac:chgData name="Ziyan Han" userId="3a0290bb0867d812" providerId="LiveId" clId="{8D046DC2-696B-304E-B677-6DAD298906A7}" dt="2024-06-25T13:10:21.587" v="7070" actId="692"/>
          <ac:spMkLst>
            <pc:docMk/>
            <pc:sldMk cId="4259530386" sldId="422"/>
            <ac:spMk id="9" creationId="{FE735582-E118-6446-9C4F-BA848784FBFC}"/>
          </ac:spMkLst>
        </pc:spChg>
        <pc:spChg chg="mod topLvl">
          <ac:chgData name="Ziyan Han" userId="3a0290bb0867d812" providerId="LiveId" clId="{8D046DC2-696B-304E-B677-6DAD298906A7}" dt="2024-06-25T13:10:21.587" v="7070" actId="692"/>
          <ac:spMkLst>
            <pc:docMk/>
            <pc:sldMk cId="4259530386" sldId="422"/>
            <ac:spMk id="10" creationId="{EDCD539F-390A-6549-98D9-B8789281C506}"/>
          </ac:spMkLst>
        </pc:spChg>
        <pc:spChg chg="del mod topLvl">
          <ac:chgData name="Ziyan Han" userId="3a0290bb0867d812" providerId="LiveId" clId="{8D046DC2-696B-304E-B677-6DAD298906A7}" dt="2024-06-25T13:00:30.517" v="6840" actId="478"/>
          <ac:spMkLst>
            <pc:docMk/>
            <pc:sldMk cId="4259530386" sldId="422"/>
            <ac:spMk id="11" creationId="{BC212E25-258F-EA49-8D0B-BDBDA51EA5D7}"/>
          </ac:spMkLst>
        </pc:spChg>
        <pc:spChg chg="mod topLvl">
          <ac:chgData name="Ziyan Han" userId="3a0290bb0867d812" providerId="LiveId" clId="{8D046DC2-696B-304E-B677-6DAD298906A7}" dt="2024-06-25T13:10:21.587" v="7070" actId="692"/>
          <ac:spMkLst>
            <pc:docMk/>
            <pc:sldMk cId="4259530386" sldId="422"/>
            <ac:spMk id="12" creationId="{784F994F-9223-144D-B971-75DC1D2DC7F7}"/>
          </ac:spMkLst>
        </pc:spChg>
        <pc:spChg chg="mod topLvl">
          <ac:chgData name="Ziyan Han" userId="3a0290bb0867d812" providerId="LiveId" clId="{8D046DC2-696B-304E-B677-6DAD298906A7}" dt="2024-06-25T13:10:21.587" v="7070" actId="692"/>
          <ac:spMkLst>
            <pc:docMk/>
            <pc:sldMk cId="4259530386" sldId="422"/>
            <ac:spMk id="13" creationId="{5136A68F-A0C9-0F40-BB10-66A7021C4EC9}"/>
          </ac:spMkLst>
        </pc:spChg>
        <pc:spChg chg="del mod topLvl">
          <ac:chgData name="Ziyan Han" userId="3a0290bb0867d812" providerId="LiveId" clId="{8D046DC2-696B-304E-B677-6DAD298906A7}" dt="2024-06-25T13:01:11.771" v="6859" actId="478"/>
          <ac:spMkLst>
            <pc:docMk/>
            <pc:sldMk cId="4259530386" sldId="422"/>
            <ac:spMk id="14" creationId="{A4955CC7-2F6D-7046-AC39-7D6CA99BD37C}"/>
          </ac:spMkLst>
        </pc:spChg>
        <pc:spChg chg="del mod topLvl">
          <ac:chgData name="Ziyan Han" userId="3a0290bb0867d812" providerId="LiveId" clId="{8D046DC2-696B-304E-B677-6DAD298906A7}" dt="2024-06-25T13:01:17.700" v="6864" actId="478"/>
          <ac:spMkLst>
            <pc:docMk/>
            <pc:sldMk cId="4259530386" sldId="422"/>
            <ac:spMk id="15" creationId="{F979E18B-AF13-464F-9D1B-FACFEDEE87EC}"/>
          </ac:spMkLst>
        </pc:spChg>
        <pc:spChg chg="mod topLvl">
          <ac:chgData name="Ziyan Han" userId="3a0290bb0867d812" providerId="LiveId" clId="{8D046DC2-696B-304E-B677-6DAD298906A7}" dt="2024-06-25T13:30:15.314" v="7438" actId="1076"/>
          <ac:spMkLst>
            <pc:docMk/>
            <pc:sldMk cId="4259530386" sldId="422"/>
            <ac:spMk id="16" creationId="{FAA06418-B4F7-904F-BF3A-C3072530C7CF}"/>
          </ac:spMkLst>
        </pc:spChg>
        <pc:spChg chg="del mod topLvl">
          <ac:chgData name="Ziyan Han" userId="3a0290bb0867d812" providerId="LiveId" clId="{8D046DC2-696B-304E-B677-6DAD298906A7}" dt="2024-06-25T13:02:25.056" v="6886" actId="478"/>
          <ac:spMkLst>
            <pc:docMk/>
            <pc:sldMk cId="4259530386" sldId="422"/>
            <ac:spMk id="17" creationId="{4B241DEA-EC03-DA48-BD3B-93CE434E5B2D}"/>
          </ac:spMkLst>
        </pc:spChg>
        <pc:spChg chg="mod topLvl">
          <ac:chgData name="Ziyan Han" userId="3a0290bb0867d812" providerId="LiveId" clId="{8D046DC2-696B-304E-B677-6DAD298906A7}" dt="2024-06-25T13:30:07.078" v="7437" actId="1076"/>
          <ac:spMkLst>
            <pc:docMk/>
            <pc:sldMk cId="4259530386" sldId="422"/>
            <ac:spMk id="18" creationId="{3D68400B-7B4B-9E4E-A395-0861DABC7EBA}"/>
          </ac:spMkLst>
        </pc:spChg>
        <pc:spChg chg="del mod topLvl">
          <ac:chgData name="Ziyan Han" userId="3a0290bb0867d812" providerId="LiveId" clId="{8D046DC2-696B-304E-B677-6DAD298906A7}" dt="2024-06-25T13:02:40.093" v="6893" actId="478"/>
          <ac:spMkLst>
            <pc:docMk/>
            <pc:sldMk cId="4259530386" sldId="422"/>
            <ac:spMk id="19" creationId="{059096DC-C905-BF4D-932A-73551EB50274}"/>
          </ac:spMkLst>
        </pc:spChg>
        <pc:spChg chg="del mod topLvl">
          <ac:chgData name="Ziyan Han" userId="3a0290bb0867d812" providerId="LiveId" clId="{8D046DC2-696B-304E-B677-6DAD298906A7}" dt="2024-06-25T13:01:55.595" v="6880" actId="478"/>
          <ac:spMkLst>
            <pc:docMk/>
            <pc:sldMk cId="4259530386" sldId="422"/>
            <ac:spMk id="44" creationId="{0076FC1F-C4C2-1141-9167-37B844ADC112}"/>
          </ac:spMkLst>
        </pc:spChg>
        <pc:spChg chg="add del mod">
          <ac:chgData name="Ziyan Han" userId="3a0290bb0867d812" providerId="LiveId" clId="{8D046DC2-696B-304E-B677-6DAD298906A7}" dt="2024-06-25T13:19:21.717" v="7311" actId="478"/>
          <ac:spMkLst>
            <pc:docMk/>
            <pc:sldMk cId="4259530386" sldId="422"/>
            <ac:spMk id="53" creationId="{816BFB0E-CDDC-3544-BE8E-10941A7A4962}"/>
          </ac:spMkLst>
        </pc:spChg>
        <pc:spChg chg="add del mod">
          <ac:chgData name="Ziyan Han" userId="3a0290bb0867d812" providerId="LiveId" clId="{8D046DC2-696B-304E-B677-6DAD298906A7}" dt="2024-06-25T13:17:50.279" v="7293"/>
          <ac:spMkLst>
            <pc:docMk/>
            <pc:sldMk cId="4259530386" sldId="422"/>
            <ac:spMk id="54" creationId="{7DF93669-B38F-804D-91D1-057FB126D03F}"/>
          </ac:spMkLst>
        </pc:spChg>
        <pc:spChg chg="add mod">
          <ac:chgData name="Ziyan Han" userId="3a0290bb0867d812" providerId="LiveId" clId="{8D046DC2-696B-304E-B677-6DAD298906A7}" dt="2024-06-25T13:10:21.587" v="7070" actId="692"/>
          <ac:spMkLst>
            <pc:docMk/>
            <pc:sldMk cId="4259530386" sldId="422"/>
            <ac:spMk id="55" creationId="{0C6D4887-8A2C-9648-9628-EA62693D6636}"/>
          </ac:spMkLst>
        </pc:spChg>
        <pc:spChg chg="add mod">
          <ac:chgData name="Ziyan Han" userId="3a0290bb0867d812" providerId="LiveId" clId="{8D046DC2-696B-304E-B677-6DAD298906A7}" dt="2024-06-25T13:30:21.220" v="7439" actId="1076"/>
          <ac:spMkLst>
            <pc:docMk/>
            <pc:sldMk cId="4259530386" sldId="422"/>
            <ac:spMk id="144" creationId="{99D89ED4-F2E3-064C-99DF-F6874CB46BEF}"/>
          </ac:spMkLst>
        </pc:spChg>
        <pc:spChg chg="add mod">
          <ac:chgData name="Ziyan Han" userId="3a0290bb0867d812" providerId="LiveId" clId="{8D046DC2-696B-304E-B677-6DAD298906A7}" dt="2024-06-25T13:29:57.107" v="7436" actId="1037"/>
          <ac:spMkLst>
            <pc:docMk/>
            <pc:sldMk cId="4259530386" sldId="422"/>
            <ac:spMk id="168" creationId="{AB493FE4-4703-4A48-8BA4-AC5692AAF1AC}"/>
          </ac:spMkLst>
        </pc:spChg>
        <pc:spChg chg="add mod">
          <ac:chgData name="Ziyan Han" userId="3a0290bb0867d812" providerId="LiveId" clId="{8D046DC2-696B-304E-B677-6DAD298906A7}" dt="2024-06-25T13:25:27.665" v="7408" actId="1076"/>
          <ac:spMkLst>
            <pc:docMk/>
            <pc:sldMk cId="4259530386" sldId="422"/>
            <ac:spMk id="169" creationId="{29AC7E58-14AD-F04F-B5A9-4DBE3712D963}"/>
          </ac:spMkLst>
        </pc:spChg>
        <pc:spChg chg="add mod">
          <ac:chgData name="Ziyan Han" userId="3a0290bb0867d812" providerId="LiveId" clId="{8D046DC2-696B-304E-B677-6DAD298906A7}" dt="2024-06-25T13:25:22.385" v="7407" actId="1076"/>
          <ac:spMkLst>
            <pc:docMk/>
            <pc:sldMk cId="4259530386" sldId="422"/>
            <ac:spMk id="170" creationId="{937F757E-25BB-C249-A92A-9216D120D719}"/>
          </ac:spMkLst>
        </pc:spChg>
        <pc:spChg chg="add mod">
          <ac:chgData name="Ziyan Han" userId="3a0290bb0867d812" providerId="LiveId" clId="{8D046DC2-696B-304E-B677-6DAD298906A7}" dt="2024-06-25T13:25:33.774" v="7410" actId="1076"/>
          <ac:spMkLst>
            <pc:docMk/>
            <pc:sldMk cId="4259530386" sldId="422"/>
            <ac:spMk id="171" creationId="{A512A8DA-A5BB-594E-B5E5-09DA1A9AC080}"/>
          </ac:spMkLst>
        </pc:spChg>
        <pc:spChg chg="add del mod">
          <ac:chgData name="Ziyan Han" userId="3a0290bb0867d812" providerId="LiveId" clId="{8D046DC2-696B-304E-B677-6DAD298906A7}" dt="2024-06-25T13:22:44.565" v="7355" actId="478"/>
          <ac:spMkLst>
            <pc:docMk/>
            <pc:sldMk cId="4259530386" sldId="422"/>
            <ac:spMk id="172" creationId="{DDC5FDA1-D38A-FD48-B04D-CB9F221B661E}"/>
          </ac:spMkLst>
        </pc:spChg>
        <pc:spChg chg="add mod">
          <ac:chgData name="Ziyan Han" userId="3a0290bb0867d812" providerId="LiveId" clId="{8D046DC2-696B-304E-B677-6DAD298906A7}" dt="2024-06-25T13:26:54.691" v="7424" actId="1076"/>
          <ac:spMkLst>
            <pc:docMk/>
            <pc:sldMk cId="4259530386" sldId="422"/>
            <ac:spMk id="198" creationId="{C6A29C45-FCB9-2845-8714-A0A3FCC1B058}"/>
          </ac:spMkLst>
        </pc:spChg>
        <pc:grpChg chg="add del mod">
          <ac:chgData name="Ziyan Han" userId="3a0290bb0867d812" providerId="LiveId" clId="{8D046DC2-696B-304E-B677-6DAD298906A7}" dt="2024-06-25T12:55:37.904" v="6676" actId="165"/>
          <ac:grpSpMkLst>
            <pc:docMk/>
            <pc:sldMk cId="4259530386" sldId="422"/>
            <ac:grpSpMk id="4" creationId="{7AA6C072-9E38-2E4C-8884-A8E65F1E0287}"/>
          </ac:grpSpMkLst>
        </pc:grpChg>
        <pc:grpChg chg="add mod">
          <ac:chgData name="Ziyan Han" userId="3a0290bb0867d812" providerId="LiveId" clId="{8D046DC2-696B-304E-B677-6DAD298906A7}" dt="2024-06-25T13:08:12.283" v="6976" actId="164"/>
          <ac:grpSpMkLst>
            <pc:docMk/>
            <pc:sldMk cId="4259530386" sldId="422"/>
            <ac:grpSpMk id="143" creationId="{238AA0B3-7797-BB4C-A70E-A0CDE22ABCBB}"/>
          </ac:grpSpMkLst>
        </pc:grpChg>
        <pc:grpChg chg="add mod">
          <ac:chgData name="Ziyan Han" userId="3a0290bb0867d812" providerId="LiveId" clId="{8D046DC2-696B-304E-B677-6DAD298906A7}" dt="2024-06-25T13:09:34.530" v="7006" actId="164"/>
          <ac:grpSpMkLst>
            <pc:docMk/>
            <pc:sldMk cId="4259530386" sldId="422"/>
            <ac:grpSpMk id="149" creationId="{419E09B7-7898-A849-B419-C30C6BC35C2D}"/>
          </ac:grpSpMkLst>
        </pc:grpChg>
        <pc:grpChg chg="add mod">
          <ac:chgData name="Ziyan Han" userId="3a0290bb0867d812" providerId="LiveId" clId="{8D046DC2-696B-304E-B677-6DAD298906A7}" dt="2024-06-25T13:24:08.657" v="7388" actId="164"/>
          <ac:grpSpMkLst>
            <pc:docMk/>
            <pc:sldMk cId="4259530386" sldId="422"/>
            <ac:grpSpMk id="163" creationId="{46FC3620-FF9E-204E-9A2B-74DAE96990B7}"/>
          </ac:grpSpMkLst>
        </pc:grpChg>
        <pc:grpChg chg="add mod">
          <ac:chgData name="Ziyan Han" userId="3a0290bb0867d812" providerId="LiveId" clId="{8D046DC2-696B-304E-B677-6DAD298906A7}" dt="2024-06-25T13:26:10.272" v="7417" actId="164"/>
          <ac:grpSpMkLst>
            <pc:docMk/>
            <pc:sldMk cId="4259530386" sldId="422"/>
            <ac:grpSpMk id="197" creationId="{3FA8BABC-6F78-EB4A-855F-2B18A14FAC16}"/>
          </ac:grpSpMkLst>
        </pc:grpChg>
        <pc:grpChg chg="add mod">
          <ac:chgData name="Ziyan Han" userId="3a0290bb0867d812" providerId="LiveId" clId="{8D046DC2-696B-304E-B677-6DAD298906A7}" dt="2024-06-25T13:26:16.852" v="7418" actId="1076"/>
          <ac:grpSpMkLst>
            <pc:docMk/>
            <pc:sldMk cId="4259530386" sldId="422"/>
            <ac:grpSpMk id="212" creationId="{61224AE6-AB0E-974A-8E7A-590909F4FFED}"/>
          </ac:grpSpMkLst>
        </pc:grpChg>
        <pc:cxnChg chg="mod topLvl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20" creationId="{F15394E8-658B-6F4D-BEF8-475FA6DF3ADD}"/>
          </ac:cxnSpMkLst>
        </pc:cxnChg>
        <pc:cxnChg chg="mod topLvl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21" creationId="{6B6E80D4-C97C-9547-A99F-051761ADD6F6}"/>
          </ac:cxnSpMkLst>
        </pc:cxnChg>
        <pc:cxnChg chg="del mod topLvl">
          <ac:chgData name="Ziyan Han" userId="3a0290bb0867d812" providerId="LiveId" clId="{8D046DC2-696B-304E-B677-6DAD298906A7}" dt="2024-06-25T13:00:31.941" v="6841" actId="478"/>
          <ac:cxnSpMkLst>
            <pc:docMk/>
            <pc:sldMk cId="4259530386" sldId="422"/>
            <ac:cxnSpMk id="22" creationId="{4EC47843-D21D-3F45-B159-6D8BB94ABD5A}"/>
          </ac:cxnSpMkLst>
        </pc:cxnChg>
        <pc:cxnChg chg="del mod topLvl">
          <ac:chgData name="Ziyan Han" userId="3a0290bb0867d812" providerId="LiveId" clId="{8D046DC2-696B-304E-B677-6DAD298906A7}" dt="2024-06-25T13:00:32.806" v="6842" actId="478"/>
          <ac:cxnSpMkLst>
            <pc:docMk/>
            <pc:sldMk cId="4259530386" sldId="422"/>
            <ac:cxnSpMk id="23" creationId="{A104DFC2-4BEE-9B47-9C42-E369716F2DDF}"/>
          </ac:cxnSpMkLst>
        </pc:cxnChg>
        <pc:cxnChg chg="add del mod topLvl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24" creationId="{8D038581-8ED6-414B-8463-4068AC2D67B5}"/>
          </ac:cxnSpMkLst>
        </pc:cxnChg>
        <pc:cxnChg chg="mod topLvl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25" creationId="{19175BB7-B8C0-6147-8B8D-A1DC78DC1119}"/>
          </ac:cxnSpMkLst>
        </pc:cxnChg>
        <pc:cxnChg chg="mod topLvl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26" creationId="{AA734CBF-4D39-B241-9A21-38F698890083}"/>
          </ac:cxnSpMkLst>
        </pc:cxnChg>
        <pc:cxnChg chg="mod topLvl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27" creationId="{F61B4F47-F912-4D4E-AB8A-3C8AE2C20F11}"/>
          </ac:cxnSpMkLst>
        </pc:cxnChg>
        <pc:cxnChg chg="del mod topLvl">
          <ac:chgData name="Ziyan Han" userId="3a0290bb0867d812" providerId="LiveId" clId="{8D046DC2-696B-304E-B677-6DAD298906A7}" dt="2024-06-25T13:01:14.046" v="6861" actId="478"/>
          <ac:cxnSpMkLst>
            <pc:docMk/>
            <pc:sldMk cId="4259530386" sldId="422"/>
            <ac:cxnSpMk id="28" creationId="{5F386727-72FA-9A40-AEC9-1F3F649FDC58}"/>
          </ac:cxnSpMkLst>
        </pc:cxnChg>
        <pc:cxnChg chg="del mod topLvl">
          <ac:chgData name="Ziyan Han" userId="3a0290bb0867d812" providerId="LiveId" clId="{8D046DC2-696B-304E-B677-6DAD298906A7}" dt="2024-06-25T13:01:12.599" v="6860" actId="478"/>
          <ac:cxnSpMkLst>
            <pc:docMk/>
            <pc:sldMk cId="4259530386" sldId="422"/>
            <ac:cxnSpMk id="29" creationId="{EFF1FD6A-B0C7-5640-B480-4A40913BA693}"/>
          </ac:cxnSpMkLst>
        </pc:cxnChg>
        <pc:cxnChg chg="del mod topLvl">
          <ac:chgData name="Ziyan Han" userId="3a0290bb0867d812" providerId="LiveId" clId="{8D046DC2-696B-304E-B677-6DAD298906A7}" dt="2024-06-25T13:01:15.096" v="6862" actId="478"/>
          <ac:cxnSpMkLst>
            <pc:docMk/>
            <pc:sldMk cId="4259530386" sldId="422"/>
            <ac:cxnSpMk id="30" creationId="{C59FF64F-FC15-0048-96C1-BFF0AB68A02C}"/>
          </ac:cxnSpMkLst>
        </pc:cxnChg>
        <pc:cxnChg chg="del mod topLvl">
          <ac:chgData name="Ziyan Han" userId="3a0290bb0867d812" providerId="LiveId" clId="{8D046DC2-696B-304E-B677-6DAD298906A7}" dt="2024-06-25T13:01:16.159" v="6863" actId="478"/>
          <ac:cxnSpMkLst>
            <pc:docMk/>
            <pc:sldMk cId="4259530386" sldId="422"/>
            <ac:cxnSpMk id="31" creationId="{8C23F7F7-EA0D-094D-9371-8653990053D0}"/>
          </ac:cxnSpMkLst>
        </pc:cxnChg>
        <pc:cxnChg chg="mod topLvl">
          <ac:chgData name="Ziyan Han" userId="3a0290bb0867d812" providerId="LiveId" clId="{8D046DC2-696B-304E-B677-6DAD298906A7}" dt="2024-06-25T13:30:07.078" v="7437" actId="1076"/>
          <ac:cxnSpMkLst>
            <pc:docMk/>
            <pc:sldMk cId="4259530386" sldId="422"/>
            <ac:cxnSpMk id="32" creationId="{F0F3FE03-5771-7049-912E-6F1091F2D3BF}"/>
          </ac:cxnSpMkLst>
        </pc:cxnChg>
        <pc:cxnChg chg="del mod topLvl">
          <ac:chgData name="Ziyan Han" userId="3a0290bb0867d812" providerId="LiveId" clId="{8D046DC2-696B-304E-B677-6DAD298906A7}" dt="2024-06-25T13:02:15.955" v="6885" actId="478"/>
          <ac:cxnSpMkLst>
            <pc:docMk/>
            <pc:sldMk cId="4259530386" sldId="422"/>
            <ac:cxnSpMk id="33" creationId="{A4505997-43DE-A849-9B0F-9B5FB69B6F95}"/>
          </ac:cxnSpMkLst>
        </pc:cxnChg>
        <pc:cxnChg chg="mod topLvl">
          <ac:chgData name="Ziyan Han" userId="3a0290bb0867d812" providerId="LiveId" clId="{8D046DC2-696B-304E-B677-6DAD298906A7}" dt="2024-06-25T13:30:07.078" v="7437" actId="1076"/>
          <ac:cxnSpMkLst>
            <pc:docMk/>
            <pc:sldMk cId="4259530386" sldId="422"/>
            <ac:cxnSpMk id="34" creationId="{6F20A4FE-9A01-8245-8B7E-3AF3CA582730}"/>
          </ac:cxnSpMkLst>
        </pc:cxnChg>
        <pc:cxnChg chg="del mod topLvl">
          <ac:chgData name="Ziyan Han" userId="3a0290bb0867d812" providerId="LiveId" clId="{8D046DC2-696B-304E-B677-6DAD298906A7}" dt="2024-06-25T13:02:26.247" v="6887" actId="478"/>
          <ac:cxnSpMkLst>
            <pc:docMk/>
            <pc:sldMk cId="4259530386" sldId="422"/>
            <ac:cxnSpMk id="35" creationId="{4DBB9F2F-B96E-C846-8AB4-0036308BB3F3}"/>
          </ac:cxnSpMkLst>
        </pc:cxnChg>
        <pc:cxnChg chg="del mod topLvl">
          <ac:chgData name="Ziyan Han" userId="3a0290bb0867d812" providerId="LiveId" clId="{8D046DC2-696B-304E-B677-6DAD298906A7}" dt="2024-06-25T13:02:27.397" v="6888" actId="478"/>
          <ac:cxnSpMkLst>
            <pc:docMk/>
            <pc:sldMk cId="4259530386" sldId="422"/>
            <ac:cxnSpMk id="36" creationId="{8F25BADC-EB1D-FB40-B84F-BCE45383D077}"/>
          </ac:cxnSpMkLst>
        </pc:cxnChg>
        <pc:cxnChg chg="del mod topLvl">
          <ac:chgData name="Ziyan Han" userId="3a0290bb0867d812" providerId="LiveId" clId="{8D046DC2-696B-304E-B677-6DAD298906A7}" dt="2024-06-25T13:02:27.918" v="6889" actId="478"/>
          <ac:cxnSpMkLst>
            <pc:docMk/>
            <pc:sldMk cId="4259530386" sldId="422"/>
            <ac:cxnSpMk id="37" creationId="{EA953ADB-3DFE-9042-A2A4-B2973FFA0554}"/>
          </ac:cxnSpMkLst>
        </pc:cxnChg>
        <pc:cxnChg chg="mod topLvl">
          <ac:chgData name="Ziyan Han" userId="3a0290bb0867d812" providerId="LiveId" clId="{8D046DC2-696B-304E-B677-6DAD298906A7}" dt="2024-06-25T13:30:15.314" v="7438" actId="1076"/>
          <ac:cxnSpMkLst>
            <pc:docMk/>
            <pc:sldMk cId="4259530386" sldId="422"/>
            <ac:cxnSpMk id="38" creationId="{6655B832-B5CE-0F44-82A4-1FCDA2AB2023}"/>
          </ac:cxnSpMkLst>
        </pc:cxnChg>
        <pc:cxnChg chg="mod topLvl">
          <ac:chgData name="Ziyan Han" userId="3a0290bb0867d812" providerId="LiveId" clId="{8D046DC2-696B-304E-B677-6DAD298906A7}" dt="2024-06-25T13:30:15.314" v="7438" actId="1076"/>
          <ac:cxnSpMkLst>
            <pc:docMk/>
            <pc:sldMk cId="4259530386" sldId="422"/>
            <ac:cxnSpMk id="39" creationId="{5731F5C4-6EAD-BF4B-AA2E-47DE6C8D9A5E}"/>
          </ac:cxnSpMkLst>
        </pc:cxnChg>
        <pc:cxnChg chg="mod topLvl">
          <ac:chgData name="Ziyan Han" userId="3a0290bb0867d812" providerId="LiveId" clId="{8D046DC2-696B-304E-B677-6DAD298906A7}" dt="2024-06-25T13:30:15.314" v="7438" actId="1076"/>
          <ac:cxnSpMkLst>
            <pc:docMk/>
            <pc:sldMk cId="4259530386" sldId="422"/>
            <ac:cxnSpMk id="40" creationId="{14F1E98F-004E-354C-9876-2088F82417C4}"/>
          </ac:cxnSpMkLst>
        </pc:cxnChg>
        <pc:cxnChg chg="del mod topLvl">
          <ac:chgData name="Ziyan Han" userId="3a0290bb0867d812" providerId="LiveId" clId="{8D046DC2-696B-304E-B677-6DAD298906A7}" dt="2024-06-25T13:02:34.718" v="6891" actId="478"/>
          <ac:cxnSpMkLst>
            <pc:docMk/>
            <pc:sldMk cId="4259530386" sldId="422"/>
            <ac:cxnSpMk id="41" creationId="{D00C9CF7-6796-BF49-8BD8-183FE08E5027}"/>
          </ac:cxnSpMkLst>
        </pc:cxnChg>
        <pc:cxnChg chg="del mod topLvl">
          <ac:chgData name="Ziyan Han" userId="3a0290bb0867d812" providerId="LiveId" clId="{8D046DC2-696B-304E-B677-6DAD298906A7}" dt="2024-06-25T13:02:32.109" v="6890" actId="478"/>
          <ac:cxnSpMkLst>
            <pc:docMk/>
            <pc:sldMk cId="4259530386" sldId="422"/>
            <ac:cxnSpMk id="42" creationId="{E6C87397-0CF9-4D47-86D9-3CAFEF6EAF1E}"/>
          </ac:cxnSpMkLst>
        </pc:cxnChg>
        <pc:cxnChg chg="del mod topLvl">
          <ac:chgData name="Ziyan Han" userId="3a0290bb0867d812" providerId="LiveId" clId="{8D046DC2-696B-304E-B677-6DAD298906A7}" dt="2024-06-25T13:02:39.123" v="6892" actId="478"/>
          <ac:cxnSpMkLst>
            <pc:docMk/>
            <pc:sldMk cId="4259530386" sldId="422"/>
            <ac:cxnSpMk id="43" creationId="{B7352566-E5D6-5F42-A34A-C5A0CA78FF6C}"/>
          </ac:cxnSpMkLst>
        </pc:cxnChg>
        <pc:cxnChg chg="del mod topLvl">
          <ac:chgData name="Ziyan Han" userId="3a0290bb0867d812" providerId="LiveId" clId="{8D046DC2-696B-304E-B677-6DAD298906A7}" dt="2024-06-25T13:01:56.536" v="6881" actId="478"/>
          <ac:cxnSpMkLst>
            <pc:docMk/>
            <pc:sldMk cId="4259530386" sldId="422"/>
            <ac:cxnSpMk id="45" creationId="{41664FCC-98A0-424F-92AB-415075C251AF}"/>
          </ac:cxnSpMkLst>
        </pc:cxnChg>
        <pc:cxnChg chg="del mod topLvl">
          <ac:chgData name="Ziyan Han" userId="3a0290bb0867d812" providerId="LiveId" clId="{8D046DC2-696B-304E-B677-6DAD298906A7}" dt="2024-06-25T13:01:57.039" v="6882" actId="478"/>
          <ac:cxnSpMkLst>
            <pc:docMk/>
            <pc:sldMk cId="4259530386" sldId="422"/>
            <ac:cxnSpMk id="46" creationId="{D066EF09-120A-7240-900D-2D928A5CCA6F}"/>
          </ac:cxnSpMkLst>
        </pc:cxnChg>
        <pc:cxnChg chg="del mod topLvl">
          <ac:chgData name="Ziyan Han" userId="3a0290bb0867d812" providerId="LiveId" clId="{8D046DC2-696B-304E-B677-6DAD298906A7}" dt="2024-06-25T13:01:57.767" v="6883" actId="478"/>
          <ac:cxnSpMkLst>
            <pc:docMk/>
            <pc:sldMk cId="4259530386" sldId="422"/>
            <ac:cxnSpMk id="47" creationId="{478AF9D6-2222-9641-9FC2-74BC5B8975DD}"/>
          </ac:cxnSpMkLst>
        </pc:cxnChg>
        <pc:cxnChg chg="del mod topLvl">
          <ac:chgData name="Ziyan Han" userId="3a0290bb0867d812" providerId="LiveId" clId="{8D046DC2-696B-304E-B677-6DAD298906A7}" dt="2024-06-25T13:01:58.131" v="6884" actId="478"/>
          <ac:cxnSpMkLst>
            <pc:docMk/>
            <pc:sldMk cId="4259530386" sldId="422"/>
            <ac:cxnSpMk id="48" creationId="{0796DBF5-7A25-D248-B87D-BDF65CE3F707}"/>
          </ac:cxnSpMkLst>
        </pc:cxnChg>
        <pc:cxnChg chg="add mod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62" creationId="{662F6BC9-7FCE-984D-BD82-D833C2C129B4}"/>
          </ac:cxnSpMkLst>
        </pc:cxnChg>
        <pc:cxnChg chg="add mod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65" creationId="{33B63E84-EBFF-2345-A55C-F521E0FDF84A}"/>
          </ac:cxnSpMkLst>
        </pc:cxnChg>
        <pc:cxnChg chg="add mod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68" creationId="{9ED7157C-D626-5245-8CED-CDA9A0B06323}"/>
          </ac:cxnSpMkLst>
        </pc:cxnChg>
        <pc:cxnChg chg="add mod">
          <ac:chgData name="Ziyan Han" userId="3a0290bb0867d812" providerId="LiveId" clId="{8D046DC2-696B-304E-B677-6DAD298906A7}" dt="2024-06-25T13:10:21.587" v="7070" actId="692"/>
          <ac:cxnSpMkLst>
            <pc:docMk/>
            <pc:sldMk cId="4259530386" sldId="422"/>
            <ac:cxnSpMk id="71" creationId="{7ED76B79-0C27-8247-B350-3E36785D160A}"/>
          </ac:cxnSpMkLst>
        </pc:cxnChg>
        <pc:cxnChg chg="add mod">
          <ac:chgData name="Ziyan Han" userId="3a0290bb0867d812" providerId="LiveId" clId="{8D046DC2-696B-304E-B677-6DAD298906A7}" dt="2024-06-25T13:30:07.078" v="7437" actId="1076"/>
          <ac:cxnSpMkLst>
            <pc:docMk/>
            <pc:sldMk cId="4259530386" sldId="422"/>
            <ac:cxnSpMk id="136" creationId="{FF770E3C-4DAB-2440-9FFC-74DA91A46EF1}"/>
          </ac:cxnSpMkLst>
        </pc:cxnChg>
        <pc:cxnChg chg="add mod">
          <ac:chgData name="Ziyan Han" userId="3a0290bb0867d812" providerId="LiveId" clId="{8D046DC2-696B-304E-B677-6DAD298906A7}" dt="2024-06-25T13:30:21.220" v="7439" actId="1076"/>
          <ac:cxnSpMkLst>
            <pc:docMk/>
            <pc:sldMk cId="4259530386" sldId="422"/>
            <ac:cxnSpMk id="150" creationId="{4D20746A-FE35-B34F-AC1D-ABF4D0D9C89D}"/>
          </ac:cxnSpMkLst>
        </pc:cxnChg>
        <pc:cxnChg chg="add mod">
          <ac:chgData name="Ziyan Han" userId="3a0290bb0867d812" providerId="LiveId" clId="{8D046DC2-696B-304E-B677-6DAD298906A7}" dt="2024-06-25T13:30:21.220" v="7439" actId="1076"/>
          <ac:cxnSpMkLst>
            <pc:docMk/>
            <pc:sldMk cId="4259530386" sldId="422"/>
            <ac:cxnSpMk id="155" creationId="{5D439DA4-8048-5E4D-B73E-21132351A07A}"/>
          </ac:cxnSpMkLst>
        </pc:cxnChg>
        <pc:cxnChg chg="add mod">
          <ac:chgData name="Ziyan Han" userId="3a0290bb0867d812" providerId="LiveId" clId="{8D046DC2-696B-304E-B677-6DAD298906A7}" dt="2024-06-25T13:30:21.220" v="7439" actId="1076"/>
          <ac:cxnSpMkLst>
            <pc:docMk/>
            <pc:sldMk cId="4259530386" sldId="422"/>
            <ac:cxnSpMk id="158" creationId="{D3F19219-FAF7-B847-BDD7-A1D175C947B3}"/>
          </ac:cxnSpMkLst>
        </pc:cxnChg>
        <pc:cxnChg chg="add mod">
          <ac:chgData name="Ziyan Han" userId="3a0290bb0867d812" providerId="LiveId" clId="{8D046DC2-696B-304E-B677-6DAD298906A7}" dt="2024-06-25T13:30:15.314" v="7438" actId="1076"/>
          <ac:cxnSpMkLst>
            <pc:docMk/>
            <pc:sldMk cId="4259530386" sldId="422"/>
            <ac:cxnSpMk id="173" creationId="{EC16C37A-6011-D441-AFC3-0686C0B667A5}"/>
          </ac:cxnSpMkLst>
        </pc:cxnChg>
        <pc:cxnChg chg="add mod">
          <ac:chgData name="Ziyan Han" userId="3a0290bb0867d812" providerId="LiveId" clId="{8D046DC2-696B-304E-B677-6DAD298906A7}" dt="2024-06-25T13:30:15.314" v="7438" actId="1076"/>
          <ac:cxnSpMkLst>
            <pc:docMk/>
            <pc:sldMk cId="4259530386" sldId="422"/>
            <ac:cxnSpMk id="176" creationId="{B73D4EAA-E713-2F4B-B721-1405AAB48482}"/>
          </ac:cxnSpMkLst>
        </pc:cxnChg>
        <pc:cxnChg chg="add mod">
          <ac:chgData name="Ziyan Han" userId="3a0290bb0867d812" providerId="LiveId" clId="{8D046DC2-696B-304E-B677-6DAD298906A7}" dt="2024-06-25T13:30:21.220" v="7439" actId="1076"/>
          <ac:cxnSpMkLst>
            <pc:docMk/>
            <pc:sldMk cId="4259530386" sldId="422"/>
            <ac:cxnSpMk id="179" creationId="{75275D3D-D3D9-6944-9DCD-EBFCCCEDF1FD}"/>
          </ac:cxnSpMkLst>
        </pc:cxnChg>
        <pc:cxnChg chg="add mod">
          <ac:chgData name="Ziyan Han" userId="3a0290bb0867d812" providerId="LiveId" clId="{8D046DC2-696B-304E-B677-6DAD298906A7}" dt="2024-06-25T13:30:07.078" v="7437" actId="1076"/>
          <ac:cxnSpMkLst>
            <pc:docMk/>
            <pc:sldMk cId="4259530386" sldId="422"/>
            <ac:cxnSpMk id="182" creationId="{449A4972-ABCF-534A-B494-A96CCFD36738}"/>
          </ac:cxnSpMkLst>
        </pc:cxnChg>
        <pc:cxnChg chg="add mod">
          <ac:chgData name="Ziyan Han" userId="3a0290bb0867d812" providerId="LiveId" clId="{8D046DC2-696B-304E-B677-6DAD298906A7}" dt="2024-06-25T13:30:07.078" v="7437" actId="1076"/>
          <ac:cxnSpMkLst>
            <pc:docMk/>
            <pc:sldMk cId="4259530386" sldId="422"/>
            <ac:cxnSpMk id="185" creationId="{11F1AAAB-BF00-8E42-A74B-CFAF42D707FD}"/>
          </ac:cxnSpMkLst>
        </pc:cxnChg>
        <pc:cxnChg chg="add mod">
          <ac:chgData name="Ziyan Han" userId="3a0290bb0867d812" providerId="LiveId" clId="{8D046DC2-696B-304E-B677-6DAD298906A7}" dt="2024-06-25T13:30:15.314" v="7438" actId="1076"/>
          <ac:cxnSpMkLst>
            <pc:docMk/>
            <pc:sldMk cId="4259530386" sldId="422"/>
            <ac:cxnSpMk id="188" creationId="{14A3E730-0A88-824E-9636-2AC6EB960353}"/>
          </ac:cxnSpMkLst>
        </pc:cxnChg>
        <pc:cxnChg chg="add mod">
          <ac:chgData name="Ziyan Han" userId="3a0290bb0867d812" providerId="LiveId" clId="{8D046DC2-696B-304E-B677-6DAD298906A7}" dt="2024-06-25T13:30:21.220" v="7439" actId="1076"/>
          <ac:cxnSpMkLst>
            <pc:docMk/>
            <pc:sldMk cId="4259530386" sldId="422"/>
            <ac:cxnSpMk id="192" creationId="{11D8AE11-FBFB-AD47-853F-AABD9ABD1FEE}"/>
          </ac:cxnSpMkLst>
        </pc:cxnChg>
        <pc:cxnChg chg="add del mod">
          <ac:chgData name="Ziyan Han" userId="3a0290bb0867d812" providerId="LiveId" clId="{8D046DC2-696B-304E-B677-6DAD298906A7}" dt="2024-06-25T13:24:00.705" v="7387" actId="478"/>
          <ac:cxnSpMkLst>
            <pc:docMk/>
            <pc:sldMk cId="4259530386" sldId="422"/>
            <ac:cxnSpMk id="195" creationId="{D180517A-9E07-9A47-967D-C94BADE6A98D}"/>
          </ac:cxnSpMkLst>
        </pc:cxnChg>
        <pc:cxnChg chg="add mod">
          <ac:chgData name="Ziyan Han" userId="3a0290bb0867d812" providerId="LiveId" clId="{8D046DC2-696B-304E-B677-6DAD298906A7}" dt="2024-06-25T13:30:07.078" v="7437" actId="1076"/>
          <ac:cxnSpMkLst>
            <pc:docMk/>
            <pc:sldMk cId="4259530386" sldId="422"/>
            <ac:cxnSpMk id="206" creationId="{668AFE13-2D65-D14D-82AB-E814B94B6480}"/>
          </ac:cxnSpMkLst>
        </pc:cxnChg>
        <pc:cxnChg chg="add mod">
          <ac:chgData name="Ziyan Han" userId="3a0290bb0867d812" providerId="LiveId" clId="{8D046DC2-696B-304E-B677-6DAD298906A7}" dt="2024-06-25T13:30:21.220" v="7439" actId="1076"/>
          <ac:cxnSpMkLst>
            <pc:docMk/>
            <pc:sldMk cId="4259530386" sldId="422"/>
            <ac:cxnSpMk id="209" creationId="{68639BE8-F279-9145-BE8E-D08A8E86474D}"/>
          </ac:cxnSpMkLst>
        </pc:cxnChg>
      </pc:sldChg>
      <pc:sldChg chg="addSp delSp modSp add mod">
        <pc:chgData name="Ziyan Han" userId="3a0290bb0867d812" providerId="LiveId" clId="{8D046DC2-696B-304E-B677-6DAD298906A7}" dt="2024-06-29T08:48:18.237" v="7474" actId="21"/>
        <pc:sldMkLst>
          <pc:docMk/>
          <pc:sldMk cId="11117337" sldId="423"/>
        </pc:sldMkLst>
        <pc:spChg chg="del">
          <ac:chgData name="Ziyan Han" userId="3a0290bb0867d812" providerId="LiveId" clId="{8D046DC2-696B-304E-B677-6DAD298906A7}" dt="2024-06-25T09:17:07.716" v="5145" actId="478"/>
          <ac:spMkLst>
            <pc:docMk/>
            <pc:sldMk cId="11117337" sldId="423"/>
            <ac:spMk id="3" creationId="{A9B371F7-20A8-EB49-18F0-F078FB8133AE}"/>
          </ac:spMkLst>
        </pc:spChg>
        <pc:spChg chg="add del mod">
          <ac:chgData name="Ziyan Han" userId="3a0290bb0867d812" providerId="LiveId" clId="{8D046DC2-696B-304E-B677-6DAD298906A7}" dt="2024-06-25T09:17:10.051" v="5146" actId="478"/>
          <ac:spMkLst>
            <pc:docMk/>
            <pc:sldMk cId="11117337" sldId="423"/>
            <ac:spMk id="6" creationId="{2E781735-9FD5-564C-8C58-D3B719620C50}"/>
          </ac:spMkLst>
        </pc:spChg>
        <pc:spChg chg="del">
          <ac:chgData name="Ziyan Han" userId="3a0290bb0867d812" providerId="LiveId" clId="{8D046DC2-696B-304E-B677-6DAD298906A7}" dt="2024-06-25T09:17:05.458" v="5143" actId="478"/>
          <ac:spMkLst>
            <pc:docMk/>
            <pc:sldMk cId="11117337" sldId="423"/>
            <ac:spMk id="10" creationId="{CF767129-0163-2F2E-F6F5-C930F756482C}"/>
          </ac:spMkLst>
        </pc:spChg>
        <pc:spChg chg="mod">
          <ac:chgData name="Ziyan Han" userId="3a0290bb0867d812" providerId="LiveId" clId="{8D046DC2-696B-304E-B677-6DAD298906A7}" dt="2024-06-25T10:17:47.049" v="5876" actId="20577"/>
          <ac:spMkLst>
            <pc:docMk/>
            <pc:sldMk cId="11117337" sldId="423"/>
            <ac:spMk id="12" creationId="{54A00119-E2DB-6400-7B89-5583225F6B5D}"/>
          </ac:spMkLst>
        </pc:spChg>
        <pc:spChg chg="mod">
          <ac:chgData name="Ziyan Han" userId="3a0290bb0867d812" providerId="LiveId" clId="{8D046DC2-696B-304E-B677-6DAD298906A7}" dt="2024-06-25T12:43:28.859" v="6587" actId="1035"/>
          <ac:spMkLst>
            <pc:docMk/>
            <pc:sldMk cId="11117337" sldId="423"/>
            <ac:spMk id="16" creationId="{03B69C85-D629-4206-8613-B729CEC0EB29}"/>
          </ac:spMkLst>
        </pc:spChg>
        <pc:spChg chg="add mod">
          <ac:chgData name="Ziyan Han" userId="3a0290bb0867d812" providerId="LiveId" clId="{8D046DC2-696B-304E-B677-6DAD298906A7}" dt="2024-06-25T10:31:14.796" v="5955" actId="14100"/>
          <ac:spMkLst>
            <pc:docMk/>
            <pc:sldMk cId="11117337" sldId="423"/>
            <ac:spMk id="24" creationId="{8B10BBA2-6C6E-0143-B3DC-BCE49817FC00}"/>
          </ac:spMkLst>
        </pc:spChg>
        <pc:spChg chg="mod">
          <ac:chgData name="Ziyan Han" userId="3a0290bb0867d812" providerId="LiveId" clId="{8D046DC2-696B-304E-B677-6DAD298906A7}" dt="2024-06-25T12:04:36.819" v="5981" actId="20577"/>
          <ac:spMkLst>
            <pc:docMk/>
            <pc:sldMk cId="11117337" sldId="423"/>
            <ac:spMk id="26" creationId="{99386BAA-AA1F-4B3C-8708-862DD466284D}"/>
          </ac:spMkLst>
        </pc:spChg>
        <pc:spChg chg="mod">
          <ac:chgData name="Ziyan Han" userId="3a0290bb0867d812" providerId="LiveId" clId="{8D046DC2-696B-304E-B677-6DAD298906A7}" dt="2024-06-25T12:43:24.980" v="6585" actId="1038"/>
          <ac:spMkLst>
            <pc:docMk/>
            <pc:sldMk cId="11117337" sldId="423"/>
            <ac:spMk id="32" creationId="{7C78B79A-09E1-4D9D-8B79-9629D042713F}"/>
          </ac:spMkLst>
        </pc:spChg>
        <pc:spChg chg="add del mod">
          <ac:chgData name="Ziyan Han" userId="3a0290bb0867d812" providerId="LiveId" clId="{8D046DC2-696B-304E-B677-6DAD298906A7}" dt="2024-06-26T06:09:40.127" v="7444" actId="478"/>
          <ac:spMkLst>
            <pc:docMk/>
            <pc:sldMk cId="11117337" sldId="423"/>
            <ac:spMk id="33" creationId="{D5681470-C2EE-3D48-9179-E7101218FEF0}"/>
          </ac:spMkLst>
        </pc:spChg>
        <pc:spChg chg="mod">
          <ac:chgData name="Ziyan Han" userId="3a0290bb0867d812" providerId="LiveId" clId="{8D046DC2-696B-304E-B677-6DAD298906A7}" dt="2024-06-29T08:48:18.237" v="7474" actId="21"/>
          <ac:spMkLst>
            <pc:docMk/>
            <pc:sldMk cId="11117337" sldId="423"/>
            <ac:spMk id="36" creationId="{A1128D1C-A09E-97C2-20AC-3F752D2BF378}"/>
          </ac:spMkLst>
        </pc:spChg>
        <pc:spChg chg="add del mod">
          <ac:chgData name="Ziyan Han" userId="3a0290bb0867d812" providerId="LiveId" clId="{8D046DC2-696B-304E-B677-6DAD298906A7}" dt="2024-06-25T10:26:39.440" v="5931" actId="478"/>
          <ac:spMkLst>
            <pc:docMk/>
            <pc:sldMk cId="11117337" sldId="423"/>
            <ac:spMk id="38" creationId="{4250E7AC-BA2E-0F4E-A3D6-F74F0551559C}"/>
          </ac:spMkLst>
        </pc:spChg>
        <pc:spChg chg="del">
          <ac:chgData name="Ziyan Han" userId="3a0290bb0867d812" providerId="LiveId" clId="{8D046DC2-696B-304E-B677-6DAD298906A7}" dt="2024-06-25T09:17:02.120" v="5141" actId="478"/>
          <ac:spMkLst>
            <pc:docMk/>
            <pc:sldMk cId="11117337" sldId="423"/>
            <ac:spMk id="40" creationId="{DCDB1ED2-DBCA-5C40-BC10-E5F5E720BF33}"/>
          </ac:spMkLst>
        </pc:spChg>
        <pc:grpChg chg="del">
          <ac:chgData name="Ziyan Han" userId="3a0290bb0867d812" providerId="LiveId" clId="{8D046DC2-696B-304E-B677-6DAD298906A7}" dt="2024-06-25T09:17:05.823" v="5144" actId="478"/>
          <ac:grpSpMkLst>
            <pc:docMk/>
            <pc:sldMk cId="11117337" sldId="423"/>
            <ac:grpSpMk id="8" creationId="{4AC50A04-0F1C-954C-8AE5-F6478A1597F8}"/>
          </ac:grpSpMkLst>
        </pc:grpChg>
        <pc:grpChg chg="mod">
          <ac:chgData name="Ziyan Han" userId="3a0290bb0867d812" providerId="LiveId" clId="{8D046DC2-696B-304E-B677-6DAD298906A7}" dt="2024-06-25T09:18:37.541" v="5172" actId="14100"/>
          <ac:grpSpMkLst>
            <pc:docMk/>
            <pc:sldMk cId="11117337" sldId="423"/>
            <ac:grpSpMk id="18" creationId="{236A5070-36C9-6A40-9383-963B0F614207}"/>
          </ac:grpSpMkLst>
        </pc:grpChg>
        <pc:grpChg chg="mod">
          <ac:chgData name="Ziyan Han" userId="3a0290bb0867d812" providerId="LiveId" clId="{8D046DC2-696B-304E-B677-6DAD298906A7}" dt="2024-06-25T09:17:53.604" v="5160" actId="1076"/>
          <ac:grpSpMkLst>
            <pc:docMk/>
            <pc:sldMk cId="11117337" sldId="423"/>
            <ac:grpSpMk id="22" creationId="{AA33958E-8B18-B249-9B65-E86EDF58DF43}"/>
          </ac:grpSpMkLst>
        </pc:grpChg>
        <pc:grpChg chg="del">
          <ac:chgData name="Ziyan Han" userId="3a0290bb0867d812" providerId="LiveId" clId="{8D046DC2-696B-304E-B677-6DAD298906A7}" dt="2024-06-25T09:17:04.476" v="5142" actId="478"/>
          <ac:grpSpMkLst>
            <pc:docMk/>
            <pc:sldMk cId="11117337" sldId="423"/>
            <ac:grpSpMk id="28" creationId="{CCE88745-0200-AF48-A82E-A920805DB1F1}"/>
          </ac:grpSpMkLst>
        </pc:grpChg>
        <pc:picChg chg="del">
          <ac:chgData name="Ziyan Han" userId="3a0290bb0867d812" providerId="LiveId" clId="{8D046DC2-696B-304E-B677-6DAD298906A7}" dt="2024-06-25T09:17:00.669" v="5140" actId="478"/>
          <ac:picMkLst>
            <pc:docMk/>
            <pc:sldMk cId="11117337" sldId="423"/>
            <ac:picMk id="5" creationId="{EF860848-8470-A907-4ABD-18EED8579F24}"/>
          </ac:picMkLst>
        </pc:picChg>
      </pc:sldChg>
      <pc:sldChg chg="modSp add mod">
        <pc:chgData name="Ziyan Han" userId="3a0290bb0867d812" providerId="LiveId" clId="{8D046DC2-696B-304E-B677-6DAD298906A7}" dt="2024-06-29T08:33:19.365" v="7470" actId="1076"/>
        <pc:sldMkLst>
          <pc:docMk/>
          <pc:sldMk cId="2694086548" sldId="424"/>
        </pc:sldMkLst>
        <pc:spChg chg="mod">
          <ac:chgData name="Ziyan Han" userId="3a0290bb0867d812" providerId="LiveId" clId="{8D046DC2-696B-304E-B677-6DAD298906A7}" dt="2024-06-29T08:33:19.365" v="7470" actId="1076"/>
          <ac:spMkLst>
            <pc:docMk/>
            <pc:sldMk cId="2694086548" sldId="424"/>
            <ac:spMk id="17" creationId="{F06422A7-CA71-4140-B97C-3D2957F833D3}"/>
          </ac:spMkLst>
        </pc:spChg>
        <pc:spChg chg="mod">
          <ac:chgData name="Ziyan Han" userId="3a0290bb0867d812" providerId="LiveId" clId="{8D046DC2-696B-304E-B677-6DAD298906A7}" dt="2024-06-25T12:04:33.974" v="5980" actId="20577"/>
          <ac:spMkLst>
            <pc:docMk/>
            <pc:sldMk cId="2694086548" sldId="424"/>
            <ac:spMk id="26" creationId="{99386BAA-AA1F-4B3C-8708-862DD466284D}"/>
          </ac:spMkLst>
        </pc:spChg>
      </pc:sldChg>
      <pc:sldChg chg="new del ord">
        <pc:chgData name="Ziyan Han" userId="3a0290bb0867d812" providerId="LiveId" clId="{8D046DC2-696B-304E-B677-6DAD298906A7}" dt="2024-06-25T13:36:59.527" v="7442" actId="2696"/>
        <pc:sldMkLst>
          <pc:docMk/>
          <pc:sldMk cId="197100487" sldId="425"/>
        </pc:sldMkLst>
      </pc:sldChg>
    </pc:docChg>
  </pc:docChgLst>
  <pc:docChgLst>
    <pc:chgData name="Ziyan Han" userId="3a0290bb0867d812" providerId="LiveId" clId="{54439120-5D07-494C-A5FC-5541CDCBFB30}"/>
    <pc:docChg chg="undo custSel addSld delSld modSld sldOrd">
      <pc:chgData name="Ziyan Han" userId="3a0290bb0867d812" providerId="LiveId" clId="{54439120-5D07-494C-A5FC-5541CDCBFB30}" dt="2024-06-11T16:50:25.586" v="19215"/>
      <pc:docMkLst>
        <pc:docMk/>
      </pc:docMkLst>
      <pc:sldChg chg="addSp modSp new mod modNotesTx">
        <pc:chgData name="Ziyan Han" userId="3a0290bb0867d812" providerId="LiveId" clId="{54439120-5D07-494C-A5FC-5541CDCBFB30}" dt="2024-06-06T08:14:21.547" v="6846" actId="20577"/>
        <pc:sldMkLst>
          <pc:docMk/>
          <pc:sldMk cId="2996653018" sldId="256"/>
        </pc:sldMkLst>
        <pc:spChg chg="mod">
          <ac:chgData name="Ziyan Han" userId="3a0290bb0867d812" providerId="LiveId" clId="{54439120-5D07-494C-A5FC-5541CDCBFB30}" dt="2024-06-03T13:55:23.751" v="2806" actId="255"/>
          <ac:spMkLst>
            <pc:docMk/>
            <pc:sldMk cId="2996653018" sldId="256"/>
            <ac:spMk id="2" creationId="{5EF22C1D-FF60-6E46-B134-ECE0624A60AF}"/>
          </ac:spMkLst>
        </pc:spChg>
        <pc:spChg chg="mod">
          <ac:chgData name="Ziyan Han" userId="3a0290bb0867d812" providerId="LiveId" clId="{54439120-5D07-494C-A5FC-5541CDCBFB30}" dt="2024-06-02T09:57:24.761" v="127" actId="2711"/>
          <ac:spMkLst>
            <pc:docMk/>
            <pc:sldMk cId="2996653018" sldId="256"/>
            <ac:spMk id="3" creationId="{93555C7E-F999-9445-AD2E-653B9F4899EF}"/>
          </ac:spMkLst>
        </pc:spChg>
        <pc:grpChg chg="add mod">
          <ac:chgData name="Ziyan Han" userId="3a0290bb0867d812" providerId="LiveId" clId="{54439120-5D07-494C-A5FC-5541CDCBFB30}" dt="2024-06-02T09:53:52.410" v="123" actId="1076"/>
          <ac:grpSpMkLst>
            <pc:docMk/>
            <pc:sldMk cId="2996653018" sldId="256"/>
            <ac:grpSpMk id="8" creationId="{CED3BF44-00F7-1749-848D-8C695162E723}"/>
          </ac:grpSpMkLst>
        </pc:grpChg>
        <pc:picChg chg="add mod">
          <ac:chgData name="Ziyan Han" userId="3a0290bb0867d812" providerId="LiveId" clId="{54439120-5D07-494C-A5FC-5541CDCBFB30}" dt="2024-06-02T09:52:31.928" v="107" actId="164"/>
          <ac:picMkLst>
            <pc:docMk/>
            <pc:sldMk cId="2996653018" sldId="256"/>
            <ac:picMk id="4" creationId="{C6C2FCBC-E727-314E-BC51-9DD40CDB0225}"/>
          </ac:picMkLst>
        </pc:picChg>
        <pc:picChg chg="add mod">
          <ac:chgData name="Ziyan Han" userId="3a0290bb0867d812" providerId="LiveId" clId="{54439120-5D07-494C-A5FC-5541CDCBFB30}" dt="2024-06-02T09:52:31.928" v="107" actId="164"/>
          <ac:picMkLst>
            <pc:docMk/>
            <pc:sldMk cId="2996653018" sldId="256"/>
            <ac:picMk id="5" creationId="{91104AB2-D664-7B48-A49E-386248EC8E0A}"/>
          </ac:picMkLst>
        </pc:picChg>
        <pc:picChg chg="add mod">
          <ac:chgData name="Ziyan Han" userId="3a0290bb0867d812" providerId="LiveId" clId="{54439120-5D07-494C-A5FC-5541CDCBFB30}" dt="2024-06-02T09:52:31.928" v="107" actId="164"/>
          <ac:picMkLst>
            <pc:docMk/>
            <pc:sldMk cId="2996653018" sldId="256"/>
            <ac:picMk id="6" creationId="{1550411E-E239-1746-A275-5028C015F0E1}"/>
          </ac:picMkLst>
        </pc:picChg>
        <pc:picChg chg="add mod">
          <ac:chgData name="Ziyan Han" userId="3a0290bb0867d812" providerId="LiveId" clId="{54439120-5D07-494C-A5FC-5541CDCBFB30}" dt="2024-06-02T09:52:31.928" v="107" actId="164"/>
          <ac:picMkLst>
            <pc:docMk/>
            <pc:sldMk cId="2996653018" sldId="256"/>
            <ac:picMk id="7" creationId="{525AFEF2-1719-364E-BC1C-C77E694FF6A3}"/>
          </ac:picMkLst>
        </pc:picChg>
      </pc:sldChg>
      <pc:sldChg chg="addSp modSp new del mod modAnim">
        <pc:chgData name="Ziyan Han" userId="3a0290bb0867d812" providerId="LiveId" clId="{54439120-5D07-494C-A5FC-5541CDCBFB30}" dt="2024-06-04T08:11:02.612" v="5182" actId="2696"/>
        <pc:sldMkLst>
          <pc:docMk/>
          <pc:sldMk cId="656196344" sldId="257"/>
        </pc:sldMkLst>
        <pc:spChg chg="mod">
          <ac:chgData name="Ziyan Han" userId="3a0290bb0867d812" providerId="LiveId" clId="{54439120-5D07-494C-A5FC-5541CDCBFB30}" dt="2024-06-03T15:20:04.185" v="4249" actId="113"/>
          <ac:spMkLst>
            <pc:docMk/>
            <pc:sldMk cId="656196344" sldId="257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03T15:23:12.004" v="4284" actId="14100"/>
          <ac:spMkLst>
            <pc:docMk/>
            <pc:sldMk cId="656196344" sldId="257"/>
            <ac:spMk id="3" creationId="{39DB978E-417C-A443-B65F-6F88EE96169C}"/>
          </ac:spMkLst>
        </pc:spChg>
        <pc:spChg chg="mod">
          <ac:chgData name="Ziyan Han" userId="3a0290bb0867d812" providerId="LiveId" clId="{54439120-5D07-494C-A5FC-5541CDCBFB30}" dt="2024-06-03T15:31:36.451" v="4377"/>
          <ac:spMkLst>
            <pc:docMk/>
            <pc:sldMk cId="656196344" sldId="257"/>
            <ac:spMk id="6" creationId="{1DA11D84-0C51-054F-BADB-B38E265093C4}"/>
          </ac:spMkLst>
        </pc:spChg>
        <pc:grpChg chg="add mod">
          <ac:chgData name="Ziyan Han" userId="3a0290bb0867d812" providerId="LiveId" clId="{54439120-5D07-494C-A5FC-5541CDCBFB30}" dt="2024-06-03T15:31:42.480" v="4380" actId="14100"/>
          <ac:grpSpMkLst>
            <pc:docMk/>
            <pc:sldMk cId="656196344" sldId="257"/>
            <ac:grpSpMk id="4" creationId="{5F0E444C-7B3F-DA42-B09D-3E9E094CC57F}"/>
          </ac:grpSpMkLst>
        </pc:grpChg>
        <pc:picChg chg="mod">
          <ac:chgData name="Ziyan Han" userId="3a0290bb0867d812" providerId="LiveId" clId="{54439120-5D07-494C-A5FC-5541CDCBFB30}" dt="2024-06-03T15:31:36.451" v="4377"/>
          <ac:picMkLst>
            <pc:docMk/>
            <pc:sldMk cId="656196344" sldId="257"/>
            <ac:picMk id="5" creationId="{54C5FC17-06F9-0346-A44A-4B73BC19147B}"/>
          </ac:picMkLst>
        </pc:picChg>
      </pc:sldChg>
      <pc:sldChg chg="addSp delSp modSp new del mod ord modAnim modNotesTx">
        <pc:chgData name="Ziyan Han" userId="3a0290bb0867d812" providerId="LiveId" clId="{54439120-5D07-494C-A5FC-5541CDCBFB30}" dt="2024-06-06T09:46:43.797" v="12964" actId="2696"/>
        <pc:sldMkLst>
          <pc:docMk/>
          <pc:sldMk cId="3004960651" sldId="258"/>
        </pc:sldMkLst>
        <pc:spChg chg="mod">
          <ac:chgData name="Ziyan Han" userId="3a0290bb0867d812" providerId="LiveId" clId="{54439120-5D07-494C-A5FC-5541CDCBFB30}" dt="2024-06-03T15:19:18.039" v="4236" actId="113"/>
          <ac:spMkLst>
            <pc:docMk/>
            <pc:sldMk cId="3004960651" sldId="258"/>
            <ac:spMk id="2" creationId="{4D2D1BF2-617D-754C-A2F5-413DB96094A1}"/>
          </ac:spMkLst>
        </pc:spChg>
        <pc:spChg chg="mod">
          <ac:chgData name="Ziyan Han" userId="3a0290bb0867d812" providerId="LiveId" clId="{54439120-5D07-494C-A5FC-5541CDCBFB30}" dt="2024-06-02T13:11:11.637" v="1502" actId="1076"/>
          <ac:spMkLst>
            <pc:docMk/>
            <pc:sldMk cId="3004960651" sldId="258"/>
            <ac:spMk id="3" creationId="{007C3E02-E725-E94B-9CAF-D67393AB82CD}"/>
          </ac:spMkLst>
        </pc:spChg>
        <pc:spChg chg="add del mod">
          <ac:chgData name="Ziyan Han" userId="3a0290bb0867d812" providerId="LiveId" clId="{54439120-5D07-494C-A5FC-5541CDCBFB30}" dt="2024-06-02T10:12:57.272" v="208"/>
          <ac:spMkLst>
            <pc:docMk/>
            <pc:sldMk cId="3004960651" sldId="258"/>
            <ac:spMk id="4" creationId="{B35E8D2A-3DC3-414A-A656-59351239A62C}"/>
          </ac:spMkLst>
        </pc:spChg>
        <pc:spChg chg="mod">
          <ac:chgData name="Ziyan Han" userId="3a0290bb0867d812" providerId="LiveId" clId="{54439120-5D07-494C-A5FC-5541CDCBFB30}" dt="2024-06-02T10:12:55.165" v="207"/>
          <ac:spMkLst>
            <pc:docMk/>
            <pc:sldMk cId="3004960651" sldId="258"/>
            <ac:spMk id="6" creationId="{F9BFC35C-0EF2-6440-A62D-FAB2AB0688F7}"/>
          </ac:spMkLst>
        </pc:spChg>
        <pc:spChg chg="mod">
          <ac:chgData name="Ziyan Han" userId="3a0290bb0867d812" providerId="LiveId" clId="{54439120-5D07-494C-A5FC-5541CDCBFB30}" dt="2024-06-02T10:12:55.165" v="207"/>
          <ac:spMkLst>
            <pc:docMk/>
            <pc:sldMk cId="3004960651" sldId="258"/>
            <ac:spMk id="7" creationId="{5B669F7B-74CC-D948-850C-9E162031A81B}"/>
          </ac:spMkLst>
        </pc:spChg>
        <pc:spChg chg="add del mod">
          <ac:chgData name="Ziyan Han" userId="3a0290bb0867d812" providerId="LiveId" clId="{54439120-5D07-494C-A5FC-5541CDCBFB30}" dt="2024-06-02T10:12:57.272" v="208"/>
          <ac:spMkLst>
            <pc:docMk/>
            <pc:sldMk cId="3004960651" sldId="258"/>
            <ac:spMk id="8" creationId="{FD799466-B38D-5A4C-A24D-0DBE414BC604}"/>
          </ac:spMkLst>
        </pc:spChg>
        <pc:spChg chg="add del mod">
          <ac:chgData name="Ziyan Han" userId="3a0290bb0867d812" providerId="LiveId" clId="{54439120-5D07-494C-A5FC-5541CDCBFB30}" dt="2024-06-02T10:12:57.272" v="208"/>
          <ac:spMkLst>
            <pc:docMk/>
            <pc:sldMk cId="3004960651" sldId="258"/>
            <ac:spMk id="9" creationId="{7DA2F7A4-F9BE-0642-808B-500032B984BF}"/>
          </ac:spMkLst>
        </pc:spChg>
        <pc:spChg chg="add del mod">
          <ac:chgData name="Ziyan Han" userId="3a0290bb0867d812" providerId="LiveId" clId="{54439120-5D07-494C-A5FC-5541CDCBFB30}" dt="2024-06-02T10:12:57.272" v="208"/>
          <ac:spMkLst>
            <pc:docMk/>
            <pc:sldMk cId="3004960651" sldId="258"/>
            <ac:spMk id="10" creationId="{1D9AE04F-C263-F442-A9C8-81B979FB3039}"/>
          </ac:spMkLst>
        </pc:spChg>
        <pc:spChg chg="add del mod">
          <ac:chgData name="Ziyan Han" userId="3a0290bb0867d812" providerId="LiveId" clId="{54439120-5D07-494C-A5FC-5541CDCBFB30}" dt="2024-06-02T10:12:57.272" v="208"/>
          <ac:spMkLst>
            <pc:docMk/>
            <pc:sldMk cId="3004960651" sldId="258"/>
            <ac:spMk id="11" creationId="{E396F6AA-8CB6-B440-AE28-6B21E9E3CDC2}"/>
          </ac:spMkLst>
        </pc:spChg>
        <pc:spChg chg="add mod">
          <ac:chgData name="Ziyan Han" userId="3a0290bb0867d812" providerId="LiveId" clId="{54439120-5D07-494C-A5FC-5541CDCBFB30}" dt="2024-06-06T09:46:20.100" v="12960" actId="20577"/>
          <ac:spMkLst>
            <pc:docMk/>
            <pc:sldMk cId="3004960651" sldId="258"/>
            <ac:spMk id="12" creationId="{57D12295-35B4-FC44-ADEF-B0447D6429A8}"/>
          </ac:spMkLst>
        </pc:spChg>
        <pc:spChg chg="mod">
          <ac:chgData name="Ziyan Han" userId="3a0290bb0867d812" providerId="LiveId" clId="{54439120-5D07-494C-A5FC-5541CDCBFB30}" dt="2024-06-02T10:12:55.165" v="207"/>
          <ac:spMkLst>
            <pc:docMk/>
            <pc:sldMk cId="3004960651" sldId="258"/>
            <ac:spMk id="13" creationId="{87626DCB-FEAD-C24A-A1C7-D830A896EF5F}"/>
          </ac:spMkLst>
        </pc:spChg>
        <pc:spChg chg="mod">
          <ac:chgData name="Ziyan Han" userId="3a0290bb0867d812" providerId="LiveId" clId="{54439120-5D07-494C-A5FC-5541CDCBFB30}" dt="2024-06-02T10:12:55.165" v="207"/>
          <ac:spMkLst>
            <pc:docMk/>
            <pc:sldMk cId="3004960651" sldId="258"/>
            <ac:spMk id="14" creationId="{0DDFF8A6-FBFF-B949-895E-C2E089BE94C7}"/>
          </ac:spMkLst>
        </pc:spChg>
        <pc:spChg chg="add del mod">
          <ac:chgData name="Ziyan Han" userId="3a0290bb0867d812" providerId="LiveId" clId="{54439120-5D07-494C-A5FC-5541CDCBFB30}" dt="2024-06-02T10:12:57.272" v="208"/>
          <ac:spMkLst>
            <pc:docMk/>
            <pc:sldMk cId="3004960651" sldId="258"/>
            <ac:spMk id="15" creationId="{DA534E3F-9D88-BE4F-9A1A-19865EE0B2F3}"/>
          </ac:spMkLst>
        </pc:spChg>
        <pc:spChg chg="add del mod">
          <ac:chgData name="Ziyan Han" userId="3a0290bb0867d812" providerId="LiveId" clId="{54439120-5D07-494C-A5FC-5541CDCBFB30}" dt="2024-06-02T10:12:57.272" v="208"/>
          <ac:spMkLst>
            <pc:docMk/>
            <pc:sldMk cId="3004960651" sldId="258"/>
            <ac:spMk id="16" creationId="{98C6676B-EB02-C940-9E34-1A8A9D07723F}"/>
          </ac:spMkLst>
        </pc:spChg>
        <pc:spChg chg="add del mod">
          <ac:chgData name="Ziyan Han" userId="3a0290bb0867d812" providerId="LiveId" clId="{54439120-5D07-494C-A5FC-5541CDCBFB30}" dt="2024-06-02T12:19:52.461" v="390"/>
          <ac:spMkLst>
            <pc:docMk/>
            <pc:sldMk cId="3004960651" sldId="258"/>
            <ac:spMk id="18" creationId="{E2725CAB-95FA-5A46-823B-04B9A429E69E}"/>
          </ac:spMkLst>
        </pc:spChg>
        <pc:spChg chg="add mod">
          <ac:chgData name="Ziyan Han" userId="3a0290bb0867d812" providerId="LiveId" clId="{54439120-5D07-494C-A5FC-5541CDCBFB30}" dt="2024-06-06T09:45:38.278" v="12904" actId="207"/>
          <ac:spMkLst>
            <pc:docMk/>
            <pc:sldMk cId="3004960651" sldId="258"/>
            <ac:spMk id="19" creationId="{17F4AFE8-22E7-7747-B5B1-000F98C58124}"/>
          </ac:spMkLst>
        </pc:spChg>
        <pc:spChg chg="add del mod">
          <ac:chgData name="Ziyan Han" userId="3a0290bb0867d812" providerId="LiveId" clId="{54439120-5D07-494C-A5FC-5541CDCBFB30}" dt="2024-06-06T09:45:07.933" v="12897" actId="478"/>
          <ac:spMkLst>
            <pc:docMk/>
            <pc:sldMk cId="3004960651" sldId="258"/>
            <ac:spMk id="20" creationId="{5AA68300-98AF-CC44-BE0F-3945C6C80590}"/>
          </ac:spMkLst>
        </pc:spChg>
        <pc:spChg chg="add del mod">
          <ac:chgData name="Ziyan Han" userId="3a0290bb0867d812" providerId="LiveId" clId="{54439120-5D07-494C-A5FC-5541CDCBFB30}" dt="2024-06-06T09:45:09.943" v="12898" actId="478"/>
          <ac:spMkLst>
            <pc:docMk/>
            <pc:sldMk cId="3004960651" sldId="258"/>
            <ac:spMk id="21" creationId="{F16183A0-28D5-1C4D-87E0-BAA9301D8516}"/>
          </ac:spMkLst>
        </pc:spChg>
        <pc:spChg chg="add del mod">
          <ac:chgData name="Ziyan Han" userId="3a0290bb0867d812" providerId="LiveId" clId="{54439120-5D07-494C-A5FC-5541CDCBFB30}" dt="2024-06-06T09:45:11.866" v="12900" actId="478"/>
          <ac:spMkLst>
            <pc:docMk/>
            <pc:sldMk cId="3004960651" sldId="258"/>
            <ac:spMk id="22" creationId="{AE17497D-516E-264B-A9B7-79DFFC0D19D1}"/>
          </ac:spMkLst>
        </pc:spChg>
        <pc:spChg chg="add del mod">
          <ac:chgData name="Ziyan Han" userId="3a0290bb0867d812" providerId="LiveId" clId="{54439120-5D07-494C-A5FC-5541CDCBFB30}" dt="2024-06-06T09:45:10.867" v="12899" actId="478"/>
          <ac:spMkLst>
            <pc:docMk/>
            <pc:sldMk cId="3004960651" sldId="258"/>
            <ac:spMk id="23" creationId="{CBCA9171-BB0D-9C45-8998-F0D5273501F1}"/>
          </ac:spMkLst>
        </pc:spChg>
        <pc:spChg chg="add mod">
          <ac:chgData name="Ziyan Han" userId="3a0290bb0867d812" providerId="LiveId" clId="{54439120-5D07-494C-A5FC-5541CDCBFB30}" dt="2024-06-02T13:17:48.442" v="1576" actId="1035"/>
          <ac:spMkLst>
            <pc:docMk/>
            <pc:sldMk cId="3004960651" sldId="258"/>
            <ac:spMk id="24" creationId="{11632A49-8F02-4346-BC29-A353DE02D104}"/>
          </ac:spMkLst>
        </pc:spChg>
        <pc:spChg chg="add del mod">
          <ac:chgData name="Ziyan Han" userId="3a0290bb0867d812" providerId="LiveId" clId="{54439120-5D07-494C-A5FC-5541CDCBFB30}" dt="2024-06-02T13:14:24.377" v="1543" actId="478"/>
          <ac:spMkLst>
            <pc:docMk/>
            <pc:sldMk cId="3004960651" sldId="258"/>
            <ac:spMk id="25" creationId="{C5983F69-5A71-5B4E-BD50-376C6C13AA75}"/>
          </ac:spMkLst>
        </pc:spChg>
        <pc:spChg chg="add mod">
          <ac:chgData name="Ziyan Han" userId="3a0290bb0867d812" providerId="LiveId" clId="{54439120-5D07-494C-A5FC-5541CDCBFB30}" dt="2024-06-02T13:17:48.442" v="1576" actId="1035"/>
          <ac:spMkLst>
            <pc:docMk/>
            <pc:sldMk cId="3004960651" sldId="258"/>
            <ac:spMk id="26" creationId="{C53E5C62-2567-A740-8E5F-CC8E78D87730}"/>
          </ac:spMkLst>
        </pc:spChg>
        <pc:spChg chg="add del mod">
          <ac:chgData name="Ziyan Han" userId="3a0290bb0867d812" providerId="LiveId" clId="{54439120-5D07-494C-A5FC-5541CDCBFB30}" dt="2024-06-02T12:29:22.019" v="637" actId="478"/>
          <ac:spMkLst>
            <pc:docMk/>
            <pc:sldMk cId="3004960651" sldId="258"/>
            <ac:spMk id="27" creationId="{3C982404-F373-6848-A4B2-E6829BD8E99B}"/>
          </ac:spMkLst>
        </pc:spChg>
        <pc:spChg chg="add mod">
          <ac:chgData name="Ziyan Han" userId="3a0290bb0867d812" providerId="LiveId" clId="{54439120-5D07-494C-A5FC-5541CDCBFB30}" dt="2024-06-02T13:17:48.442" v="1576" actId="1035"/>
          <ac:spMkLst>
            <pc:docMk/>
            <pc:sldMk cId="3004960651" sldId="258"/>
            <ac:spMk id="28" creationId="{A87ADCD0-C28C-7B47-B842-34A94F78F573}"/>
          </ac:spMkLst>
        </pc:spChg>
        <pc:grpChg chg="add del mod">
          <ac:chgData name="Ziyan Han" userId="3a0290bb0867d812" providerId="LiveId" clId="{54439120-5D07-494C-A5FC-5541CDCBFB30}" dt="2024-06-02T10:12:57.272" v="208"/>
          <ac:grpSpMkLst>
            <pc:docMk/>
            <pc:sldMk cId="3004960651" sldId="258"/>
            <ac:grpSpMk id="5" creationId="{F4B9EAA3-C16D-D748-88D8-A594722182D4}"/>
          </ac:grpSpMkLst>
        </pc:grpChg>
        <pc:grpChg chg="add del mod">
          <ac:chgData name="Ziyan Han" userId="3a0290bb0867d812" providerId="LiveId" clId="{54439120-5D07-494C-A5FC-5541CDCBFB30}" dt="2024-06-02T10:12:57.272" v="208"/>
          <ac:grpSpMkLst>
            <pc:docMk/>
            <pc:sldMk cId="3004960651" sldId="258"/>
            <ac:grpSpMk id="12" creationId="{735FCF8E-727D-9640-BAE4-BF8CE1F5FC18}"/>
          </ac:grpSpMkLst>
        </pc:grpChg>
      </pc:sldChg>
      <pc:sldChg chg="addSp modSp new mod ord modShow modNotesTx">
        <pc:chgData name="Ziyan Han" userId="3a0290bb0867d812" providerId="LiveId" clId="{54439120-5D07-494C-A5FC-5541CDCBFB30}" dt="2024-06-11T02:23:33.195" v="18676" actId="729"/>
        <pc:sldMkLst>
          <pc:docMk/>
          <pc:sldMk cId="930181704" sldId="259"/>
        </pc:sldMkLst>
        <pc:spChg chg="mod">
          <ac:chgData name="Ziyan Han" userId="3a0290bb0867d812" providerId="LiveId" clId="{54439120-5D07-494C-A5FC-5541CDCBFB30}" dt="2024-06-03T15:19:45.663" v="4243" actId="113"/>
          <ac:spMkLst>
            <pc:docMk/>
            <pc:sldMk cId="930181704" sldId="259"/>
            <ac:spMk id="2" creationId="{A8A5B1AF-3D1F-D247-ABE0-90B843D46280}"/>
          </ac:spMkLst>
        </pc:spChg>
        <pc:spChg chg="mod">
          <ac:chgData name="Ziyan Han" userId="3a0290bb0867d812" providerId="LiveId" clId="{54439120-5D07-494C-A5FC-5541CDCBFB30}" dt="2024-06-03T14:26:51.465" v="3432" actId="1076"/>
          <ac:spMkLst>
            <pc:docMk/>
            <pc:sldMk cId="930181704" sldId="259"/>
            <ac:spMk id="3" creationId="{732F10D9-2610-8944-B28A-89C9639D8541}"/>
          </ac:spMkLst>
        </pc:spChg>
        <pc:spChg chg="add mod">
          <ac:chgData name="Ziyan Han" userId="3a0290bb0867d812" providerId="LiveId" clId="{54439120-5D07-494C-A5FC-5541CDCBFB30}" dt="2024-06-03T14:27:25.017" v="3435" actId="1035"/>
          <ac:spMkLst>
            <pc:docMk/>
            <pc:sldMk cId="930181704" sldId="259"/>
            <ac:spMk id="4" creationId="{56C6BCF8-9967-1742-9385-3082425583B8}"/>
          </ac:spMkLst>
        </pc:spChg>
        <pc:spChg chg="add mod">
          <ac:chgData name="Ziyan Han" userId="3a0290bb0867d812" providerId="LiveId" clId="{54439120-5D07-494C-A5FC-5541CDCBFB30}" dt="2024-06-03T14:26:37.619" v="3424" actId="1076"/>
          <ac:spMkLst>
            <pc:docMk/>
            <pc:sldMk cId="930181704" sldId="259"/>
            <ac:spMk id="5" creationId="{263AA5AC-83EF-CC49-99BF-033A1C964CF5}"/>
          </ac:spMkLst>
        </pc:spChg>
      </pc:sldChg>
      <pc:sldChg chg="add modNotesTx">
        <pc:chgData name="Ziyan Han" userId="3a0290bb0867d812" providerId="LiveId" clId="{54439120-5D07-494C-A5FC-5541CDCBFB30}" dt="2024-06-08T05:15:45.498" v="17583" actId="20577"/>
        <pc:sldMkLst>
          <pc:docMk/>
          <pc:sldMk cId="778293876" sldId="260"/>
        </pc:sldMkLst>
      </pc:sldChg>
      <pc:sldChg chg="addSp delSp modSp add del mod ord modNotesTx">
        <pc:chgData name="Ziyan Han" userId="3a0290bb0867d812" providerId="LiveId" clId="{54439120-5D07-494C-A5FC-5541CDCBFB30}" dt="2024-06-08T05:00:08.935" v="16532" actId="2696"/>
        <pc:sldMkLst>
          <pc:docMk/>
          <pc:sldMk cId="1380179909" sldId="260"/>
        </pc:sldMkLst>
        <pc:spChg chg="mod">
          <ac:chgData name="Ziyan Han" userId="3a0290bb0867d812" providerId="LiveId" clId="{54439120-5D07-494C-A5FC-5541CDCBFB30}" dt="2024-06-03T15:19:55.707" v="4246" actId="113"/>
          <ac:spMkLst>
            <pc:docMk/>
            <pc:sldMk cId="1380179909" sldId="260"/>
            <ac:spMk id="2" creationId="{0CDCDEFA-2B89-D943-93E8-A7F11E4A84AC}"/>
          </ac:spMkLst>
        </pc:spChg>
        <pc:spChg chg="del">
          <ac:chgData name="Ziyan Han" userId="3a0290bb0867d812" providerId="LiveId" clId="{54439120-5D07-494C-A5FC-5541CDCBFB30}" dt="2024-06-02T13:22:46.849" v="1590" actId="478"/>
          <ac:spMkLst>
            <pc:docMk/>
            <pc:sldMk cId="1380179909" sldId="260"/>
            <ac:spMk id="3" creationId="{39DB978E-417C-A443-B65F-6F88EE96169C}"/>
          </ac:spMkLst>
        </pc:spChg>
        <pc:spChg chg="add mod">
          <ac:chgData name="Ziyan Han" userId="3a0290bb0867d812" providerId="LiveId" clId="{54439120-5D07-494C-A5FC-5541CDCBFB30}" dt="2024-06-04T08:47:46.880" v="5669" actId="1076"/>
          <ac:spMkLst>
            <pc:docMk/>
            <pc:sldMk cId="1380179909" sldId="260"/>
            <ac:spMk id="3" creationId="{5082F02B-B806-244F-9A2F-51F2EF1F48F6}"/>
          </ac:spMkLst>
        </pc:spChg>
        <pc:spChg chg="add del mod">
          <ac:chgData name="Ziyan Han" userId="3a0290bb0867d812" providerId="LiveId" clId="{54439120-5D07-494C-A5FC-5541CDCBFB30}" dt="2024-06-02T11:58:55.200" v="211" actId="478"/>
          <ac:spMkLst>
            <pc:docMk/>
            <pc:sldMk cId="1380179909" sldId="260"/>
            <ac:spMk id="5" creationId="{D055B239-53BC-3249-882B-8F1CCE71E713}"/>
          </ac:spMkLst>
        </pc:spChg>
        <pc:spChg chg="mod">
          <ac:chgData name="Ziyan Han" userId="3a0290bb0867d812" providerId="LiveId" clId="{54439120-5D07-494C-A5FC-5541CDCBFB30}" dt="2024-06-02T11:59:03.617" v="212"/>
          <ac:spMkLst>
            <pc:docMk/>
            <pc:sldMk cId="1380179909" sldId="260"/>
            <ac:spMk id="8" creationId="{045A369C-3EDB-B644-BE65-9F1F1E06404E}"/>
          </ac:spMkLst>
        </pc:spChg>
        <pc:spChg chg="mod">
          <ac:chgData name="Ziyan Han" userId="3a0290bb0867d812" providerId="LiveId" clId="{54439120-5D07-494C-A5FC-5541CDCBFB30}" dt="2024-06-02T11:59:03.617" v="212"/>
          <ac:spMkLst>
            <pc:docMk/>
            <pc:sldMk cId="1380179909" sldId="260"/>
            <ac:spMk id="9" creationId="{D8B8CE8A-8FFD-5745-974B-0749A76D502E}"/>
          </ac:spMkLst>
        </pc:spChg>
        <pc:spChg chg="mod">
          <ac:chgData name="Ziyan Han" userId="3a0290bb0867d812" providerId="LiveId" clId="{54439120-5D07-494C-A5FC-5541CDCBFB30}" dt="2024-06-02T11:59:03.617" v="212"/>
          <ac:spMkLst>
            <pc:docMk/>
            <pc:sldMk cId="1380179909" sldId="260"/>
            <ac:spMk id="10" creationId="{E760B81E-6C66-5E43-87C8-033D6FCB908A}"/>
          </ac:spMkLst>
        </pc:spChg>
        <pc:spChg chg="mod">
          <ac:chgData name="Ziyan Han" userId="3a0290bb0867d812" providerId="LiveId" clId="{54439120-5D07-494C-A5FC-5541CDCBFB30}" dt="2024-06-02T11:59:31.641" v="220" actId="404"/>
          <ac:spMkLst>
            <pc:docMk/>
            <pc:sldMk cId="1380179909" sldId="260"/>
            <ac:spMk id="13" creationId="{F1314D08-A575-D84C-95CE-D92BA0D86D02}"/>
          </ac:spMkLst>
        </pc:spChg>
        <pc:spChg chg="mod">
          <ac:chgData name="Ziyan Han" userId="3a0290bb0867d812" providerId="LiveId" clId="{54439120-5D07-494C-A5FC-5541CDCBFB30}" dt="2024-06-02T11:59:31.641" v="220" actId="404"/>
          <ac:spMkLst>
            <pc:docMk/>
            <pc:sldMk cId="1380179909" sldId="260"/>
            <ac:spMk id="14" creationId="{69F1043D-1478-D940-A2F5-7C649F86A1CB}"/>
          </ac:spMkLst>
        </pc:spChg>
        <pc:spChg chg="mod">
          <ac:chgData name="Ziyan Han" userId="3a0290bb0867d812" providerId="LiveId" clId="{54439120-5D07-494C-A5FC-5541CDCBFB30}" dt="2024-06-02T11:59:31.641" v="220" actId="404"/>
          <ac:spMkLst>
            <pc:docMk/>
            <pc:sldMk cId="1380179909" sldId="260"/>
            <ac:spMk id="15" creationId="{6E62A373-3877-3A4F-9F64-549E8F9D31EC}"/>
          </ac:spMkLst>
        </pc:spChg>
        <pc:spChg chg="add mod">
          <ac:chgData name="Ziyan Han" userId="3a0290bb0867d812" providerId="LiveId" clId="{54439120-5D07-494C-A5FC-5541CDCBFB30}" dt="2024-06-02T13:31:29.094" v="1754" actId="164"/>
          <ac:spMkLst>
            <pc:docMk/>
            <pc:sldMk cId="1380179909" sldId="260"/>
            <ac:spMk id="17" creationId="{53F7C23A-F4A5-994C-8B5A-A90F8A4E14B9}"/>
          </ac:spMkLst>
        </pc:spChg>
        <pc:spChg chg="add mod">
          <ac:chgData name="Ziyan Han" userId="3a0290bb0867d812" providerId="LiveId" clId="{54439120-5D07-494C-A5FC-5541CDCBFB30}" dt="2024-06-02T13:31:29.094" v="1754" actId="164"/>
          <ac:spMkLst>
            <pc:docMk/>
            <pc:sldMk cId="1380179909" sldId="260"/>
            <ac:spMk id="18" creationId="{C64EE8EE-43D3-1D43-A008-8E50DED1343C}"/>
          </ac:spMkLst>
        </pc:spChg>
        <pc:spChg chg="add mod">
          <ac:chgData name="Ziyan Han" userId="3a0290bb0867d812" providerId="LiveId" clId="{54439120-5D07-494C-A5FC-5541CDCBFB30}" dt="2024-06-02T13:31:29.094" v="1754" actId="164"/>
          <ac:spMkLst>
            <pc:docMk/>
            <pc:sldMk cId="1380179909" sldId="260"/>
            <ac:spMk id="19" creationId="{103A47A7-63F0-1849-8CF3-65F644B0FA09}"/>
          </ac:spMkLst>
        </pc:spChg>
        <pc:grpChg chg="add del mod">
          <ac:chgData name="Ziyan Han" userId="3a0290bb0867d812" providerId="LiveId" clId="{54439120-5D07-494C-A5FC-5541CDCBFB30}" dt="2024-06-02T11:59:20.350" v="217"/>
          <ac:grpSpMkLst>
            <pc:docMk/>
            <pc:sldMk cId="1380179909" sldId="260"/>
            <ac:grpSpMk id="6" creationId="{155D0F49-23A7-3641-A901-F982DB1B0AF5}"/>
          </ac:grpSpMkLst>
        </pc:grpChg>
        <pc:grpChg chg="add del mod">
          <ac:chgData name="Ziyan Han" userId="3a0290bb0867d812" providerId="LiveId" clId="{54439120-5D07-494C-A5FC-5541CDCBFB30}" dt="2024-06-02T11:59:53.563" v="224" actId="478"/>
          <ac:grpSpMkLst>
            <pc:docMk/>
            <pc:sldMk cId="1380179909" sldId="260"/>
            <ac:grpSpMk id="11" creationId="{85836D3B-5B41-A746-87FE-28C382772283}"/>
          </ac:grpSpMkLst>
        </pc:grpChg>
        <pc:grpChg chg="add mod">
          <ac:chgData name="Ziyan Han" userId="3a0290bb0867d812" providerId="LiveId" clId="{54439120-5D07-494C-A5FC-5541CDCBFB30}" dt="2024-06-04T08:47:04.276" v="5660" actId="1076"/>
          <ac:grpSpMkLst>
            <pc:docMk/>
            <pc:sldMk cId="1380179909" sldId="260"/>
            <ac:grpSpMk id="20" creationId="{BDC536B9-2FFB-374C-80B8-D834D776D8CA}"/>
          </ac:grpSpMkLst>
        </pc:grpChg>
        <pc:graphicFrameChg chg="add del mod">
          <ac:chgData name="Ziyan Han" userId="3a0290bb0867d812" providerId="LiveId" clId="{54439120-5D07-494C-A5FC-5541CDCBFB30}" dt="2024-06-02T11:58:55.200" v="211" actId="478"/>
          <ac:graphicFrameMkLst>
            <pc:docMk/>
            <pc:sldMk cId="1380179909" sldId="260"/>
            <ac:graphicFrameMk id="4" creationId="{BF73AB4E-5729-5448-B350-256240C92A0E}"/>
          </ac:graphicFrameMkLst>
        </pc:graphicFrameChg>
        <pc:graphicFrameChg chg="mod">
          <ac:chgData name="Ziyan Han" userId="3a0290bb0867d812" providerId="LiveId" clId="{54439120-5D07-494C-A5FC-5541CDCBFB30}" dt="2024-06-02T11:59:03.617" v="212"/>
          <ac:graphicFrameMkLst>
            <pc:docMk/>
            <pc:sldMk cId="1380179909" sldId="260"/>
            <ac:graphicFrameMk id="7" creationId="{9B138113-A5E4-7C44-82BE-63CDEE885D45}"/>
          </ac:graphicFrameMkLst>
        </pc:graphicFrameChg>
        <pc:graphicFrameChg chg="mod">
          <ac:chgData name="Ziyan Han" userId="3a0290bb0867d812" providerId="LiveId" clId="{54439120-5D07-494C-A5FC-5541CDCBFB30}" dt="2024-06-02T11:59:24.274" v="218"/>
          <ac:graphicFrameMkLst>
            <pc:docMk/>
            <pc:sldMk cId="1380179909" sldId="260"/>
            <ac:graphicFrameMk id="12" creationId="{C753A415-77D7-2A40-BAA6-2DE5B6C79A07}"/>
          </ac:graphicFrameMkLst>
        </pc:graphicFrameChg>
        <pc:graphicFrameChg chg="add mod modGraphic">
          <ac:chgData name="Ziyan Han" userId="3a0290bb0867d812" providerId="LiveId" clId="{54439120-5D07-494C-A5FC-5541CDCBFB30}" dt="2024-06-04T08:24:55.794" v="5273" actId="14734"/>
          <ac:graphicFrameMkLst>
            <pc:docMk/>
            <pc:sldMk cId="1380179909" sldId="260"/>
            <ac:graphicFrameMk id="16" creationId="{10DCF8A9-8884-364A-9FE0-E92EE3146A35}"/>
          </ac:graphicFrameMkLst>
        </pc:graphicFrameChg>
      </pc:sldChg>
      <pc:sldChg chg="addSp delSp modSp new mod modShow modNotesTx">
        <pc:chgData name="Ziyan Han" userId="3a0290bb0867d812" providerId="LiveId" clId="{54439120-5D07-494C-A5FC-5541CDCBFB30}" dt="2024-06-11T01:01:44.761" v="17853" actId="729"/>
        <pc:sldMkLst>
          <pc:docMk/>
          <pc:sldMk cId="996326243" sldId="261"/>
        </pc:sldMkLst>
        <pc:spChg chg="mod">
          <ac:chgData name="Ziyan Han" userId="3a0290bb0867d812" providerId="LiveId" clId="{54439120-5D07-494C-A5FC-5541CDCBFB30}" dt="2024-06-03T15:19:11.158" v="4235" actId="113"/>
          <ac:spMkLst>
            <pc:docMk/>
            <pc:sldMk cId="996326243" sldId="261"/>
            <ac:spMk id="2" creationId="{BA9A4FE5-CF77-F04F-B7A2-A2246E1548FF}"/>
          </ac:spMkLst>
        </pc:spChg>
        <pc:spChg chg="del">
          <ac:chgData name="Ziyan Han" userId="3a0290bb0867d812" providerId="LiveId" clId="{54439120-5D07-494C-A5FC-5541CDCBFB30}" dt="2024-06-02T12:20:16.865" v="393" actId="478"/>
          <ac:spMkLst>
            <pc:docMk/>
            <pc:sldMk cId="996326243" sldId="261"/>
            <ac:spMk id="3" creationId="{BE276D83-BC0F-7F46-A27A-C6B6658128FF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" creationId="{D7E48E61-9E8A-6446-A808-4354DEB628EB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6" creationId="{1CC565DD-3285-344D-B7EF-4624145C90BA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7" creationId="{67F71050-C949-9342-BE1C-BF03AF49F05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8" creationId="{E601C5CD-7A00-3D4F-B065-E206AC93D861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9" creationId="{13291CDF-7875-B444-ABC2-9B49C0606865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0" creationId="{3AB8136D-959B-E043-8748-3A6956E06C2D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1" creationId="{1F5339BC-4B8A-2540-BF5F-32D46A6D5C76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2" creationId="{1646D397-C5C3-664F-9674-2483CA925F4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3" creationId="{5382E006-259A-5041-B915-8DED1D4306E5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4" creationId="{2B6461C0-B8B9-6441-9C9F-518F66F8E252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5" creationId="{F52C504F-D8A5-6C40-9EA4-6C9A486E592E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6" creationId="{91254B43-8713-CD47-B46C-32EBE4B7E597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7" creationId="{670824B0-360C-8649-B4DA-41F0C1921BB2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8" creationId="{E3E919DD-F082-224E-8CD7-CD8A5EC63B1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19" creationId="{AAD78F7B-E500-804D-AAAC-126766C9DB23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0" creationId="{E1005305-95F0-2549-A824-32A307E53B72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1" creationId="{34D02895-5C7B-9247-A29E-6DFAF86945FB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2" creationId="{CB387DB0-F7D7-DC4F-8926-BBD94A6D06E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3" creationId="{AE985EDE-2EAD-294F-A188-C3C999A8DFA0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4" creationId="{688DFE5C-9DAC-1046-ACC8-C1FF96339C08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5" creationId="{6BD44C0C-96B6-4C45-B179-2A67C9EB78A0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6" creationId="{06413117-FD4D-9742-91DB-ED15B8647EDA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7" creationId="{4143093C-DF1C-794B-9263-4FEB6E4F82CD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8" creationId="{1E37C049-80A2-234E-80A0-AF854CCF9AF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29" creationId="{DF9E3008-C4D1-8B43-80B0-9EFEF1530BD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0" creationId="{32A4E62B-B782-2F45-B7ED-41883BD401CD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1" creationId="{875B9D05-C915-7545-B52C-CFC4CDB406D6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2" creationId="{04EF9452-19BE-9240-B137-6BDB0A8864EF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3" creationId="{966C69EB-1D63-A74C-B263-05AACEF84C1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4" creationId="{4A389B39-A2EF-6D41-A84D-0D6ADD66F174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5" creationId="{294A191B-2B6C-124B-B0A2-8DC8CD463D4E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6" creationId="{F8C54612-5935-AB4C-A240-BC8216027F55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7" creationId="{FDCB0600-5ACE-F544-8982-217BD92643AD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8" creationId="{F64D5E64-007A-B241-9F20-7E9855A6B5B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39" creationId="{F4C4365C-EAB9-954B-9E86-8A5C6B76CEF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0" creationId="{B85B30E2-1BDA-F34B-B032-03252CD89B81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1" creationId="{9763210C-D848-8F49-B452-DEC64591EA00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2" creationId="{FE017850-7B0F-5A40-8383-C6B6306ECF6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3" creationId="{60328AC8-4343-E849-8F9E-BEB55F8FA3A5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4" creationId="{B85B9313-5126-6949-81B6-BA40032E485E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5" creationId="{2EEE843A-8E96-6447-9D90-18B9913DEB8D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6" creationId="{27888169-5F76-7447-A67D-44FDA4B0D479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7" creationId="{8FE520E9-B031-644E-8ED0-2888802DD34E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8" creationId="{1198CA9E-5F07-3842-95D7-4792BB994668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49" creationId="{35BFC5CA-C958-AC45-8BF7-AA05574A2A46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0" creationId="{1C02C1F2-2D33-FD48-8E4E-2B0A8E386C2D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1" creationId="{848BDF3D-7D15-7B42-A279-0C215651F9DD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2" creationId="{C9E1BFC9-3143-EC46-AF07-4680E2EA74E3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3" creationId="{CA513F8D-B2E3-7242-BDDE-29BADD4592CB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4" creationId="{68E51C5B-D988-1043-A0E5-46647D3784D0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5" creationId="{CF166067-0C8C-D04F-ACC9-70C4D26F7495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6" creationId="{633B4146-B065-564E-84C0-AF566B8C5CC1}"/>
          </ac:spMkLst>
        </pc:spChg>
        <pc:spChg chg="mod">
          <ac:chgData name="Ziyan Han" userId="3a0290bb0867d812" providerId="LiveId" clId="{54439120-5D07-494C-A5FC-5541CDCBFB30}" dt="2024-06-02T12:20:17.470" v="394"/>
          <ac:spMkLst>
            <pc:docMk/>
            <pc:sldMk cId="996326243" sldId="261"/>
            <ac:spMk id="57" creationId="{A5B5F060-F85E-0C48-ACF2-0A2F05942581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59" creationId="{30834DDD-DB18-E548-8B23-2B1C5A108387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0" creationId="{A88EB699-D003-2F45-A904-54674DE06E75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1" creationId="{7927B4BA-8AE8-6F4C-B0AA-CFA635222867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2" creationId="{FF4EF2E3-9E6C-6047-B7C9-E0F959488F7B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3" creationId="{5B2FB9A3-7723-C943-B323-10495916AEE3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4" creationId="{0DA51D5C-EE6A-DC42-B5DB-45DFD0554A9F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5" creationId="{6079C450-A1DC-D845-A0D9-D82D889FF76D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6" creationId="{0C6CCC34-87F4-9244-A3D7-DA0790461EEE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7" creationId="{8D2B9285-9903-9049-AC13-CAA709F26020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8" creationId="{90EF5D33-172D-A843-B9C7-A8AEA86563D2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69" creationId="{40A48086-D392-724E-9946-585A37E6CB09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0" creationId="{0C224324-E972-0649-A6D5-AA970A10AD73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1" creationId="{8A1DC729-FE62-014F-B5F9-D2E87CF9A47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2" creationId="{3271ACFE-F523-004A-BAD0-6FA52032F14F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3" creationId="{938E530F-7D60-7145-A275-88E463A2BA3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4" creationId="{7474DE94-3E64-534C-8D99-CAED7EBB1C5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5" creationId="{865CA485-5B93-8948-9F90-12A650CBDD71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6" creationId="{4A24392A-EE4C-924A-B7D2-3ACEDF4CE943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7" creationId="{8F1DD1CC-8FAC-3441-B689-8102CA431B8A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8" creationId="{F680020E-59E2-4C4E-BFF5-CD4A7FA24FB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79" creationId="{20707E95-60E2-6D4D-A73A-06207D07CD70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0" creationId="{4698ECF5-5EB1-0E4B-8BD7-E1E08D35B84E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1" creationId="{54201D58-0F7F-A140-A149-64B2B60C6A33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2" creationId="{EF2D217E-22E0-0C4E-A203-28DFD39153CA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3" creationId="{653EB82B-AA10-8F4A-B9B2-05F2AB2F2EFC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4" creationId="{12B0CB8B-3E08-BB42-A31E-8E4F2B7F935F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5" creationId="{5C93A05B-59FF-B740-9C4F-98F4476BE0E3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6" creationId="{7991C8C3-D95C-F541-BBFD-9B7A6301926F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7" creationId="{269BB943-8BD9-0F46-9E40-9EC08947C5A8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8" creationId="{D90CA856-C5A3-B644-9B9B-D71FECD3AFC3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89" creationId="{8AABE382-CE1C-D149-92D2-2A4787CA77C2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0" creationId="{BBFCBEBD-92A7-7B45-BBD8-895DF30CF39C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1" creationId="{9C62F61B-954F-7645-A4C5-38891858C78C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2" creationId="{ECFB81F3-88F8-294A-BFB4-23C9D0C1F937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3" creationId="{622413A7-E5B8-804F-8208-675785DAF488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4" creationId="{E6BD4D46-0E98-5645-A5BB-3B8C0EF3C5B6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5" creationId="{E44A8482-C616-E647-AB7B-DF89EA9E172B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6" creationId="{09DD0238-8BCC-6741-B0F4-10050275CE46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7" creationId="{C7F2E1F1-5917-384C-A985-195FAD4F415B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8" creationId="{CD8C926A-79FD-ED41-85C2-28F0748610E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99" creationId="{25BACDF9-854A-D84A-9D88-521E1DA9919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0" creationId="{3E59F84B-B466-D043-91D8-E9352FE90EDF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1" creationId="{F761AF3E-3A93-1F46-95EA-0E33D77CFA75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2" creationId="{D8FACE05-F3E8-CF4A-BD0C-9F99ECD2AD8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3" creationId="{AF50B2F8-94F6-C742-8544-04E7484A328B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4" creationId="{050566FC-5787-5649-A1BC-8935AFFB247C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5" creationId="{F9F87EB2-8927-5E43-B71E-67EC965DF0C3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6" creationId="{FF650738-C712-864F-AA78-ED9B54928C2D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7" creationId="{AAB0795C-8A18-BD4B-8749-095221EB5AF8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8" creationId="{541C6570-EAD0-E540-869D-687AAF908184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09" creationId="{49799C1C-EE7F-CB49-8DA0-FDBD2F408EA9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10" creationId="{9C4038F0-48CD-0645-8D07-8505A14761EE}"/>
          </ac:spMkLst>
        </pc:spChg>
        <pc:spChg chg="mod">
          <ac:chgData name="Ziyan Han" userId="3a0290bb0867d812" providerId="LiveId" clId="{54439120-5D07-494C-A5FC-5541CDCBFB30}" dt="2024-06-02T12:20:27.851" v="397"/>
          <ac:spMkLst>
            <pc:docMk/>
            <pc:sldMk cId="996326243" sldId="261"/>
            <ac:spMk id="111" creationId="{E2469A68-3706-674E-BC6F-4298B65BBEE3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2" creationId="{5996E66D-5ADF-FA4B-BDD3-B6FEEC935DD2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3" creationId="{AFBFF957-DF46-C94F-9244-409BF8905BC5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4" creationId="{C95EA396-28FA-1143-B23F-D67FF6FFC215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5" creationId="{A7B6D716-323B-D34B-90B4-3E96AAAE1622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6" creationId="{2334330C-30CD-5349-9194-5C8DEA7942D3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7" creationId="{1A3AC296-CC76-CC43-85C9-10723F8C20D7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8" creationId="{C7BF6AD4-4B53-0749-9629-BE7C8ED1BEE1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19" creationId="{C2413187-9F8C-1C4C-92FB-A5733DEE09D4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0" creationId="{15F702D9-00C7-DD44-9474-43B25462D1EE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1" creationId="{D01E9B04-7AEB-0C47-9132-8CA921B32357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2" creationId="{03A28A54-C977-B943-8B36-6778ECD5CFEF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3" creationId="{551A390C-3D8A-BE4B-8F92-A9AD9F863549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4" creationId="{00E34C97-BBE1-A044-B53C-9E1A0B96C32E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5" creationId="{3CEF89B6-3E28-9B4E-9806-CE0E1611A631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6" creationId="{5D2B2485-3458-C742-94CA-61742D9E25B0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7" creationId="{DFE486E3-3CEE-AF43-84C0-F9D4758AFB0B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8" creationId="{D9668B12-C327-2547-AB12-324BF4652DF7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29" creationId="{2608802E-B28F-5447-9D9B-8F3FD00A62F0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0" creationId="{4EA10983-C670-534B-8663-A555D401A348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1" creationId="{6C54C089-DE7C-6A49-8490-CE0ECB694C72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2" creationId="{0AF40339-D954-BE4B-AC41-A4B02F104211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3" creationId="{98D263F1-6BBA-4A44-AB08-D53C3CC84076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4" creationId="{79290B3D-080E-F044-93A2-4F73498314D0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5" creationId="{AC6199D5-1273-FA4A-8081-195F50F5528D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6" creationId="{FDEE674D-FDAF-6749-A8CF-17D9114A288E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7" creationId="{E1FE8B5B-BBB6-174C-9A5F-C3C7EBD222A5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8" creationId="{693E07B2-1B5B-1645-A3EC-3B2E1E538868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39" creationId="{79C262C9-8050-F344-ACA9-324BD69E7AC9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0" creationId="{BB90C797-2B19-1A43-9C37-AEAD0EAA7E6A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1" creationId="{4709A4F6-7142-ED41-B5F7-6A57E6791C25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2" creationId="{EDF1700D-BC7A-6743-8AE7-07A5C8E95F8E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3" creationId="{FFB2ADB7-D1CE-9C43-8879-3517A158304F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4" creationId="{936FB11F-A986-254F-8EE6-AB3CA87F4E2F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5" creationId="{2A3BA714-2972-1F49-A06F-6C848F52B488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6" creationId="{E1EC80DB-3C50-FA4C-A08E-4BC79F319272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7" creationId="{0FAA4102-69B7-9347-9B66-AA143DA134F5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8" creationId="{3EA79458-8FCE-0645-816D-3DA5D813448A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49" creationId="{35785BD1-7D81-9D41-886A-DBDDEC02DA3C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0" creationId="{D9851673-D005-3E45-9377-F61AF71F2D5D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1" creationId="{250718ED-CC00-7B4C-8641-0E3B85A0B700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2" creationId="{EA01D95C-5652-EF42-9607-2DFC677DD140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3" creationId="{033D381B-7EEA-4745-985F-E234192DB853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4" creationId="{407FD347-50FA-E04F-AF14-0976E148FC2D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5" creationId="{52BDC406-1184-684E-A82B-322F363199AB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6" creationId="{1FD0378C-201F-DB4A-A53C-A4368F3DD4B8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7" creationId="{AE62D04B-A943-5641-A432-BB1DCC667552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8" creationId="{6C3E7E34-063F-8D40-A0C7-C3E51F06563E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59" creationId="{BEA971C0-D7E3-F444-BDC2-ECE5F40E2A41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60" creationId="{8E59B988-F775-374C-9233-4B30490ACE0C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61" creationId="{7DDAD9F0-5EB5-B442-8761-6C53F8D5A491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62" creationId="{372829D8-E29E-A045-8C8F-1008118EB7AB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63" creationId="{916A2A9A-5A59-7044-8755-52E034B3317F}"/>
          </ac:spMkLst>
        </pc:spChg>
        <pc:spChg chg="add mod">
          <ac:chgData name="Ziyan Han" userId="3a0290bb0867d812" providerId="LiveId" clId="{54439120-5D07-494C-A5FC-5541CDCBFB30}" dt="2024-06-02T13:33:56.178" v="1756" actId="255"/>
          <ac:spMkLst>
            <pc:docMk/>
            <pc:sldMk cId="996326243" sldId="261"/>
            <ac:spMk id="164" creationId="{37ECF6D9-F9CB-3C4F-90E1-5DB0B45E026D}"/>
          </ac:spMkLst>
        </pc:spChg>
        <pc:spChg chg="add mod">
          <ac:chgData name="Ziyan Han" userId="3a0290bb0867d812" providerId="LiveId" clId="{54439120-5D07-494C-A5FC-5541CDCBFB30}" dt="2024-06-04T06:52:56.969" v="4913" actId="1076"/>
          <ac:spMkLst>
            <pc:docMk/>
            <pc:sldMk cId="996326243" sldId="261"/>
            <ac:spMk id="167" creationId="{D8B82C56-AD15-EB42-B7D3-7DC833C9D026}"/>
          </ac:spMkLst>
        </pc:spChg>
        <pc:grpChg chg="add del mod">
          <ac:chgData name="Ziyan Han" userId="3a0290bb0867d812" providerId="LiveId" clId="{54439120-5D07-494C-A5FC-5541CDCBFB30}" dt="2024-06-02T12:20:40.426" v="401" actId="21"/>
          <ac:grpSpMkLst>
            <pc:docMk/>
            <pc:sldMk cId="996326243" sldId="261"/>
            <ac:grpSpMk id="4" creationId="{43EEEA5D-A90B-844B-835F-18BE5CF33AF6}"/>
          </ac:grpSpMkLst>
        </pc:grpChg>
        <pc:grpChg chg="add del mod">
          <ac:chgData name="Ziyan Han" userId="3a0290bb0867d812" providerId="LiveId" clId="{54439120-5D07-494C-A5FC-5541CDCBFB30}" dt="2024-06-02T12:20:39.386" v="400"/>
          <ac:grpSpMkLst>
            <pc:docMk/>
            <pc:sldMk cId="996326243" sldId="261"/>
            <ac:grpSpMk id="58" creationId="{87A32007-D145-224E-B826-F6BFCC7709AF}"/>
          </ac:grpSpMkLst>
        </pc:grpChg>
        <pc:grpChg chg="add mod">
          <ac:chgData name="Ziyan Han" userId="3a0290bb0867d812" providerId="LiveId" clId="{54439120-5D07-494C-A5FC-5541CDCBFB30}" dt="2024-06-03T08:33:55.056" v="2279" actId="1035"/>
          <ac:grpSpMkLst>
            <pc:docMk/>
            <pc:sldMk cId="996326243" sldId="261"/>
            <ac:grpSpMk id="165" creationId="{6EF334CB-8F3F-264F-B707-113C65A85A9F}"/>
          </ac:grpSpMkLst>
        </pc:grpChg>
      </pc:sldChg>
      <pc:sldChg chg="addSp delSp modSp add del mod">
        <pc:chgData name="Ziyan Han" userId="3a0290bb0867d812" providerId="LiveId" clId="{54439120-5D07-494C-A5FC-5541CDCBFB30}" dt="2024-06-02T12:15:35.341" v="287" actId="2696"/>
        <pc:sldMkLst>
          <pc:docMk/>
          <pc:sldMk cId="2043267285" sldId="261"/>
        </pc:sldMkLst>
        <pc:spChg chg="mod">
          <ac:chgData name="Ziyan Han" userId="3a0290bb0867d812" providerId="LiveId" clId="{54439120-5D07-494C-A5FC-5541CDCBFB30}" dt="2024-06-02T12:15:17.924" v="284" actId="1076"/>
          <ac:spMkLst>
            <pc:docMk/>
            <pc:sldMk cId="2043267285" sldId="261"/>
            <ac:spMk id="2" creationId="{4D2D1BF2-617D-754C-A2F5-413DB96094A1}"/>
          </ac:spMkLst>
        </pc:spChg>
        <pc:spChg chg="add del mod">
          <ac:chgData name="Ziyan Han" userId="3a0290bb0867d812" providerId="LiveId" clId="{54439120-5D07-494C-A5FC-5541CDCBFB30}" dt="2024-06-02T12:05:27.961" v="273" actId="478"/>
          <ac:spMkLst>
            <pc:docMk/>
            <pc:sldMk cId="2043267285" sldId="261"/>
            <ac:spMk id="4" creationId="{ECA95B6E-02E5-4248-9EB3-E63909697275}"/>
          </ac:spMkLst>
        </pc:spChg>
      </pc:sldChg>
      <pc:sldChg chg="addSp delSp modSp new mod modNotesTx">
        <pc:chgData name="Ziyan Han" userId="3a0290bb0867d812" providerId="LiveId" clId="{54439120-5D07-494C-A5FC-5541CDCBFB30}" dt="2024-06-11T03:32:51.051" v="19064" actId="1076"/>
        <pc:sldMkLst>
          <pc:docMk/>
          <pc:sldMk cId="2620094549" sldId="262"/>
        </pc:sldMkLst>
        <pc:spChg chg="mod">
          <ac:chgData name="Ziyan Han" userId="3a0290bb0867d812" providerId="LiveId" clId="{54439120-5D07-494C-A5FC-5541CDCBFB30}" dt="2024-06-03T15:18:59.848" v="4231" actId="113"/>
          <ac:spMkLst>
            <pc:docMk/>
            <pc:sldMk cId="2620094549" sldId="262"/>
            <ac:spMk id="2" creationId="{25612DB7-6198-BF42-992C-D4C5E89A3E87}"/>
          </ac:spMkLst>
        </pc:spChg>
        <pc:spChg chg="add del">
          <ac:chgData name="Ziyan Han" userId="3a0290bb0867d812" providerId="LiveId" clId="{54439120-5D07-494C-A5FC-5541CDCBFB30}" dt="2024-06-02T13:24:05.654" v="1600" actId="478"/>
          <ac:spMkLst>
            <pc:docMk/>
            <pc:sldMk cId="2620094549" sldId="262"/>
            <ac:spMk id="3" creationId="{C87AA027-3157-F54D-A969-E35FFC82C444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9" creationId="{1130579F-9884-8644-83DF-0F47BBDDF638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0" creationId="{A3929FF1-5039-8D4B-AD51-95CAE2FF4044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1" creationId="{E8D24635-DCF7-A24C-A0AA-236B78EC5175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2" creationId="{514E85FD-B229-384B-B953-DA570DD2E886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3" creationId="{A6EC9489-E013-1B42-BCD4-8462163E980E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4" creationId="{3F47F37B-9A72-C44A-890C-4F755C837CFD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5" creationId="{39122974-A49A-EE46-813B-A2CE01006279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6" creationId="{C526160C-EA91-D44B-A60A-9EE6CE04EA84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17" creationId="{1F074FD9-AD5E-3041-A457-EEC66C9AF7E2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0" creationId="{C836499C-8791-0747-8484-CA0CD7DD9D85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1" creationId="{1BB19B29-9B2A-9D4E-B67D-BBF313D71120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2" creationId="{132FCC87-E180-FE47-A60F-336A1551E867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3" creationId="{407E6242-A7C1-DB49-B654-A3089AA5C5BE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4" creationId="{2B15CCC1-106B-D446-8A47-6CC8012CE9DB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5" creationId="{5D72910C-C68E-3441-9721-603262C1179B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6" creationId="{D88A8DA8-0154-124F-B16A-394284EC7931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7" creationId="{B04C2399-048F-C447-B08A-E266BD2243BB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8" creationId="{0AB16C3B-9D69-8447-963A-AB59D1FD087B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29" creationId="{09BDD1B1-2D20-6F4A-B846-F844500DD0A6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30" creationId="{2FD30871-7732-B640-9AB5-F9C81E05354E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31" creationId="{B7D7C741-7E91-E049-B8A3-BA4AE6CEACCC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32" creationId="{AF189F18-0B35-DD48-B6E9-3BA13C1A4688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33" creationId="{F020D553-962F-6740-B425-9E73B4C851A9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37" creationId="{C11896EC-1131-9042-9CC5-E5C48E9B6DD6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38" creationId="{4D54ACE4-262D-9841-8AB0-FA5D6646C783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39" creationId="{968EF851-0711-514E-8B77-0733B46F4A46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0" creationId="{2C0C0445-A23B-6B4D-BBA3-826B3B09EB83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1" creationId="{EFBFD22D-2B31-6042-8C6B-D4E7163F9FFD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2" creationId="{459433AC-8E26-E646-B803-2BE613F3B93C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3" creationId="{611D8F0A-BAFF-9B42-A3A2-7D4C7A4BD736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4" creationId="{7F6155BC-71A5-7A4B-82E2-559ACB0CEEAD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5" creationId="{580E53B3-203E-824A-B214-99D0B756024E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6" creationId="{AE4B1517-2C60-6745-BB51-863AF5FCF9A5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7" creationId="{0FE1CF0F-BC29-2E46-A9F5-D4BDE221E110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8" creationId="{3C8FDA7F-C0C7-F84C-A99C-1381E6F59E73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49" creationId="{417B2882-7E33-4544-9E0A-441468B5B755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0" creationId="{CFA7039C-3027-D04B-8A31-9FD98929B929}"/>
          </ac:spMkLst>
        </pc:spChg>
        <pc:spChg chg="add mod">
          <ac:chgData name="Ziyan Han" userId="3a0290bb0867d812" providerId="LiveId" clId="{54439120-5D07-494C-A5FC-5541CDCBFB30}" dt="2024-06-11T03:32:51.051" v="19064" actId="1076"/>
          <ac:spMkLst>
            <pc:docMk/>
            <pc:sldMk cId="2620094549" sldId="262"/>
            <ac:spMk id="51" creationId="{F760B6B8-FA13-A141-AC11-8EBFEB4ECAAE}"/>
          </ac:spMkLst>
        </pc:spChg>
        <pc:spChg chg="add mod">
          <ac:chgData name="Ziyan Han" userId="3a0290bb0867d812" providerId="LiveId" clId="{54439120-5D07-494C-A5FC-5541CDCBFB30}" dt="2024-06-11T03:32:41.901" v="19063" actId="1076"/>
          <ac:spMkLst>
            <pc:docMk/>
            <pc:sldMk cId="2620094549" sldId="262"/>
            <ac:spMk id="52" creationId="{041F5EB1-9090-394B-A0D5-DDC4EC35C878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3" creationId="{55C868BE-D76C-7A4A-BF24-65525D381CE1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4" creationId="{7944D704-34DE-BB42-97DC-5A96DF12237A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5" creationId="{2D94E6BC-E065-1A4F-B9F3-7229DAAA2E7F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6" creationId="{761BBC9B-6583-DC4C-979D-A31659923889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7" creationId="{AF48CAED-09A6-1942-A397-E46F575F4A85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8" creationId="{3A261E26-56CF-1643-91C5-FF5FCBAA7645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59" creationId="{0C69540D-F837-4647-B54D-2C1BF3896553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0" creationId="{D9ACF2F8-F219-E34A-B6D8-B6C96E173A68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1" creationId="{48838735-1947-D646-A623-FC43F69D0830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2" creationId="{B2924FB7-1A0E-6A46-A65E-58EFBE856691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3" creationId="{F46C9374-BAFF-444E-9DF3-C704EC37DB3A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4" creationId="{40CBAA20-2C45-8241-BFB6-1567CA77870B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5" creationId="{F99AA785-8E81-B84F-BCA2-DC8FFD1F1471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8" creationId="{C28FFBF3-C65D-2C4A-844F-4ECBAEE04B3C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69" creationId="{C8000E69-E5FF-0046-A7B4-FC5FDC3D773D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70" creationId="{6FAC5350-DD9E-2F4C-AEDC-DAF230728B46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72" creationId="{7FB20445-C790-1D4D-90C0-4FDD0F33A60C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73" creationId="{871997F0-DF16-EE49-8736-9B229AB18B06}"/>
          </ac:spMkLst>
        </pc:spChg>
        <pc:spChg chg="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76" creationId="{F2DB714C-0EFB-D549-8543-6C06BFDB26F1}"/>
          </ac:spMkLst>
        </pc:spChg>
        <pc:spChg chg="del mod">
          <ac:chgData name="Ziyan Han" userId="3a0290bb0867d812" providerId="LiveId" clId="{54439120-5D07-494C-A5FC-5541CDCBFB30}" dt="2024-06-02T13:41:38.957" v="1833" actId="478"/>
          <ac:spMkLst>
            <pc:docMk/>
            <pc:sldMk cId="2620094549" sldId="262"/>
            <ac:spMk id="77" creationId="{6586AE64-3990-D442-9EC3-597D2E9DD14A}"/>
          </ac:spMkLst>
        </pc:spChg>
        <pc:spChg chg="add mod">
          <ac:chgData name="Ziyan Han" userId="3a0290bb0867d812" providerId="LiveId" clId="{54439120-5D07-494C-A5FC-5541CDCBFB30}" dt="2024-06-11T03:32:07.486" v="19039" actId="20577"/>
          <ac:spMkLst>
            <pc:docMk/>
            <pc:sldMk cId="2620094549" sldId="262"/>
            <ac:spMk id="78" creationId="{A001A986-DB60-7A4A-9098-535D141A3C3B}"/>
          </ac:spMkLst>
        </pc:spChg>
        <pc:spChg chg="add mod">
          <ac:chgData name="Ziyan Han" userId="3a0290bb0867d812" providerId="LiveId" clId="{54439120-5D07-494C-A5FC-5541CDCBFB30}" dt="2024-06-05T08:17:16.627" v="6664" actId="20577"/>
          <ac:spMkLst>
            <pc:docMk/>
            <pc:sldMk cId="2620094549" sldId="262"/>
            <ac:spMk id="82" creationId="{BA7FCE1A-9AA7-274E-868F-BBA20A0C911B}"/>
          </ac:spMkLst>
        </pc:spChg>
        <pc:spChg chg="add del mod">
          <ac:chgData name="Ziyan Han" userId="3a0290bb0867d812" providerId="LiveId" clId="{54439120-5D07-494C-A5FC-5541CDCBFB30}" dt="2024-06-02T13:38:44.777" v="1789" actId="478"/>
          <ac:spMkLst>
            <pc:docMk/>
            <pc:sldMk cId="2620094549" sldId="262"/>
            <ac:spMk id="89" creationId="{BD24BB7F-A87F-AE4E-9B36-A1994A65B5AF}"/>
          </ac:spMkLst>
        </pc:spChg>
        <pc:grpChg chg="add mod">
          <ac:chgData name="Ziyan Han" userId="3a0290bb0867d812" providerId="LiveId" clId="{54439120-5D07-494C-A5FC-5541CDCBFB30}" dt="2024-06-11T03:32:07.486" v="19039" actId="20577"/>
          <ac:grpSpMkLst>
            <pc:docMk/>
            <pc:sldMk cId="2620094549" sldId="262"/>
            <ac:grpSpMk id="74" creationId="{AF987533-9254-4D46-A772-48281D5576BA}"/>
          </ac:grpSpMkLst>
        </pc:grpChg>
        <pc:grpChg chg="add mod">
          <ac:chgData name="Ziyan Han" userId="3a0290bb0867d812" providerId="LiveId" clId="{54439120-5D07-494C-A5FC-5541CDCBFB30}" dt="2024-06-11T03:32:07.486" v="19039" actId="20577"/>
          <ac:grpSpMkLst>
            <pc:docMk/>
            <pc:sldMk cId="2620094549" sldId="262"/>
            <ac:grpSpMk id="79" creationId="{EE7F7107-86E3-DE42-B746-486E2984CB0A}"/>
          </ac:grpSpMkLst>
        </pc:grpChg>
        <pc:graphicFrameChg chg="add mod modGraphic">
          <ac:chgData name="Ziyan Han" userId="3a0290bb0867d812" providerId="LiveId" clId="{54439120-5D07-494C-A5FC-5541CDCBFB30}" dt="2024-06-11T03:32:07.486" v="19039" actId="20577"/>
          <ac:graphicFrameMkLst>
            <pc:docMk/>
            <pc:sldMk cId="2620094549" sldId="262"/>
            <ac:graphicFrameMk id="71" creationId="{B7F01A4F-D2A3-DA4C-81E4-0834DAD7E924}"/>
          </ac:graphicFrameMkLst>
        </pc:graphicFrame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4" creationId="{ACB40308-A1BF-344B-BC6D-2A586013C2A5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5" creationId="{9C509314-B61A-E345-9971-7F34DDD222A7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6" creationId="{E5666D40-6366-D441-ADC8-5EF413193757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7" creationId="{74FC55B5-BC7A-8041-990C-70B3A660F283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8" creationId="{2C397CA3-CFDC-4649-9B07-15858DF6DEE6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18" creationId="{D487CECD-B2D2-224A-9791-1EBAF6F97C99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19" creationId="{3F5BE866-EC7B-0A4A-AFD6-F82838A53E45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34" creationId="{FFAFD270-D25D-BD41-ABC3-DE8502F426EB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35" creationId="{4F19C97E-19D8-EA45-B7BE-039737B0E2D6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36" creationId="{1571B1B1-087F-504F-8A91-F7E8EEFCE214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66" creationId="{B7EB88FE-F787-CD4E-961A-EAC4F91542B7}"/>
          </ac:cxnSpMkLst>
        </pc:cxnChg>
        <pc:cxnChg chg="add 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67" creationId="{DE8B10B8-3396-3D4C-925A-E55C976E2FED}"/>
          </ac:cxnSpMkLst>
        </pc:cxnChg>
        <pc:cxnChg chg="mod">
          <ac:chgData name="Ziyan Han" userId="3a0290bb0867d812" providerId="LiveId" clId="{54439120-5D07-494C-A5FC-5541CDCBFB30}" dt="2024-06-11T03:32:07.486" v="19039" actId="20577"/>
          <ac:cxnSpMkLst>
            <pc:docMk/>
            <pc:sldMk cId="2620094549" sldId="262"/>
            <ac:cxnSpMk id="75" creationId="{3C78BBF6-1699-BB4B-B127-053D4FD56F32}"/>
          </ac:cxnSpMkLst>
        </pc:cxnChg>
      </pc:sldChg>
      <pc:sldChg chg="addSp delSp modSp add mod modNotesTx">
        <pc:chgData name="Ziyan Han" userId="3a0290bb0867d812" providerId="LiveId" clId="{54439120-5D07-494C-A5FC-5541CDCBFB30}" dt="2024-06-06T09:37:22.008" v="12384" actId="20577"/>
        <pc:sldMkLst>
          <pc:docMk/>
          <pc:sldMk cId="638521009" sldId="263"/>
        </pc:sldMkLst>
        <pc:spChg chg="mod">
          <ac:chgData name="Ziyan Han" userId="3a0290bb0867d812" providerId="LiveId" clId="{54439120-5D07-494C-A5FC-5541CDCBFB30}" dt="2024-06-03T15:19:37.855" v="4241" actId="14100"/>
          <ac:spMkLst>
            <pc:docMk/>
            <pc:sldMk cId="638521009" sldId="263"/>
            <ac:spMk id="2" creationId="{4D2D1BF2-617D-754C-A2F5-413DB96094A1}"/>
          </ac:spMkLst>
        </pc:spChg>
        <pc:spChg chg="mod">
          <ac:chgData name="Ziyan Han" userId="3a0290bb0867d812" providerId="LiveId" clId="{54439120-5D07-494C-A5FC-5541CDCBFB30}" dt="2024-06-02T13:11:29.179" v="1510" actId="1035"/>
          <ac:spMkLst>
            <pc:docMk/>
            <pc:sldMk cId="638521009" sldId="263"/>
            <ac:spMk id="3" creationId="{007C3E02-E725-E94B-9CAF-D67393AB82CD}"/>
          </ac:spMkLst>
        </pc:spChg>
        <pc:spChg chg="add mod">
          <ac:chgData name="Ziyan Han" userId="3a0290bb0867d812" providerId="LiveId" clId="{54439120-5D07-494C-A5FC-5541CDCBFB30}" dt="2024-06-02T12:41:53.834" v="1188" actId="1076"/>
          <ac:spMkLst>
            <pc:docMk/>
            <pc:sldMk cId="638521009" sldId="263"/>
            <ac:spMk id="13" creationId="{F17E8048-DBCB-AD40-A031-2230417176C9}"/>
          </ac:spMkLst>
        </pc:spChg>
        <pc:spChg chg="add mod">
          <ac:chgData name="Ziyan Han" userId="3a0290bb0867d812" providerId="LiveId" clId="{54439120-5D07-494C-A5FC-5541CDCBFB30}" dt="2024-06-02T12:41:53.834" v="1188" actId="1076"/>
          <ac:spMkLst>
            <pc:docMk/>
            <pc:sldMk cId="638521009" sldId="263"/>
            <ac:spMk id="14" creationId="{DD535912-365C-E847-B5AC-C90B4C86BAFB}"/>
          </ac:spMkLst>
        </pc:spChg>
        <pc:spChg chg="add mod">
          <ac:chgData name="Ziyan Han" userId="3a0290bb0867d812" providerId="LiveId" clId="{54439120-5D07-494C-A5FC-5541CDCBFB30}" dt="2024-06-02T13:18:13.733" v="1579" actId="20577"/>
          <ac:spMkLst>
            <pc:docMk/>
            <pc:sldMk cId="638521009" sldId="263"/>
            <ac:spMk id="15" creationId="{047CFF0E-F03D-A44D-BA2D-129F57CBC268}"/>
          </ac:spMkLst>
        </pc:spChg>
        <pc:spChg chg="mod">
          <ac:chgData name="Ziyan Han" userId="3a0290bb0867d812" providerId="LiveId" clId="{54439120-5D07-494C-A5FC-5541CDCBFB30}" dt="2024-06-02T13:11:29.179" v="1510" actId="1035"/>
          <ac:spMkLst>
            <pc:docMk/>
            <pc:sldMk cId="638521009" sldId="263"/>
            <ac:spMk id="19" creationId="{17F4AFE8-22E7-7747-B5B1-000F98C58124}"/>
          </ac:spMkLst>
        </pc:spChg>
        <pc:spChg chg="mod">
          <ac:chgData name="Ziyan Han" userId="3a0290bb0867d812" providerId="LiveId" clId="{54439120-5D07-494C-A5FC-5541CDCBFB30}" dt="2024-06-02T13:11:29.179" v="1510" actId="1035"/>
          <ac:spMkLst>
            <pc:docMk/>
            <pc:sldMk cId="638521009" sldId="263"/>
            <ac:spMk id="20" creationId="{5AA68300-98AF-CC44-BE0F-3945C6C80590}"/>
          </ac:spMkLst>
        </pc:spChg>
        <pc:spChg chg="mod">
          <ac:chgData name="Ziyan Han" userId="3a0290bb0867d812" providerId="LiveId" clId="{54439120-5D07-494C-A5FC-5541CDCBFB30}" dt="2024-06-02T12:41:53.834" v="1188" actId="1076"/>
          <ac:spMkLst>
            <pc:docMk/>
            <pc:sldMk cId="638521009" sldId="263"/>
            <ac:spMk id="21" creationId="{F16183A0-28D5-1C4D-87E0-BAA9301D8516}"/>
          </ac:spMkLst>
        </pc:spChg>
        <pc:spChg chg="mod">
          <ac:chgData name="Ziyan Han" userId="3a0290bb0867d812" providerId="LiveId" clId="{54439120-5D07-494C-A5FC-5541CDCBFB30}" dt="2024-06-02T13:11:29.179" v="1510" actId="1035"/>
          <ac:spMkLst>
            <pc:docMk/>
            <pc:sldMk cId="638521009" sldId="263"/>
            <ac:spMk id="22" creationId="{AE17497D-516E-264B-A9B7-79DFFC0D19D1}"/>
          </ac:spMkLst>
        </pc:spChg>
        <pc:spChg chg="mod">
          <ac:chgData name="Ziyan Han" userId="3a0290bb0867d812" providerId="LiveId" clId="{54439120-5D07-494C-A5FC-5541CDCBFB30}" dt="2024-06-02T13:11:29.179" v="1510" actId="1035"/>
          <ac:spMkLst>
            <pc:docMk/>
            <pc:sldMk cId="638521009" sldId="263"/>
            <ac:spMk id="23" creationId="{CBCA9171-BB0D-9C45-8998-F0D5273501F1}"/>
          </ac:spMkLst>
        </pc:spChg>
        <pc:spChg chg="del">
          <ac:chgData name="Ziyan Han" userId="3a0290bb0867d812" providerId="LiveId" clId="{54439120-5D07-494C-A5FC-5541CDCBFB30}" dt="2024-06-02T12:33:26.268" v="795" actId="478"/>
          <ac:spMkLst>
            <pc:docMk/>
            <pc:sldMk cId="638521009" sldId="263"/>
            <ac:spMk id="24" creationId="{11632A49-8F02-4346-BC29-A353DE02D104}"/>
          </ac:spMkLst>
        </pc:spChg>
        <pc:spChg chg="del">
          <ac:chgData name="Ziyan Han" userId="3a0290bb0867d812" providerId="LiveId" clId="{54439120-5D07-494C-A5FC-5541CDCBFB30}" dt="2024-06-02T12:33:27.606" v="796" actId="478"/>
          <ac:spMkLst>
            <pc:docMk/>
            <pc:sldMk cId="638521009" sldId="263"/>
            <ac:spMk id="25" creationId="{C5983F69-5A71-5B4E-BD50-376C6C13AA75}"/>
          </ac:spMkLst>
        </pc:spChg>
        <pc:spChg chg="del">
          <ac:chgData name="Ziyan Han" userId="3a0290bb0867d812" providerId="LiveId" clId="{54439120-5D07-494C-A5FC-5541CDCBFB30}" dt="2024-06-02T12:33:28.535" v="797" actId="478"/>
          <ac:spMkLst>
            <pc:docMk/>
            <pc:sldMk cId="638521009" sldId="263"/>
            <ac:spMk id="26" creationId="{C53E5C62-2567-A740-8E5F-CC8E78D87730}"/>
          </ac:spMkLst>
        </pc:spChg>
        <pc:spChg chg="mod">
          <ac:chgData name="Ziyan Han" userId="3a0290bb0867d812" providerId="LiveId" clId="{54439120-5D07-494C-A5FC-5541CDCBFB30}" dt="2024-06-02T12:42:07.641" v="1190" actId="207"/>
          <ac:spMkLst>
            <pc:docMk/>
            <pc:sldMk cId="638521009" sldId="263"/>
            <ac:spMk id="27" creationId="{3C982404-F373-6848-A4B2-E6829BD8E99B}"/>
          </ac:spMkLst>
        </pc:spChg>
      </pc:sldChg>
      <pc:sldChg chg="addSp delSp modSp new mod modNotesTx">
        <pc:chgData name="Ziyan Han" userId="3a0290bb0867d812" providerId="LiveId" clId="{54439120-5D07-494C-A5FC-5541CDCBFB30}" dt="2024-06-07T15:26:12.709" v="15515" actId="20577"/>
        <pc:sldMkLst>
          <pc:docMk/>
          <pc:sldMk cId="3332853177" sldId="264"/>
        </pc:sldMkLst>
        <pc:spChg chg="mod">
          <ac:chgData name="Ziyan Han" userId="3a0290bb0867d812" providerId="LiveId" clId="{54439120-5D07-494C-A5FC-5541CDCBFB30}" dt="2024-06-04T06:35:12.877" v="4682" actId="20577"/>
          <ac:spMkLst>
            <pc:docMk/>
            <pc:sldMk cId="3332853177" sldId="264"/>
            <ac:spMk id="2" creationId="{438BD86D-B427-2A4D-B179-DF20AF88893A}"/>
          </ac:spMkLst>
        </pc:spChg>
        <pc:spChg chg="del">
          <ac:chgData name="Ziyan Han" userId="3a0290bb0867d812" providerId="LiveId" clId="{54439120-5D07-494C-A5FC-5541CDCBFB30}" dt="2024-06-02T13:45:29.991" v="1908" actId="478"/>
          <ac:spMkLst>
            <pc:docMk/>
            <pc:sldMk cId="3332853177" sldId="264"/>
            <ac:spMk id="3" creationId="{7074A397-482E-2F4F-854A-C4A36695CD22}"/>
          </ac:spMkLst>
        </pc:spChg>
        <pc:spChg chg="add del mod">
          <ac:chgData name="Ziyan Han" userId="3a0290bb0867d812" providerId="LiveId" clId="{54439120-5D07-494C-A5FC-5541CDCBFB30}" dt="2024-06-02T14:00:10.008" v="2098" actId="478"/>
          <ac:spMkLst>
            <pc:docMk/>
            <pc:sldMk cId="3332853177" sldId="264"/>
            <ac:spMk id="7" creationId="{F053E80B-6B0B-CD45-A50F-7D186A1A34BB}"/>
          </ac:spMkLst>
        </pc:spChg>
        <pc:spChg chg="add mod">
          <ac:chgData name="Ziyan Han" userId="3a0290bb0867d812" providerId="LiveId" clId="{54439120-5D07-494C-A5FC-5541CDCBFB30}" dt="2024-06-03T14:54:02.870" v="3726" actId="1076"/>
          <ac:spMkLst>
            <pc:docMk/>
            <pc:sldMk cId="3332853177" sldId="264"/>
            <ac:spMk id="9" creationId="{DFEAA685-7FC3-7740-AD62-C9EE4778F54E}"/>
          </ac:spMkLst>
        </pc:spChg>
        <pc:picChg chg="add mod">
          <ac:chgData name="Ziyan Han" userId="3a0290bb0867d812" providerId="LiveId" clId="{54439120-5D07-494C-A5FC-5541CDCBFB30}" dt="2024-06-03T14:53:58.879" v="3725" actId="1076"/>
          <ac:picMkLst>
            <pc:docMk/>
            <pc:sldMk cId="3332853177" sldId="264"/>
            <ac:picMk id="4" creationId="{6951CDAC-4143-9846-82BC-96AD5ED73C46}"/>
          </ac:picMkLst>
        </pc:picChg>
        <pc:picChg chg="add del mod">
          <ac:chgData name="Ziyan Han" userId="3a0290bb0867d812" providerId="LiveId" clId="{54439120-5D07-494C-A5FC-5541CDCBFB30}" dt="2024-06-03T14:48:02.775" v="3630" actId="478"/>
          <ac:picMkLst>
            <pc:docMk/>
            <pc:sldMk cId="3332853177" sldId="264"/>
            <ac:picMk id="5" creationId="{C607C937-BB2D-2E4F-9ED7-674CDECCA436}"/>
          </ac:picMkLst>
        </pc:picChg>
      </pc:sldChg>
      <pc:sldChg chg="addSp delSp modSp add mod modNotesTx">
        <pc:chgData name="Ziyan Han" userId="3a0290bb0867d812" providerId="LiveId" clId="{54439120-5D07-494C-A5FC-5541CDCBFB30}" dt="2024-06-08T05:46:38.956" v="17832" actId="20577"/>
        <pc:sldMkLst>
          <pc:docMk/>
          <pc:sldMk cId="587379261" sldId="265"/>
        </pc:sldMkLst>
        <pc:spChg chg="mod">
          <ac:chgData name="Ziyan Han" userId="3a0290bb0867d812" providerId="LiveId" clId="{54439120-5D07-494C-A5FC-5541CDCBFB30}" dt="2024-06-04T06:35:47.359" v="4716" actId="20577"/>
          <ac:spMkLst>
            <pc:docMk/>
            <pc:sldMk cId="587379261" sldId="265"/>
            <ac:spMk id="2" creationId="{438BD86D-B427-2A4D-B179-DF20AF88893A}"/>
          </ac:spMkLst>
        </pc:spChg>
        <pc:spChg chg="add del mod">
          <ac:chgData name="Ziyan Han" userId="3a0290bb0867d812" providerId="LiveId" clId="{54439120-5D07-494C-A5FC-5541CDCBFB30}" dt="2024-06-04T06:23:34.637" v="4441" actId="478"/>
          <ac:spMkLst>
            <pc:docMk/>
            <pc:sldMk cId="587379261" sldId="265"/>
            <ac:spMk id="7" creationId="{B64A18B5-C7C9-DA40-B714-2248CB6B3AD2}"/>
          </ac:spMkLst>
        </pc:spChg>
        <pc:spChg chg="add mod">
          <ac:chgData name="Ziyan Han" userId="3a0290bb0867d812" providerId="LiveId" clId="{54439120-5D07-494C-A5FC-5541CDCBFB30}" dt="2024-06-04T06:48:55.465" v="4886" actId="14100"/>
          <ac:spMkLst>
            <pc:docMk/>
            <pc:sldMk cId="587379261" sldId="265"/>
            <ac:spMk id="9" creationId="{9D5CE9A9-7AA6-0B46-8CAF-72B94207DB14}"/>
          </ac:spMkLst>
        </pc:spChg>
        <pc:spChg chg="add mod">
          <ac:chgData name="Ziyan Han" userId="3a0290bb0867d812" providerId="LiveId" clId="{54439120-5D07-494C-A5FC-5541CDCBFB30}" dt="2024-06-04T06:49:05.043" v="4888" actId="14100"/>
          <ac:spMkLst>
            <pc:docMk/>
            <pc:sldMk cId="587379261" sldId="265"/>
            <ac:spMk id="10" creationId="{6400356D-E741-624A-A198-F5549578F53B}"/>
          </ac:spMkLst>
        </pc:spChg>
        <pc:spChg chg="add del">
          <ac:chgData name="Ziyan Han" userId="3a0290bb0867d812" providerId="LiveId" clId="{54439120-5D07-494C-A5FC-5541CDCBFB30}" dt="2024-06-04T08:53:50.526" v="5687" actId="22"/>
          <ac:spMkLst>
            <pc:docMk/>
            <pc:sldMk cId="587379261" sldId="265"/>
            <ac:spMk id="11" creationId="{42D5A9D9-79AE-9143-83E9-711BDF7C10A6}"/>
          </ac:spMkLst>
        </pc:spChg>
        <pc:picChg chg="add mod">
          <ac:chgData name="Ziyan Han" userId="3a0290bb0867d812" providerId="LiveId" clId="{54439120-5D07-494C-A5FC-5541CDCBFB30}" dt="2024-06-04T06:25:18.417" v="4460" actId="14100"/>
          <ac:picMkLst>
            <pc:docMk/>
            <pc:sldMk cId="587379261" sldId="265"/>
            <ac:picMk id="3" creationId="{693BCF93-1A2F-5E4E-8D1D-817A877D6545}"/>
          </ac:picMkLst>
        </pc:picChg>
        <pc:picChg chg="del">
          <ac:chgData name="Ziyan Han" userId="3a0290bb0867d812" providerId="LiveId" clId="{54439120-5D07-494C-A5FC-5541CDCBFB30}" dt="2024-06-02T13:46:33.451" v="1921" actId="478"/>
          <ac:picMkLst>
            <pc:docMk/>
            <pc:sldMk cId="587379261" sldId="265"/>
            <ac:picMk id="4" creationId="{6951CDAC-4143-9846-82BC-96AD5ED73C46}"/>
          </ac:picMkLst>
        </pc:picChg>
        <pc:picChg chg="del">
          <ac:chgData name="Ziyan Han" userId="3a0290bb0867d812" providerId="LiveId" clId="{54439120-5D07-494C-A5FC-5541CDCBFB30}" dt="2024-06-02T13:46:33.044" v="1920" actId="478"/>
          <ac:picMkLst>
            <pc:docMk/>
            <pc:sldMk cId="587379261" sldId="265"/>
            <ac:picMk id="5" creationId="{C607C937-BB2D-2E4F-9ED7-674CDECCA436}"/>
          </ac:picMkLst>
        </pc:picChg>
        <pc:picChg chg="add mod">
          <ac:chgData name="Ziyan Han" userId="3a0290bb0867d812" providerId="LiveId" clId="{54439120-5D07-494C-A5FC-5541CDCBFB30}" dt="2024-06-03T15:33:46.207" v="4402" actId="1076"/>
          <ac:picMkLst>
            <pc:docMk/>
            <pc:sldMk cId="587379261" sldId="265"/>
            <ac:picMk id="6" creationId="{0245E39E-76B7-8044-9BA0-F04B18F4E0FB}"/>
          </ac:picMkLst>
        </pc:picChg>
        <pc:picChg chg="add del mod">
          <ac:chgData name="Ziyan Han" userId="3a0290bb0867d812" providerId="LiveId" clId="{54439120-5D07-494C-A5FC-5541CDCBFB30}" dt="2024-06-02T14:03:10.954" v="2132" actId="478"/>
          <ac:picMkLst>
            <pc:docMk/>
            <pc:sldMk cId="587379261" sldId="265"/>
            <ac:picMk id="7" creationId="{82EA2D71-0F5F-6248-B3E0-4499B6BDD0BE}"/>
          </ac:picMkLst>
        </pc:picChg>
        <pc:picChg chg="add mod">
          <ac:chgData name="Ziyan Han" userId="3a0290bb0867d812" providerId="LiveId" clId="{54439120-5D07-494C-A5FC-5541CDCBFB30}" dt="2024-06-03T15:32:47.810" v="4381" actId="1076"/>
          <ac:picMkLst>
            <pc:docMk/>
            <pc:sldMk cId="587379261" sldId="265"/>
            <ac:picMk id="8" creationId="{A4E87172-75AC-F94C-BA38-7D4FBE8104F3}"/>
          </ac:picMkLst>
        </pc:picChg>
      </pc:sldChg>
      <pc:sldChg chg="addSp delSp modSp add mod modNotesTx">
        <pc:chgData name="Ziyan Han" userId="3a0290bb0867d812" providerId="LiveId" clId="{54439120-5D07-494C-A5FC-5541CDCBFB30}" dt="2024-06-07T15:27:42.665" v="15563" actId="20577"/>
        <pc:sldMkLst>
          <pc:docMk/>
          <pc:sldMk cId="3994869401" sldId="266"/>
        </pc:sldMkLst>
        <pc:spChg chg="mod">
          <ac:chgData name="Ziyan Han" userId="3a0290bb0867d812" providerId="LiveId" clId="{54439120-5D07-494C-A5FC-5541CDCBFB30}" dt="2024-06-04T06:35:45.311" v="4715" actId="20577"/>
          <ac:spMkLst>
            <pc:docMk/>
            <pc:sldMk cId="3994869401" sldId="266"/>
            <ac:spMk id="2" creationId="{438BD86D-B427-2A4D-B179-DF20AF88893A}"/>
          </ac:spMkLst>
        </pc:spChg>
        <pc:spChg chg="add mod">
          <ac:chgData name="Ziyan Han" userId="3a0290bb0867d812" providerId="LiveId" clId="{54439120-5D07-494C-A5FC-5541CDCBFB30}" dt="2024-06-04T06:41:58.970" v="4865" actId="14100"/>
          <ac:spMkLst>
            <pc:docMk/>
            <pc:sldMk cId="3994869401" sldId="266"/>
            <ac:spMk id="7" creationId="{7BB72904-8C60-1E45-B800-0A2E72E474D0}"/>
          </ac:spMkLst>
        </pc:spChg>
        <pc:spChg chg="add mod">
          <ac:chgData name="Ziyan Han" userId="3a0290bb0867d812" providerId="LiveId" clId="{54439120-5D07-494C-A5FC-5541CDCBFB30}" dt="2024-06-04T06:41:54.350" v="4864" actId="14100"/>
          <ac:spMkLst>
            <pc:docMk/>
            <pc:sldMk cId="3994869401" sldId="266"/>
            <ac:spMk id="9" creationId="{AF05E925-8E92-8B48-B5E9-1D1244785153}"/>
          </ac:spMkLst>
        </pc:spChg>
        <pc:picChg chg="del">
          <ac:chgData name="Ziyan Han" userId="3a0290bb0867d812" providerId="LiveId" clId="{54439120-5D07-494C-A5FC-5541CDCBFB30}" dt="2024-06-02T13:52:06.471" v="1969" actId="478"/>
          <ac:picMkLst>
            <pc:docMk/>
            <pc:sldMk cId="3994869401" sldId="266"/>
            <ac:picMk id="3" creationId="{693BCF93-1A2F-5E4E-8D1D-817A877D6545}"/>
          </ac:picMkLst>
        </pc:picChg>
        <pc:picChg chg="add mod modCrop">
          <ac:chgData name="Ziyan Han" userId="3a0290bb0867d812" providerId="LiveId" clId="{54439120-5D07-494C-A5FC-5541CDCBFB30}" dt="2024-06-04T06:27:44.762" v="4480" actId="1076"/>
          <ac:picMkLst>
            <pc:docMk/>
            <pc:sldMk cId="3994869401" sldId="266"/>
            <ac:picMk id="4" creationId="{19DB1DDD-E0BE-6940-B80F-91DE5F93D606}"/>
          </ac:picMkLst>
        </pc:picChg>
        <pc:picChg chg="add del">
          <ac:chgData name="Ziyan Han" userId="3a0290bb0867d812" providerId="LiveId" clId="{54439120-5D07-494C-A5FC-5541CDCBFB30}" dt="2024-06-02T13:54:39.375" v="1977" actId="478"/>
          <ac:picMkLst>
            <pc:docMk/>
            <pc:sldMk cId="3994869401" sldId="266"/>
            <ac:picMk id="5" creationId="{13192CCF-0C86-E14A-8D99-D98BA70AD582}"/>
          </ac:picMkLst>
        </pc:picChg>
        <pc:picChg chg="add mod">
          <ac:chgData name="Ziyan Han" userId="3a0290bb0867d812" providerId="LiveId" clId="{54439120-5D07-494C-A5FC-5541CDCBFB30}" dt="2024-06-03T15:32:51.142" v="4383"/>
          <ac:picMkLst>
            <pc:docMk/>
            <pc:sldMk cId="3994869401" sldId="266"/>
            <ac:picMk id="5" creationId="{4B1EB539-9B82-B94A-9F31-6115A70A9054}"/>
          </ac:picMkLst>
        </pc:picChg>
        <pc:picChg chg="del">
          <ac:chgData name="Ziyan Han" userId="3a0290bb0867d812" providerId="LiveId" clId="{54439120-5D07-494C-A5FC-5541CDCBFB30}" dt="2024-06-02T13:52:06.876" v="1970" actId="478"/>
          <ac:picMkLst>
            <pc:docMk/>
            <pc:sldMk cId="3994869401" sldId="266"/>
            <ac:picMk id="6" creationId="{0245E39E-76B7-8044-9BA0-F04B18F4E0FB}"/>
          </ac:picMkLst>
        </pc:picChg>
        <pc:picChg chg="add mod modCrop">
          <ac:chgData name="Ziyan Han" userId="3a0290bb0867d812" providerId="LiveId" clId="{54439120-5D07-494C-A5FC-5541CDCBFB30}" dt="2024-06-04T06:27:49.617" v="4482" actId="14100"/>
          <ac:picMkLst>
            <pc:docMk/>
            <pc:sldMk cId="3994869401" sldId="266"/>
            <ac:picMk id="6" creationId="{34FF5EAB-D922-BC47-B7E1-4FF5287F2149}"/>
          </ac:picMkLst>
        </pc:picChg>
        <pc:picChg chg="del">
          <ac:chgData name="Ziyan Han" userId="3a0290bb0867d812" providerId="LiveId" clId="{54439120-5D07-494C-A5FC-5541CDCBFB30}" dt="2024-06-02T14:03:07.342" v="2130" actId="478"/>
          <ac:picMkLst>
            <pc:docMk/>
            <pc:sldMk cId="3994869401" sldId="266"/>
            <ac:picMk id="7" creationId="{82EA2D71-0F5F-6248-B3E0-4499B6BDD0BE}"/>
          </ac:picMkLst>
        </pc:picChg>
        <pc:picChg chg="add del mod">
          <ac:chgData name="Ziyan Han" userId="3a0290bb0867d812" providerId="LiveId" clId="{54439120-5D07-494C-A5FC-5541CDCBFB30}" dt="2024-06-03T15:32:50.964" v="4382" actId="478"/>
          <ac:picMkLst>
            <pc:docMk/>
            <pc:sldMk cId="3994869401" sldId="266"/>
            <ac:picMk id="8" creationId="{D9759F0C-5295-1B40-994A-45971A67CE14}"/>
          </ac:picMkLst>
        </pc:picChg>
      </pc:sldChg>
      <pc:sldChg chg="addSp delSp modSp add mod modNotesTx">
        <pc:chgData name="Ziyan Han" userId="3a0290bb0867d812" providerId="LiveId" clId="{54439120-5D07-494C-A5FC-5541CDCBFB30}" dt="2024-06-06T10:06:11.671" v="14397" actId="313"/>
        <pc:sldMkLst>
          <pc:docMk/>
          <pc:sldMk cId="3361629208" sldId="267"/>
        </pc:sldMkLst>
        <pc:spChg chg="mod">
          <ac:chgData name="Ziyan Han" userId="3a0290bb0867d812" providerId="LiveId" clId="{54439120-5D07-494C-A5FC-5541CDCBFB30}" dt="2024-06-04T06:35:32.262" v="4712" actId="20577"/>
          <ac:spMkLst>
            <pc:docMk/>
            <pc:sldMk cId="3361629208" sldId="267"/>
            <ac:spMk id="2" creationId="{438BD86D-B427-2A4D-B179-DF20AF88893A}"/>
          </ac:spMkLst>
        </pc:spChg>
        <pc:spChg chg="add mod">
          <ac:chgData name="Ziyan Han" userId="3a0290bb0867d812" providerId="LiveId" clId="{54439120-5D07-494C-A5FC-5541CDCBFB30}" dt="2024-06-04T06:50:14.916" v="4906" actId="12"/>
          <ac:spMkLst>
            <pc:docMk/>
            <pc:sldMk cId="3361629208" sldId="267"/>
            <ac:spMk id="8" creationId="{EA63FCFD-7134-1C47-94C9-8EB1FC75673D}"/>
          </ac:spMkLst>
        </pc:spChg>
        <pc:picChg chg="add mod">
          <ac:chgData name="Ziyan Han" userId="3a0290bb0867d812" providerId="LiveId" clId="{54439120-5D07-494C-A5FC-5541CDCBFB30}" dt="2024-06-04T06:50:33.431" v="4908" actId="1076"/>
          <ac:picMkLst>
            <pc:docMk/>
            <pc:sldMk cId="3361629208" sldId="267"/>
            <ac:picMk id="3" creationId="{92A6A354-6E52-AA40-9CAF-3B8EA97A04A5}"/>
          </ac:picMkLst>
        </pc:picChg>
        <pc:picChg chg="del">
          <ac:chgData name="Ziyan Han" userId="3a0290bb0867d812" providerId="LiveId" clId="{54439120-5D07-494C-A5FC-5541CDCBFB30}" dt="2024-06-02T13:54:43.705" v="1979" actId="478"/>
          <ac:picMkLst>
            <pc:docMk/>
            <pc:sldMk cId="3361629208" sldId="267"/>
            <ac:picMk id="4" creationId="{19DB1DDD-E0BE-6940-B80F-91DE5F93D606}"/>
          </ac:picMkLst>
        </pc:picChg>
        <pc:picChg chg="del mod">
          <ac:chgData name="Ziyan Han" userId="3a0290bb0867d812" providerId="LiveId" clId="{54439120-5D07-494C-A5FC-5541CDCBFB30}" dt="2024-06-04T06:36:08.768" v="4717" actId="478"/>
          <ac:picMkLst>
            <pc:docMk/>
            <pc:sldMk cId="3361629208" sldId="267"/>
            <ac:picMk id="5" creationId="{13192CCF-0C86-E14A-8D99-D98BA70AD582}"/>
          </ac:picMkLst>
        </pc:picChg>
        <pc:picChg chg="add mod">
          <ac:chgData name="Ziyan Han" userId="3a0290bb0867d812" providerId="LiveId" clId="{54439120-5D07-494C-A5FC-5541CDCBFB30}" dt="2024-06-03T15:32:53.905" v="4385"/>
          <ac:picMkLst>
            <pc:docMk/>
            <pc:sldMk cId="3361629208" sldId="267"/>
            <ac:picMk id="6" creationId="{AB67C31B-31D4-9E49-83F6-2C7F20A214DB}"/>
          </ac:picMkLst>
        </pc:picChg>
        <pc:picChg chg="del mod">
          <ac:chgData name="Ziyan Han" userId="3a0290bb0867d812" providerId="LiveId" clId="{54439120-5D07-494C-A5FC-5541CDCBFB30}" dt="2024-06-03T15:32:53.631" v="4384" actId="478"/>
          <ac:picMkLst>
            <pc:docMk/>
            <pc:sldMk cId="3361629208" sldId="267"/>
            <ac:picMk id="7" creationId="{82EA2D71-0F5F-6248-B3E0-4499B6BDD0BE}"/>
          </ac:picMkLst>
        </pc:picChg>
      </pc:sldChg>
      <pc:sldChg chg="modSp new mod modShow">
        <pc:chgData name="Ziyan Han" userId="3a0290bb0867d812" providerId="LiveId" clId="{54439120-5D07-494C-A5FC-5541CDCBFB30}" dt="2024-06-04T13:27:20.521" v="6551" actId="729"/>
        <pc:sldMkLst>
          <pc:docMk/>
          <pc:sldMk cId="3683323451" sldId="268"/>
        </pc:sldMkLst>
        <pc:spChg chg="mod">
          <ac:chgData name="Ziyan Han" userId="3a0290bb0867d812" providerId="LiveId" clId="{54439120-5D07-494C-A5FC-5541CDCBFB30}" dt="2024-06-04T13:24:06.733" v="6534" actId="20577"/>
          <ac:spMkLst>
            <pc:docMk/>
            <pc:sldMk cId="3683323451" sldId="268"/>
            <ac:spMk id="2" creationId="{155794A6-8273-4A42-8AF0-EF95AAC3D97A}"/>
          </ac:spMkLst>
        </pc:spChg>
        <pc:spChg chg="mod">
          <ac:chgData name="Ziyan Han" userId="3a0290bb0867d812" providerId="LiveId" clId="{54439120-5D07-494C-A5FC-5541CDCBFB30}" dt="2024-06-04T13:22:38.812" v="6525" actId="1076"/>
          <ac:spMkLst>
            <pc:docMk/>
            <pc:sldMk cId="3683323451" sldId="268"/>
            <ac:spMk id="3" creationId="{FE604D3B-B329-BA4C-9B9F-C0950F99CA85}"/>
          </ac:spMkLst>
        </pc:spChg>
      </pc:sldChg>
      <pc:sldChg chg="addSp delSp modSp add mod modNotesTx">
        <pc:chgData name="Ziyan Han" userId="3a0290bb0867d812" providerId="LiveId" clId="{54439120-5D07-494C-A5FC-5541CDCBFB30}" dt="2024-06-11T02:39:39.034" v="19019" actId="207"/>
        <pc:sldMkLst>
          <pc:docMk/>
          <pc:sldMk cId="703310619" sldId="269"/>
        </pc:sldMkLst>
        <pc:spChg chg="mod">
          <ac:chgData name="Ziyan Han" userId="3a0290bb0867d812" providerId="LiveId" clId="{54439120-5D07-494C-A5FC-5541CDCBFB30}" dt="2024-06-03T15:17:36.502" v="4216" actId="113"/>
          <ac:spMkLst>
            <pc:docMk/>
            <pc:sldMk cId="703310619" sldId="269"/>
            <ac:spMk id="2" creationId="{438BD86D-B427-2A4D-B179-DF20AF88893A}"/>
          </ac:spMkLst>
        </pc:spChg>
        <pc:spChg chg="add mod">
          <ac:chgData name="Ziyan Han" userId="3a0290bb0867d812" providerId="LiveId" clId="{54439120-5D07-494C-A5FC-5541CDCBFB30}" dt="2024-06-11T02:39:39.034" v="19019" actId="207"/>
          <ac:spMkLst>
            <pc:docMk/>
            <pc:sldMk cId="703310619" sldId="269"/>
            <ac:spMk id="4" creationId="{74E98D5D-3E31-E648-9F46-BD0D26B00AEF}"/>
          </ac:spMkLst>
        </pc:spChg>
        <pc:picChg chg="del">
          <ac:chgData name="Ziyan Han" userId="3a0290bb0867d812" providerId="LiveId" clId="{54439120-5D07-494C-A5FC-5541CDCBFB30}" dt="2024-06-02T14:02:43.910" v="2127" actId="478"/>
          <ac:picMkLst>
            <pc:docMk/>
            <pc:sldMk cId="703310619" sldId="269"/>
            <ac:picMk id="3" creationId="{92A6A354-6E52-AA40-9CAF-3B8EA97A04A5}"/>
          </ac:picMkLst>
        </pc:picChg>
        <pc:picChg chg="del">
          <ac:chgData name="Ziyan Han" userId="3a0290bb0867d812" providerId="LiveId" clId="{54439120-5D07-494C-A5FC-5541CDCBFB30}" dt="2024-06-02T14:02:43.360" v="2126" actId="478"/>
          <ac:picMkLst>
            <pc:docMk/>
            <pc:sldMk cId="703310619" sldId="269"/>
            <ac:picMk id="5" creationId="{13192CCF-0C86-E14A-8D99-D98BA70AD582}"/>
          </ac:picMkLst>
        </pc:picChg>
        <pc:picChg chg="del">
          <ac:chgData name="Ziyan Han" userId="3a0290bb0867d812" providerId="LiveId" clId="{54439120-5D07-494C-A5FC-5541CDCBFB30}" dt="2024-06-02T14:02:42.491" v="2125" actId="478"/>
          <ac:picMkLst>
            <pc:docMk/>
            <pc:sldMk cId="703310619" sldId="269"/>
            <ac:picMk id="7" creationId="{82EA2D71-0F5F-6248-B3E0-4499B6BDD0BE}"/>
          </ac:picMkLst>
        </pc:picChg>
      </pc:sldChg>
      <pc:sldChg chg="modSp add mod modShow modNotesTx">
        <pc:chgData name="Ziyan Han" userId="3a0290bb0867d812" providerId="LiveId" clId="{54439120-5D07-494C-A5FC-5541CDCBFB30}" dt="2024-06-11T02:24:03.655" v="18682" actId="729"/>
        <pc:sldMkLst>
          <pc:docMk/>
          <pc:sldMk cId="3279340573" sldId="270"/>
        </pc:sldMkLst>
        <pc:spChg chg="mod">
          <ac:chgData name="Ziyan Han" userId="3a0290bb0867d812" providerId="LiveId" clId="{54439120-5D07-494C-A5FC-5541CDCBFB30}" dt="2024-06-03T15:19:43.359" v="4242" actId="113"/>
          <ac:spMkLst>
            <pc:docMk/>
            <pc:sldMk cId="3279340573" sldId="270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03T14:38:27.250" v="3529" actId="6549"/>
          <ac:spMkLst>
            <pc:docMk/>
            <pc:sldMk cId="3279340573" sldId="270"/>
            <ac:spMk id="3" creationId="{39DB978E-417C-A443-B65F-6F88EE96169C}"/>
          </ac:spMkLst>
        </pc:spChg>
      </pc:sldChg>
      <pc:sldChg chg="addSp modSp add del mod modNotesTx">
        <pc:chgData name="Ziyan Han" userId="3a0290bb0867d812" providerId="LiveId" clId="{54439120-5D07-494C-A5FC-5541CDCBFB30}" dt="2024-06-11T02:19:23.499" v="18590" actId="2696"/>
        <pc:sldMkLst>
          <pc:docMk/>
          <pc:sldMk cId="3270354041" sldId="271"/>
        </pc:sldMkLst>
        <pc:spChg chg="mod">
          <ac:chgData name="Ziyan Han" userId="3a0290bb0867d812" providerId="LiveId" clId="{54439120-5D07-494C-A5FC-5541CDCBFB30}" dt="2024-06-04T12:56:32.655" v="6298"/>
          <ac:spMkLst>
            <pc:docMk/>
            <pc:sldMk cId="3270354041" sldId="271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10T21:11:10.834" v="17850" actId="20577"/>
          <ac:spMkLst>
            <pc:docMk/>
            <pc:sldMk cId="3270354041" sldId="271"/>
            <ac:spMk id="3" creationId="{39DB978E-417C-A443-B65F-6F88EE96169C}"/>
          </ac:spMkLst>
        </pc:spChg>
        <pc:spChg chg="add mod">
          <ac:chgData name="Ziyan Han" userId="3a0290bb0867d812" providerId="LiveId" clId="{54439120-5D07-494C-A5FC-5541CDCBFB30}" dt="2024-06-04T08:32:09.389" v="5416" actId="207"/>
          <ac:spMkLst>
            <pc:docMk/>
            <pc:sldMk cId="3270354041" sldId="271"/>
            <ac:spMk id="5" creationId="{40D23C41-A741-7B40-87EE-55DB37A0CE66}"/>
          </ac:spMkLst>
        </pc:spChg>
      </pc:sldChg>
      <pc:sldChg chg="addSp delSp modSp add mod ord modShow modNotesTx">
        <pc:chgData name="Ziyan Han" userId="3a0290bb0867d812" providerId="LiveId" clId="{54439120-5D07-494C-A5FC-5541CDCBFB30}" dt="2024-06-11T02:15:02.990" v="18544" actId="20578"/>
        <pc:sldMkLst>
          <pc:docMk/>
          <pc:sldMk cId="3202865570" sldId="272"/>
        </pc:sldMkLst>
        <pc:spChg chg="mod">
          <ac:chgData name="Ziyan Han" userId="3a0290bb0867d812" providerId="LiveId" clId="{54439120-5D07-494C-A5FC-5541CDCBFB30}" dt="2024-06-04T08:32:58.734" v="5422"/>
          <ac:spMkLst>
            <pc:docMk/>
            <pc:sldMk cId="3202865570" sldId="272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11T02:14:32.050" v="18538" actId="20577"/>
          <ac:spMkLst>
            <pc:docMk/>
            <pc:sldMk cId="3202865570" sldId="272"/>
            <ac:spMk id="3" creationId="{39DB978E-417C-A443-B65F-6F88EE96169C}"/>
          </ac:spMkLst>
        </pc:spChg>
        <pc:spChg chg="add del mod">
          <ac:chgData name="Ziyan Han" userId="3a0290bb0867d812" providerId="LiveId" clId="{54439120-5D07-494C-A5FC-5541CDCBFB30}" dt="2024-06-04T08:32:49.927" v="5420" actId="478"/>
          <ac:spMkLst>
            <pc:docMk/>
            <pc:sldMk cId="3202865570" sldId="272"/>
            <ac:spMk id="5" creationId="{D78FE4F3-6396-E74F-A97D-2A3C3C0AEBD5}"/>
          </ac:spMkLst>
        </pc:spChg>
        <pc:spChg chg="add del mod">
          <ac:chgData name="Ziyan Han" userId="3a0290bb0867d812" providerId="LiveId" clId="{54439120-5D07-494C-A5FC-5541CDCBFB30}" dt="2024-06-06T08:29:53.169" v="7536"/>
          <ac:spMkLst>
            <pc:docMk/>
            <pc:sldMk cId="3202865570" sldId="272"/>
            <ac:spMk id="6" creationId="{E0869CA4-03B0-4640-9EA3-0242B74650B4}"/>
          </ac:spMkLst>
        </pc:spChg>
      </pc:sldChg>
      <pc:sldChg chg="modSp add del mod modNotesTx">
        <pc:chgData name="Ziyan Han" userId="3a0290bb0867d812" providerId="LiveId" clId="{54439120-5D07-494C-A5FC-5541CDCBFB30}" dt="2024-06-08T05:00:09.196" v="16534" actId="2696"/>
        <pc:sldMkLst>
          <pc:docMk/>
          <pc:sldMk cId="2973830675" sldId="273"/>
        </pc:sldMkLst>
        <pc:spChg chg="mod">
          <ac:chgData name="Ziyan Han" userId="3a0290bb0867d812" providerId="LiveId" clId="{54439120-5D07-494C-A5FC-5541CDCBFB30}" dt="2024-06-03T15:19:53.933" v="4245" actId="113"/>
          <ac:spMkLst>
            <pc:docMk/>
            <pc:sldMk cId="2973830675" sldId="273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04T08:46:38.984" v="5655" actId="1038"/>
          <ac:spMkLst>
            <pc:docMk/>
            <pc:sldMk cId="2973830675" sldId="273"/>
            <ac:spMk id="3" creationId="{5082F02B-B806-244F-9A2F-51F2EF1F48F6}"/>
          </ac:spMkLst>
        </pc:spChg>
      </pc:sldChg>
      <pc:sldChg chg="add mod modShow">
        <pc:chgData name="Ziyan Han" userId="3a0290bb0867d812" providerId="LiveId" clId="{54439120-5D07-494C-A5FC-5541CDCBFB30}" dt="2024-06-08T05:09:59.775" v="17508" actId="729"/>
        <pc:sldMkLst>
          <pc:docMk/>
          <pc:sldMk cId="4225968066" sldId="273"/>
        </pc:sldMkLst>
      </pc:sldChg>
      <pc:sldChg chg="add mod modShow">
        <pc:chgData name="Ziyan Han" userId="3a0290bb0867d812" providerId="LiveId" clId="{54439120-5D07-494C-A5FC-5541CDCBFB30}" dt="2024-06-08T05:12:56.822" v="17516" actId="729"/>
        <pc:sldMkLst>
          <pc:docMk/>
          <pc:sldMk cId="2510305193" sldId="274"/>
        </pc:sldMkLst>
      </pc:sldChg>
      <pc:sldChg chg="modSp add del mod modNotesTx">
        <pc:chgData name="Ziyan Han" userId="3a0290bb0867d812" providerId="LiveId" clId="{54439120-5D07-494C-A5FC-5541CDCBFB30}" dt="2024-06-08T05:00:09.075" v="16533" actId="2696"/>
        <pc:sldMkLst>
          <pc:docMk/>
          <pc:sldMk cId="2660505934" sldId="274"/>
        </pc:sldMkLst>
        <pc:spChg chg="mod">
          <ac:chgData name="Ziyan Han" userId="3a0290bb0867d812" providerId="LiveId" clId="{54439120-5D07-494C-A5FC-5541CDCBFB30}" dt="2024-06-03T15:19:48.956" v="4244" actId="113"/>
          <ac:spMkLst>
            <pc:docMk/>
            <pc:sldMk cId="2660505934" sldId="274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06T09:11:33.871" v="9790" actId="20577"/>
          <ac:spMkLst>
            <pc:docMk/>
            <pc:sldMk cId="2660505934" sldId="274"/>
            <ac:spMk id="3" creationId="{5082F02B-B806-244F-9A2F-51F2EF1F48F6}"/>
          </ac:spMkLst>
        </pc:spChg>
      </pc:sldChg>
      <pc:sldChg chg="modSp add del mod">
        <pc:chgData name="Ziyan Han" userId="3a0290bb0867d812" providerId="LiveId" clId="{54439120-5D07-494C-A5FC-5541CDCBFB30}" dt="2024-06-03T14:56:52.878" v="3748" actId="2696"/>
        <pc:sldMkLst>
          <pc:docMk/>
          <pc:sldMk cId="615729208" sldId="275"/>
        </pc:sldMkLst>
        <pc:picChg chg="mod">
          <ac:chgData name="Ziyan Han" userId="3a0290bb0867d812" providerId="LiveId" clId="{54439120-5D07-494C-A5FC-5541CDCBFB30}" dt="2024-06-03T14:54:38.184" v="3732" actId="1076"/>
          <ac:picMkLst>
            <pc:docMk/>
            <pc:sldMk cId="615729208" sldId="275"/>
            <ac:picMk id="5" creationId="{C607C937-BB2D-2E4F-9ED7-674CDECCA436}"/>
          </ac:picMkLst>
        </pc:picChg>
      </pc:sldChg>
      <pc:sldChg chg="delSp modSp add del mod">
        <pc:chgData name="Ziyan Han" userId="3a0290bb0867d812" providerId="LiveId" clId="{54439120-5D07-494C-A5FC-5541CDCBFB30}" dt="2024-06-03T14:54:29.597" v="3730" actId="2696"/>
        <pc:sldMkLst>
          <pc:docMk/>
          <pc:sldMk cId="1106918292" sldId="275"/>
        </pc:sldMkLst>
        <pc:spChg chg="del">
          <ac:chgData name="Ziyan Han" userId="3a0290bb0867d812" providerId="LiveId" clId="{54439120-5D07-494C-A5FC-5541CDCBFB30}" dt="2024-06-03T14:54:10.821" v="3727" actId="478"/>
          <ac:spMkLst>
            <pc:docMk/>
            <pc:sldMk cId="1106918292" sldId="275"/>
            <ac:spMk id="9" creationId="{DFEAA685-7FC3-7740-AD62-C9EE4778F54E}"/>
          </ac:spMkLst>
        </pc:spChg>
        <pc:picChg chg="del">
          <ac:chgData name="Ziyan Han" userId="3a0290bb0867d812" providerId="LiveId" clId="{54439120-5D07-494C-A5FC-5541CDCBFB30}" dt="2024-06-03T14:54:11.820" v="3728" actId="478"/>
          <ac:picMkLst>
            <pc:docMk/>
            <pc:sldMk cId="1106918292" sldId="275"/>
            <ac:picMk id="4" creationId="{6951CDAC-4143-9846-82BC-96AD5ED73C46}"/>
          </ac:picMkLst>
        </pc:picChg>
        <pc:picChg chg="mod">
          <ac:chgData name="Ziyan Han" userId="3a0290bb0867d812" providerId="LiveId" clId="{54439120-5D07-494C-A5FC-5541CDCBFB30}" dt="2024-06-03T14:54:14.571" v="3729" actId="1076"/>
          <ac:picMkLst>
            <pc:docMk/>
            <pc:sldMk cId="1106918292" sldId="275"/>
            <ac:picMk id="5" creationId="{C607C937-BB2D-2E4F-9ED7-674CDECCA436}"/>
          </ac:picMkLst>
        </pc:picChg>
      </pc:sldChg>
      <pc:sldChg chg="add del">
        <pc:chgData name="Ziyan Han" userId="3a0290bb0867d812" providerId="LiveId" clId="{54439120-5D07-494C-A5FC-5541CDCBFB30}" dt="2024-06-03T14:33:10.905" v="3462" actId="2696"/>
        <pc:sldMkLst>
          <pc:docMk/>
          <pc:sldMk cId="3208840193" sldId="275"/>
        </pc:sldMkLst>
      </pc:sldChg>
      <pc:sldChg chg="addSp delSp modSp add mod">
        <pc:chgData name="Ziyan Han" userId="3a0290bb0867d812" providerId="LiveId" clId="{54439120-5D07-494C-A5FC-5541CDCBFB30}" dt="2024-06-03T15:18:32.752" v="4223" actId="113"/>
        <pc:sldMkLst>
          <pc:docMk/>
          <pc:sldMk cId="3698210637" sldId="276"/>
        </pc:sldMkLst>
        <pc:spChg chg="mod">
          <ac:chgData name="Ziyan Han" userId="3a0290bb0867d812" providerId="LiveId" clId="{54439120-5D07-494C-A5FC-5541CDCBFB30}" dt="2024-06-03T15:18:32.752" v="4223" actId="113"/>
          <ac:spMkLst>
            <pc:docMk/>
            <pc:sldMk cId="3698210637" sldId="276"/>
            <ac:spMk id="2" creationId="{438BD86D-B427-2A4D-B179-DF20AF88893A}"/>
          </ac:spMkLst>
        </pc:spChg>
        <pc:picChg chg="add del">
          <ac:chgData name="Ziyan Han" userId="3a0290bb0867d812" providerId="LiveId" clId="{54439120-5D07-494C-A5FC-5541CDCBFB30}" dt="2024-06-03T14:56:20.326" v="3744" actId="478"/>
          <ac:picMkLst>
            <pc:docMk/>
            <pc:sldMk cId="3698210637" sldId="276"/>
            <ac:picMk id="3" creationId="{1D614B65-1E8D-5F4B-8720-F05A05BCE246}"/>
          </ac:picMkLst>
        </pc:picChg>
        <pc:picChg chg="mod">
          <ac:chgData name="Ziyan Han" userId="3a0290bb0867d812" providerId="LiveId" clId="{54439120-5D07-494C-A5FC-5541CDCBFB30}" dt="2024-06-03T14:56:49.171" v="3747" actId="1076"/>
          <ac:picMkLst>
            <pc:docMk/>
            <pc:sldMk cId="3698210637" sldId="276"/>
            <ac:picMk id="5" creationId="{C607C937-BB2D-2E4F-9ED7-674CDECCA436}"/>
          </ac:picMkLst>
        </pc:picChg>
      </pc:sldChg>
      <pc:sldChg chg="addSp delSp modSp add mod">
        <pc:chgData name="Ziyan Han" userId="3a0290bb0867d812" providerId="LiveId" clId="{54439120-5D07-494C-A5FC-5541CDCBFB30}" dt="2024-06-03T15:26:35.086" v="4318" actId="732"/>
        <pc:sldMkLst>
          <pc:docMk/>
          <pc:sldMk cId="2754961185" sldId="277"/>
        </pc:sldMkLst>
        <pc:spChg chg="del">
          <ac:chgData name="Ziyan Han" userId="3a0290bb0867d812" providerId="LiveId" clId="{54439120-5D07-494C-A5FC-5541CDCBFB30}" dt="2024-06-03T14:55:46.188" v="3737" actId="478"/>
          <ac:spMkLst>
            <pc:docMk/>
            <pc:sldMk cId="2754961185" sldId="277"/>
            <ac:spMk id="2" creationId="{438BD86D-B427-2A4D-B179-DF20AF88893A}"/>
          </ac:spMkLst>
        </pc:spChg>
        <pc:spChg chg="add del mod">
          <ac:chgData name="Ziyan Han" userId="3a0290bb0867d812" providerId="LiveId" clId="{54439120-5D07-494C-A5FC-5541CDCBFB30}" dt="2024-06-03T14:55:47.982" v="3738" actId="478"/>
          <ac:spMkLst>
            <pc:docMk/>
            <pc:sldMk cId="2754961185" sldId="277"/>
            <ac:spMk id="6" creationId="{16B3823B-D760-4143-91BB-2DA1E6D6D636}"/>
          </ac:spMkLst>
        </pc:spChg>
        <pc:spChg chg="add mod">
          <ac:chgData name="Ziyan Han" userId="3a0290bb0867d812" providerId="LiveId" clId="{54439120-5D07-494C-A5FC-5541CDCBFB30}" dt="2024-06-03T15:18:35.247" v="4224" actId="113"/>
          <ac:spMkLst>
            <pc:docMk/>
            <pc:sldMk cId="2754961185" sldId="277"/>
            <ac:spMk id="7" creationId="{62D023CE-FF10-C442-B261-5FC488DCDCE7}"/>
          </ac:spMkLst>
        </pc:spChg>
        <pc:picChg chg="del mod modCrop">
          <ac:chgData name="Ziyan Han" userId="3a0290bb0867d812" providerId="LiveId" clId="{54439120-5D07-494C-A5FC-5541CDCBFB30}" dt="2024-06-03T15:25:34.893" v="4286" actId="478"/>
          <ac:picMkLst>
            <pc:docMk/>
            <pc:sldMk cId="2754961185" sldId="277"/>
            <ac:picMk id="3" creationId="{1D614B65-1E8D-5F4B-8720-F05A05BCE246}"/>
          </ac:picMkLst>
        </pc:picChg>
        <pc:picChg chg="del">
          <ac:chgData name="Ziyan Han" userId="3a0290bb0867d812" providerId="LiveId" clId="{54439120-5D07-494C-A5FC-5541CDCBFB30}" dt="2024-06-03T14:55:44.031" v="3736" actId="478"/>
          <ac:picMkLst>
            <pc:docMk/>
            <pc:sldMk cId="2754961185" sldId="277"/>
            <ac:picMk id="5" creationId="{C607C937-BB2D-2E4F-9ED7-674CDECCA436}"/>
          </ac:picMkLst>
        </pc:picChg>
        <pc:picChg chg="add mod">
          <ac:chgData name="Ziyan Han" userId="3a0290bb0867d812" providerId="LiveId" clId="{54439120-5D07-494C-A5FC-5541CDCBFB30}" dt="2024-06-03T15:26:26.250" v="4317" actId="1035"/>
          <ac:picMkLst>
            <pc:docMk/>
            <pc:sldMk cId="2754961185" sldId="277"/>
            <ac:picMk id="8" creationId="{AC8ECF0C-9E9E-0449-BE20-F95EDA2407FB}"/>
          </ac:picMkLst>
        </pc:picChg>
        <pc:picChg chg="add mod modCrop">
          <ac:chgData name="Ziyan Han" userId="3a0290bb0867d812" providerId="LiveId" clId="{54439120-5D07-494C-A5FC-5541CDCBFB30}" dt="2024-06-03T15:26:35.086" v="4318" actId="732"/>
          <ac:picMkLst>
            <pc:docMk/>
            <pc:sldMk cId="2754961185" sldId="277"/>
            <ac:picMk id="9" creationId="{EB324335-9FA5-FF49-8F79-6D303CC513EA}"/>
          </ac:picMkLst>
        </pc:picChg>
      </pc:sldChg>
      <pc:sldChg chg="addSp delSp modSp add mod modShow modNotesTx">
        <pc:chgData name="Ziyan Han" userId="3a0290bb0867d812" providerId="LiveId" clId="{54439120-5D07-494C-A5FC-5541CDCBFB30}" dt="2024-06-07T15:30:24.618" v="15661" actId="729"/>
        <pc:sldMkLst>
          <pc:docMk/>
          <pc:sldMk cId="1079308313" sldId="278"/>
        </pc:sldMkLst>
        <pc:spChg chg="mod">
          <ac:chgData name="Ziyan Han" userId="3a0290bb0867d812" providerId="LiveId" clId="{54439120-5D07-494C-A5FC-5541CDCBFB30}" dt="2024-06-03T15:18:15.186" v="4220" actId="113"/>
          <ac:spMkLst>
            <pc:docMk/>
            <pc:sldMk cId="1079308313" sldId="278"/>
            <ac:spMk id="2" creationId="{438BD86D-B427-2A4D-B179-DF20AF88893A}"/>
          </ac:spMkLst>
        </pc:spChg>
        <pc:spChg chg="add mod">
          <ac:chgData name="Ziyan Han" userId="3a0290bb0867d812" providerId="LiveId" clId="{54439120-5D07-494C-A5FC-5541CDCBFB30}" dt="2024-06-04T09:01:30.238" v="5781" actId="20577"/>
          <ac:spMkLst>
            <pc:docMk/>
            <pc:sldMk cId="1079308313" sldId="278"/>
            <ac:spMk id="4" creationId="{DBCC6949-6DA1-6746-98A0-97D691679A36}"/>
          </ac:spMkLst>
        </pc:spChg>
        <pc:picChg chg="del">
          <ac:chgData name="Ziyan Han" userId="3a0290bb0867d812" providerId="LiveId" clId="{54439120-5D07-494C-A5FC-5541CDCBFB30}" dt="2024-06-03T14:57:55.281" v="3751" actId="478"/>
          <ac:picMkLst>
            <pc:docMk/>
            <pc:sldMk cId="1079308313" sldId="278"/>
            <ac:picMk id="3" creationId="{92A6A354-6E52-AA40-9CAF-3B8EA97A04A5}"/>
          </ac:picMkLst>
        </pc:picChg>
        <pc:picChg chg="del">
          <ac:chgData name="Ziyan Han" userId="3a0290bb0867d812" providerId="LiveId" clId="{54439120-5D07-494C-A5FC-5541CDCBFB30}" dt="2024-06-03T14:57:54.666" v="3750" actId="478"/>
          <ac:picMkLst>
            <pc:docMk/>
            <pc:sldMk cId="1079308313" sldId="278"/>
            <ac:picMk id="5" creationId="{13192CCF-0C86-E14A-8D99-D98BA70AD582}"/>
          </ac:picMkLst>
        </pc:picChg>
        <pc:picChg chg="del">
          <ac:chgData name="Ziyan Han" userId="3a0290bb0867d812" providerId="LiveId" clId="{54439120-5D07-494C-A5FC-5541CDCBFB30}" dt="2024-06-03T14:57:55.956" v="3752" actId="478"/>
          <ac:picMkLst>
            <pc:docMk/>
            <pc:sldMk cId="1079308313" sldId="278"/>
            <ac:picMk id="7" creationId="{82EA2D71-0F5F-6248-B3E0-4499B6BDD0BE}"/>
          </ac:picMkLst>
        </pc:picChg>
      </pc:sldChg>
      <pc:sldChg chg="modSp add mod modShow">
        <pc:chgData name="Ziyan Han" userId="3a0290bb0867d812" providerId="LiveId" clId="{54439120-5D07-494C-A5FC-5541CDCBFB30}" dt="2024-06-07T15:30:24.618" v="15661" actId="729"/>
        <pc:sldMkLst>
          <pc:docMk/>
          <pc:sldMk cId="3227388500" sldId="279"/>
        </pc:sldMkLst>
        <pc:spChg chg="mod">
          <ac:chgData name="Ziyan Han" userId="3a0290bb0867d812" providerId="LiveId" clId="{54439120-5D07-494C-A5FC-5541CDCBFB30}" dt="2024-06-03T15:18:10.776" v="4219" actId="113"/>
          <ac:spMkLst>
            <pc:docMk/>
            <pc:sldMk cId="3227388500" sldId="279"/>
            <ac:spMk id="2" creationId="{438BD86D-B427-2A4D-B179-DF20AF88893A}"/>
          </ac:spMkLst>
        </pc:spChg>
        <pc:spChg chg="mod">
          <ac:chgData name="Ziyan Han" userId="3a0290bb0867d812" providerId="LiveId" clId="{54439120-5D07-494C-A5FC-5541CDCBFB30}" dt="2024-06-04T08:58:06.170" v="5733" actId="11"/>
          <ac:spMkLst>
            <pc:docMk/>
            <pc:sldMk cId="3227388500" sldId="279"/>
            <ac:spMk id="4" creationId="{DBCC6949-6DA1-6746-98A0-97D691679A36}"/>
          </ac:spMkLst>
        </pc:spChg>
      </pc:sldChg>
      <pc:sldChg chg="addSp modSp add mod">
        <pc:chgData name="Ziyan Han" userId="3a0290bb0867d812" providerId="LiveId" clId="{54439120-5D07-494C-A5FC-5541CDCBFB30}" dt="2024-06-03T15:27:05.897" v="4347" actId="1036"/>
        <pc:sldMkLst>
          <pc:docMk/>
          <pc:sldMk cId="2014291705" sldId="280"/>
        </pc:sldMkLst>
        <pc:picChg chg="add mod">
          <ac:chgData name="Ziyan Han" userId="3a0290bb0867d812" providerId="LiveId" clId="{54439120-5D07-494C-A5FC-5541CDCBFB30}" dt="2024-06-03T15:27:00.754" v="4320" actId="1076"/>
          <ac:picMkLst>
            <pc:docMk/>
            <pc:sldMk cId="2014291705" sldId="280"/>
            <ac:picMk id="2" creationId="{5DCE3660-8F31-CD4D-A0E8-643E5F7C56C2}"/>
          </ac:picMkLst>
        </pc:picChg>
        <pc:picChg chg="add mod">
          <ac:chgData name="Ziyan Han" userId="3a0290bb0867d812" providerId="LiveId" clId="{54439120-5D07-494C-A5FC-5541CDCBFB30}" dt="2024-06-03T15:27:05.897" v="4347" actId="1036"/>
          <ac:picMkLst>
            <pc:docMk/>
            <pc:sldMk cId="2014291705" sldId="280"/>
            <ac:picMk id="3" creationId="{4E87CD8B-47FB-8E4E-AC53-3A15AE8D70A4}"/>
          </ac:picMkLst>
        </pc:picChg>
      </pc:sldChg>
      <pc:sldChg chg="add del">
        <pc:chgData name="Ziyan Han" userId="3a0290bb0867d812" providerId="LiveId" clId="{54439120-5D07-494C-A5FC-5541CDCBFB30}" dt="2024-06-03T15:25:36.386" v="4287" actId="2696"/>
        <pc:sldMkLst>
          <pc:docMk/>
          <pc:sldMk cId="2565572093" sldId="280"/>
        </pc:sldMkLst>
      </pc:sldChg>
      <pc:sldChg chg="addSp delSp modSp add mod">
        <pc:chgData name="Ziyan Han" userId="3a0290bb0867d812" providerId="LiveId" clId="{54439120-5D07-494C-A5FC-5541CDCBFB30}" dt="2024-06-03T15:30:00.263" v="4376" actId="1035"/>
        <pc:sldMkLst>
          <pc:docMk/>
          <pc:sldMk cId="3308368954" sldId="281"/>
        </pc:sldMkLst>
        <pc:spChg chg="mod">
          <ac:chgData name="Ziyan Han" userId="3a0290bb0867d812" providerId="LiveId" clId="{54439120-5D07-494C-A5FC-5541CDCBFB30}" dt="2024-06-03T15:28:55.250" v="4361" actId="20577"/>
          <ac:spMkLst>
            <pc:docMk/>
            <pc:sldMk cId="3308368954" sldId="281"/>
            <ac:spMk id="7" creationId="{62D023CE-FF10-C442-B261-5FC488DCDCE7}"/>
          </ac:spMkLst>
        </pc:spChg>
        <pc:picChg chg="del">
          <ac:chgData name="Ziyan Han" userId="3a0290bb0867d812" providerId="LiveId" clId="{54439120-5D07-494C-A5FC-5541CDCBFB30}" dt="2024-06-03T15:28:50.440" v="4349" actId="478"/>
          <ac:picMkLst>
            <pc:docMk/>
            <pc:sldMk cId="3308368954" sldId="281"/>
            <ac:picMk id="2" creationId="{5DCE3660-8F31-CD4D-A0E8-643E5F7C56C2}"/>
          </ac:picMkLst>
        </pc:picChg>
        <pc:picChg chg="del">
          <ac:chgData name="Ziyan Han" userId="3a0290bb0867d812" providerId="LiveId" clId="{54439120-5D07-494C-A5FC-5541CDCBFB30}" dt="2024-06-03T15:28:51.121" v="4350" actId="478"/>
          <ac:picMkLst>
            <pc:docMk/>
            <pc:sldMk cId="3308368954" sldId="281"/>
            <ac:picMk id="3" creationId="{4E87CD8B-47FB-8E4E-AC53-3A15AE8D70A4}"/>
          </ac:picMkLst>
        </pc:picChg>
        <pc:picChg chg="add mod">
          <ac:chgData name="Ziyan Han" userId="3a0290bb0867d812" providerId="LiveId" clId="{54439120-5D07-494C-A5FC-5541CDCBFB30}" dt="2024-06-03T15:30:00.263" v="4376" actId="1035"/>
          <ac:picMkLst>
            <pc:docMk/>
            <pc:sldMk cId="3308368954" sldId="281"/>
            <ac:picMk id="4" creationId="{27484C90-EFB0-AD46-8381-46C3DB5D7A4C}"/>
          </ac:picMkLst>
        </pc:picChg>
      </pc:sldChg>
      <pc:sldChg chg="delSp add del mod">
        <pc:chgData name="Ziyan Han" userId="3a0290bb0867d812" providerId="LiveId" clId="{54439120-5D07-494C-A5FC-5541CDCBFB30}" dt="2024-06-04T06:39:38.084" v="4733" actId="2696"/>
        <pc:sldMkLst>
          <pc:docMk/>
          <pc:sldMk cId="2328029907" sldId="282"/>
        </pc:sldMkLst>
        <pc:picChg chg="del">
          <ac:chgData name="Ziyan Han" userId="3a0290bb0867d812" providerId="LiveId" clId="{54439120-5D07-494C-A5FC-5541CDCBFB30}" dt="2024-06-04T06:37:42.626" v="4731" actId="478"/>
          <ac:picMkLst>
            <pc:docMk/>
            <pc:sldMk cId="2328029907" sldId="282"/>
            <ac:picMk id="4" creationId="{19DB1DDD-E0BE-6940-B80F-91DE5F93D606}"/>
          </ac:picMkLst>
        </pc:picChg>
        <pc:picChg chg="del">
          <ac:chgData name="Ziyan Han" userId="3a0290bb0867d812" providerId="LiveId" clId="{54439120-5D07-494C-A5FC-5541CDCBFB30}" dt="2024-06-04T06:37:43.118" v="4732" actId="478"/>
          <ac:picMkLst>
            <pc:docMk/>
            <pc:sldMk cId="2328029907" sldId="282"/>
            <ac:picMk id="6" creationId="{34FF5EAB-D922-BC47-B7E1-4FF5287F2149}"/>
          </ac:picMkLst>
        </pc:picChg>
      </pc:sldChg>
      <pc:sldChg chg="addSp delSp modSp add mod modAnim modNotesTx">
        <pc:chgData name="Ziyan Han" userId="3a0290bb0867d812" providerId="LiveId" clId="{54439120-5D07-494C-A5FC-5541CDCBFB30}" dt="2024-06-06T08:14:42.450" v="6903" actId="20577"/>
        <pc:sldMkLst>
          <pc:docMk/>
          <pc:sldMk cId="3149742754" sldId="282"/>
        </pc:sldMkLst>
        <pc:spChg chg="mod">
          <ac:chgData name="Ziyan Han" userId="3a0290bb0867d812" providerId="LiveId" clId="{54439120-5D07-494C-A5FC-5541CDCBFB30}" dt="2024-06-04T13:36:05.657" v="6556" actId="20577"/>
          <ac:spMkLst>
            <pc:docMk/>
            <pc:sldMk cId="3149742754" sldId="282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04T12:48:53.873" v="6296" actId="1076"/>
          <ac:spMkLst>
            <pc:docMk/>
            <pc:sldMk cId="3149742754" sldId="282"/>
            <ac:spMk id="3" creationId="{39DB978E-417C-A443-B65F-6F88EE96169C}"/>
          </ac:spMkLst>
        </pc:spChg>
        <pc:spChg chg="mod">
          <ac:chgData name="Ziyan Han" userId="3a0290bb0867d812" providerId="LiveId" clId="{54439120-5D07-494C-A5FC-5541CDCBFB30}" dt="2024-06-04T08:08:15.508" v="5092" actId="14100"/>
          <ac:spMkLst>
            <pc:docMk/>
            <pc:sldMk cId="3149742754" sldId="282"/>
            <ac:spMk id="6" creationId="{1DA11D84-0C51-054F-BADB-B38E265093C4}"/>
          </ac:spMkLst>
        </pc:spChg>
        <pc:spChg chg="add mod">
          <ac:chgData name="Ziyan Han" userId="3a0290bb0867d812" providerId="LiveId" clId="{54439120-5D07-494C-A5FC-5541CDCBFB30}" dt="2024-06-04T08:06:35.080" v="5032" actId="1038"/>
          <ac:spMkLst>
            <pc:docMk/>
            <pc:sldMk cId="3149742754" sldId="282"/>
            <ac:spMk id="8" creationId="{518FC924-BB0B-274C-9F02-132464138070}"/>
          </ac:spMkLst>
        </pc:spChg>
        <pc:spChg chg="add mod">
          <ac:chgData name="Ziyan Han" userId="3a0290bb0867d812" providerId="LiveId" clId="{54439120-5D07-494C-A5FC-5541CDCBFB30}" dt="2024-06-04T08:06:54.385" v="5038" actId="14100"/>
          <ac:spMkLst>
            <pc:docMk/>
            <pc:sldMk cId="3149742754" sldId="282"/>
            <ac:spMk id="9" creationId="{45A19674-92AD-D547-8AE2-1F355CCF56A1}"/>
          </ac:spMkLst>
        </pc:spChg>
        <pc:spChg chg="add mod">
          <ac:chgData name="Ziyan Han" userId="3a0290bb0867d812" providerId="LiveId" clId="{54439120-5D07-494C-A5FC-5541CDCBFB30}" dt="2024-06-04T08:06:40.863" v="5037" actId="1037"/>
          <ac:spMkLst>
            <pc:docMk/>
            <pc:sldMk cId="3149742754" sldId="282"/>
            <ac:spMk id="10" creationId="{E32906BD-2F2C-1343-8BE0-401B36A04B7F}"/>
          </ac:spMkLst>
        </pc:spChg>
        <pc:spChg chg="add del mod">
          <ac:chgData name="Ziyan Han" userId="3a0290bb0867d812" providerId="LiveId" clId="{54439120-5D07-494C-A5FC-5541CDCBFB30}" dt="2024-06-04T08:05:51.388" v="5010" actId="478"/>
          <ac:spMkLst>
            <pc:docMk/>
            <pc:sldMk cId="3149742754" sldId="282"/>
            <ac:spMk id="12" creationId="{C5CBE553-1DA4-E340-A0D8-A5F91819A02D}"/>
          </ac:spMkLst>
        </pc:spChg>
        <pc:spChg chg="add del mod">
          <ac:chgData name="Ziyan Han" userId="3a0290bb0867d812" providerId="LiveId" clId="{54439120-5D07-494C-A5FC-5541CDCBFB30}" dt="2024-06-04T08:05:49.587" v="5009" actId="478"/>
          <ac:spMkLst>
            <pc:docMk/>
            <pc:sldMk cId="3149742754" sldId="282"/>
            <ac:spMk id="13" creationId="{51FBA14C-C1AE-8B4B-BF11-F06386A6BA41}"/>
          </ac:spMkLst>
        </pc:spChg>
        <pc:grpChg chg="del mod">
          <ac:chgData name="Ziyan Han" userId="3a0290bb0867d812" providerId="LiveId" clId="{54439120-5D07-494C-A5FC-5541CDCBFB30}" dt="2024-06-04T12:39:16.517" v="6179" actId="478"/>
          <ac:grpSpMkLst>
            <pc:docMk/>
            <pc:sldMk cId="3149742754" sldId="282"/>
            <ac:grpSpMk id="4" creationId="{5F0E444C-7B3F-DA42-B09D-3E9E094CC57F}"/>
          </ac:grpSpMkLst>
        </pc:grpChg>
        <pc:grpChg chg="add del mod">
          <ac:chgData name="Ziyan Han" userId="3a0290bb0867d812" providerId="LiveId" clId="{54439120-5D07-494C-A5FC-5541CDCBFB30}" dt="2024-06-04T12:39:15.777" v="6178" actId="478"/>
          <ac:grpSpMkLst>
            <pc:docMk/>
            <pc:sldMk cId="3149742754" sldId="282"/>
            <ac:grpSpMk id="11" creationId="{91AA5B6B-1A1B-0B4E-A00D-4FEEB7A61535}"/>
          </ac:grpSpMkLst>
        </pc:grpChg>
        <pc:picChg chg="add mod modCrop">
          <ac:chgData name="Ziyan Han" userId="3a0290bb0867d812" providerId="LiveId" clId="{54439120-5D07-494C-A5FC-5541CDCBFB30}" dt="2024-06-04T08:04:54.614" v="4996" actId="692"/>
          <ac:picMkLst>
            <pc:docMk/>
            <pc:sldMk cId="3149742754" sldId="282"/>
            <ac:picMk id="7" creationId="{79FF40E1-D2D1-C547-AC0D-427DF3700F3E}"/>
          </ac:picMkLst>
        </pc:picChg>
      </pc:sldChg>
      <pc:sldChg chg="modSp add mod modShow modNotesTx">
        <pc:chgData name="Ziyan Han" userId="3a0290bb0867d812" providerId="LiveId" clId="{54439120-5D07-494C-A5FC-5541CDCBFB30}" dt="2024-06-11T02:18:07.092" v="18570" actId="729"/>
        <pc:sldMkLst>
          <pc:docMk/>
          <pc:sldMk cId="3466827474" sldId="283"/>
        </pc:sldMkLst>
        <pc:spChg chg="mod">
          <ac:chgData name="Ziyan Han" userId="3a0290bb0867d812" providerId="LiveId" clId="{54439120-5D07-494C-A5FC-5541CDCBFB30}" dt="2024-06-04T08:33:01.273" v="5423"/>
          <ac:spMkLst>
            <pc:docMk/>
            <pc:sldMk cId="3466827474" sldId="283"/>
            <ac:spMk id="2" creationId="{0CDCDEFA-2B89-D943-93E8-A7F11E4A84AC}"/>
          </ac:spMkLst>
        </pc:spChg>
        <pc:spChg chg="mod">
          <ac:chgData name="Ziyan Han" userId="3a0290bb0867d812" providerId="LiveId" clId="{54439120-5D07-494C-A5FC-5541CDCBFB30}" dt="2024-06-04T08:44:36.394" v="5625" actId="20577"/>
          <ac:spMkLst>
            <pc:docMk/>
            <pc:sldMk cId="3466827474" sldId="283"/>
            <ac:spMk id="3" creationId="{39DB978E-417C-A443-B65F-6F88EE96169C}"/>
          </ac:spMkLst>
        </pc:spChg>
        <pc:spChg chg="mod">
          <ac:chgData name="Ziyan Han" userId="3a0290bb0867d812" providerId="LiveId" clId="{54439120-5D07-494C-A5FC-5541CDCBFB30}" dt="2024-06-04T13:36:47.877" v="6558" actId="207"/>
          <ac:spMkLst>
            <pc:docMk/>
            <pc:sldMk cId="3466827474" sldId="283"/>
            <ac:spMk id="5" creationId="{D78FE4F3-6396-E74F-A97D-2A3C3C0AEBD5}"/>
          </ac:spMkLst>
        </pc:spChg>
      </pc:sldChg>
      <pc:sldChg chg="addSp delSp modSp new del mod">
        <pc:chgData name="Ziyan Han" userId="3a0290bb0867d812" providerId="LiveId" clId="{54439120-5D07-494C-A5FC-5541CDCBFB30}" dt="2024-06-04T12:38:15.363" v="6121" actId="2696"/>
        <pc:sldMkLst>
          <pc:docMk/>
          <pc:sldMk cId="552502346" sldId="284"/>
        </pc:sldMkLst>
        <pc:spChg chg="add del">
          <ac:chgData name="Ziyan Han" userId="3a0290bb0867d812" providerId="LiveId" clId="{54439120-5D07-494C-A5FC-5541CDCBFB30}" dt="2024-06-04T12:38:10.230" v="6119" actId="478"/>
          <ac:spMkLst>
            <pc:docMk/>
            <pc:sldMk cId="552502346" sldId="284"/>
            <ac:spMk id="2" creationId="{C1482FC6-987D-0F46-A57D-2D81E3371001}"/>
          </ac:spMkLst>
        </pc:spChg>
        <pc:spChg chg="mod">
          <ac:chgData name="Ziyan Han" userId="3a0290bb0867d812" providerId="LiveId" clId="{54439120-5D07-494C-A5FC-5541CDCBFB30}" dt="2024-06-04T12:38:09.682" v="6118" actId="5793"/>
          <ac:spMkLst>
            <pc:docMk/>
            <pc:sldMk cId="552502346" sldId="284"/>
            <ac:spMk id="3" creationId="{04A9C0F0-F416-0B44-92D2-EBFA5F7468E8}"/>
          </ac:spMkLst>
        </pc:spChg>
      </pc:sldChg>
      <pc:sldChg chg="add modNotesTx">
        <pc:chgData name="Ziyan Han" userId="3a0290bb0867d812" providerId="LiveId" clId="{54439120-5D07-494C-A5FC-5541CDCBFB30}" dt="2024-06-08T05:01:37.883" v="16598" actId="20577"/>
        <pc:sldMkLst>
          <pc:docMk/>
          <pc:sldMk cId="1898959872" sldId="285"/>
        </pc:sldMkLst>
      </pc:sldChg>
      <pc:sldChg chg="addSp delSp modSp add del mod modNotesTx">
        <pc:chgData name="Ziyan Han" userId="3a0290bb0867d812" providerId="LiveId" clId="{54439120-5D07-494C-A5FC-5541CDCBFB30}" dt="2024-06-06T10:14:16.253" v="15096" actId="2696"/>
        <pc:sldMkLst>
          <pc:docMk/>
          <pc:sldMk cId="3307976583" sldId="286"/>
        </pc:sldMkLst>
        <pc:spChg chg="mod">
          <ac:chgData name="Ziyan Han" userId="3a0290bb0867d812" providerId="LiveId" clId="{54439120-5D07-494C-A5FC-5541CDCBFB30}" dt="2024-06-04T13:24:16.128" v="6535" actId="1076"/>
          <ac:spMkLst>
            <pc:docMk/>
            <pc:sldMk cId="3307976583" sldId="286"/>
            <ac:spMk id="3" creationId="{FE604D3B-B329-BA4C-9B9F-C0950F99CA85}"/>
          </ac:spMkLst>
        </pc:spChg>
        <pc:spChg chg="add del mod">
          <ac:chgData name="Ziyan Han" userId="3a0290bb0867d812" providerId="LiveId" clId="{54439120-5D07-494C-A5FC-5541CDCBFB30}" dt="2024-06-06T10:14:12.188" v="15095" actId="478"/>
          <ac:spMkLst>
            <pc:docMk/>
            <pc:sldMk cId="3307976583" sldId="286"/>
            <ac:spMk id="5" creationId="{5EDBEA0B-4DDF-3546-91AA-06A33FEB423B}"/>
          </ac:spMkLst>
        </pc:spChg>
      </pc:sldChg>
      <pc:sldChg chg="delSp add mod ord modNotesTx">
        <pc:chgData name="Ziyan Han" userId="3a0290bb0867d812" providerId="LiveId" clId="{54439120-5D07-494C-A5FC-5541CDCBFB30}" dt="2024-06-11T00:59:10.065" v="17851" actId="20578"/>
        <pc:sldMkLst>
          <pc:docMk/>
          <pc:sldMk cId="839878938" sldId="287"/>
        </pc:sldMkLst>
        <pc:spChg chg="del">
          <ac:chgData name="Ziyan Han" userId="3a0290bb0867d812" providerId="LiveId" clId="{54439120-5D07-494C-A5FC-5541CDCBFB30}" dt="2024-06-06T09:47:08.450" v="12968" actId="478"/>
          <ac:spMkLst>
            <pc:docMk/>
            <pc:sldMk cId="839878938" sldId="287"/>
            <ac:spMk id="12" creationId="{57D12295-35B4-FC44-ADEF-B0447D6429A8}"/>
          </ac:spMkLst>
        </pc:spChg>
      </pc:sldChg>
      <pc:sldChg chg="modSp add mod modNotesTx">
        <pc:chgData name="Ziyan Han" userId="3a0290bb0867d812" providerId="LiveId" clId="{54439120-5D07-494C-A5FC-5541CDCBFB30}" dt="2024-06-11T02:31:16.794" v="18946" actId="207"/>
        <pc:sldMkLst>
          <pc:docMk/>
          <pc:sldMk cId="1093103173" sldId="288"/>
        </pc:sldMkLst>
        <pc:spChg chg="mod">
          <ac:chgData name="Ziyan Han" userId="3a0290bb0867d812" providerId="LiveId" clId="{54439120-5D07-494C-A5FC-5541CDCBFB30}" dt="2024-06-11T02:31:16.794" v="18946" actId="207"/>
          <ac:spMkLst>
            <pc:docMk/>
            <pc:sldMk cId="1093103173" sldId="288"/>
            <ac:spMk id="5" creationId="{5EDBEA0B-4DDF-3546-91AA-06A33FEB423B}"/>
          </ac:spMkLst>
        </pc:spChg>
      </pc:sldChg>
      <pc:sldChg chg="addSp delSp modSp add del mod">
        <pc:chgData name="Ziyan Han" userId="3a0290bb0867d812" providerId="LiveId" clId="{54439120-5D07-494C-A5FC-5541CDCBFB30}" dt="2024-06-11T01:16:34.484" v="18161" actId="2696"/>
        <pc:sldMkLst>
          <pc:docMk/>
          <pc:sldMk cId="530877418" sldId="289"/>
        </pc:sldMkLst>
        <pc:spChg chg="add del mod">
          <ac:chgData name="Ziyan Han" userId="3a0290bb0867d812" providerId="LiveId" clId="{54439120-5D07-494C-A5FC-5541CDCBFB30}" dt="2024-06-11T01:09:42.037" v="17913" actId="767"/>
          <ac:spMkLst>
            <pc:docMk/>
            <pc:sldMk cId="530877418" sldId="289"/>
            <ac:spMk id="3" creationId="{9556A64D-5EC7-5243-80B3-A1358EFF9011}"/>
          </ac:spMkLst>
        </pc:spChg>
        <pc:spChg chg="add del mod">
          <ac:chgData name="Ziyan Han" userId="3a0290bb0867d812" providerId="LiveId" clId="{54439120-5D07-494C-A5FC-5541CDCBFB30}" dt="2024-06-11T01:09:40.671" v="17911" actId="767"/>
          <ac:spMkLst>
            <pc:docMk/>
            <pc:sldMk cId="530877418" sldId="289"/>
            <ac:spMk id="58" creationId="{5CC69AA5-4447-8148-89B7-5A7E02E81A5E}"/>
          </ac:spMkLst>
        </pc:spChg>
        <pc:spChg chg="mod topLvl">
          <ac:chgData name="Ziyan Han" userId="3a0290bb0867d812" providerId="LiveId" clId="{54439120-5D07-494C-A5FC-5541CDCBFB30}" dt="2024-06-11T01:10:30.839" v="17919" actId="164"/>
          <ac:spMkLst>
            <pc:docMk/>
            <pc:sldMk cId="530877418" sldId="289"/>
            <ac:spMk id="112" creationId="{5996E66D-5ADF-FA4B-BDD3-B6FEEC935DD2}"/>
          </ac:spMkLst>
        </pc:spChg>
        <pc:spChg chg="mod topLvl">
          <ac:chgData name="Ziyan Han" userId="3a0290bb0867d812" providerId="LiveId" clId="{54439120-5D07-494C-A5FC-5541CDCBFB30}" dt="2024-06-11T01:10:36.889" v="17920" actId="164"/>
          <ac:spMkLst>
            <pc:docMk/>
            <pc:sldMk cId="530877418" sldId="289"/>
            <ac:spMk id="113" creationId="{AFBFF957-DF46-C94F-9244-409BF8905BC5}"/>
          </ac:spMkLst>
        </pc:spChg>
        <pc:spChg chg="mod topLvl">
          <ac:chgData name="Ziyan Han" userId="3a0290bb0867d812" providerId="LiveId" clId="{54439120-5D07-494C-A5FC-5541CDCBFB30}" dt="2024-06-11T01:10:16.819" v="17918" actId="164"/>
          <ac:spMkLst>
            <pc:docMk/>
            <pc:sldMk cId="530877418" sldId="289"/>
            <ac:spMk id="114" creationId="{C95EA396-28FA-1143-B23F-D67FF6FFC215}"/>
          </ac:spMkLst>
        </pc:spChg>
        <pc:spChg chg="mod topLvl">
          <ac:chgData name="Ziyan Han" userId="3a0290bb0867d812" providerId="LiveId" clId="{54439120-5D07-494C-A5FC-5541CDCBFB30}" dt="2024-06-11T01:10:43.689" v="17921" actId="164"/>
          <ac:spMkLst>
            <pc:docMk/>
            <pc:sldMk cId="530877418" sldId="289"/>
            <ac:spMk id="115" creationId="{A7B6D716-323B-D34B-90B4-3E96AAAE1622}"/>
          </ac:spMkLst>
        </pc:spChg>
        <pc:spChg chg="mod topLvl">
          <ac:chgData name="Ziyan Han" userId="3a0290bb0867d812" providerId="LiveId" clId="{54439120-5D07-494C-A5FC-5541CDCBFB30}" dt="2024-06-11T01:11:01.911" v="17948" actId="1076"/>
          <ac:spMkLst>
            <pc:docMk/>
            <pc:sldMk cId="530877418" sldId="289"/>
            <ac:spMk id="116" creationId="{2334330C-30CD-5349-9194-5C8DEA7942D3}"/>
          </ac:spMkLst>
        </pc:spChg>
        <pc:spChg chg="mod topLvl">
          <ac:chgData name="Ziyan Han" userId="3a0290bb0867d812" providerId="LiveId" clId="{54439120-5D07-494C-A5FC-5541CDCBFB30}" dt="2024-06-11T01:11:25.726" v="17972" actId="14100"/>
          <ac:spMkLst>
            <pc:docMk/>
            <pc:sldMk cId="530877418" sldId="289"/>
            <ac:spMk id="117" creationId="{1A3AC296-CC76-CC43-85C9-10723F8C20D7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18" creationId="{C7BF6AD4-4B53-0749-9629-BE7C8ED1BEE1}"/>
          </ac:spMkLst>
        </pc:spChg>
        <pc:spChg chg="mod topLvl">
          <ac:chgData name="Ziyan Han" userId="3a0290bb0867d812" providerId="LiveId" clId="{54439120-5D07-494C-A5FC-5541CDCBFB30}" dt="2024-06-11T01:10:56.923" v="17947" actId="1037"/>
          <ac:spMkLst>
            <pc:docMk/>
            <pc:sldMk cId="530877418" sldId="289"/>
            <ac:spMk id="119" creationId="{C2413187-9F8C-1C4C-92FB-A5733DEE09D4}"/>
          </ac:spMkLst>
        </pc:spChg>
        <pc:spChg chg="mod topLvl">
          <ac:chgData name="Ziyan Han" userId="3a0290bb0867d812" providerId="LiveId" clId="{54439120-5D07-494C-A5FC-5541CDCBFB30}" dt="2024-06-11T01:11:07.036" v="17966" actId="1037"/>
          <ac:spMkLst>
            <pc:docMk/>
            <pc:sldMk cId="530877418" sldId="289"/>
            <ac:spMk id="120" creationId="{15F702D9-00C7-DD44-9474-43B25462D1EE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21" creationId="{D01E9B04-7AEB-0C47-9132-8CA921B32357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22" creationId="{03A28A54-C977-B943-8B36-6778ECD5CFEF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23" creationId="{551A390C-3D8A-BE4B-8F92-A9AD9F863549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24" creationId="{00E34C97-BBE1-A044-B53C-9E1A0B96C32E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25" creationId="{3CEF89B6-3E28-9B4E-9806-CE0E1611A631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26" creationId="{5D2B2485-3458-C742-94CA-61742D9E25B0}"/>
          </ac:spMkLst>
        </pc:spChg>
        <pc:spChg chg="mod topLvl">
          <ac:chgData name="Ziyan Han" userId="3a0290bb0867d812" providerId="LiveId" clId="{54439120-5D07-494C-A5FC-5541CDCBFB30}" dt="2024-06-11T01:10:56.923" v="17947" actId="1037"/>
          <ac:spMkLst>
            <pc:docMk/>
            <pc:sldMk cId="530877418" sldId="289"/>
            <ac:spMk id="127" creationId="{DFE486E3-3CEE-AF43-84C0-F9D4758AFB0B}"/>
          </ac:spMkLst>
        </pc:spChg>
        <pc:spChg chg="add del mod topLvl">
          <ac:chgData name="Ziyan Han" userId="3a0290bb0867d812" providerId="LiveId" clId="{54439120-5D07-494C-A5FC-5541CDCBFB30}" dt="2024-06-11T01:11:35.889" v="17973" actId="1076"/>
          <ac:spMkLst>
            <pc:docMk/>
            <pc:sldMk cId="530877418" sldId="289"/>
            <ac:spMk id="128" creationId="{D9668B12-C327-2547-AB12-324BF4652DF7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29" creationId="{2608802E-B28F-5447-9D9B-8F3FD00A62F0}"/>
          </ac:spMkLst>
        </pc:spChg>
        <pc:spChg chg="mod topLvl">
          <ac:chgData name="Ziyan Han" userId="3a0290bb0867d812" providerId="LiveId" clId="{54439120-5D07-494C-A5FC-5541CDCBFB30}" dt="2024-06-11T01:10:56.923" v="17947" actId="1037"/>
          <ac:spMkLst>
            <pc:docMk/>
            <pc:sldMk cId="530877418" sldId="289"/>
            <ac:spMk id="130" creationId="{4EA10983-C670-534B-8663-A555D401A348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31" creationId="{6C54C089-DE7C-6A49-8490-CE0ECB694C72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32" creationId="{0AF40339-D954-BE4B-AC41-A4B02F104211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33" creationId="{98D263F1-6BBA-4A44-AB08-D53C3CC84076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34" creationId="{79290B3D-080E-F044-93A2-4F73498314D0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35" creationId="{AC6199D5-1273-FA4A-8081-195F50F5528D}"/>
          </ac:spMkLst>
        </pc:spChg>
        <pc:spChg chg="mod topLvl">
          <ac:chgData name="Ziyan Han" userId="3a0290bb0867d812" providerId="LiveId" clId="{54439120-5D07-494C-A5FC-5541CDCBFB30}" dt="2024-06-11T01:10:16.819" v="17918" actId="164"/>
          <ac:spMkLst>
            <pc:docMk/>
            <pc:sldMk cId="530877418" sldId="289"/>
            <ac:spMk id="136" creationId="{FDEE674D-FDAF-6749-A8CF-17D9114A288E}"/>
          </ac:spMkLst>
        </pc:spChg>
        <pc:spChg chg="mod topLvl">
          <ac:chgData name="Ziyan Han" userId="3a0290bb0867d812" providerId="LiveId" clId="{54439120-5D07-494C-A5FC-5541CDCBFB30}" dt="2024-06-11T01:10:16.819" v="17918" actId="164"/>
          <ac:spMkLst>
            <pc:docMk/>
            <pc:sldMk cId="530877418" sldId="289"/>
            <ac:spMk id="137" creationId="{E1FE8B5B-BBB6-174C-9A5F-C3C7EBD222A5}"/>
          </ac:spMkLst>
        </pc:spChg>
        <pc:spChg chg="mod topLvl">
          <ac:chgData name="Ziyan Han" userId="3a0290bb0867d812" providerId="LiveId" clId="{54439120-5D07-494C-A5FC-5541CDCBFB30}" dt="2024-06-11T01:10:16.819" v="17918" actId="164"/>
          <ac:spMkLst>
            <pc:docMk/>
            <pc:sldMk cId="530877418" sldId="289"/>
            <ac:spMk id="138" creationId="{693E07B2-1B5B-1645-A3EC-3B2E1E538868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39" creationId="{79C262C9-8050-F344-ACA9-324BD69E7AC9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40" creationId="{BB90C797-2B19-1A43-9C37-AEAD0EAA7E6A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41" creationId="{4709A4F6-7142-ED41-B5F7-6A57E6791C25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42" creationId="{EDF1700D-BC7A-6743-8AE7-07A5C8E95F8E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43" creationId="{FFB2ADB7-D1CE-9C43-8879-3517A158304F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44" creationId="{936FB11F-A986-254F-8EE6-AB3CA87F4E2F}"/>
          </ac:spMkLst>
        </pc:spChg>
        <pc:spChg chg="mod topLvl">
          <ac:chgData name="Ziyan Han" userId="3a0290bb0867d812" providerId="LiveId" clId="{54439120-5D07-494C-A5FC-5541CDCBFB30}" dt="2024-06-11T01:10:30.839" v="17919" actId="164"/>
          <ac:spMkLst>
            <pc:docMk/>
            <pc:sldMk cId="530877418" sldId="289"/>
            <ac:spMk id="145" creationId="{2A3BA714-2972-1F49-A06F-6C848F52B488}"/>
          </ac:spMkLst>
        </pc:spChg>
        <pc:spChg chg="mod topLvl">
          <ac:chgData name="Ziyan Han" userId="3a0290bb0867d812" providerId="LiveId" clId="{54439120-5D07-494C-A5FC-5541CDCBFB30}" dt="2024-06-11T01:10:30.839" v="17919" actId="164"/>
          <ac:spMkLst>
            <pc:docMk/>
            <pc:sldMk cId="530877418" sldId="289"/>
            <ac:spMk id="146" creationId="{E1EC80DB-3C50-FA4C-A08E-4BC79F319272}"/>
          </ac:spMkLst>
        </pc:spChg>
        <pc:spChg chg="mod topLvl">
          <ac:chgData name="Ziyan Han" userId="3a0290bb0867d812" providerId="LiveId" clId="{54439120-5D07-494C-A5FC-5541CDCBFB30}" dt="2024-06-11T01:10:30.839" v="17919" actId="164"/>
          <ac:spMkLst>
            <pc:docMk/>
            <pc:sldMk cId="530877418" sldId="289"/>
            <ac:spMk id="147" creationId="{0FAA4102-69B7-9347-9B66-AA143DA134F5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48" creationId="{3EA79458-8FCE-0645-816D-3DA5D813448A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49" creationId="{35785BD1-7D81-9D41-886A-DBDDEC02DA3C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0" creationId="{D9851673-D005-3E45-9377-F61AF71F2D5D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1" creationId="{250718ED-CC00-7B4C-8641-0E3B85A0B700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2" creationId="{EA01D95C-5652-EF42-9607-2DFC677DD140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3" creationId="{033D381B-7EEA-4745-985F-E234192DB853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4" creationId="{407FD347-50FA-E04F-AF14-0976E148FC2D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5" creationId="{52BDC406-1184-684E-A82B-322F363199AB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6" creationId="{1FD0378C-201F-DB4A-A53C-A4368F3DD4B8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7" creationId="{AE62D04B-A943-5641-A432-BB1DCC667552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8" creationId="{6C3E7E34-063F-8D40-A0C7-C3E51F06563E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59" creationId="{BEA971C0-D7E3-F444-BDC2-ECE5F40E2A41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60" creationId="{8E59B988-F775-374C-9233-4B30490ACE0C}"/>
          </ac:spMkLst>
        </pc:spChg>
        <pc:spChg chg="mod topLvl">
          <ac:chgData name="Ziyan Han" userId="3a0290bb0867d812" providerId="LiveId" clId="{54439120-5D07-494C-A5FC-5541CDCBFB30}" dt="2024-06-11T01:11:45.339" v="17974" actId="1076"/>
          <ac:spMkLst>
            <pc:docMk/>
            <pc:sldMk cId="530877418" sldId="289"/>
            <ac:spMk id="161" creationId="{7DDAD9F0-5EB5-B442-8761-6C53F8D5A491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62" creationId="{372829D8-E29E-A045-8C8F-1008118EB7AB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63" creationId="{916A2A9A-5A59-7044-8755-52E034B3317F}"/>
          </ac:spMkLst>
        </pc:spChg>
        <pc:spChg chg="mod topLvl">
          <ac:chgData name="Ziyan Han" userId="3a0290bb0867d812" providerId="LiveId" clId="{54439120-5D07-494C-A5FC-5541CDCBFB30}" dt="2024-06-11T01:10:05.444" v="17917" actId="165"/>
          <ac:spMkLst>
            <pc:docMk/>
            <pc:sldMk cId="530877418" sldId="289"/>
            <ac:spMk id="164" creationId="{37ECF6D9-F9CB-3C4F-90E1-5DB0B45E026D}"/>
          </ac:spMkLst>
        </pc:spChg>
        <pc:spChg chg="del">
          <ac:chgData name="Ziyan Han" userId="3a0290bb0867d812" providerId="LiveId" clId="{54439120-5D07-494C-A5FC-5541CDCBFB30}" dt="2024-06-11T01:08:01.826" v="17854" actId="478"/>
          <ac:spMkLst>
            <pc:docMk/>
            <pc:sldMk cId="530877418" sldId="289"/>
            <ac:spMk id="167" creationId="{D8B82C56-AD15-EB42-B7D3-7DC833C9D026}"/>
          </ac:spMkLst>
        </pc:spChg>
        <pc:spChg chg="mod">
          <ac:chgData name="Ziyan Han" userId="3a0290bb0867d812" providerId="LiveId" clId="{54439120-5D07-494C-A5FC-5541CDCBFB30}" dt="2024-06-11T01:08:02.978" v="17855"/>
          <ac:spMkLst>
            <pc:docMk/>
            <pc:sldMk cId="530877418" sldId="289"/>
            <ac:spMk id="169" creationId="{771625B1-8CB6-094E-A1A6-02D06165A25C}"/>
          </ac:spMkLst>
        </pc:spChg>
        <pc:spChg chg="mod">
          <ac:chgData name="Ziyan Han" userId="3a0290bb0867d812" providerId="LiveId" clId="{54439120-5D07-494C-A5FC-5541CDCBFB30}" dt="2024-06-11T01:08:02.978" v="17855"/>
          <ac:spMkLst>
            <pc:docMk/>
            <pc:sldMk cId="530877418" sldId="289"/>
            <ac:spMk id="170" creationId="{5CE1C9DA-6226-C54C-ADB0-8934145C6449}"/>
          </ac:spMkLst>
        </pc:spChg>
        <pc:spChg chg="mod">
          <ac:chgData name="Ziyan Han" userId="3a0290bb0867d812" providerId="LiveId" clId="{54439120-5D07-494C-A5FC-5541CDCBFB30}" dt="2024-06-11T01:08:02.978" v="17855"/>
          <ac:spMkLst>
            <pc:docMk/>
            <pc:sldMk cId="530877418" sldId="289"/>
            <ac:spMk id="171" creationId="{1B03A072-F9DA-6A46-8DA8-E35A30390F93}"/>
          </ac:spMkLst>
        </pc:spChg>
        <pc:spChg chg="add del">
          <ac:chgData name="Ziyan Han" userId="3a0290bb0867d812" providerId="LiveId" clId="{54439120-5D07-494C-A5FC-5541CDCBFB30}" dt="2024-06-11T01:09:38.964" v="17909" actId="22"/>
          <ac:spMkLst>
            <pc:docMk/>
            <pc:sldMk cId="530877418" sldId="289"/>
            <ac:spMk id="172" creationId="{972046CB-F1A7-6848-9094-96D35CAF8A47}"/>
          </ac:spMkLst>
        </pc:spChg>
        <pc:grpChg chg="add mod">
          <ac:chgData name="Ziyan Han" userId="3a0290bb0867d812" providerId="LiveId" clId="{54439120-5D07-494C-A5FC-5541CDCBFB30}" dt="2024-06-11T01:10:43.689" v="17921" actId="164"/>
          <ac:grpSpMkLst>
            <pc:docMk/>
            <pc:sldMk cId="530877418" sldId="289"/>
            <ac:grpSpMk id="60" creationId="{51638EDC-ADA6-8548-AE78-186A2C6A0F3F}"/>
          </ac:grpSpMkLst>
        </pc:grpChg>
        <pc:grpChg chg="add mod">
          <ac:chgData name="Ziyan Han" userId="3a0290bb0867d812" providerId="LiveId" clId="{54439120-5D07-494C-A5FC-5541CDCBFB30}" dt="2024-06-11T01:10:36.889" v="17920" actId="164"/>
          <ac:grpSpMkLst>
            <pc:docMk/>
            <pc:sldMk cId="530877418" sldId="289"/>
            <ac:grpSpMk id="61" creationId="{B369A1FB-21DA-D845-8AF0-003E727950E5}"/>
          </ac:grpSpMkLst>
        </pc:grpChg>
        <pc:grpChg chg="add mod">
          <ac:chgData name="Ziyan Han" userId="3a0290bb0867d812" providerId="LiveId" clId="{54439120-5D07-494C-A5FC-5541CDCBFB30}" dt="2024-06-11T01:10:56.923" v="17947" actId="1037"/>
          <ac:grpSpMkLst>
            <pc:docMk/>
            <pc:sldMk cId="530877418" sldId="289"/>
            <ac:grpSpMk id="62" creationId="{284F0AD2-06F6-7E47-B256-8D6B4E9661D4}"/>
          </ac:grpSpMkLst>
        </pc:grpChg>
        <pc:grpChg chg="add mod">
          <ac:chgData name="Ziyan Han" userId="3a0290bb0867d812" providerId="LiveId" clId="{54439120-5D07-494C-A5FC-5541CDCBFB30}" dt="2024-06-11T01:10:56.923" v="17947" actId="1037"/>
          <ac:grpSpMkLst>
            <pc:docMk/>
            <pc:sldMk cId="530877418" sldId="289"/>
            <ac:grpSpMk id="63" creationId="{0581BCA5-A5A4-B64D-86EE-328E882DC259}"/>
          </ac:grpSpMkLst>
        </pc:grpChg>
        <pc:grpChg chg="del">
          <ac:chgData name="Ziyan Han" userId="3a0290bb0867d812" providerId="LiveId" clId="{54439120-5D07-494C-A5FC-5541CDCBFB30}" dt="2024-06-11T01:10:05.444" v="17917" actId="165"/>
          <ac:grpSpMkLst>
            <pc:docMk/>
            <pc:sldMk cId="530877418" sldId="289"/>
            <ac:grpSpMk id="165" creationId="{6EF334CB-8F3F-264F-B707-113C65A85A9F}"/>
          </ac:grpSpMkLst>
        </pc:grpChg>
        <pc:grpChg chg="add mod">
          <ac:chgData name="Ziyan Han" userId="3a0290bb0867d812" providerId="LiveId" clId="{54439120-5D07-494C-A5FC-5541CDCBFB30}" dt="2024-06-11T01:08:54.507" v="17862" actId="1076"/>
          <ac:grpSpMkLst>
            <pc:docMk/>
            <pc:sldMk cId="530877418" sldId="289"/>
            <ac:grpSpMk id="166" creationId="{222F2408-C65D-CD4A-BE92-9C7DE40ED2CB}"/>
          </ac:grpSpMkLst>
        </pc:grpChg>
        <pc:graphicFrameChg chg="mod modGraphic">
          <ac:chgData name="Ziyan Han" userId="3a0290bb0867d812" providerId="LiveId" clId="{54439120-5D07-494C-A5FC-5541CDCBFB30}" dt="2024-06-11T01:08:47.964" v="17861" actId="2165"/>
          <ac:graphicFrameMkLst>
            <pc:docMk/>
            <pc:sldMk cId="530877418" sldId="289"/>
            <ac:graphicFrameMk id="168" creationId="{51D1AB08-3491-774C-B2BD-A29302475974}"/>
          </ac:graphicFrameMkLst>
        </pc:graphicFrameChg>
      </pc:sldChg>
      <pc:sldChg chg="addSp delSp modSp add del mod modShow modNotesTx">
        <pc:chgData name="Ziyan Han" userId="3a0290bb0867d812" providerId="LiveId" clId="{54439120-5D07-494C-A5FC-5541CDCBFB30}" dt="2024-06-11T01:18:42.248" v="18177" actId="2696"/>
        <pc:sldMkLst>
          <pc:docMk/>
          <pc:sldMk cId="3840105204" sldId="290"/>
        </pc:sldMkLst>
        <pc:spChg chg="mod">
          <ac:chgData name="Ziyan Han" userId="3a0290bb0867d812" providerId="LiveId" clId="{54439120-5D07-494C-A5FC-5541CDCBFB30}" dt="2024-06-11T01:15:39.720" v="18157" actId="14100"/>
          <ac:spMkLst>
            <pc:docMk/>
            <pc:sldMk cId="3840105204" sldId="290"/>
            <ac:spMk id="116" creationId="{2334330C-30CD-5349-9194-5C8DEA7942D3}"/>
          </ac:spMkLst>
        </pc:spChg>
        <pc:spChg chg="mod">
          <ac:chgData name="Ziyan Han" userId="3a0290bb0867d812" providerId="LiveId" clId="{54439120-5D07-494C-A5FC-5541CDCBFB30}" dt="2024-06-11T01:13:52.666" v="18086" actId="1035"/>
          <ac:spMkLst>
            <pc:docMk/>
            <pc:sldMk cId="3840105204" sldId="290"/>
            <ac:spMk id="117" creationId="{1A3AC296-CC76-CC43-85C9-10723F8C20D7}"/>
          </ac:spMkLst>
        </pc:spChg>
        <pc:spChg chg="mod">
          <ac:chgData name="Ziyan Han" userId="3a0290bb0867d812" providerId="LiveId" clId="{54439120-5D07-494C-A5FC-5541CDCBFB30}" dt="2024-06-11T01:14:57.882" v="18149" actId="14100"/>
          <ac:spMkLst>
            <pc:docMk/>
            <pc:sldMk cId="3840105204" sldId="290"/>
            <ac:spMk id="118" creationId="{C7BF6AD4-4B53-0749-9629-BE7C8ED1BEE1}"/>
          </ac:spMkLst>
        </pc:spChg>
        <pc:spChg chg="mod">
          <ac:chgData name="Ziyan Han" userId="3a0290bb0867d812" providerId="LiveId" clId="{54439120-5D07-494C-A5FC-5541CDCBFB30}" dt="2024-06-11T01:17:04.837" v="18165" actId="14100"/>
          <ac:spMkLst>
            <pc:docMk/>
            <pc:sldMk cId="3840105204" sldId="290"/>
            <ac:spMk id="119" creationId="{C2413187-9F8C-1C4C-92FB-A5733DEE09D4}"/>
          </ac:spMkLst>
        </pc:spChg>
        <pc:spChg chg="mod">
          <ac:chgData name="Ziyan Han" userId="3a0290bb0867d812" providerId="LiveId" clId="{54439120-5D07-494C-A5FC-5541CDCBFB30}" dt="2024-06-11T01:15:27.999" v="18155" actId="14100"/>
          <ac:spMkLst>
            <pc:docMk/>
            <pc:sldMk cId="3840105204" sldId="290"/>
            <ac:spMk id="127" creationId="{DFE486E3-3CEE-AF43-84C0-F9D4758AFB0B}"/>
          </ac:spMkLst>
        </pc:spChg>
        <pc:spChg chg="mod">
          <ac:chgData name="Ziyan Han" userId="3a0290bb0867d812" providerId="LiveId" clId="{54439120-5D07-494C-A5FC-5541CDCBFB30}" dt="2024-06-11T01:13:47.921" v="18077" actId="1035"/>
          <ac:spMkLst>
            <pc:docMk/>
            <pc:sldMk cId="3840105204" sldId="290"/>
            <ac:spMk id="128" creationId="{D9668B12-C327-2547-AB12-324BF4652DF7}"/>
          </ac:spMkLst>
        </pc:spChg>
        <pc:spChg chg="mod">
          <ac:chgData name="Ziyan Han" userId="3a0290bb0867d812" providerId="LiveId" clId="{54439120-5D07-494C-A5FC-5541CDCBFB30}" dt="2024-06-11T01:15:03.822" v="18150" actId="1076"/>
          <ac:spMkLst>
            <pc:docMk/>
            <pc:sldMk cId="3840105204" sldId="290"/>
            <ac:spMk id="129" creationId="{2608802E-B28F-5447-9D9B-8F3FD00A62F0}"/>
          </ac:spMkLst>
        </pc:spChg>
        <pc:spChg chg="mod">
          <ac:chgData name="Ziyan Han" userId="3a0290bb0867d812" providerId="LiveId" clId="{54439120-5D07-494C-A5FC-5541CDCBFB30}" dt="2024-06-11T01:13:47.921" v="18077" actId="1035"/>
          <ac:spMkLst>
            <pc:docMk/>
            <pc:sldMk cId="3840105204" sldId="290"/>
            <ac:spMk id="131" creationId="{6C54C089-DE7C-6A49-8490-CE0ECB694C72}"/>
          </ac:spMkLst>
        </pc:spChg>
        <pc:spChg chg="mod">
          <ac:chgData name="Ziyan Han" userId="3a0290bb0867d812" providerId="LiveId" clId="{54439120-5D07-494C-A5FC-5541CDCBFB30}" dt="2024-06-11T01:15:56.064" v="18158" actId="1076"/>
          <ac:spMkLst>
            <pc:docMk/>
            <pc:sldMk cId="3840105204" sldId="290"/>
            <ac:spMk id="132" creationId="{0AF40339-D954-BE4B-AC41-A4B02F104211}"/>
          </ac:spMkLst>
        </pc:spChg>
        <pc:spChg chg="mod">
          <ac:chgData name="Ziyan Han" userId="3a0290bb0867d812" providerId="LiveId" clId="{54439120-5D07-494C-A5FC-5541CDCBFB30}" dt="2024-06-11T01:16:05.836" v="18159" actId="1076"/>
          <ac:spMkLst>
            <pc:docMk/>
            <pc:sldMk cId="3840105204" sldId="290"/>
            <ac:spMk id="133" creationId="{98D263F1-6BBA-4A44-AB08-D53C3CC84076}"/>
          </ac:spMkLst>
        </pc:spChg>
        <pc:spChg chg="mod">
          <ac:chgData name="Ziyan Han" userId="3a0290bb0867d812" providerId="LiveId" clId="{54439120-5D07-494C-A5FC-5541CDCBFB30}" dt="2024-06-11T01:14:13.117" v="18115" actId="1036"/>
          <ac:spMkLst>
            <pc:docMk/>
            <pc:sldMk cId="3840105204" sldId="290"/>
            <ac:spMk id="134" creationId="{79290B3D-080E-F044-93A2-4F73498314D0}"/>
          </ac:spMkLst>
        </pc:spChg>
        <pc:spChg chg="mod">
          <ac:chgData name="Ziyan Han" userId="3a0290bb0867d812" providerId="LiveId" clId="{54439120-5D07-494C-A5FC-5541CDCBFB30}" dt="2024-06-11T01:13:43.367" v="18069" actId="1035"/>
          <ac:spMkLst>
            <pc:docMk/>
            <pc:sldMk cId="3840105204" sldId="290"/>
            <ac:spMk id="156" creationId="{1FD0378C-201F-DB4A-A53C-A4368F3DD4B8}"/>
          </ac:spMkLst>
        </pc:spChg>
        <pc:spChg chg="mod">
          <ac:chgData name="Ziyan Han" userId="3a0290bb0867d812" providerId="LiveId" clId="{54439120-5D07-494C-A5FC-5541CDCBFB30}" dt="2024-06-11T01:15:56.064" v="18158" actId="1076"/>
          <ac:spMkLst>
            <pc:docMk/>
            <pc:sldMk cId="3840105204" sldId="290"/>
            <ac:spMk id="157" creationId="{AE62D04B-A943-5641-A432-BB1DCC667552}"/>
          </ac:spMkLst>
        </pc:spChg>
        <pc:spChg chg="mod">
          <ac:chgData name="Ziyan Han" userId="3a0290bb0867d812" providerId="LiveId" clId="{54439120-5D07-494C-A5FC-5541CDCBFB30}" dt="2024-06-11T01:16:05.836" v="18159" actId="1076"/>
          <ac:spMkLst>
            <pc:docMk/>
            <pc:sldMk cId="3840105204" sldId="290"/>
            <ac:spMk id="158" creationId="{6C3E7E34-063F-8D40-A0C7-C3E51F06563E}"/>
          </ac:spMkLst>
        </pc:spChg>
        <pc:spChg chg="mod">
          <ac:chgData name="Ziyan Han" userId="3a0290bb0867d812" providerId="LiveId" clId="{54439120-5D07-494C-A5FC-5541CDCBFB30}" dt="2024-06-11T01:13:59.831" v="18099" actId="1035"/>
          <ac:spMkLst>
            <pc:docMk/>
            <pc:sldMk cId="3840105204" sldId="290"/>
            <ac:spMk id="159" creationId="{BEA971C0-D7E3-F444-BDC2-ECE5F40E2A41}"/>
          </ac:spMkLst>
        </pc:spChg>
        <pc:spChg chg="mod">
          <ac:chgData name="Ziyan Han" userId="3a0290bb0867d812" providerId="LiveId" clId="{54439120-5D07-494C-A5FC-5541CDCBFB30}" dt="2024-06-11T01:13:59.831" v="18099" actId="1035"/>
          <ac:spMkLst>
            <pc:docMk/>
            <pc:sldMk cId="3840105204" sldId="290"/>
            <ac:spMk id="160" creationId="{8E59B988-F775-374C-9233-4B30490ACE0C}"/>
          </ac:spMkLst>
        </pc:spChg>
        <pc:spChg chg="mod">
          <ac:chgData name="Ziyan Han" userId="3a0290bb0867d812" providerId="LiveId" clId="{54439120-5D07-494C-A5FC-5541CDCBFB30}" dt="2024-06-11T01:15:17.450" v="18152" actId="1076"/>
          <ac:spMkLst>
            <pc:docMk/>
            <pc:sldMk cId="3840105204" sldId="290"/>
            <ac:spMk id="161" creationId="{7DDAD9F0-5EB5-B442-8761-6C53F8D5A491}"/>
          </ac:spMkLst>
        </pc:spChg>
        <pc:spChg chg="mod">
          <ac:chgData name="Ziyan Han" userId="3a0290bb0867d812" providerId="LiveId" clId="{54439120-5D07-494C-A5FC-5541CDCBFB30}" dt="2024-06-11T01:14:05.638" v="18101" actId="1036"/>
          <ac:spMkLst>
            <pc:docMk/>
            <pc:sldMk cId="3840105204" sldId="290"/>
            <ac:spMk id="162" creationId="{372829D8-E29E-A045-8C8F-1008118EB7AB}"/>
          </ac:spMkLst>
        </pc:spChg>
        <pc:spChg chg="mod">
          <ac:chgData name="Ziyan Han" userId="3a0290bb0867d812" providerId="LiveId" clId="{54439120-5D07-494C-A5FC-5541CDCBFB30}" dt="2024-06-11T01:15:13.098" v="18151" actId="1076"/>
          <ac:spMkLst>
            <pc:docMk/>
            <pc:sldMk cId="3840105204" sldId="290"/>
            <ac:spMk id="163" creationId="{916A2A9A-5A59-7044-8755-52E034B3317F}"/>
          </ac:spMkLst>
        </pc:spChg>
        <pc:spChg chg="mod">
          <ac:chgData name="Ziyan Han" userId="3a0290bb0867d812" providerId="LiveId" clId="{54439120-5D07-494C-A5FC-5541CDCBFB30}" dt="2024-06-11T01:13:59.831" v="18099" actId="1035"/>
          <ac:spMkLst>
            <pc:docMk/>
            <pc:sldMk cId="3840105204" sldId="290"/>
            <ac:spMk id="164" creationId="{37ECF6D9-F9CB-3C4F-90E1-5DB0B45E026D}"/>
          </ac:spMkLst>
        </pc:spChg>
        <pc:spChg chg="del">
          <ac:chgData name="Ziyan Han" userId="3a0290bb0867d812" providerId="LiveId" clId="{54439120-5D07-494C-A5FC-5541CDCBFB30}" dt="2024-06-11T01:11:56.427" v="17977" actId="478"/>
          <ac:spMkLst>
            <pc:docMk/>
            <pc:sldMk cId="3840105204" sldId="290"/>
            <ac:spMk id="167" creationId="{D8B82C56-AD15-EB42-B7D3-7DC833C9D026}"/>
          </ac:spMkLst>
        </pc:spChg>
        <pc:spChg chg="mod">
          <ac:chgData name="Ziyan Han" userId="3a0290bb0867d812" providerId="LiveId" clId="{54439120-5D07-494C-A5FC-5541CDCBFB30}" dt="2024-06-11T01:16:32.130" v="18160"/>
          <ac:spMkLst>
            <pc:docMk/>
            <pc:sldMk cId="3840105204" sldId="290"/>
            <ac:spMk id="169" creationId="{929C57CF-B269-ED4A-9F02-70A539A01767}"/>
          </ac:spMkLst>
        </pc:spChg>
        <pc:spChg chg="mod">
          <ac:chgData name="Ziyan Han" userId="3a0290bb0867d812" providerId="LiveId" clId="{54439120-5D07-494C-A5FC-5541CDCBFB30}" dt="2024-06-11T01:16:32.130" v="18160"/>
          <ac:spMkLst>
            <pc:docMk/>
            <pc:sldMk cId="3840105204" sldId="290"/>
            <ac:spMk id="170" creationId="{0C6BDF2C-2173-BF40-9870-61C4A5C45441}"/>
          </ac:spMkLst>
        </pc:spChg>
        <pc:spChg chg="mod">
          <ac:chgData name="Ziyan Han" userId="3a0290bb0867d812" providerId="LiveId" clId="{54439120-5D07-494C-A5FC-5541CDCBFB30}" dt="2024-06-11T01:16:32.130" v="18160"/>
          <ac:spMkLst>
            <pc:docMk/>
            <pc:sldMk cId="3840105204" sldId="290"/>
            <ac:spMk id="171" creationId="{B32244DB-DCF0-5649-AB72-EB2437B49D8B}"/>
          </ac:spMkLst>
        </pc:spChg>
        <pc:grpChg chg="mod">
          <ac:chgData name="Ziyan Han" userId="3a0290bb0867d812" providerId="LiveId" clId="{54439120-5D07-494C-A5FC-5541CDCBFB30}" dt="2024-06-11T01:12:04.050" v="17979" actId="1076"/>
          <ac:grpSpMkLst>
            <pc:docMk/>
            <pc:sldMk cId="3840105204" sldId="290"/>
            <ac:grpSpMk id="165" creationId="{6EF334CB-8F3F-264F-B707-113C65A85A9F}"/>
          </ac:grpSpMkLst>
        </pc:grpChg>
        <pc:grpChg chg="add mod">
          <ac:chgData name="Ziyan Han" userId="3a0290bb0867d812" providerId="LiveId" clId="{54439120-5D07-494C-A5FC-5541CDCBFB30}" dt="2024-06-11T01:16:32.130" v="18160"/>
          <ac:grpSpMkLst>
            <pc:docMk/>
            <pc:sldMk cId="3840105204" sldId="290"/>
            <ac:grpSpMk id="166" creationId="{ABEF64F9-455F-FF4F-B6ED-1AA6C4FBA577}"/>
          </ac:grpSpMkLst>
        </pc:grpChg>
        <pc:graphicFrameChg chg="mod">
          <ac:chgData name="Ziyan Han" userId="3a0290bb0867d812" providerId="LiveId" clId="{54439120-5D07-494C-A5FC-5541CDCBFB30}" dt="2024-06-11T01:16:32.130" v="18160"/>
          <ac:graphicFrameMkLst>
            <pc:docMk/>
            <pc:sldMk cId="3840105204" sldId="290"/>
            <ac:graphicFrameMk id="168" creationId="{47972F45-EE37-2A48-B22A-DA316E3F5EFD}"/>
          </ac:graphicFrameMkLst>
        </pc:graphicFrameChg>
      </pc:sldChg>
      <pc:sldChg chg="addSp delSp modSp add mod">
        <pc:chgData name="Ziyan Han" userId="3a0290bb0867d812" providerId="LiveId" clId="{54439120-5D07-494C-A5FC-5541CDCBFB30}" dt="2024-06-11T02:33:48.750" v="18985" actId="21"/>
        <pc:sldMkLst>
          <pc:docMk/>
          <pc:sldMk cId="1278221698" sldId="291"/>
        </pc:sldMkLst>
        <pc:spChg chg="mod">
          <ac:chgData name="Ziyan Han" userId="3a0290bb0867d812" providerId="LiveId" clId="{54439120-5D07-494C-A5FC-5541CDCBFB30}" dt="2024-06-11T02:33:48.750" v="18985" actId="21"/>
          <ac:spMkLst>
            <pc:docMk/>
            <pc:sldMk cId="1278221698" sldId="291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01:18:31.741" v="18175" actId="478"/>
          <ac:spMkLst>
            <pc:docMk/>
            <pc:sldMk cId="1278221698" sldId="291"/>
            <ac:spMk id="3" creationId="{981B7515-B222-6649-953A-CFBA9FA6089E}"/>
          </ac:spMkLst>
        </pc:spChg>
        <pc:spChg chg="mod">
          <ac:chgData name="Ziyan Han" userId="3a0290bb0867d812" providerId="LiveId" clId="{54439120-5D07-494C-A5FC-5541CDCBFB30}" dt="2024-06-11T01:18:37.461" v="18176" actId="1076"/>
          <ac:spMkLst>
            <pc:docMk/>
            <pc:sldMk cId="1278221698" sldId="291"/>
            <ac:spMk id="127" creationId="{DFE486E3-3CEE-AF43-84C0-F9D4758AFB0B}"/>
          </ac:spMkLst>
        </pc:spChg>
        <pc:spChg chg="mod">
          <ac:chgData name="Ziyan Han" userId="3a0290bb0867d812" providerId="LiveId" clId="{54439120-5D07-494C-A5FC-5541CDCBFB30}" dt="2024-06-11T01:35:26.929" v="18289" actId="14100"/>
          <ac:spMkLst>
            <pc:docMk/>
            <pc:sldMk cId="1278221698" sldId="291"/>
            <ac:spMk id="159" creationId="{BEA971C0-D7E3-F444-BDC2-ECE5F40E2A41}"/>
          </ac:spMkLst>
        </pc:spChg>
        <pc:spChg chg="del mod">
          <ac:chgData name="Ziyan Han" userId="3a0290bb0867d812" providerId="LiveId" clId="{54439120-5D07-494C-A5FC-5541CDCBFB30}" dt="2024-06-11T01:35:16.997" v="18284" actId="478"/>
          <ac:spMkLst>
            <pc:docMk/>
            <pc:sldMk cId="1278221698" sldId="291"/>
            <ac:spMk id="164" creationId="{37ECF6D9-F9CB-3C4F-90E1-5DB0B45E026D}"/>
          </ac:spMkLst>
        </pc:spChg>
        <pc:spChg chg="mod">
          <ac:chgData name="Ziyan Han" userId="3a0290bb0867d812" providerId="LiveId" clId="{54439120-5D07-494C-A5FC-5541CDCBFB30}" dt="2024-06-11T01:34:07.906" v="18272"/>
          <ac:spMkLst>
            <pc:docMk/>
            <pc:sldMk cId="1278221698" sldId="291"/>
            <ac:spMk id="173" creationId="{2A3F1CF5-B910-2C4C-A218-73E294205A97}"/>
          </ac:spMkLst>
        </pc:spChg>
        <pc:spChg chg="mod">
          <ac:chgData name="Ziyan Han" userId="3a0290bb0867d812" providerId="LiveId" clId="{54439120-5D07-494C-A5FC-5541CDCBFB30}" dt="2024-06-11T01:34:07.906" v="18272"/>
          <ac:spMkLst>
            <pc:docMk/>
            <pc:sldMk cId="1278221698" sldId="291"/>
            <ac:spMk id="174" creationId="{8A82061B-B067-8343-9E96-B3192C884334}"/>
          </ac:spMkLst>
        </pc:spChg>
        <pc:spChg chg="mod">
          <ac:chgData name="Ziyan Han" userId="3a0290bb0867d812" providerId="LiveId" clId="{54439120-5D07-494C-A5FC-5541CDCBFB30}" dt="2024-06-11T01:34:07.906" v="18272"/>
          <ac:spMkLst>
            <pc:docMk/>
            <pc:sldMk cId="1278221698" sldId="291"/>
            <ac:spMk id="175" creationId="{995DD46A-1716-5145-AA80-BAE50E8B71D2}"/>
          </ac:spMkLst>
        </pc:spChg>
        <pc:grpChg chg="del">
          <ac:chgData name="Ziyan Han" userId="3a0290bb0867d812" providerId="LiveId" clId="{54439120-5D07-494C-A5FC-5541CDCBFB30}" dt="2024-06-11T01:23:01.955" v="18189" actId="478"/>
          <ac:grpSpMkLst>
            <pc:docMk/>
            <pc:sldMk cId="1278221698" sldId="291"/>
            <ac:grpSpMk id="166" creationId="{ABEF64F9-455F-FF4F-B6ED-1AA6C4FBA577}"/>
          </ac:grpSpMkLst>
        </pc:grpChg>
        <pc:grpChg chg="add del mod">
          <ac:chgData name="Ziyan Han" userId="3a0290bb0867d812" providerId="LiveId" clId="{54439120-5D07-494C-A5FC-5541CDCBFB30}" dt="2024-06-11T01:34:10.127" v="18273"/>
          <ac:grpSpMkLst>
            <pc:docMk/>
            <pc:sldMk cId="1278221698" sldId="291"/>
            <ac:grpSpMk id="167" creationId="{E57F08D2-C627-3744-BD0C-FD185129E493}"/>
          </ac:grpSpMkLst>
        </pc:grpChg>
        <pc:graphicFrameChg chg="mod">
          <ac:chgData name="Ziyan Han" userId="3a0290bb0867d812" providerId="LiveId" clId="{54439120-5D07-494C-A5FC-5541CDCBFB30}" dt="2024-06-11T01:34:07.906" v="18272"/>
          <ac:graphicFrameMkLst>
            <pc:docMk/>
            <pc:sldMk cId="1278221698" sldId="291"/>
            <ac:graphicFrameMk id="172" creationId="{7AAEF1D2-A385-284D-AD01-903C93C731A0}"/>
          </ac:graphicFrameMkLst>
        </pc:graphicFrameChg>
      </pc:sldChg>
      <pc:sldChg chg="add del">
        <pc:chgData name="Ziyan Han" userId="3a0290bb0867d812" providerId="LiveId" clId="{54439120-5D07-494C-A5FC-5541CDCBFB30}" dt="2024-06-11T01:17:08.554" v="18166" actId="2696"/>
        <pc:sldMkLst>
          <pc:docMk/>
          <pc:sldMk cId="4042246529" sldId="291"/>
        </pc:sldMkLst>
      </pc:sldChg>
      <pc:sldChg chg="addSp delSp modSp add mod">
        <pc:chgData name="Ziyan Han" userId="3a0290bb0867d812" providerId="LiveId" clId="{54439120-5D07-494C-A5FC-5541CDCBFB30}" dt="2024-06-11T01:36:01.576" v="18295"/>
        <pc:sldMkLst>
          <pc:docMk/>
          <pc:sldMk cId="1674303907" sldId="292"/>
        </pc:sldMkLst>
        <pc:spChg chg="mod">
          <ac:chgData name="Ziyan Han" userId="3a0290bb0867d812" providerId="LiveId" clId="{54439120-5D07-494C-A5FC-5541CDCBFB30}" dt="2024-06-11T01:19:58.655" v="18188" actId="692"/>
          <ac:spMkLst>
            <pc:docMk/>
            <pc:sldMk cId="1674303907" sldId="292"/>
            <ac:spMk id="116" creationId="{2334330C-30CD-5349-9194-5C8DEA7942D3}"/>
          </ac:spMkLst>
        </pc:spChg>
        <pc:spChg chg="mod">
          <ac:chgData name="Ziyan Han" userId="3a0290bb0867d812" providerId="LiveId" clId="{54439120-5D07-494C-A5FC-5541CDCBFB30}" dt="2024-06-11T01:19:43.237" v="18184" actId="113"/>
          <ac:spMkLst>
            <pc:docMk/>
            <pc:sldMk cId="1674303907" sldId="292"/>
            <ac:spMk id="127" creationId="{DFE486E3-3CEE-AF43-84C0-F9D4758AFB0B}"/>
          </ac:spMkLst>
        </pc:spChg>
        <pc:spChg chg="del">
          <ac:chgData name="Ziyan Han" userId="3a0290bb0867d812" providerId="LiveId" clId="{54439120-5D07-494C-A5FC-5541CDCBFB30}" dt="2024-06-11T01:36:00.493" v="18294" actId="478"/>
          <ac:spMkLst>
            <pc:docMk/>
            <pc:sldMk cId="1674303907" sldId="292"/>
            <ac:spMk id="159" creationId="{BEA971C0-D7E3-F444-BDC2-ECE5F40E2A41}"/>
          </ac:spMkLst>
        </pc:spChg>
        <pc:spChg chg="del">
          <ac:chgData name="Ziyan Han" userId="3a0290bb0867d812" providerId="LiveId" clId="{54439120-5D07-494C-A5FC-5541CDCBFB30}" dt="2024-06-11T01:35:58.796" v="18293" actId="478"/>
          <ac:spMkLst>
            <pc:docMk/>
            <pc:sldMk cId="1674303907" sldId="292"/>
            <ac:spMk id="164" creationId="{37ECF6D9-F9CB-3C4F-90E1-5DB0B45E026D}"/>
          </ac:spMkLst>
        </pc:spChg>
        <pc:spChg chg="add mod">
          <ac:chgData name="Ziyan Han" userId="3a0290bb0867d812" providerId="LiveId" clId="{54439120-5D07-494C-A5FC-5541CDCBFB30}" dt="2024-06-11T01:36:01.576" v="18295"/>
          <ac:spMkLst>
            <pc:docMk/>
            <pc:sldMk cId="1674303907" sldId="292"/>
            <ac:spMk id="167" creationId="{6426A0AB-4423-0547-A7EF-C987D8E7599C}"/>
          </ac:spMkLst>
        </pc:spChg>
      </pc:sldChg>
      <pc:sldChg chg="addSp delSp modSp add del mod">
        <pc:chgData name="Ziyan Han" userId="3a0290bb0867d812" providerId="LiveId" clId="{54439120-5D07-494C-A5FC-5541CDCBFB30}" dt="2024-06-11T01:39:55.459" v="18300" actId="2696"/>
        <pc:sldMkLst>
          <pc:docMk/>
          <pc:sldMk cId="125156724" sldId="293"/>
        </pc:sldMkLst>
        <pc:spChg chg="add mod">
          <ac:chgData name="Ziyan Han" userId="3a0290bb0867d812" providerId="LiveId" clId="{54439120-5D07-494C-A5FC-5541CDCBFB30}" dt="2024-06-11T01:32:33.492" v="18259" actId="14100"/>
          <ac:spMkLst>
            <pc:docMk/>
            <pc:sldMk cId="125156724" sldId="293"/>
            <ac:spMk id="167" creationId="{73633750-0F51-0B41-A911-1ED42E30A1B8}"/>
          </ac:spMkLst>
        </pc:spChg>
        <pc:grpChg chg="del">
          <ac:chgData name="Ziyan Han" userId="3a0290bb0867d812" providerId="LiveId" clId="{54439120-5D07-494C-A5FC-5541CDCBFB30}" dt="2024-06-11T01:23:16.628" v="18191" actId="478"/>
          <ac:grpSpMkLst>
            <pc:docMk/>
            <pc:sldMk cId="125156724" sldId="293"/>
            <ac:grpSpMk id="165" creationId="{6EF334CB-8F3F-264F-B707-113C65A85A9F}"/>
          </ac:grpSpMkLst>
        </pc:grpChg>
        <pc:graphicFrameChg chg="modGraphic">
          <ac:chgData name="Ziyan Han" userId="3a0290bb0867d812" providerId="LiveId" clId="{54439120-5D07-494C-A5FC-5541CDCBFB30}" dt="2024-06-11T01:32:47.438" v="18261" actId="113"/>
          <ac:graphicFrameMkLst>
            <pc:docMk/>
            <pc:sldMk cId="125156724" sldId="293"/>
            <ac:graphicFrameMk id="168" creationId="{47972F45-EE37-2A48-B22A-DA316E3F5EFD}"/>
          </ac:graphicFrameMkLst>
        </pc:graphicFrameChg>
      </pc:sldChg>
      <pc:sldChg chg="addSp modSp add del mod">
        <pc:chgData name="Ziyan Han" userId="3a0290bb0867d812" providerId="LiveId" clId="{54439120-5D07-494C-A5FC-5541CDCBFB30}" dt="2024-06-11T01:39:56.119" v="18301" actId="2696"/>
        <pc:sldMkLst>
          <pc:docMk/>
          <pc:sldMk cId="2030786283" sldId="294"/>
        </pc:sldMkLst>
        <pc:spChg chg="add mod">
          <ac:chgData name="Ziyan Han" userId="3a0290bb0867d812" providerId="LiveId" clId="{54439120-5D07-494C-A5FC-5541CDCBFB30}" dt="2024-06-11T01:34:43.536" v="18277" actId="14100"/>
          <ac:spMkLst>
            <pc:docMk/>
            <pc:sldMk cId="2030786283" sldId="294"/>
            <ac:spMk id="3" creationId="{A6002086-C421-6D4A-91F9-27F5C4E0F95A}"/>
          </ac:spMkLst>
        </pc:spChg>
      </pc:sldChg>
      <pc:sldChg chg="addSp delSp modSp add mod">
        <pc:chgData name="Ziyan Han" userId="3a0290bb0867d812" providerId="LiveId" clId="{54439120-5D07-494C-A5FC-5541CDCBFB30}" dt="2024-06-11T02:33:55.192" v="18987" actId="14100"/>
        <pc:sldMkLst>
          <pc:docMk/>
          <pc:sldMk cId="615680862" sldId="295"/>
        </pc:sldMkLst>
        <pc:spChg chg="mod">
          <ac:chgData name="Ziyan Han" userId="3a0290bb0867d812" providerId="LiveId" clId="{54439120-5D07-494C-A5FC-5541CDCBFB30}" dt="2024-06-11T02:33:55.192" v="18987" actId="14100"/>
          <ac:spMkLst>
            <pc:docMk/>
            <pc:sldMk cId="615680862" sldId="295"/>
            <ac:spMk id="2" creationId="{BA9A4FE5-CF77-F04F-B7A2-A2246E1548FF}"/>
          </ac:spMkLst>
        </pc:spChg>
        <pc:spChg chg="del">
          <ac:chgData name="Ziyan Han" userId="3a0290bb0867d812" providerId="LiveId" clId="{54439120-5D07-494C-A5FC-5541CDCBFB30}" dt="2024-06-11T01:35:36.101" v="18291" actId="478"/>
          <ac:spMkLst>
            <pc:docMk/>
            <pc:sldMk cId="615680862" sldId="295"/>
            <ac:spMk id="159" creationId="{BEA971C0-D7E3-F444-BDC2-ECE5F40E2A41}"/>
          </ac:spMkLst>
        </pc:spChg>
        <pc:spChg chg="del">
          <ac:chgData name="Ziyan Han" userId="3a0290bb0867d812" providerId="LiveId" clId="{54439120-5D07-494C-A5FC-5541CDCBFB30}" dt="2024-06-11T01:35:33.708" v="18290" actId="478"/>
          <ac:spMkLst>
            <pc:docMk/>
            <pc:sldMk cId="615680862" sldId="295"/>
            <ac:spMk id="164" creationId="{37ECF6D9-F9CB-3C4F-90E1-5DB0B45E026D}"/>
          </ac:spMkLst>
        </pc:spChg>
        <pc:spChg chg="mod">
          <ac:chgData name="Ziyan Han" userId="3a0290bb0867d812" providerId="LiveId" clId="{54439120-5D07-494C-A5FC-5541CDCBFB30}" dt="2024-06-11T01:34:15.347" v="18275"/>
          <ac:spMkLst>
            <pc:docMk/>
            <pc:sldMk cId="615680862" sldId="295"/>
            <ac:spMk id="167" creationId="{8EBB02F0-E04D-3B4C-8BA9-F322F7602556}"/>
          </ac:spMkLst>
        </pc:spChg>
        <pc:spChg chg="mod">
          <ac:chgData name="Ziyan Han" userId="3a0290bb0867d812" providerId="LiveId" clId="{54439120-5D07-494C-A5FC-5541CDCBFB30}" dt="2024-06-11T01:34:15.347" v="18275"/>
          <ac:spMkLst>
            <pc:docMk/>
            <pc:sldMk cId="615680862" sldId="295"/>
            <ac:spMk id="168" creationId="{6F4F709B-4883-C449-8C43-8C6531D3545D}"/>
          </ac:spMkLst>
        </pc:spChg>
        <pc:spChg chg="mod">
          <ac:chgData name="Ziyan Han" userId="3a0290bb0867d812" providerId="LiveId" clId="{54439120-5D07-494C-A5FC-5541CDCBFB30}" dt="2024-06-11T01:34:15.347" v="18275"/>
          <ac:spMkLst>
            <pc:docMk/>
            <pc:sldMk cId="615680862" sldId="295"/>
            <ac:spMk id="169" creationId="{C98900DF-0434-B447-AF8A-3C94F2F15CF9}"/>
          </ac:spMkLst>
        </pc:spChg>
        <pc:spChg chg="add mod">
          <ac:chgData name="Ziyan Han" userId="3a0290bb0867d812" providerId="LiveId" clId="{54439120-5D07-494C-A5FC-5541CDCBFB30}" dt="2024-06-11T01:35:37.244" v="18292"/>
          <ac:spMkLst>
            <pc:docMk/>
            <pc:sldMk cId="615680862" sldId="295"/>
            <ac:spMk id="170" creationId="{16E7D72F-A5CB-0742-9552-895673710273}"/>
          </ac:spMkLst>
        </pc:spChg>
        <pc:grpChg chg="add mod">
          <ac:chgData name="Ziyan Han" userId="3a0290bb0867d812" providerId="LiveId" clId="{54439120-5D07-494C-A5FC-5541CDCBFB30}" dt="2024-06-11T01:34:15.347" v="18275"/>
          <ac:grpSpMkLst>
            <pc:docMk/>
            <pc:sldMk cId="615680862" sldId="295"/>
            <ac:grpSpMk id="111" creationId="{D7224E0A-3806-7741-9CDA-B0C79DA02021}"/>
          </ac:grpSpMkLst>
        </pc:grpChg>
        <pc:graphicFrameChg chg="mod">
          <ac:chgData name="Ziyan Han" userId="3a0290bb0867d812" providerId="LiveId" clId="{54439120-5D07-494C-A5FC-5541CDCBFB30}" dt="2024-06-11T01:34:15.347" v="18275"/>
          <ac:graphicFrameMkLst>
            <pc:docMk/>
            <pc:sldMk cId="615680862" sldId="295"/>
            <ac:graphicFrameMk id="166" creationId="{0B436803-2231-0F42-B47C-F70562A9FA9A}"/>
          </ac:graphicFrameMkLst>
        </pc:graphicFrameChg>
      </pc:sldChg>
      <pc:sldChg chg="add ord">
        <pc:chgData name="Ziyan Han" userId="3a0290bb0867d812" providerId="LiveId" clId="{54439120-5D07-494C-A5FC-5541CDCBFB30}" dt="2024-06-11T02:14:46.229" v="18541" actId="20578"/>
        <pc:sldMkLst>
          <pc:docMk/>
          <pc:sldMk cId="34028935" sldId="296"/>
        </pc:sldMkLst>
      </pc:sldChg>
      <pc:sldChg chg="addSp modSp add modNotesTx">
        <pc:chgData name="Ziyan Han" userId="3a0290bb0867d812" providerId="LiveId" clId="{54439120-5D07-494C-A5FC-5541CDCBFB30}" dt="2024-06-11T01:39:19.242" v="18299"/>
        <pc:sldMkLst>
          <pc:docMk/>
          <pc:sldMk cId="1609524654" sldId="297"/>
        </pc:sldMkLst>
        <pc:spChg chg="add mod">
          <ac:chgData name="Ziyan Han" userId="3a0290bb0867d812" providerId="LiveId" clId="{54439120-5D07-494C-A5FC-5541CDCBFB30}" dt="2024-06-11T01:38:58.311" v="18298"/>
          <ac:spMkLst>
            <pc:docMk/>
            <pc:sldMk cId="1609524654" sldId="297"/>
            <ac:spMk id="159" creationId="{9912F055-FDF4-0A41-98A7-E968A072D330}"/>
          </ac:spMkLst>
        </pc:spChg>
      </pc:sldChg>
      <pc:sldChg chg="addSp delSp modSp add mod modNotesTx">
        <pc:chgData name="Ziyan Han" userId="3a0290bb0867d812" providerId="LiveId" clId="{54439120-5D07-494C-A5FC-5541CDCBFB30}" dt="2024-06-11T16:41:58.045" v="19102" actId="478"/>
        <pc:sldMkLst>
          <pc:docMk/>
          <pc:sldMk cId="2650019651" sldId="298"/>
        </pc:sldMkLst>
        <pc:spChg chg="del">
          <ac:chgData name="Ziyan Han" userId="3a0290bb0867d812" providerId="LiveId" clId="{54439120-5D07-494C-A5FC-5541CDCBFB30}" dt="2024-06-11T16:41:55.346" v="19100" actId="478"/>
          <ac:spMkLst>
            <pc:docMk/>
            <pc:sldMk cId="2650019651" sldId="298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1:58.045" v="19102" actId="478"/>
          <ac:spMkLst>
            <pc:docMk/>
            <pc:sldMk cId="2650019651" sldId="298"/>
            <ac:spMk id="58" creationId="{4E26228D-786E-5B4F-8FCE-4961DD719A33}"/>
          </ac:spMkLst>
        </pc:spChg>
        <pc:spChg chg="del">
          <ac:chgData name="Ziyan Han" userId="3a0290bb0867d812" providerId="LiveId" clId="{54439120-5D07-494C-A5FC-5541CDCBFB30}" dt="2024-06-11T01:40:26.143" v="18305" actId="478"/>
          <ac:spMkLst>
            <pc:docMk/>
            <pc:sldMk cId="2650019651" sldId="298"/>
            <ac:spMk id="116" creationId="{2334330C-30CD-5349-9194-5C8DEA7942D3}"/>
          </ac:spMkLst>
        </pc:spChg>
        <pc:spChg chg="mod">
          <ac:chgData name="Ziyan Han" userId="3a0290bb0867d812" providerId="LiveId" clId="{54439120-5D07-494C-A5FC-5541CDCBFB30}" dt="2024-06-11T01:46:49.631" v="18380" actId="692"/>
          <ac:spMkLst>
            <pc:docMk/>
            <pc:sldMk cId="2650019651" sldId="298"/>
            <ac:spMk id="117" creationId="{1A3AC296-CC76-CC43-85C9-10723F8C20D7}"/>
          </ac:spMkLst>
        </pc:spChg>
        <pc:spChg chg="del">
          <ac:chgData name="Ziyan Han" userId="3a0290bb0867d812" providerId="LiveId" clId="{54439120-5D07-494C-A5FC-5541CDCBFB30}" dt="2024-06-11T01:40:24.402" v="18304" actId="478"/>
          <ac:spMkLst>
            <pc:docMk/>
            <pc:sldMk cId="2650019651" sldId="298"/>
            <ac:spMk id="127" creationId="{DFE486E3-3CEE-AF43-84C0-F9D4758AFB0B}"/>
          </ac:spMkLst>
        </pc:spChg>
        <pc:spChg chg="mod">
          <ac:chgData name="Ziyan Han" userId="3a0290bb0867d812" providerId="LiveId" clId="{54439120-5D07-494C-A5FC-5541CDCBFB30}" dt="2024-06-11T01:46:54.003" v="18381" actId="207"/>
          <ac:spMkLst>
            <pc:docMk/>
            <pc:sldMk cId="2650019651" sldId="298"/>
            <ac:spMk id="128" creationId="{D9668B12-C327-2547-AB12-324BF4652DF7}"/>
          </ac:spMkLst>
        </pc:spChg>
        <pc:spChg chg="del">
          <ac:chgData name="Ziyan Han" userId="3a0290bb0867d812" providerId="LiveId" clId="{54439120-5D07-494C-A5FC-5541CDCBFB30}" dt="2024-06-11T01:40:03.883" v="18303" actId="478"/>
          <ac:spMkLst>
            <pc:docMk/>
            <pc:sldMk cId="2650019651" sldId="298"/>
            <ac:spMk id="159" creationId="{9912F055-FDF4-0A41-98A7-E968A072D330}"/>
          </ac:spMkLst>
        </pc:spChg>
        <pc:spChg chg="add mod">
          <ac:chgData name="Ziyan Han" userId="3a0290bb0867d812" providerId="LiveId" clId="{54439120-5D07-494C-A5FC-5541CDCBFB30}" dt="2024-06-11T01:40:27.275" v="18306"/>
          <ac:spMkLst>
            <pc:docMk/>
            <pc:sldMk cId="2650019651" sldId="298"/>
            <ac:spMk id="164" creationId="{60C3CD3B-99A4-0447-9895-87FBEEFD218D}"/>
          </ac:spMkLst>
        </pc:spChg>
        <pc:spChg chg="add mod">
          <ac:chgData name="Ziyan Han" userId="3a0290bb0867d812" providerId="LiveId" clId="{54439120-5D07-494C-A5FC-5541CDCBFB30}" dt="2024-06-11T01:40:27.275" v="18306"/>
          <ac:spMkLst>
            <pc:docMk/>
            <pc:sldMk cId="2650019651" sldId="298"/>
            <ac:spMk id="172" creationId="{9598DD18-B331-BA45-B6BA-CE01EE425F63}"/>
          </ac:spMkLst>
        </pc:spChg>
        <pc:grpChg chg="del">
          <ac:chgData name="Ziyan Han" userId="3a0290bb0867d812" providerId="LiveId" clId="{54439120-5D07-494C-A5FC-5541CDCBFB30}" dt="2024-06-11T01:45:48.719" v="18371" actId="478"/>
          <ac:grpSpMkLst>
            <pc:docMk/>
            <pc:sldMk cId="2650019651" sldId="298"/>
            <ac:grpSpMk id="166" creationId="{ABEF64F9-455F-FF4F-B6ED-1AA6C4FBA577}"/>
          </ac:grpSpMkLst>
        </pc:grpChg>
        <pc:graphicFrameChg chg="add mod">
          <ac:chgData name="Ziyan Han" userId="3a0290bb0867d812" providerId="LiveId" clId="{54439120-5D07-494C-A5FC-5541CDCBFB30}" dt="2024-06-11T16:41:55.844" v="19101"/>
          <ac:graphicFrameMkLst>
            <pc:docMk/>
            <pc:sldMk cId="2650019651" sldId="298"/>
            <ac:graphicFrameMk id="116" creationId="{004DBE31-A4ED-3444-98DA-01C54F143291}"/>
          </ac:graphicFrameMkLst>
        </pc:graphicFrameChg>
        <pc:graphicFrameChg chg="add mod">
          <ac:chgData name="Ziyan Han" userId="3a0290bb0867d812" providerId="LiveId" clId="{54439120-5D07-494C-A5FC-5541CDCBFB30}" dt="2024-06-11T01:45:49.369" v="18372"/>
          <ac:graphicFrameMkLst>
            <pc:docMk/>
            <pc:sldMk cId="2650019651" sldId="298"/>
            <ac:graphicFrameMk id="173" creationId="{DA235181-FD28-164B-9109-698C4CD3D2C8}"/>
          </ac:graphicFrameMkLst>
        </pc:graphicFrameChg>
      </pc:sldChg>
      <pc:sldChg chg="addSp delSp modSp add mod modNotesTx">
        <pc:chgData name="Ziyan Han" userId="3a0290bb0867d812" providerId="LiveId" clId="{54439120-5D07-494C-A5FC-5541CDCBFB30}" dt="2024-06-11T16:41:42.978" v="19099" actId="1076"/>
        <pc:sldMkLst>
          <pc:docMk/>
          <pc:sldMk cId="3970886067" sldId="299"/>
        </pc:sldMkLst>
        <pc:spChg chg="del">
          <ac:chgData name="Ziyan Han" userId="3a0290bb0867d812" providerId="LiveId" clId="{54439120-5D07-494C-A5FC-5541CDCBFB30}" dt="2024-06-11T16:38:12.903" v="19065" actId="478"/>
          <ac:spMkLst>
            <pc:docMk/>
            <pc:sldMk cId="3970886067" sldId="299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38:17.831" v="19068" actId="478"/>
          <ac:spMkLst>
            <pc:docMk/>
            <pc:sldMk cId="3970886067" sldId="299"/>
            <ac:spMk id="58" creationId="{8C3204E5-CE8C-BC4C-BE68-FCA139201A76}"/>
          </ac:spMkLst>
        </pc:spChg>
        <pc:spChg chg="del">
          <ac:chgData name="Ziyan Han" userId="3a0290bb0867d812" providerId="LiveId" clId="{54439120-5D07-494C-A5FC-5541CDCBFB30}" dt="2024-06-11T01:41:01.787" v="18308" actId="478"/>
          <ac:spMkLst>
            <pc:docMk/>
            <pc:sldMk cId="3970886067" sldId="299"/>
            <ac:spMk id="159" creationId="{9912F055-FDF4-0A41-98A7-E968A072D330}"/>
          </ac:spMkLst>
        </pc:spChg>
        <pc:spChg chg="add mod">
          <ac:chgData name="Ziyan Han" userId="3a0290bb0867d812" providerId="LiveId" clId="{54439120-5D07-494C-A5FC-5541CDCBFB30}" dt="2024-06-11T01:44:54.917" v="18370"/>
          <ac:spMkLst>
            <pc:docMk/>
            <pc:sldMk cId="3970886067" sldId="299"/>
            <ac:spMk id="164" creationId="{3D4AA488-F370-924A-A141-BEF244EA391F}"/>
          </ac:spMkLst>
        </pc:spChg>
        <pc:spChg chg="del mod">
          <ac:chgData name="Ziyan Han" userId="3a0290bb0867d812" providerId="LiveId" clId="{54439120-5D07-494C-A5FC-5541CDCBFB30}" dt="2024-06-11T16:38:39.260" v="19070" actId="478"/>
          <ac:spMkLst>
            <pc:docMk/>
            <pc:sldMk cId="3970886067" sldId="299"/>
            <ac:spMk id="169" creationId="{89C26689-D446-7941-9B02-1E480BD1BDE5}"/>
          </ac:spMkLst>
        </pc:spChg>
        <pc:spChg chg="del">
          <ac:chgData name="Ziyan Han" userId="3a0290bb0867d812" providerId="LiveId" clId="{54439120-5D07-494C-A5FC-5541CDCBFB30}" dt="2024-06-11T01:41:08.318" v="18310" actId="478"/>
          <ac:spMkLst>
            <pc:docMk/>
            <pc:sldMk cId="3970886067" sldId="299"/>
            <ac:spMk id="169" creationId="{929C57CF-B269-ED4A-9F02-70A539A01767}"/>
          </ac:spMkLst>
        </pc:spChg>
        <pc:spChg chg="del topLvl">
          <ac:chgData name="Ziyan Han" userId="3a0290bb0867d812" providerId="LiveId" clId="{54439120-5D07-494C-A5FC-5541CDCBFB30}" dt="2024-06-11T01:41:10.351" v="18311" actId="478"/>
          <ac:spMkLst>
            <pc:docMk/>
            <pc:sldMk cId="3970886067" sldId="299"/>
            <ac:spMk id="170" creationId="{0C6BDF2C-2173-BF40-9870-61C4A5C45441}"/>
          </ac:spMkLst>
        </pc:spChg>
        <pc:spChg chg="del mod topLvl">
          <ac:chgData name="Ziyan Han" userId="3a0290bb0867d812" providerId="LiveId" clId="{54439120-5D07-494C-A5FC-5541CDCBFB30}" dt="2024-06-11T16:38:39.260" v="19070" actId="478"/>
          <ac:spMkLst>
            <pc:docMk/>
            <pc:sldMk cId="3970886067" sldId="299"/>
            <ac:spMk id="170" creationId="{FDC7F78C-B645-364B-A2F1-446AC81170CC}"/>
          </ac:spMkLst>
        </pc:spChg>
        <pc:spChg chg="del">
          <ac:chgData name="Ziyan Han" userId="3a0290bb0867d812" providerId="LiveId" clId="{54439120-5D07-494C-A5FC-5541CDCBFB30}" dt="2024-06-11T01:41:06.424" v="18309" actId="478"/>
          <ac:spMkLst>
            <pc:docMk/>
            <pc:sldMk cId="3970886067" sldId="299"/>
            <ac:spMk id="171" creationId="{B32244DB-DCF0-5649-AB72-EB2437B49D8B}"/>
          </ac:spMkLst>
        </pc:spChg>
        <pc:spChg chg="del mod">
          <ac:chgData name="Ziyan Han" userId="3a0290bb0867d812" providerId="LiveId" clId="{54439120-5D07-494C-A5FC-5541CDCBFB30}" dt="2024-06-11T16:38:39.260" v="19070" actId="478"/>
          <ac:spMkLst>
            <pc:docMk/>
            <pc:sldMk cId="3970886067" sldId="299"/>
            <ac:spMk id="171" creationId="{DAACAA00-6EEB-544C-A24E-550501E0FFA9}"/>
          </ac:spMkLst>
        </pc:spChg>
        <pc:grpChg chg="add del mod">
          <ac:chgData name="Ziyan Han" userId="3a0290bb0867d812" providerId="LiveId" clId="{54439120-5D07-494C-A5FC-5541CDCBFB30}" dt="2024-06-11T16:38:39.260" v="19070" actId="478"/>
          <ac:grpSpMkLst>
            <pc:docMk/>
            <pc:sldMk cId="3970886067" sldId="299"/>
            <ac:grpSpMk id="159" creationId="{58690111-1C9C-C243-B42C-4CC12DF95D97}"/>
          </ac:grpSpMkLst>
        </pc:grpChg>
        <pc:grpChg chg="del">
          <ac:chgData name="Ziyan Han" userId="3a0290bb0867d812" providerId="LiveId" clId="{54439120-5D07-494C-A5FC-5541CDCBFB30}" dt="2024-06-11T01:41:10.351" v="18311" actId="478"/>
          <ac:grpSpMkLst>
            <pc:docMk/>
            <pc:sldMk cId="3970886067" sldId="299"/>
            <ac:grpSpMk id="166" creationId="{ABEF64F9-455F-FF4F-B6ED-1AA6C4FBA577}"/>
          </ac:grpSpMkLst>
        </pc:grpChg>
        <pc:graphicFrameChg chg="del mod topLvl modGraphic">
          <ac:chgData name="Ziyan Han" userId="3a0290bb0867d812" providerId="LiveId" clId="{54439120-5D07-494C-A5FC-5541CDCBFB30}" dt="2024-06-11T16:41:09.942" v="19091" actId="478"/>
          <ac:graphicFrameMkLst>
            <pc:docMk/>
            <pc:sldMk cId="3970886067" sldId="299"/>
            <ac:graphicFrameMk id="166" creationId="{7238EE0A-D3A5-FF43-B71A-874E5D43EC03}"/>
          </ac:graphicFrameMkLst>
        </pc:graphicFrameChg>
        <pc:graphicFrameChg chg="mod topLvl modGraphic">
          <ac:chgData name="Ziyan Han" userId="3a0290bb0867d812" providerId="LiveId" clId="{54439120-5D07-494C-A5FC-5541CDCBFB30}" dt="2024-06-11T01:44:45.344" v="18369" actId="20577"/>
          <ac:graphicFrameMkLst>
            <pc:docMk/>
            <pc:sldMk cId="3970886067" sldId="299"/>
            <ac:graphicFrameMk id="168" creationId="{47972F45-EE37-2A48-B22A-DA316E3F5EFD}"/>
          </ac:graphicFrameMkLst>
        </pc:graphicFrameChg>
        <pc:graphicFrameChg chg="add mod modGraphic">
          <ac:chgData name="Ziyan Han" userId="3a0290bb0867d812" providerId="LiveId" clId="{54439120-5D07-494C-A5FC-5541CDCBFB30}" dt="2024-06-11T16:41:42.978" v="19099" actId="1076"/>
          <ac:graphicFrameMkLst>
            <pc:docMk/>
            <pc:sldMk cId="3970886067" sldId="299"/>
            <ac:graphicFrameMk id="172" creationId="{9F9C7363-CCDA-5941-8933-8FCC477E6FA3}"/>
          </ac:graphicFrameMkLst>
        </pc:graphicFrameChg>
      </pc:sldChg>
      <pc:sldChg chg="addSp delSp modSp add mod">
        <pc:chgData name="Ziyan Han" userId="3a0290bb0867d812" providerId="LiveId" clId="{54439120-5D07-494C-A5FC-5541CDCBFB30}" dt="2024-06-11T16:42:05.842" v="19105"/>
        <pc:sldMkLst>
          <pc:docMk/>
          <pc:sldMk cId="1003510470" sldId="300"/>
        </pc:sldMkLst>
        <pc:spChg chg="del">
          <ac:chgData name="Ziyan Han" userId="3a0290bb0867d812" providerId="LiveId" clId="{54439120-5D07-494C-A5FC-5541CDCBFB30}" dt="2024-06-11T16:42:03.608" v="19103" actId="478"/>
          <ac:spMkLst>
            <pc:docMk/>
            <pc:sldMk cId="1003510470" sldId="300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2:05.427" v="19104" actId="478"/>
          <ac:spMkLst>
            <pc:docMk/>
            <pc:sldMk cId="1003510470" sldId="300"/>
            <ac:spMk id="58" creationId="{3F860FF9-0E08-8446-BD54-703FE57EC1B7}"/>
          </ac:spMkLst>
        </pc:spChg>
        <pc:spChg chg="add mod">
          <ac:chgData name="Ziyan Han" userId="3a0290bb0867d812" providerId="LiveId" clId="{54439120-5D07-494C-A5FC-5541CDCBFB30}" dt="2024-06-11T01:51:37.099" v="18395" actId="14100"/>
          <ac:spMkLst>
            <pc:docMk/>
            <pc:sldMk cId="1003510470" sldId="300"/>
            <ac:spMk id="111" creationId="{AC83D3C5-7C83-2A45-B514-8AE45E8C82DC}"/>
          </ac:spMkLst>
        </pc:spChg>
        <pc:spChg chg="add mod">
          <ac:chgData name="Ziyan Han" userId="3a0290bb0867d812" providerId="LiveId" clId="{54439120-5D07-494C-A5FC-5541CDCBFB30}" dt="2024-06-11T01:51:59.049" v="18400" actId="14100"/>
          <ac:spMkLst>
            <pc:docMk/>
            <pc:sldMk cId="1003510470" sldId="300"/>
            <ac:spMk id="116" creationId="{2D0C7391-9E99-6140-A557-AD6F829D57CF}"/>
          </ac:spMkLst>
        </pc:spChg>
        <pc:spChg chg="add del mod">
          <ac:chgData name="Ziyan Han" userId="3a0290bb0867d812" providerId="LiveId" clId="{54439120-5D07-494C-A5FC-5541CDCBFB30}" dt="2024-06-11T01:51:29.108" v="18393" actId="478"/>
          <ac:spMkLst>
            <pc:docMk/>
            <pc:sldMk cId="1003510470" sldId="300"/>
            <ac:spMk id="127" creationId="{2A6BA8AB-4009-AD4B-9779-F79DB3307376}"/>
          </ac:spMkLst>
        </pc:spChg>
        <pc:spChg chg="add mod">
          <ac:chgData name="Ziyan Han" userId="3a0290bb0867d812" providerId="LiveId" clId="{54439120-5D07-494C-A5FC-5541CDCBFB30}" dt="2024-06-11T01:51:53.978" v="18399" actId="14100"/>
          <ac:spMkLst>
            <pc:docMk/>
            <pc:sldMk cId="1003510470" sldId="300"/>
            <ac:spMk id="159" creationId="{21075A76-2959-D94B-B5FB-C07D81B5529B}"/>
          </ac:spMkLst>
        </pc:spChg>
        <pc:graphicFrameChg chg="add mod">
          <ac:chgData name="Ziyan Han" userId="3a0290bb0867d812" providerId="LiveId" clId="{54439120-5D07-494C-A5FC-5541CDCBFB30}" dt="2024-06-11T16:42:05.842" v="19105"/>
          <ac:graphicFrameMkLst>
            <pc:docMk/>
            <pc:sldMk cId="1003510470" sldId="300"/>
            <ac:graphicFrameMk id="127" creationId="{BAFDA2CE-88E8-5F44-82CD-6E8DB190DF3B}"/>
          </ac:graphicFrameMkLst>
        </pc:graphicFrameChg>
      </pc:sldChg>
      <pc:sldChg chg="addSp delSp modSp add mod">
        <pc:chgData name="Ziyan Han" userId="3a0290bb0867d812" providerId="LiveId" clId="{54439120-5D07-494C-A5FC-5541CDCBFB30}" dt="2024-06-11T16:42:32.194" v="19108"/>
        <pc:sldMkLst>
          <pc:docMk/>
          <pc:sldMk cId="986771159" sldId="301"/>
        </pc:sldMkLst>
        <pc:spChg chg="del">
          <ac:chgData name="Ziyan Han" userId="3a0290bb0867d812" providerId="LiveId" clId="{54439120-5D07-494C-A5FC-5541CDCBFB30}" dt="2024-06-11T16:42:29.758" v="19106" actId="478"/>
          <ac:spMkLst>
            <pc:docMk/>
            <pc:sldMk cId="986771159" sldId="301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2:31.269" v="19107" actId="478"/>
          <ac:spMkLst>
            <pc:docMk/>
            <pc:sldMk cId="986771159" sldId="301"/>
            <ac:spMk id="58" creationId="{20EA6273-6B78-7E4C-A21D-880309694E05}"/>
          </ac:spMkLst>
        </pc:spChg>
        <pc:graphicFrameChg chg="add mod">
          <ac:chgData name="Ziyan Han" userId="3a0290bb0867d812" providerId="LiveId" clId="{54439120-5D07-494C-A5FC-5541CDCBFB30}" dt="2024-06-11T16:42:32.194" v="19108"/>
          <ac:graphicFrameMkLst>
            <pc:docMk/>
            <pc:sldMk cId="986771159" sldId="301"/>
            <ac:graphicFrameMk id="127" creationId="{61600CF6-1E89-FE42-85B4-A0BE6C2814CF}"/>
          </ac:graphicFrameMkLst>
        </pc:graphicFrameChg>
        <pc:graphicFrameChg chg="mod modGraphic">
          <ac:chgData name="Ziyan Han" userId="3a0290bb0867d812" providerId="LiveId" clId="{54439120-5D07-494C-A5FC-5541CDCBFB30}" dt="2024-06-11T01:52:28.036" v="18404"/>
          <ac:graphicFrameMkLst>
            <pc:docMk/>
            <pc:sldMk cId="986771159" sldId="301"/>
            <ac:graphicFrameMk id="173" creationId="{DA235181-FD28-164B-9109-698C4CD3D2C8}"/>
          </ac:graphicFrameMkLst>
        </pc:graphicFrameChg>
      </pc:sldChg>
      <pc:sldChg chg="addSp delSp modSp add mod ord">
        <pc:chgData name="Ziyan Han" userId="3a0290bb0867d812" providerId="LiveId" clId="{54439120-5D07-494C-A5FC-5541CDCBFB30}" dt="2024-06-11T16:50:25.586" v="19215"/>
        <pc:sldMkLst>
          <pc:docMk/>
          <pc:sldMk cId="1685683538" sldId="302"/>
        </pc:sldMkLst>
        <pc:spChg chg="del">
          <ac:chgData name="Ziyan Han" userId="3a0290bb0867d812" providerId="LiveId" clId="{54439120-5D07-494C-A5FC-5541CDCBFB30}" dt="2024-06-11T16:43:08.320" v="19123" actId="478"/>
          <ac:spMkLst>
            <pc:docMk/>
            <pc:sldMk cId="1685683538" sldId="302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3:09.864" v="19124" actId="478"/>
          <ac:spMkLst>
            <pc:docMk/>
            <pc:sldMk cId="1685683538" sldId="302"/>
            <ac:spMk id="58" creationId="{0F80D3E6-9EEA-E946-BF6C-273090BE74A2}"/>
          </ac:spMkLst>
        </pc:spChg>
        <pc:spChg chg="del">
          <ac:chgData name="Ziyan Han" userId="3a0290bb0867d812" providerId="LiveId" clId="{54439120-5D07-494C-A5FC-5541CDCBFB30}" dt="2024-06-11T01:52:57.719" v="18406" actId="478"/>
          <ac:spMkLst>
            <pc:docMk/>
            <pc:sldMk cId="1685683538" sldId="302"/>
            <ac:spMk id="111" creationId="{AC83D3C5-7C83-2A45-B514-8AE45E8C82DC}"/>
          </ac:spMkLst>
        </pc:spChg>
        <pc:spChg chg="add mod">
          <ac:chgData name="Ziyan Han" userId="3a0290bb0867d812" providerId="LiveId" clId="{54439120-5D07-494C-A5FC-5541CDCBFB30}" dt="2024-06-11T16:50:25.586" v="19215"/>
          <ac:spMkLst>
            <pc:docMk/>
            <pc:sldMk cId="1685683538" sldId="302"/>
            <ac:spMk id="115" creationId="{B9869E1C-A0FC-8B40-A379-67A5D4C5BFE4}"/>
          </ac:spMkLst>
        </pc:spChg>
        <pc:spChg chg="del">
          <ac:chgData name="Ziyan Han" userId="3a0290bb0867d812" providerId="LiveId" clId="{54439120-5D07-494C-A5FC-5541CDCBFB30}" dt="2024-06-11T01:52:59.290" v="18407" actId="478"/>
          <ac:spMkLst>
            <pc:docMk/>
            <pc:sldMk cId="1685683538" sldId="302"/>
            <ac:spMk id="116" creationId="{2D0C7391-9E99-6140-A557-AD6F829D57CF}"/>
          </ac:spMkLst>
        </pc:spChg>
        <pc:spChg chg="del">
          <ac:chgData name="Ziyan Han" userId="3a0290bb0867d812" providerId="LiveId" clId="{54439120-5D07-494C-A5FC-5541CDCBFB30}" dt="2024-06-11T01:53:17.687" v="18409" actId="478"/>
          <ac:spMkLst>
            <pc:docMk/>
            <pc:sldMk cId="1685683538" sldId="302"/>
            <ac:spMk id="159" creationId="{21075A76-2959-D94B-B5FB-C07D81B5529B}"/>
          </ac:spMkLst>
        </pc:spChg>
        <pc:spChg chg="del">
          <ac:chgData name="Ziyan Han" userId="3a0290bb0867d812" providerId="LiveId" clId="{54439120-5D07-494C-A5FC-5541CDCBFB30}" dt="2024-06-11T02:06:09.394" v="18483" actId="478"/>
          <ac:spMkLst>
            <pc:docMk/>
            <pc:sldMk cId="1685683538" sldId="302"/>
            <ac:spMk id="164" creationId="{60C3CD3B-99A4-0447-9895-87FBEEFD218D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66" creationId="{B6E41ADE-0A18-F548-BA55-FEC7F350808B}"/>
          </ac:spMkLst>
        </pc:spChg>
        <pc:spChg chg="del">
          <ac:chgData name="Ziyan Han" userId="3a0290bb0867d812" providerId="LiveId" clId="{54439120-5D07-494C-A5FC-5541CDCBFB30}" dt="2024-06-11T02:06:09.394" v="18483" actId="478"/>
          <ac:spMkLst>
            <pc:docMk/>
            <pc:sldMk cId="1685683538" sldId="302"/>
            <ac:spMk id="167" creationId="{6426A0AB-4423-0547-A7EF-C987D8E7599C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68" creationId="{963CB92E-4359-D744-AC94-77492CE24C3E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69" creationId="{76903909-AFF5-D248-A50F-134FB83B6ACB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0" creationId="{E47E7FBA-6752-A94C-A754-897F4010965B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1" creationId="{6FE6960D-6A9F-2541-9089-027412CE697A}"/>
          </ac:spMkLst>
        </pc:spChg>
        <pc:spChg chg="del">
          <ac:chgData name="Ziyan Han" userId="3a0290bb0867d812" providerId="LiveId" clId="{54439120-5D07-494C-A5FC-5541CDCBFB30}" dt="2024-06-11T02:06:09.394" v="18483" actId="478"/>
          <ac:spMkLst>
            <pc:docMk/>
            <pc:sldMk cId="1685683538" sldId="302"/>
            <ac:spMk id="172" creationId="{9598DD18-B331-BA45-B6BA-CE01EE425F63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4" creationId="{F3451987-798A-AE4E-AF92-0927D0B3AC9D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5" creationId="{5C16926B-9242-D34B-A0F4-C4ACAF36A924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6" creationId="{B805A6C4-B303-A544-841C-F3411E21B975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7" creationId="{722CEA67-D3AE-8845-8880-37D7969F089D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8" creationId="{C97979E1-EBDF-F845-85E7-601D309E3437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79" creationId="{ECA9F9FC-3711-204D-93C6-677574E22869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0" creationId="{B646D2ED-9E2A-5E4B-B372-5D33DB5B732A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1" creationId="{473E2031-7207-6840-B730-35B96860AA70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2" creationId="{FFE33BFA-2E83-A345-81D4-EC1CE4DDBF7F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3" creationId="{95678246-7A39-F541-A239-8CA45E674CF3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4" creationId="{FD8AAD4B-C4F4-C24D-B0AF-657468E6C797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5" creationId="{B35C5C10-971B-9840-AC6F-0ABCCD98E94A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6" creationId="{E44CC5E4-00AF-F440-9096-82527BC1417B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7" creationId="{50D431A3-D2D1-6F4B-9DF8-5C41E409DC1C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8" creationId="{D94B261B-826B-7546-8FC0-AD6BA92BAEA3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89" creationId="{0985B78D-9F59-2A4A-9173-6F95A6684051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0" creationId="{6097DA44-C807-3B40-ADCA-2CD8CB4927AE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1" creationId="{62837F0C-61C7-A74C-89A9-1EDC3D9FEFFE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2" creationId="{6A487EF6-3EFA-0742-B983-AABA4937D2A4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3" creationId="{848E3F86-323F-FD47-A1B6-13524917CB51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4" creationId="{E108C299-50BD-AE40-A2ED-D1557E604213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5" creationId="{D856E86C-53CF-394B-8071-9111FCC625D3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6" creationId="{84F81BA3-CC56-1A47-8AEF-E71D10D42CAC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7" creationId="{5DA47E9C-5D35-0842-8C54-D6A1854C4A78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8" creationId="{329320FE-DF82-2846-ACB2-B93061FCB038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199" creationId="{939F3FB8-8A97-4642-854B-D284C9C82A8D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0" creationId="{B69E59D0-FF90-4C40-8E98-CD17960F5AE9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1" creationId="{178DE24A-AA4E-5343-A6DC-FDF19F84E874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2" creationId="{188736DF-B024-2D44-939D-5AEC51275F26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3" creationId="{AC561791-B75C-D346-A169-761D13BF4B85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4" creationId="{75699BC6-0CB2-474B-8E33-91D4822B993A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5" creationId="{B9F6D0CF-F519-5C4B-8A25-1F16CED2C800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6" creationId="{E2425F91-AE5A-A444-B048-CCE700A17650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7" creationId="{AE10C7D4-A99E-F445-B031-2D5F0F2CD18C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8" creationId="{66BE250F-3BE4-134C-A8AE-D0C875ABB539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09" creationId="{CCDB7492-2FC0-C446-8376-C36B5026FD7F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0" creationId="{E05D8637-7F5F-D042-98AC-E6B05C59F288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1" creationId="{6BC27543-80C6-AD42-B44F-34470DD5ABB9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2" creationId="{68CAD2F0-03B3-CD42-87C3-367C43011A95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3" creationId="{1E70E373-79BD-624F-962C-6B924BB3CC9B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4" creationId="{57E29396-01D8-AC44-82A7-5541FC5783C4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5" creationId="{B487EE85-0350-2646-9412-7B592033A73B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6" creationId="{A66C778F-30AC-8244-BED4-4837BD55A37F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7" creationId="{38A07DDD-C127-8D4C-BB03-9CD4640D6756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8" creationId="{7B479871-4C35-FF4F-8304-062B0EA51E76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19" creationId="{96AE1B37-C939-AF43-B57E-1F23211209E8}"/>
          </ac:spMkLst>
        </pc:spChg>
        <pc:spChg chg="mod">
          <ac:chgData name="Ziyan Han" userId="3a0290bb0867d812" providerId="LiveId" clId="{54439120-5D07-494C-A5FC-5541CDCBFB30}" dt="2024-06-11T02:06:10.299" v="18484"/>
          <ac:spMkLst>
            <pc:docMk/>
            <pc:sldMk cId="1685683538" sldId="302"/>
            <ac:spMk id="220" creationId="{9760D652-6846-B349-AE05-56E2BDC86536}"/>
          </ac:spMkLst>
        </pc:spChg>
        <pc:spChg chg="add mod">
          <ac:chgData name="Ziyan Han" userId="3a0290bb0867d812" providerId="LiveId" clId="{54439120-5D07-494C-A5FC-5541CDCBFB30}" dt="2024-06-11T02:12:33.470" v="18532"/>
          <ac:spMkLst>
            <pc:docMk/>
            <pc:sldMk cId="1685683538" sldId="302"/>
            <ac:spMk id="222" creationId="{2D6DDF59-CFB1-6247-97A7-06F7486E3625}"/>
          </ac:spMkLst>
        </pc:spChg>
        <pc:grpChg chg="add mod">
          <ac:chgData name="Ziyan Han" userId="3a0290bb0867d812" providerId="LiveId" clId="{54439120-5D07-494C-A5FC-5541CDCBFB30}" dt="2024-06-11T02:06:10.299" v="18484"/>
          <ac:grpSpMkLst>
            <pc:docMk/>
            <pc:sldMk cId="1685683538" sldId="302"/>
            <ac:grpSpMk id="127" creationId="{7D408FF0-99F7-F140-9BD7-EA3E090ED9C7}"/>
          </ac:grpSpMkLst>
        </pc:grpChg>
        <pc:grpChg chg="del">
          <ac:chgData name="Ziyan Han" userId="3a0290bb0867d812" providerId="LiveId" clId="{54439120-5D07-494C-A5FC-5541CDCBFB30}" dt="2024-06-11T02:06:06.216" v="18482" actId="478"/>
          <ac:grpSpMkLst>
            <pc:docMk/>
            <pc:sldMk cId="1685683538" sldId="302"/>
            <ac:grpSpMk id="165" creationId="{6EF334CB-8F3F-264F-B707-113C65A85A9F}"/>
          </ac:grpSpMkLst>
        </pc:grpChg>
        <pc:graphicFrameChg chg="add mod">
          <ac:chgData name="Ziyan Han" userId="3a0290bb0867d812" providerId="LiveId" clId="{54439120-5D07-494C-A5FC-5541CDCBFB30}" dt="2024-06-11T16:43:10.237" v="19125"/>
          <ac:graphicFrameMkLst>
            <pc:docMk/>
            <pc:sldMk cId="1685683538" sldId="302"/>
            <ac:graphicFrameMk id="114" creationId="{38DB8EF5-735B-9844-8005-8EC370725102}"/>
          </ac:graphicFrameMkLst>
        </pc:graphicFrameChg>
        <pc:graphicFrameChg chg="del modGraphic">
          <ac:chgData name="Ziyan Han" userId="3a0290bb0867d812" providerId="LiveId" clId="{54439120-5D07-494C-A5FC-5541CDCBFB30}" dt="2024-06-11T02:06:37.703" v="18490" actId="478"/>
          <ac:graphicFrameMkLst>
            <pc:docMk/>
            <pc:sldMk cId="1685683538" sldId="302"/>
            <ac:graphicFrameMk id="173" creationId="{DA235181-FD28-164B-9109-698C4CD3D2C8}"/>
          </ac:graphicFrameMkLst>
        </pc:graphicFrameChg>
        <pc:graphicFrameChg chg="add mod">
          <ac:chgData name="Ziyan Han" userId="3a0290bb0867d812" providerId="LiveId" clId="{54439120-5D07-494C-A5FC-5541CDCBFB30}" dt="2024-06-11T02:07:50.394" v="18506"/>
          <ac:graphicFrameMkLst>
            <pc:docMk/>
            <pc:sldMk cId="1685683538" sldId="302"/>
            <ac:graphicFrameMk id="221" creationId="{4976D680-38B3-9747-8938-6085E9D9B34F}"/>
          </ac:graphicFrameMkLst>
        </pc:graphicFrameChg>
      </pc:sldChg>
      <pc:sldChg chg="addSp delSp modSp add mod ord">
        <pc:chgData name="Ziyan Han" userId="3a0290bb0867d812" providerId="LiveId" clId="{54439120-5D07-494C-A5FC-5541CDCBFB30}" dt="2024-06-11T16:49:03.750" v="19214" actId="122"/>
        <pc:sldMkLst>
          <pc:docMk/>
          <pc:sldMk cId="1190205010" sldId="303"/>
        </pc:sldMkLst>
        <pc:spChg chg="del">
          <ac:chgData name="Ziyan Han" userId="3a0290bb0867d812" providerId="LiveId" clId="{54439120-5D07-494C-A5FC-5541CDCBFB30}" dt="2024-06-11T16:42:59.137" v="19120" actId="478"/>
          <ac:spMkLst>
            <pc:docMk/>
            <pc:sldMk cId="1190205010" sldId="303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3:01.735" v="19121" actId="478"/>
          <ac:spMkLst>
            <pc:docMk/>
            <pc:sldMk cId="1190205010" sldId="303"/>
            <ac:spMk id="58" creationId="{355D1F39-F265-1E40-ADAF-F9FF61143A7B}"/>
          </ac:spMkLst>
        </pc:spChg>
        <pc:spChg chg="add mod">
          <ac:chgData name="Ziyan Han" userId="3a0290bb0867d812" providerId="LiveId" clId="{54439120-5D07-494C-A5FC-5541CDCBFB30}" dt="2024-06-11T16:49:03.750" v="19214" actId="122"/>
          <ac:spMkLst>
            <pc:docMk/>
            <pc:sldMk cId="1190205010" sldId="303"/>
            <ac:spMk id="59" creationId="{35424C4F-AC64-ED41-B862-B2F2F95452E2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27" creationId="{A8D8676D-B3CA-584C-A427-23884BB0AC49}"/>
          </ac:spMkLst>
        </pc:spChg>
        <pc:spChg chg="del">
          <ac:chgData name="Ziyan Han" userId="3a0290bb0867d812" providerId="LiveId" clId="{54439120-5D07-494C-A5FC-5541CDCBFB30}" dt="2024-06-11T02:06:15.058" v="18485" actId="478"/>
          <ac:spMkLst>
            <pc:docMk/>
            <pc:sldMk cId="1190205010" sldId="303"/>
            <ac:spMk id="128" creationId="{D9668B12-C327-2547-AB12-324BF4652DF7}"/>
          </ac:spMkLst>
        </pc:spChg>
        <pc:spChg chg="mod">
          <ac:chgData name="Ziyan Han" userId="3a0290bb0867d812" providerId="LiveId" clId="{54439120-5D07-494C-A5FC-5541CDCBFB30}" dt="2024-06-11T01:53:24.630" v="18410" actId="14100"/>
          <ac:spMkLst>
            <pc:docMk/>
            <pc:sldMk cId="1190205010" sldId="303"/>
            <ac:spMk id="159" creationId="{21075A76-2959-D94B-B5FB-C07D81B5529B}"/>
          </ac:spMkLst>
        </pc:spChg>
        <pc:spChg chg="del">
          <ac:chgData name="Ziyan Han" userId="3a0290bb0867d812" providerId="LiveId" clId="{54439120-5D07-494C-A5FC-5541CDCBFB30}" dt="2024-06-11T02:06:19.138" v="18487" actId="478"/>
          <ac:spMkLst>
            <pc:docMk/>
            <pc:sldMk cId="1190205010" sldId="303"/>
            <ac:spMk id="164" creationId="{60C3CD3B-99A4-0447-9895-87FBEEFD218D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66" creationId="{1EF45C8B-FA85-D744-9EE8-4C0297530A3E}"/>
          </ac:spMkLst>
        </pc:spChg>
        <pc:spChg chg="del">
          <ac:chgData name="Ziyan Han" userId="3a0290bb0867d812" providerId="LiveId" clId="{54439120-5D07-494C-A5FC-5541CDCBFB30}" dt="2024-06-11T02:06:19.138" v="18487" actId="478"/>
          <ac:spMkLst>
            <pc:docMk/>
            <pc:sldMk cId="1190205010" sldId="303"/>
            <ac:spMk id="167" creationId="{6426A0AB-4423-0547-A7EF-C987D8E7599C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68" creationId="{B81EE86A-7B00-AC4E-8B7A-632441A492C0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69" creationId="{FA54A026-F640-4C43-8C5A-F9319E70B2EE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0" creationId="{939E5732-213A-794C-A8EE-330B124E26DD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1" creationId="{5BC08B3F-C2C8-EF48-989D-B024F2A1DDE6}"/>
          </ac:spMkLst>
        </pc:spChg>
        <pc:spChg chg="del">
          <ac:chgData name="Ziyan Han" userId="3a0290bb0867d812" providerId="LiveId" clId="{54439120-5D07-494C-A5FC-5541CDCBFB30}" dt="2024-06-11T02:06:19.138" v="18487" actId="478"/>
          <ac:spMkLst>
            <pc:docMk/>
            <pc:sldMk cId="1190205010" sldId="303"/>
            <ac:spMk id="172" creationId="{9598DD18-B331-BA45-B6BA-CE01EE425F63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4" creationId="{4586D3DD-EC20-954B-AC94-4F58D7EA2523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5" creationId="{7C70D414-FF20-324C-8EAB-587976D5E743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6" creationId="{86EF4EC9-7B68-3D47-9FB0-49EF2D2A7C12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7" creationId="{E149E487-D100-7449-9848-94D20D85AA51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8" creationId="{67A4F821-66E3-C94D-9CB2-1E661DF4A3CA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79" creationId="{F34607A3-EF33-714A-9B7F-F458CE861525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0" creationId="{3F10C550-FB1E-3241-B79E-F79213B20E4B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1" creationId="{8045DA00-F3B9-C446-B8E2-602988B325FC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2" creationId="{AE204CB1-33CC-2244-A32A-5669331732BA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3" creationId="{888AD0BE-4C9A-CC4D-8356-7C14D8C4B1AB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4" creationId="{A85A237D-8BB1-624A-A8F2-F1E72498CE5C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5" creationId="{CC85899F-4D6E-CB4E-9976-D2B46DD754C4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6" creationId="{F0D6CD82-459B-1A4D-9998-BB56804592DE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7" creationId="{E71F28BC-B573-3D43-8847-95FE668EBD3D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8" creationId="{8DB3C987-7A3F-6449-80A4-03EAFB9051CF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89" creationId="{ACA465BB-F8C8-B84A-8CF9-3C7D177EBD79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0" creationId="{647A33CB-3D1B-5149-B4A6-C0FAFFD61DBC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1" creationId="{6531E5AE-27F0-0944-8F2F-2F5FE0582DC0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2" creationId="{C95CFA10-0346-B244-BB36-915127D4666F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3" creationId="{83A208B0-15AE-9949-AB38-EEA63AFEDC75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4" creationId="{AE4B71EF-83C1-5543-A3F5-A9CE1EB78EA8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5" creationId="{9019F2D1-5696-0B4B-95E9-E85A878F41F8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6" creationId="{E28E496D-DC1E-564F-A31C-E9A8B34364F4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7" creationId="{E865A386-E971-6949-BC08-7BAEA86C602F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8" creationId="{7ED0051A-F7D5-C148-A65A-4111007D31C3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199" creationId="{36283DBC-E144-8C4C-A47E-E98DDC9BC8BE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0" creationId="{3D3F06CE-140F-E747-BBA7-069DF2F3250B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1" creationId="{A188EBCE-0764-BA48-8513-B2206AB92077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2" creationId="{A6A02D55-EDD9-5E4F-B68D-110B2E2E43A2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3" creationId="{F786F5B7-08F5-454C-8711-8B03DDCAFA61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4" creationId="{64D3CD0B-082D-EA4E-962A-B07E124ADBA8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5" creationId="{58D909F4-C8F0-004D-83A7-77435BD4E50A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6" creationId="{42523C79-4B64-654F-8DCD-3F735BBFA0D2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7" creationId="{09D00F70-9383-8848-BF21-BDF81AB8E260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8" creationId="{C497FDC2-9223-8E46-B71B-7BEA2BE9C7E7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09" creationId="{D2CE635A-5EC7-2F43-BA1C-95563F527770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0" creationId="{6EC944B7-C8D2-6C47-9025-1C3C00A581EB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1" creationId="{3D94E4D0-F0E1-834E-A0B9-8825FC758B50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2" creationId="{AA709024-D31D-654C-B62A-6A2254B42CC1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3" creationId="{1F92DA23-132B-1540-A669-6557B90E5096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4" creationId="{EEC3266B-71BE-0847-9248-784BF20F7E52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5" creationId="{1C7733EA-AA7E-204B-987E-DC2CE79057E0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6" creationId="{549AE3F8-792A-0E49-B2F6-EA54C1E7B18F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7" creationId="{3AF9A17D-3170-B74F-A884-0EB9D8B34E70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8" creationId="{22C8A92C-462A-5E46-8EF2-7BEB3B7EC163}"/>
          </ac:spMkLst>
        </pc:spChg>
        <pc:spChg chg="mod">
          <ac:chgData name="Ziyan Han" userId="3a0290bb0867d812" providerId="LiveId" clId="{54439120-5D07-494C-A5FC-5541CDCBFB30}" dt="2024-06-11T02:06:19.689" v="18488"/>
          <ac:spMkLst>
            <pc:docMk/>
            <pc:sldMk cId="1190205010" sldId="303"/>
            <ac:spMk id="219" creationId="{8AFB276A-303A-C440-9FDE-C64C0F33F290}"/>
          </ac:spMkLst>
        </pc:spChg>
        <pc:grpChg chg="add mod">
          <ac:chgData name="Ziyan Han" userId="3a0290bb0867d812" providerId="LiveId" clId="{54439120-5D07-494C-A5FC-5541CDCBFB30}" dt="2024-06-11T02:06:19.689" v="18488"/>
          <ac:grpSpMkLst>
            <pc:docMk/>
            <pc:sldMk cId="1190205010" sldId="303"/>
            <ac:grpSpMk id="116" creationId="{0CF06D89-277E-F046-9795-2C3E7BB88807}"/>
          </ac:grpSpMkLst>
        </pc:grpChg>
        <pc:grpChg chg="del">
          <ac:chgData name="Ziyan Han" userId="3a0290bb0867d812" providerId="LiveId" clId="{54439120-5D07-494C-A5FC-5541CDCBFB30}" dt="2024-06-11T02:06:17.138" v="18486" actId="478"/>
          <ac:grpSpMkLst>
            <pc:docMk/>
            <pc:sldMk cId="1190205010" sldId="303"/>
            <ac:grpSpMk id="165" creationId="{6EF334CB-8F3F-264F-B707-113C65A85A9F}"/>
          </ac:grpSpMkLst>
        </pc:grpChg>
        <pc:graphicFrameChg chg="add mod">
          <ac:chgData name="Ziyan Han" userId="3a0290bb0867d812" providerId="LiveId" clId="{54439120-5D07-494C-A5FC-5541CDCBFB30}" dt="2024-06-11T16:43:02.370" v="19122"/>
          <ac:graphicFrameMkLst>
            <pc:docMk/>
            <pc:sldMk cId="1190205010" sldId="303"/>
            <ac:graphicFrameMk id="114" creationId="{877E6659-DAC3-8645-9A71-3BEAAC477506}"/>
          </ac:graphicFrameMkLst>
        </pc:graphicFrameChg>
        <pc:graphicFrameChg chg="del">
          <ac:chgData name="Ziyan Han" userId="3a0290bb0867d812" providerId="LiveId" clId="{54439120-5D07-494C-A5FC-5541CDCBFB30}" dt="2024-06-11T02:06:43.436" v="18492" actId="478"/>
          <ac:graphicFrameMkLst>
            <pc:docMk/>
            <pc:sldMk cId="1190205010" sldId="303"/>
            <ac:graphicFrameMk id="173" creationId="{DA235181-FD28-164B-9109-698C4CD3D2C8}"/>
          </ac:graphicFrameMkLst>
        </pc:graphicFrameChg>
        <pc:graphicFrameChg chg="add mod">
          <ac:chgData name="Ziyan Han" userId="3a0290bb0867d812" providerId="LiveId" clId="{54439120-5D07-494C-A5FC-5541CDCBFB30}" dt="2024-06-11T02:06:52.873" v="18495" actId="167"/>
          <ac:graphicFrameMkLst>
            <pc:docMk/>
            <pc:sldMk cId="1190205010" sldId="303"/>
            <ac:graphicFrameMk id="220" creationId="{A4340F87-68CC-6841-A94B-DD33B4845C15}"/>
          </ac:graphicFrameMkLst>
        </pc:graphicFrameChg>
      </pc:sldChg>
      <pc:sldChg chg="modSp add del mod ord">
        <pc:chgData name="Ziyan Han" userId="3a0290bb0867d812" providerId="LiveId" clId="{54439120-5D07-494C-A5FC-5541CDCBFB30}" dt="2024-06-11T02:07:33.057" v="18505" actId="2696"/>
        <pc:sldMkLst>
          <pc:docMk/>
          <pc:sldMk cId="2875764611" sldId="304"/>
        </pc:sldMkLst>
        <pc:graphicFrameChg chg="mod modGraphic">
          <ac:chgData name="Ziyan Han" userId="3a0290bb0867d812" providerId="LiveId" clId="{54439120-5D07-494C-A5FC-5541CDCBFB30}" dt="2024-06-11T01:54:07.158" v="18419" actId="403"/>
          <ac:graphicFrameMkLst>
            <pc:docMk/>
            <pc:sldMk cId="2875764611" sldId="304"/>
            <ac:graphicFrameMk id="173" creationId="{DA235181-FD28-164B-9109-698C4CD3D2C8}"/>
          </ac:graphicFrameMkLst>
        </pc:graphicFrameChg>
      </pc:sldChg>
      <pc:sldChg chg="addSp delSp modSp add mod ord">
        <pc:chgData name="Ziyan Han" userId="3a0290bb0867d812" providerId="LiveId" clId="{54439120-5D07-494C-A5FC-5541CDCBFB30}" dt="2024-06-11T16:42:55.172" v="19119"/>
        <pc:sldMkLst>
          <pc:docMk/>
          <pc:sldMk cId="2841522535" sldId="305"/>
        </pc:sldMkLst>
        <pc:spChg chg="del">
          <ac:chgData name="Ziyan Han" userId="3a0290bb0867d812" providerId="LiveId" clId="{54439120-5D07-494C-A5FC-5541CDCBFB30}" dt="2024-06-11T16:42:53.085" v="19117" actId="478"/>
          <ac:spMkLst>
            <pc:docMk/>
            <pc:sldMk cId="2841522535" sldId="305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2:54.730" v="19118" actId="478"/>
          <ac:spMkLst>
            <pc:docMk/>
            <pc:sldMk cId="2841522535" sldId="305"/>
            <ac:spMk id="58" creationId="{8D349BEA-FD66-3745-AADC-BEDF335874FF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27" creationId="{EE4CE0D9-1788-C94E-ADEA-46CC6CB801FE}"/>
          </ac:spMkLst>
        </pc:spChg>
        <pc:spChg chg="del">
          <ac:chgData name="Ziyan Han" userId="3a0290bb0867d812" providerId="LiveId" clId="{54439120-5D07-494C-A5FC-5541CDCBFB30}" dt="2024-06-11T01:55:51.667" v="18435" actId="478"/>
          <ac:spMkLst>
            <pc:docMk/>
            <pc:sldMk cId="2841522535" sldId="305"/>
            <ac:spMk id="159" creationId="{21075A76-2959-D94B-B5FB-C07D81B5529B}"/>
          </ac:spMkLst>
        </pc:spChg>
        <pc:spChg chg="del">
          <ac:chgData name="Ziyan Han" userId="3a0290bb0867d812" providerId="LiveId" clId="{54439120-5D07-494C-A5FC-5541CDCBFB30}" dt="2024-06-11T01:54:45.221" v="18422" actId="478"/>
          <ac:spMkLst>
            <pc:docMk/>
            <pc:sldMk cId="2841522535" sldId="305"/>
            <ac:spMk id="164" creationId="{60C3CD3B-99A4-0447-9895-87FBEEFD218D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66" creationId="{EC7ED887-D44F-E749-96B4-1F0BBA91EDA4}"/>
          </ac:spMkLst>
        </pc:spChg>
        <pc:spChg chg="del">
          <ac:chgData name="Ziyan Han" userId="3a0290bb0867d812" providerId="LiveId" clId="{54439120-5D07-494C-A5FC-5541CDCBFB30}" dt="2024-06-11T01:54:48.404" v="18424" actId="478"/>
          <ac:spMkLst>
            <pc:docMk/>
            <pc:sldMk cId="2841522535" sldId="305"/>
            <ac:spMk id="167" creationId="{6426A0AB-4423-0547-A7EF-C987D8E7599C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68" creationId="{D0C15828-C788-194F-8F06-6287B8C73118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69" creationId="{4A091CA8-4332-0340-9504-CB9BD904F32B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70" creationId="{5C339378-F2C1-9846-B123-9DDA23F97EA6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71" creationId="{27CB2938-4AEE-DF4D-9F2C-5A8FB1D9F0E2}"/>
          </ac:spMkLst>
        </pc:spChg>
        <pc:spChg chg="del">
          <ac:chgData name="Ziyan Han" userId="3a0290bb0867d812" providerId="LiveId" clId="{54439120-5D07-494C-A5FC-5541CDCBFB30}" dt="2024-06-11T01:54:47.365" v="18423" actId="478"/>
          <ac:spMkLst>
            <pc:docMk/>
            <pc:sldMk cId="2841522535" sldId="305"/>
            <ac:spMk id="172" creationId="{9598DD18-B331-BA45-B6BA-CE01EE425F63}"/>
          </ac:spMkLst>
        </pc:spChg>
        <pc:spChg chg="mod">
          <ac:chgData name="Ziyan Han" userId="3a0290bb0867d812" providerId="LiveId" clId="{54439120-5D07-494C-A5FC-5541CDCBFB30}" dt="2024-06-11T01:55:31.600" v="18433" actId="692"/>
          <ac:spMkLst>
            <pc:docMk/>
            <pc:sldMk cId="2841522535" sldId="305"/>
            <ac:spMk id="174" creationId="{79BF6C85-987A-904C-A10D-EE552B51F131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75" creationId="{2FB64969-4717-5B4D-8C5D-5659C64EE22B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76" creationId="{0E28D1E6-6EE7-834A-AD85-7837C97539B6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77" creationId="{A1E43E06-737D-3043-8C9E-2892B92951C0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78" creationId="{97B074F1-B733-B746-9FF5-BD9707C5FC53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79" creationId="{C8D6A14E-660D-224C-9E86-37D9BD64B58A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0" creationId="{E50FC50C-07B4-734E-BC66-6F061A5CD3A5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1" creationId="{2048AF06-CF54-474B-AFC6-D5CD54AB570D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2" creationId="{2D0FB443-A4C0-984A-A53C-77863A6D9274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3" creationId="{0F1DDC80-E7BF-B14B-939E-0A55EFA4D0C4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4" creationId="{92091580-3056-2740-832A-A29C43D20A9C}"/>
          </ac:spMkLst>
        </pc:spChg>
        <pc:spChg chg="mod">
          <ac:chgData name="Ziyan Han" userId="3a0290bb0867d812" providerId="LiveId" clId="{54439120-5D07-494C-A5FC-5541CDCBFB30}" dt="2024-06-11T01:55:36.466" v="18434" actId="207"/>
          <ac:spMkLst>
            <pc:docMk/>
            <pc:sldMk cId="2841522535" sldId="305"/>
            <ac:spMk id="185" creationId="{0D8B6FEF-EC95-364B-8BAF-34A50843901D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6" creationId="{7208922E-E4F3-A942-8E91-4421ABEA52A5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7" creationId="{027B73CD-ED00-AD41-81F0-F1D17B595940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8" creationId="{8E63DD90-10E4-5F4C-ABCD-0731EE4DFF80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89" creationId="{44FA4361-F8E6-BA47-B2A8-D4A793FA495A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0" creationId="{8812E152-00B7-7746-89CD-694988B9168F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1" creationId="{A0218AD7-A9D7-8F4F-B857-5144D2238B15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2" creationId="{86E238A6-D4A0-4249-93D2-3B226AA0FCB6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3" creationId="{23BE723B-2534-DF46-9269-DC6020CD6D00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4" creationId="{887E5749-4A51-6747-B430-83E2E7AE9D55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5" creationId="{F7B492BE-EA5A-784D-A351-F389D46B7843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6" creationId="{07F9645C-4A95-8449-8D75-85B254C6AD96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7" creationId="{902DF520-FA7D-4A4B-AE36-07FC2FAAAF13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8" creationId="{257DEB00-E7AA-4646-8A94-4F9CF599840E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199" creationId="{98B01D2B-ABD8-A649-8BD8-3D7560A29CB9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0" creationId="{2EF68081-8D56-C54E-BBFB-BD16B0066072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1" creationId="{B8CE4846-9B7E-3D44-B083-45F37593CEFF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2" creationId="{DE96089A-CC9E-F244-99AD-E5895415BB8F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3" creationId="{C68548D9-A2E0-364E-A22F-5CB01A755A51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4" creationId="{D305CA1D-390D-B548-A702-5F000D002E2C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5" creationId="{2AF97AC8-4A2B-064D-BEC0-06DF6DD43C6A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6" creationId="{42E0D390-F945-F64A-A29B-B5A7DA5A3FCB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7" creationId="{945A263F-53CF-6243-BC49-F9514223AF8D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8" creationId="{9C072369-030C-DB4B-9A2A-F1AB8C474C37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09" creationId="{2E3B7376-F5A9-3242-9034-B8BDA06B5FAF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0" creationId="{1C431912-BBCC-C04C-9166-44396F34EAB8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1" creationId="{BBD0BA3D-7FF7-0943-A04F-F7E9BCBCB558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2" creationId="{EB69A3AB-320D-7D4B-8006-499F461CBB0A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3" creationId="{81213518-3165-3740-8BEB-48C664F1DC93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4" creationId="{6EC4789D-5ECF-8441-8D18-B93C40946183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5" creationId="{5F4BE63A-F1DE-5747-A87F-92ADAB792943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6" creationId="{882B9961-37C0-BE43-A9EA-A4E65BC4EAE1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7" creationId="{44EAAEAE-A23A-F54D-B44C-FA440EB0127C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8" creationId="{F61C538E-3DDE-6447-A55F-02E3BDF05642}"/>
          </ac:spMkLst>
        </pc:spChg>
        <pc:spChg chg="mod">
          <ac:chgData name="Ziyan Han" userId="3a0290bb0867d812" providerId="LiveId" clId="{54439120-5D07-494C-A5FC-5541CDCBFB30}" dt="2024-06-11T01:54:49.429" v="18425"/>
          <ac:spMkLst>
            <pc:docMk/>
            <pc:sldMk cId="2841522535" sldId="305"/>
            <ac:spMk id="219" creationId="{B611ED9A-40D3-184B-A9AC-C9C791F3406E}"/>
          </ac:spMkLst>
        </pc:spChg>
        <pc:grpChg chg="add mod">
          <ac:chgData name="Ziyan Han" userId="3a0290bb0867d812" providerId="LiveId" clId="{54439120-5D07-494C-A5FC-5541CDCBFB30}" dt="2024-06-11T01:54:49.429" v="18425"/>
          <ac:grpSpMkLst>
            <pc:docMk/>
            <pc:sldMk cId="2841522535" sldId="305"/>
            <ac:grpSpMk id="116" creationId="{9BA18DAD-74C1-F149-8491-0A38E80C2EB0}"/>
          </ac:grpSpMkLst>
        </pc:grpChg>
        <pc:grpChg chg="del">
          <ac:chgData name="Ziyan Han" userId="3a0290bb0867d812" providerId="LiveId" clId="{54439120-5D07-494C-A5FC-5541CDCBFB30}" dt="2024-06-11T01:54:42.866" v="18421" actId="478"/>
          <ac:grpSpMkLst>
            <pc:docMk/>
            <pc:sldMk cId="2841522535" sldId="305"/>
            <ac:grpSpMk id="165" creationId="{6EF334CB-8F3F-264F-B707-113C65A85A9F}"/>
          </ac:grpSpMkLst>
        </pc:grpChg>
        <pc:graphicFrameChg chg="add mod">
          <ac:chgData name="Ziyan Han" userId="3a0290bb0867d812" providerId="LiveId" clId="{54439120-5D07-494C-A5FC-5541CDCBFB30}" dt="2024-06-11T16:42:55.172" v="19119"/>
          <ac:graphicFrameMkLst>
            <pc:docMk/>
            <pc:sldMk cId="2841522535" sldId="305"/>
            <ac:graphicFrameMk id="113" creationId="{A7C75860-DDED-3749-83DC-D55DB63BAD39}"/>
          </ac:graphicFrameMkLst>
        </pc:graphicFrameChg>
        <pc:graphicFrameChg chg="mod modGraphic">
          <ac:chgData name="Ziyan Han" userId="3a0290bb0867d812" providerId="LiveId" clId="{54439120-5D07-494C-A5FC-5541CDCBFB30}" dt="2024-06-11T02:05:46.718" v="18481" actId="403"/>
          <ac:graphicFrameMkLst>
            <pc:docMk/>
            <pc:sldMk cId="2841522535" sldId="305"/>
            <ac:graphicFrameMk id="173" creationId="{DA235181-FD28-164B-9109-698C4CD3D2C8}"/>
          </ac:graphicFrameMkLst>
        </pc:graphicFrameChg>
      </pc:sldChg>
      <pc:sldChg chg="addSp delSp modSp add mod">
        <pc:chgData name="Ziyan Han" userId="3a0290bb0867d812" providerId="LiveId" clId="{54439120-5D07-494C-A5FC-5541CDCBFB30}" dt="2024-06-11T16:42:39.510" v="19111"/>
        <pc:sldMkLst>
          <pc:docMk/>
          <pc:sldMk cId="840363285" sldId="306"/>
        </pc:sldMkLst>
        <pc:spChg chg="del">
          <ac:chgData name="Ziyan Han" userId="3a0290bb0867d812" providerId="LiveId" clId="{54439120-5D07-494C-A5FC-5541CDCBFB30}" dt="2024-06-11T16:42:37.320" v="19109" actId="478"/>
          <ac:spMkLst>
            <pc:docMk/>
            <pc:sldMk cId="840363285" sldId="306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2:39.181" v="19110" actId="478"/>
          <ac:spMkLst>
            <pc:docMk/>
            <pc:sldMk cId="840363285" sldId="306"/>
            <ac:spMk id="58" creationId="{DF864F74-E229-F34D-98E8-D9733FA3CFDF}"/>
          </ac:spMkLst>
        </pc:spChg>
        <pc:spChg chg="mod">
          <ac:chgData name="Ziyan Han" userId="3a0290bb0867d812" providerId="LiveId" clId="{54439120-5D07-494C-A5FC-5541CDCBFB30}" dt="2024-06-11T02:02:51.929" v="18455" actId="1035"/>
          <ac:spMkLst>
            <pc:docMk/>
            <pc:sldMk cId="840363285" sldId="306"/>
            <ac:spMk id="111" creationId="{AC83D3C5-7C83-2A45-B514-8AE45E8C82DC}"/>
          </ac:spMkLst>
        </pc:spChg>
        <pc:spChg chg="mod">
          <ac:chgData name="Ziyan Han" userId="3a0290bb0867d812" providerId="LiveId" clId="{54439120-5D07-494C-A5FC-5541CDCBFB30}" dt="2024-06-11T02:03:03.600" v="18458" actId="14100"/>
          <ac:spMkLst>
            <pc:docMk/>
            <pc:sldMk cId="840363285" sldId="306"/>
            <ac:spMk id="116" creationId="{2D0C7391-9E99-6140-A557-AD6F829D57CF}"/>
          </ac:spMkLst>
        </pc:spChg>
        <pc:spChg chg="mod">
          <ac:chgData name="Ziyan Han" userId="3a0290bb0867d812" providerId="LiveId" clId="{54439120-5D07-494C-A5FC-5541CDCBFB30}" dt="2024-06-11T02:03:17.268" v="18460" actId="14100"/>
          <ac:spMkLst>
            <pc:docMk/>
            <pc:sldMk cId="840363285" sldId="306"/>
            <ac:spMk id="159" creationId="{21075A76-2959-D94B-B5FB-C07D81B5529B}"/>
          </ac:spMkLst>
        </pc:spChg>
        <pc:graphicFrameChg chg="add mod">
          <ac:chgData name="Ziyan Han" userId="3a0290bb0867d812" providerId="LiveId" clId="{54439120-5D07-494C-A5FC-5541CDCBFB30}" dt="2024-06-11T16:42:39.510" v="19111"/>
          <ac:graphicFrameMkLst>
            <pc:docMk/>
            <pc:sldMk cId="840363285" sldId="306"/>
            <ac:graphicFrameMk id="127" creationId="{9F04FF3A-E3C7-464A-8131-254272FB0D45}"/>
          </ac:graphicFrameMkLst>
        </pc:graphicFrameChg>
      </pc:sldChg>
      <pc:sldChg chg="addSp delSp modSp add mod">
        <pc:chgData name="Ziyan Han" userId="3a0290bb0867d812" providerId="LiveId" clId="{54439120-5D07-494C-A5FC-5541CDCBFB30}" dt="2024-06-11T16:42:48.556" v="19116"/>
        <pc:sldMkLst>
          <pc:docMk/>
          <pc:sldMk cId="2093653052" sldId="307"/>
        </pc:sldMkLst>
        <pc:spChg chg="del">
          <ac:chgData name="Ziyan Han" userId="3a0290bb0867d812" providerId="LiveId" clId="{54439120-5D07-494C-A5FC-5541CDCBFB30}" dt="2024-06-11T16:42:44.082" v="19112" actId="478"/>
          <ac:spMkLst>
            <pc:docMk/>
            <pc:sldMk cId="2093653052" sldId="307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2:47.138" v="19114" actId="478"/>
          <ac:spMkLst>
            <pc:docMk/>
            <pc:sldMk cId="2093653052" sldId="307"/>
            <ac:spMk id="58" creationId="{E150C31C-FBD5-F542-A654-FE38D47418C9}"/>
          </ac:spMkLst>
        </pc:spChg>
        <pc:spChg chg="add del mod">
          <ac:chgData name="Ziyan Han" userId="3a0290bb0867d812" providerId="LiveId" clId="{54439120-5D07-494C-A5FC-5541CDCBFB30}" dt="2024-06-11T16:42:48.193" v="19115" actId="478"/>
          <ac:spMkLst>
            <pc:docMk/>
            <pc:sldMk cId="2093653052" sldId="307"/>
            <ac:spMk id="60" creationId="{E10EADE5-F555-0148-BC9B-51AC99BD9491}"/>
          </ac:spMkLst>
        </pc:spChg>
        <pc:graphicFrameChg chg="add mod">
          <ac:chgData name="Ziyan Han" userId="3a0290bb0867d812" providerId="LiveId" clId="{54439120-5D07-494C-A5FC-5541CDCBFB30}" dt="2024-06-11T16:42:48.556" v="19116"/>
          <ac:graphicFrameMkLst>
            <pc:docMk/>
            <pc:sldMk cId="2093653052" sldId="307"/>
            <ac:graphicFrameMk id="127" creationId="{BD728424-F362-A34A-AD05-1FEC781BE02E}"/>
          </ac:graphicFrameMkLst>
        </pc:graphicFrameChg>
        <pc:graphicFrameChg chg="mod modGraphic">
          <ac:chgData name="Ziyan Han" userId="3a0290bb0867d812" providerId="LiveId" clId="{54439120-5D07-494C-A5FC-5541CDCBFB30}" dt="2024-06-11T02:04:00.479" v="18464"/>
          <ac:graphicFrameMkLst>
            <pc:docMk/>
            <pc:sldMk cId="2093653052" sldId="307"/>
            <ac:graphicFrameMk id="173" creationId="{DA235181-FD28-164B-9109-698C4CD3D2C8}"/>
          </ac:graphicFrameMkLst>
        </pc:graphicFrameChg>
      </pc:sldChg>
      <pc:sldChg chg="addSp delSp modSp add mod">
        <pc:chgData name="Ziyan Han" userId="3a0290bb0867d812" providerId="LiveId" clId="{54439120-5D07-494C-A5FC-5541CDCBFB30}" dt="2024-06-11T16:43:20.438" v="19128"/>
        <pc:sldMkLst>
          <pc:docMk/>
          <pc:sldMk cId="4131883390" sldId="308"/>
        </pc:sldMkLst>
        <pc:spChg chg="del">
          <ac:chgData name="Ziyan Han" userId="3a0290bb0867d812" providerId="LiveId" clId="{54439120-5D07-494C-A5FC-5541CDCBFB30}" dt="2024-06-11T16:43:17.704" v="19126" actId="478"/>
          <ac:spMkLst>
            <pc:docMk/>
            <pc:sldMk cId="4131883390" sldId="308"/>
            <ac:spMk id="2" creationId="{BA9A4FE5-CF77-F04F-B7A2-A2246E1548FF}"/>
          </ac:spMkLst>
        </pc:spChg>
        <pc:spChg chg="add del mod">
          <ac:chgData name="Ziyan Han" userId="3a0290bb0867d812" providerId="LiveId" clId="{54439120-5D07-494C-A5FC-5541CDCBFB30}" dt="2024-06-11T16:43:19.464" v="19127" actId="478"/>
          <ac:spMkLst>
            <pc:docMk/>
            <pc:sldMk cId="4131883390" sldId="308"/>
            <ac:spMk id="58" creationId="{FFE5E0A6-99EF-D545-AA65-D68FE27CA2B5}"/>
          </ac:spMkLst>
        </pc:spChg>
        <pc:spChg chg="del">
          <ac:chgData name="Ziyan Han" userId="3a0290bb0867d812" providerId="LiveId" clId="{54439120-5D07-494C-A5FC-5541CDCBFB30}" dt="2024-06-11T02:12:31.643" v="18531" actId="21"/>
          <ac:spMkLst>
            <pc:docMk/>
            <pc:sldMk cId="4131883390" sldId="308"/>
            <ac:spMk id="159" creationId="{21075A76-2959-D94B-B5FB-C07D81B5529B}"/>
          </ac:spMkLst>
        </pc:spChg>
        <pc:graphicFrameChg chg="add mod">
          <ac:chgData name="Ziyan Han" userId="3a0290bb0867d812" providerId="LiveId" clId="{54439120-5D07-494C-A5FC-5541CDCBFB30}" dt="2024-06-11T16:43:20.438" v="19128"/>
          <ac:graphicFrameMkLst>
            <pc:docMk/>
            <pc:sldMk cId="4131883390" sldId="308"/>
            <ac:graphicFrameMk id="113" creationId="{24A26363-A9A0-5D44-BB94-41D7F0309EC9}"/>
          </ac:graphicFrameMkLst>
        </pc:graphicFrameChg>
        <pc:graphicFrameChg chg="mod modGraphic">
          <ac:chgData name="Ziyan Han" userId="3a0290bb0867d812" providerId="LiveId" clId="{54439120-5D07-494C-A5FC-5541CDCBFB30}" dt="2024-06-11T02:12:11.858" v="18529"/>
          <ac:graphicFrameMkLst>
            <pc:docMk/>
            <pc:sldMk cId="4131883390" sldId="308"/>
            <ac:graphicFrameMk id="220" creationId="{A4340F87-68CC-6841-A94B-DD33B4845C15}"/>
          </ac:graphicFrameMkLst>
        </pc:graphicFrameChg>
      </pc:sldChg>
      <pc:sldChg chg="add ord">
        <pc:chgData name="Ziyan Han" userId="3a0290bb0867d812" providerId="LiveId" clId="{54439120-5D07-494C-A5FC-5541CDCBFB30}" dt="2024-06-11T02:14:44.333" v="18540" actId="20578"/>
        <pc:sldMkLst>
          <pc:docMk/>
          <pc:sldMk cId="4224636135" sldId="309"/>
        </pc:sldMkLst>
      </pc:sldChg>
      <pc:sldChg chg="modSp add mod">
        <pc:chgData name="Ziyan Han" userId="3a0290bb0867d812" providerId="LiveId" clId="{54439120-5D07-494C-A5FC-5541CDCBFB30}" dt="2024-06-11T02:16:32.486" v="18565" actId="2710"/>
        <pc:sldMkLst>
          <pc:docMk/>
          <pc:sldMk cId="785213635" sldId="310"/>
        </pc:sldMkLst>
        <pc:spChg chg="mod">
          <ac:chgData name="Ziyan Han" userId="3a0290bb0867d812" providerId="LiveId" clId="{54439120-5D07-494C-A5FC-5541CDCBFB30}" dt="2024-06-11T02:16:32.486" v="18565" actId="2710"/>
          <ac:spMkLst>
            <pc:docMk/>
            <pc:sldMk cId="785213635" sldId="310"/>
            <ac:spMk id="3" creationId="{39DB978E-417C-A443-B65F-6F88EE96169C}"/>
          </ac:spMkLst>
        </pc:spChg>
      </pc:sldChg>
      <pc:sldChg chg="add">
        <pc:chgData name="Ziyan Han" userId="3a0290bb0867d812" providerId="LiveId" clId="{54439120-5D07-494C-A5FC-5541CDCBFB30}" dt="2024-06-11T02:17:17.710" v="18566"/>
        <pc:sldMkLst>
          <pc:docMk/>
          <pc:sldMk cId="3326687149" sldId="311"/>
        </pc:sldMkLst>
      </pc:sldChg>
      <pc:sldChg chg="add mod modShow">
        <pc:chgData name="Ziyan Han" userId="3a0290bb0867d812" providerId="LiveId" clId="{54439120-5D07-494C-A5FC-5541CDCBFB30}" dt="2024-06-11T02:17:28.005" v="18568" actId="729"/>
        <pc:sldMkLst>
          <pc:docMk/>
          <pc:sldMk cId="2168800895" sldId="312"/>
        </pc:sldMkLst>
      </pc:sldChg>
      <pc:sldChg chg="delSp modSp add mod ord modNotesTx">
        <pc:chgData name="Ziyan Han" userId="3a0290bb0867d812" providerId="LiveId" clId="{54439120-5D07-494C-A5FC-5541CDCBFB30}" dt="2024-06-11T02:33:33.160" v="18984" actId="20577"/>
        <pc:sldMkLst>
          <pc:docMk/>
          <pc:sldMk cId="2286027155" sldId="313"/>
        </pc:sldMkLst>
        <pc:spChg chg="mod">
          <ac:chgData name="Ziyan Han" userId="3a0290bb0867d812" providerId="LiveId" clId="{54439120-5D07-494C-A5FC-5541CDCBFB30}" dt="2024-06-11T02:33:33.160" v="18984" actId="20577"/>
          <ac:spMkLst>
            <pc:docMk/>
            <pc:sldMk cId="2286027155" sldId="313"/>
            <ac:spMk id="3" creationId="{39DB978E-417C-A443-B65F-6F88EE96169C}"/>
          </ac:spMkLst>
        </pc:spChg>
        <pc:spChg chg="del">
          <ac:chgData name="Ziyan Han" userId="3a0290bb0867d812" providerId="LiveId" clId="{54439120-5D07-494C-A5FC-5541CDCBFB30}" dt="2024-06-11T02:22:34.856" v="18673" actId="478"/>
          <ac:spMkLst>
            <pc:docMk/>
            <pc:sldMk cId="2286027155" sldId="313"/>
            <ac:spMk id="5" creationId="{D78FE4F3-6396-E74F-A97D-2A3C3C0AEBD5}"/>
          </ac:spMkLst>
        </pc:spChg>
      </pc:sldChg>
      <pc:sldChg chg="add">
        <pc:chgData name="Ziyan Han" userId="3a0290bb0867d812" providerId="LiveId" clId="{54439120-5D07-494C-A5FC-5541CDCBFB30}" dt="2024-06-11T02:18:17.441" v="18572"/>
        <pc:sldMkLst>
          <pc:docMk/>
          <pc:sldMk cId="2968222333" sldId="314"/>
        </pc:sldMkLst>
      </pc:sldChg>
      <pc:sldChg chg="addSp delSp modSp add mod">
        <pc:chgData name="Ziyan Han" userId="3a0290bb0867d812" providerId="LiveId" clId="{54439120-5D07-494C-A5FC-5541CDCBFB30}" dt="2024-06-11T02:23:50.304" v="18680" actId="1076"/>
        <pc:sldMkLst>
          <pc:docMk/>
          <pc:sldMk cId="1339456706" sldId="315"/>
        </pc:sldMkLst>
        <pc:spChg chg="del">
          <ac:chgData name="Ziyan Han" userId="3a0290bb0867d812" providerId="LiveId" clId="{54439120-5D07-494C-A5FC-5541CDCBFB30}" dt="2024-06-11T02:23:36.635" v="18677" actId="478"/>
          <ac:spMkLst>
            <pc:docMk/>
            <pc:sldMk cId="1339456706" sldId="315"/>
            <ac:spMk id="3" creationId="{732F10D9-2610-8944-B28A-89C9639D8541}"/>
          </ac:spMkLst>
        </pc:spChg>
        <pc:spChg chg="mod">
          <ac:chgData name="Ziyan Han" userId="3a0290bb0867d812" providerId="LiveId" clId="{54439120-5D07-494C-A5FC-5541CDCBFB30}" dt="2024-06-11T02:23:50.304" v="18680" actId="1076"/>
          <ac:spMkLst>
            <pc:docMk/>
            <pc:sldMk cId="1339456706" sldId="315"/>
            <ac:spMk id="4" creationId="{56C6BCF8-9967-1742-9385-3082425583B8}"/>
          </ac:spMkLst>
        </pc:spChg>
        <pc:spChg chg="mod">
          <ac:chgData name="Ziyan Han" userId="3a0290bb0867d812" providerId="LiveId" clId="{54439120-5D07-494C-A5FC-5541CDCBFB30}" dt="2024-06-11T02:23:45.549" v="18679" actId="1076"/>
          <ac:spMkLst>
            <pc:docMk/>
            <pc:sldMk cId="1339456706" sldId="315"/>
            <ac:spMk id="5" creationId="{263AA5AC-83EF-CC49-99BF-033A1C964CF5}"/>
          </ac:spMkLst>
        </pc:spChg>
        <pc:spChg chg="add del mod">
          <ac:chgData name="Ziyan Han" userId="3a0290bb0867d812" providerId="LiveId" clId="{54439120-5D07-494C-A5FC-5541CDCBFB30}" dt="2024-06-11T02:23:40.911" v="18678" actId="478"/>
          <ac:spMkLst>
            <pc:docMk/>
            <pc:sldMk cId="1339456706" sldId="315"/>
            <ac:spMk id="7" creationId="{265A0D45-ACBD-2049-8814-A0F9424EF50A}"/>
          </ac:spMkLst>
        </pc:spChg>
      </pc:sldChg>
      <pc:sldChg chg="modSp add mod">
        <pc:chgData name="Ziyan Han" userId="3a0290bb0867d812" providerId="LiveId" clId="{54439120-5D07-494C-A5FC-5541CDCBFB30}" dt="2024-06-11T02:28:41.825" v="18918" actId="207"/>
        <pc:sldMkLst>
          <pc:docMk/>
          <pc:sldMk cId="2416042473" sldId="316"/>
        </pc:sldMkLst>
        <pc:spChg chg="mod">
          <ac:chgData name="Ziyan Han" userId="3a0290bb0867d812" providerId="LiveId" clId="{54439120-5D07-494C-A5FC-5541CDCBFB30}" dt="2024-06-11T02:28:41.825" v="18918" actId="207"/>
          <ac:spMkLst>
            <pc:docMk/>
            <pc:sldMk cId="2416042473" sldId="316"/>
            <ac:spMk id="3" creationId="{39DB978E-417C-A443-B65F-6F88EE9616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5C626-31AD-6944-AFBC-2ACF2FA4E483}" type="datetimeFigureOut">
              <a:rPr kumimoji="1" lang="zh-CN" altLang="en-US" smtClean="0"/>
              <a:t>2024/10/9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456C3-7442-C346-ADCE-84DCAEB9958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50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Rules play a critical role in many aspects of data management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2560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/>
              <a:t>Instead of actually transform D to G, which is very consuming, we adopt an online sampling strategy, by construct </a:t>
            </a:r>
            <a:r>
              <a:rPr lang="en-US" altLang="zh-CN" sz="120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 list indexes(PLIs).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auxiliary</a:t>
            </a:r>
            <a:r>
              <a:rPr lang="zh-CN" altLang="en-US" sz="120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zh-CN" altLang="en-US" sz="120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zh-CN" altLang="en-US" sz="120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tuples by attribute values, so that we can easily retrieve tuple pairs that satisfy a certain predicate and thus, are connected by an edge in 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 not need to construct the real graph G. We can just use PLIs to obtain the sampling results. </a:t>
            </a:r>
            <a:endParaRPr lang="zh-CN" altLang="en-US" sz="1200" i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en-US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4638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085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3250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5979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7531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Rules play a critical role in many aspects of data management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218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Rules play a critical role in many aspects of data management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7072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Rules play a critical role in many aspects of data management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9612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Rules play a critical role in many aspects of data management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7139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2968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Rules play a critical role in many aspects of data management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390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Rules play a critical role in many aspects of data management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1088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Before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present our method, we first introduce the REE rules and its extended version in this paper.</a:t>
                </a:r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REEs is </a:t>
                </a:r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 first-order logic formula in the form of X implies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2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Here X is the precondition of rule, it is</a:t>
                </a:r>
                <a:r>
                  <a:rPr kumimoji="1" lang="en-US" altLang="zh-CN" dirty="0"/>
                  <a:t> a set of predicates.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2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zh-CN" dirty="0"/>
                  <a:t> is the consequence</a:t>
                </a:r>
                <a:r>
                  <a:rPr kumimoji="1" lang="en-US" altLang="zh-CN" baseline="0" dirty="0"/>
                  <a:t> of rule.</a:t>
                </a:r>
              </a:p>
              <a:p>
                <a:r>
                  <a:rPr kumimoji="1" lang="en-US" altLang="zh-CN" baseline="0" dirty="0"/>
                  <a:t>Predicates are the traditional constant and non-constant predicates, they are commonly used.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Before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present  our method, we first introduce the REE rules and its extended version in this paper.</a:t>
                </a:r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REEs is </a:t>
                </a:r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 first-order logic formula in the form of X implies </a:t>
                </a:r>
                <a:r>
                  <a:rPr lang="en-US" altLang="zh-CN" sz="1200" b="0" i="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𝑝_0</a:t>
                </a:r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Here X is the precondition of rule, it is</a:t>
                </a:r>
                <a:r>
                  <a:rPr kumimoji="1" lang="en-US" altLang="zh-CN" dirty="0"/>
                  <a:t> a set of predicates. </a:t>
                </a:r>
                <a:r>
                  <a:rPr lang="en-US" altLang="zh-CN" sz="1200" b="0" i="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𝑝_0</a:t>
                </a:r>
                <a:r>
                  <a:rPr kumimoji="1" lang="en-US" altLang="zh-CN" dirty="0"/>
                  <a:t> is the consequence</a:t>
                </a:r>
                <a:r>
                  <a:rPr kumimoji="1" lang="en-US" altLang="zh-CN" baseline="0" dirty="0"/>
                  <a:t> of rule.</a:t>
                </a:r>
              </a:p>
              <a:p>
                <a:r>
                  <a:rPr kumimoji="1" lang="en-US" altLang="zh-CN" baseline="0" dirty="0"/>
                  <a:t>Predicates are the traditional constant and non-constant predicates, they are commonly used.</a:t>
                </a:r>
                <a:endParaRPr kumimoji="1"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7053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Before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present  our method, we first introduce the REE rules and its extended version in this paper.</a:t>
                </a:r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REEs is </a:t>
                </a:r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 first-order logic formula in the form of X implies </a:t>
                </a:r>
                <a:r>
                  <a:rPr lang="en-US" altLang="zh-CN" sz="1200" b="0" i="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𝑝_0</a:t>
                </a:r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Here X is the precondition of rule, it is</a:t>
                </a:r>
                <a:r>
                  <a:rPr kumimoji="1" lang="en-US" altLang="zh-CN" dirty="0"/>
                  <a:t> a set of predicates. </a:t>
                </a:r>
                <a:r>
                  <a:rPr lang="en-US" altLang="zh-CN" sz="1200" b="0" i="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𝑝_0</a:t>
                </a:r>
                <a:r>
                  <a:rPr kumimoji="1" lang="en-US" altLang="zh-CN" dirty="0"/>
                  <a:t> is the consequence</a:t>
                </a:r>
                <a:r>
                  <a:rPr kumimoji="1" lang="en-US" altLang="zh-CN" baseline="0" dirty="0"/>
                  <a:t> of rule.</a:t>
                </a:r>
              </a:p>
              <a:p>
                <a:r>
                  <a:rPr kumimoji="1" lang="en-US" altLang="zh-CN" baseline="0" dirty="0"/>
                  <a:t>Predicates are the traditional constant and non-constant predicates, they are commonly used.</a:t>
                </a:r>
                <a:endParaRPr kumimoji="1"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3323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Rules play a critical role in many aspects of data management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3753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Rules play a critical role in many aspects of data management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456C3-7442-C346-ADCE-84DCAEB9958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5698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2D2179-3759-B34B-8B1A-F39AD908F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DBD605E-D416-4042-8423-79AD7709F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180637-15AF-1B45-99C6-7FA35BCD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653621-2737-EF47-80F3-639EBCAC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6F01A8-C329-DC45-84AA-2B6884DD8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091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9A58B-E0DD-A542-96F0-A96628D9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BF17771-B086-794B-9816-2724E22CD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EF0704-2BA5-D242-B182-D4128E24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9D4F60-E099-3F4C-9774-60FBF20F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678D6-75F2-4341-B1FF-E907F6FAD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7063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23CC19D-F6FA-7043-872D-11424EC73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A7C3123-FF4D-3349-9519-2D89758F6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7C41B5-BA9B-E145-B1BC-995F00FE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42CB9A-521F-6E4A-918C-687C47BC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279AAA-3294-8940-ABB6-DEC4DC78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208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76AD8-1445-1847-A203-BD28C73C3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C74E3C-08D4-464A-AC54-DF9821135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6E7FB-9F1D-B342-9077-E38FD72A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2ECC97-23E4-484B-879E-2F2F17BDB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0A4897-1097-B74E-96DD-6DD83E5D4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798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CE805C-A258-394A-85B4-827E5AE6D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36EC25-C779-A148-B296-C3BA03FE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EB823A-7587-7F4E-9370-22CE43030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2B4995-488E-234A-841C-0A88D18C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D99F0B-B7AB-2C45-96CD-FA4D8EB0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8055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4981E-9193-564C-93E5-FFD807E80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5CF21C-9E0D-B44E-8BE0-92B7CD110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1CD2AF-3655-F049-A096-DB83702D3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299AF7-03CC-874F-A88B-4F7606C83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66B2FD4-671F-4243-8869-FCF1B30E7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E5C48C-75EE-EA4C-82BC-532A7FD27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0852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0F0862-C664-9E49-A32C-5F7AD3834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E825E0-3600-2B4D-8496-0EB8432D7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DEB75B-B265-A543-830C-5735DE929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718ABE5-4D2F-B046-94EF-AEC7305AF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155772-2A05-8A4E-A508-9A068F780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16FB085-0A98-3D4A-98FD-265932FA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D4A8DD-A459-D943-BD6B-87659CDE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BF52A0-7E2B-874A-B38B-9F7531F15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036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8CC9B2-940D-A64B-B913-0E87A0ADB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FF691A-DBDC-4644-AC92-6CF3AC73E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30AB29-916D-B74B-9B04-0D31BAD1C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F300E2-7855-A34F-964F-7E3A4AE6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021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2C00258-829F-344C-9364-22624CA2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EDF1267-9FED-9248-98C1-B387238A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C94F91-8ADF-3540-B5EC-B0AE7BA8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00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E74CD4-4CBF-B744-B225-1CC0826EA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395001-44B0-9A4A-86C1-2627C1CFE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59BEF-2E1B-994B-A5EB-B4BE28676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93ED3D-68E6-1B47-AC4F-29ED675D7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85D60E-1FA9-5248-9E23-A60DE85F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626C7A-8FDE-1A4A-B89A-68D9CB3E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4128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F1CC5F-41AB-4F4E-839A-33339878A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4890439-9160-9746-ACB8-DE9FFE203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0E1CD-AB94-EE42-83FA-34FFFDB86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6A8E1F-533D-774D-BB47-418C745D3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F175-5442-2040-97B8-49AF585ECDCB}" type="datetimeFigureOut">
              <a:rPr kumimoji="1" lang="zh-CN" altLang="en-US" smtClean="0"/>
              <a:t>2024/10/9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65BF4F-D732-7E49-ACFC-8827A321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9620B1-BBED-EC4F-A31F-7A5AA74BC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8216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2F62E4E-3063-F848-817F-C8FB1423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2BA9EA-BDBE-CE49-8870-124C5FF51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3BF005-CA05-7A47-843B-7875C2634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1F175-5442-2040-97B8-49AF585ECDCB}" type="datetimeFigureOut">
              <a:rPr kumimoji="1" lang="zh-CN" altLang="en-US" smtClean="0"/>
              <a:t>2024/10/9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47FE29-533B-4740-911F-9CF2FEDA3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8846E-BAD6-0144-8DA1-8967B267B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39FF8-519D-344A-B6A9-7BF383F4D0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20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330.png"/><Relationship Id="rId12" Type="http://schemas.openxmlformats.org/officeDocument/2006/relationships/image" Target="../media/image3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11" Type="http://schemas.openxmlformats.org/officeDocument/2006/relationships/image" Target="../media/image370.png"/><Relationship Id="rId5" Type="http://schemas.openxmlformats.org/officeDocument/2006/relationships/image" Target="../media/image16.png"/><Relationship Id="rId15" Type="http://schemas.openxmlformats.org/officeDocument/2006/relationships/image" Target="../media/image17.png"/><Relationship Id="rId10" Type="http://schemas.openxmlformats.org/officeDocument/2006/relationships/image" Target="../media/image360.png"/><Relationship Id="rId4" Type="http://schemas.openxmlformats.org/officeDocument/2006/relationships/image" Target="../media/image14.png"/><Relationship Id="rId9" Type="http://schemas.openxmlformats.org/officeDocument/2006/relationships/image" Target="../media/image350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10.png"/><Relationship Id="rId7" Type="http://schemas.openxmlformats.org/officeDocument/2006/relationships/image" Target="../media/image550.png"/><Relationship Id="rId12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11" Type="http://schemas.openxmlformats.org/officeDocument/2006/relationships/image" Target="../media/image59.png"/><Relationship Id="rId5" Type="http://schemas.openxmlformats.org/officeDocument/2006/relationships/image" Target="../media/image530.png"/><Relationship Id="rId10" Type="http://schemas.openxmlformats.org/officeDocument/2006/relationships/image" Target="../media/image580.png"/><Relationship Id="rId4" Type="http://schemas.openxmlformats.org/officeDocument/2006/relationships/image" Target="../media/image52.png"/><Relationship Id="rId9" Type="http://schemas.openxmlformats.org/officeDocument/2006/relationships/image" Target="../media/image5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10.png"/><Relationship Id="rId7" Type="http://schemas.openxmlformats.org/officeDocument/2006/relationships/image" Target="../media/image550.png"/><Relationship Id="rId12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11" Type="http://schemas.openxmlformats.org/officeDocument/2006/relationships/image" Target="../media/image59.png"/><Relationship Id="rId5" Type="http://schemas.openxmlformats.org/officeDocument/2006/relationships/image" Target="../media/image530.png"/><Relationship Id="rId10" Type="http://schemas.openxmlformats.org/officeDocument/2006/relationships/image" Target="../media/image580.png"/><Relationship Id="rId4" Type="http://schemas.openxmlformats.org/officeDocument/2006/relationships/image" Target="../media/image52.png"/><Relationship Id="rId9" Type="http://schemas.openxmlformats.org/officeDocument/2006/relationships/image" Target="../media/image5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61.png"/><Relationship Id="rId7" Type="http://schemas.openxmlformats.org/officeDocument/2006/relationships/image" Target="../media/image27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21.png"/><Relationship Id="rId5" Type="http://schemas.openxmlformats.org/officeDocument/2006/relationships/image" Target="../media/image73.png"/><Relationship Id="rId10" Type="http://schemas.openxmlformats.org/officeDocument/2006/relationships/image" Target="../media/image20.svg"/><Relationship Id="rId4" Type="http://schemas.openxmlformats.org/officeDocument/2006/relationships/image" Target="../media/image24.tiff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10.png"/><Relationship Id="rId7" Type="http://schemas.openxmlformats.org/officeDocument/2006/relationships/image" Target="../media/image550.png"/><Relationship Id="rId12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11" Type="http://schemas.openxmlformats.org/officeDocument/2006/relationships/image" Target="../media/image59.png"/><Relationship Id="rId5" Type="http://schemas.openxmlformats.org/officeDocument/2006/relationships/image" Target="../media/image530.png"/><Relationship Id="rId10" Type="http://schemas.openxmlformats.org/officeDocument/2006/relationships/image" Target="../media/image580.png"/><Relationship Id="rId4" Type="http://schemas.openxmlformats.org/officeDocument/2006/relationships/image" Target="../media/image52.png"/><Relationship Id="rId9" Type="http://schemas.openxmlformats.org/officeDocument/2006/relationships/image" Target="../media/image5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image" Target="../media/image29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10.png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59B3BE-B6DA-187E-D4F1-06B3FAA60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3648" y="1035126"/>
            <a:ext cx="10204704" cy="2108517"/>
          </a:xfrm>
        </p:spPr>
        <p:txBody>
          <a:bodyPr anchor="ctr">
            <a:norm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Parallel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Rule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Discovery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Sampling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46CA63C-E1DF-0AAD-0FD8-71027E727C44}"/>
              </a:ext>
            </a:extLst>
          </p:cNvPr>
          <p:cNvSpPr/>
          <p:nvPr/>
        </p:nvSpPr>
        <p:spPr>
          <a:xfrm>
            <a:off x="2199523" y="3481759"/>
            <a:ext cx="7942415" cy="610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Wenfei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Fan    </a:t>
            </a:r>
            <a:r>
              <a:rPr lang="en-US" altLang="zh-C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Ziyan</a:t>
            </a:r>
            <a:r>
              <a:rPr lang="en-US" altLang="zh-C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Han   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Yaoshu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Wang    Min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endParaRPr lang="zh-CN" alt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4A21600-92A6-4760-8206-419F325FD2E8}"/>
              </a:ext>
            </a:extLst>
          </p:cNvPr>
          <p:cNvGrpSpPr/>
          <p:nvPr/>
        </p:nvGrpSpPr>
        <p:grpSpPr>
          <a:xfrm>
            <a:off x="2449208" y="4427081"/>
            <a:ext cx="7293581" cy="1563465"/>
            <a:chOff x="2360704" y="4627308"/>
            <a:chExt cx="7293581" cy="156346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03FEB20-A811-3DAA-8C93-4165B7F6F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383" y="4674207"/>
              <a:ext cx="1459687" cy="1469665"/>
            </a:xfrm>
            <a:prstGeom prst="rect">
              <a:avLst/>
            </a:prstGeom>
          </p:spPr>
        </p:pic>
        <p:pic>
          <p:nvPicPr>
            <p:cNvPr id="7" name="图片 6" descr="徽标, 公司名称&#10;&#10;描述已自动生成">
              <a:extLst>
                <a:ext uri="{FF2B5EF4-FFF2-40B4-BE49-F238E27FC236}">
                  <a16:creationId xmlns:a16="http://schemas.microsoft.com/office/drawing/2014/main" id="{22900D83-F896-D235-DF49-0F3585CD7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51" t="21699" r="31491" b="19083"/>
            <a:stretch>
              <a:fillRect/>
            </a:stretch>
          </p:blipFill>
          <p:spPr>
            <a:xfrm>
              <a:off x="2360704" y="4630240"/>
              <a:ext cx="1712929" cy="156053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F9B9E63-1741-FA7F-E242-31F5B04CB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820" y="4627308"/>
              <a:ext cx="1563465" cy="1563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2013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Main Idea: Parallel Rule Discovery by Sampling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E8D31BE9-1E97-D44F-9C1C-CBF977A39E79}"/>
              </a:ext>
            </a:extLst>
          </p:cNvPr>
          <p:cNvSpPr/>
          <p:nvPr/>
        </p:nvSpPr>
        <p:spPr>
          <a:xfrm>
            <a:off x="489392" y="1292033"/>
            <a:ext cx="1142917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6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Issue</a:t>
            </a:r>
            <a:r>
              <a:rPr lang="zh-CN" altLang="en-US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：</a:t>
            </a: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High computational cost in rule discovery</a:t>
            </a:r>
          </a:p>
          <a:p>
            <a:pPr marL="360045" indent="-360045">
              <a:spcBef>
                <a:spcPts val="6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Solution</a:t>
            </a:r>
            <a:r>
              <a:rPr lang="zh-CN" altLang="en-US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：</a:t>
            </a:r>
            <a:r>
              <a:rPr lang="en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Reduce data volume </a:t>
            </a:r>
            <a:r>
              <a:rPr lang="e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by sampling</a:t>
            </a:r>
            <a:r>
              <a:rPr lang="en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, to accelerate rule discovery</a:t>
            </a:r>
            <a:endParaRPr lang="zh-CN" altLang="en-US" sz="2800" b="1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0A8C31A-77E6-F740-9339-EA11E325E100}"/>
              </a:ext>
            </a:extLst>
          </p:cNvPr>
          <p:cNvGrpSpPr/>
          <p:nvPr/>
        </p:nvGrpSpPr>
        <p:grpSpPr>
          <a:xfrm>
            <a:off x="950605" y="2812759"/>
            <a:ext cx="10290790" cy="3444316"/>
            <a:chOff x="1082385" y="2765060"/>
            <a:chExt cx="10290790" cy="34443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圆角矩形 26">
                  <a:extLst>
                    <a:ext uri="{FF2B5EF4-FFF2-40B4-BE49-F238E27FC236}">
                      <a16:creationId xmlns:a16="http://schemas.microsoft.com/office/drawing/2014/main" id="{334BCBE5-5994-0643-8C23-9153EA56BDA2}"/>
                    </a:ext>
                  </a:extLst>
                </p:cNvPr>
                <p:cNvSpPr/>
                <p:nvPr/>
              </p:nvSpPr>
              <p:spPr>
                <a:xfrm>
                  <a:off x="3692030" y="3888780"/>
                  <a:ext cx="1760855" cy="65722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/>
                <a:lstStyle/>
                <a:p>
                  <a:pPr algn="ctr"/>
                  <a:r>
                    <a:rPr lang="en-US" altLang="zh-CN" sz="2200" dirty="0"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Relation </a:t>
                  </a:r>
                  <a14:m>
                    <m:oMath xmlns:m="http://schemas.openxmlformats.org/officeDocument/2006/math">
                      <m:r>
                        <a:rPr kumimoji="1" lang="en-US" altLang="zh-CN" sz="2200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</m:oMath>
                  </a14:m>
                  <a:endParaRPr lang="zh-CN" altLang="en-US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7" name="圆角矩形 26">
                  <a:extLst>
                    <a:ext uri="{FF2B5EF4-FFF2-40B4-BE49-F238E27FC236}">
                      <a16:creationId xmlns:a16="http://schemas.microsoft.com/office/drawing/2014/main" id="{334BCBE5-5994-0643-8C23-9153EA56BD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2030" y="3888780"/>
                  <a:ext cx="1760855" cy="657225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圆角矩形 28">
                  <a:extLst>
                    <a:ext uri="{FF2B5EF4-FFF2-40B4-BE49-F238E27FC236}">
                      <a16:creationId xmlns:a16="http://schemas.microsoft.com/office/drawing/2014/main" id="{5022C259-791D-6441-93FD-41FA1B38A629}"/>
                    </a:ext>
                  </a:extLst>
                </p:cNvPr>
                <p:cNvSpPr/>
                <p:nvPr/>
              </p:nvSpPr>
              <p:spPr>
                <a:xfrm>
                  <a:off x="6955074" y="3888780"/>
                  <a:ext cx="1760855" cy="65722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74000">
                      <a:schemeClr val="accent4">
                        <a:lumMod val="45000"/>
                        <a:lumOff val="55000"/>
                      </a:schemeClr>
                    </a:gs>
                    <a:gs pos="83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/>
                <a:lstStyle/>
                <a:p>
                  <a:pPr algn="ctr"/>
                  <a:r>
                    <a:rPr lang="en-US" altLang="zh-CN" sz="2200" dirty="0"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Sample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200" i="1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200" i="1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kumimoji="1" lang="en-US" altLang="zh-CN" sz="2200" i="1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endParaRPr lang="zh-CN" altLang="en-US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9" name="圆角矩形 28">
                  <a:extLst>
                    <a:ext uri="{FF2B5EF4-FFF2-40B4-BE49-F238E27FC236}">
                      <a16:creationId xmlns:a16="http://schemas.microsoft.com/office/drawing/2014/main" id="{5022C259-791D-6441-93FD-41FA1B38A6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5074" y="3888780"/>
                  <a:ext cx="1760855" cy="657225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右箭头 29">
              <a:extLst>
                <a:ext uri="{FF2B5EF4-FFF2-40B4-BE49-F238E27FC236}">
                  <a16:creationId xmlns:a16="http://schemas.microsoft.com/office/drawing/2014/main" id="{4A2ADD6E-C904-AE40-BD26-5907EFF45591}"/>
                </a:ext>
              </a:extLst>
            </p:cNvPr>
            <p:cNvSpPr/>
            <p:nvPr/>
          </p:nvSpPr>
          <p:spPr>
            <a:xfrm>
              <a:off x="8996777" y="4038652"/>
              <a:ext cx="816785" cy="301729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lang="zh-CN" altLang="en-US" sz="1400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31" name="直接箭头连接符 21">
              <a:extLst>
                <a:ext uri="{FF2B5EF4-FFF2-40B4-BE49-F238E27FC236}">
                  <a16:creationId xmlns:a16="http://schemas.microsoft.com/office/drawing/2014/main" id="{9B4EF1E6-1C1D-EF4A-90EA-A1E34C03BFAC}"/>
                </a:ext>
              </a:extLst>
            </p:cNvPr>
            <p:cNvCxnSpPr>
              <a:cxnSpLocks/>
              <a:stCxn id="27" idx="3"/>
              <a:endCxn id="29" idx="1"/>
            </p:cNvCxnSpPr>
            <p:nvPr/>
          </p:nvCxnSpPr>
          <p:spPr>
            <a:xfrm>
              <a:off x="5452884" y="4217392"/>
              <a:ext cx="1502189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headEnd type="none" w="med" len="med"/>
              <a:tailEnd type="arrow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50392E4-2D54-6643-8E35-D5D496C0F5A0}"/>
                </a:ext>
              </a:extLst>
            </p:cNvPr>
            <p:cNvSpPr txBox="1"/>
            <p:nvPr/>
          </p:nvSpPr>
          <p:spPr>
            <a:xfrm>
              <a:off x="5496266" y="3689651"/>
              <a:ext cx="1318384" cy="1055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2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 Sampling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22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Method</a:t>
              </a:r>
              <a:endParaRPr lang="zh-CN" altLang="en-US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上弧形箭头 32">
              <a:extLst>
                <a:ext uri="{FF2B5EF4-FFF2-40B4-BE49-F238E27FC236}">
                  <a16:creationId xmlns:a16="http://schemas.microsoft.com/office/drawing/2014/main" id="{F207AD9F-3C7B-DD42-A6DE-F2D47139F645}"/>
                </a:ext>
              </a:extLst>
            </p:cNvPr>
            <p:cNvSpPr/>
            <p:nvPr/>
          </p:nvSpPr>
          <p:spPr bwMode="auto">
            <a:xfrm flipH="1">
              <a:off x="1374098" y="4756355"/>
              <a:ext cx="9443804" cy="1453021"/>
            </a:xfrm>
            <a:prstGeom prst="curvedUpArrow">
              <a:avLst>
                <a:gd name="adj1" fmla="val 26195"/>
                <a:gd name="adj2" fmla="val 52992"/>
                <a:gd name="adj3" fmla="val 25583"/>
              </a:avLst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0C5C365-4BEA-974F-A3D9-DD0FA2837595}"/>
                </a:ext>
              </a:extLst>
            </p:cNvPr>
            <p:cNvSpPr txBox="1"/>
            <p:nvPr/>
          </p:nvSpPr>
          <p:spPr>
            <a:xfrm>
              <a:off x="3713470" y="5588662"/>
              <a:ext cx="50638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2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Whether missing rules? Precision? Recall?</a:t>
              </a:r>
              <a:endParaRPr kumimoji="1" lang="zh-CN" altLang="en-US" sz="22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C119C9A4-41CB-A941-9763-CBBE11B49FD6}"/>
                    </a:ext>
                  </a:extLst>
                </p:cNvPr>
                <p:cNvSpPr txBox="1"/>
                <p:nvPr/>
              </p:nvSpPr>
              <p:spPr>
                <a:xfrm>
                  <a:off x="8404071" y="2933836"/>
                  <a:ext cx="1904581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" altLang="zh-CN" sz="2200" dirty="0"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Drop constants from </a:t>
                  </a:r>
                  <a14:m>
                    <m:oMath xmlns:m="http://schemas.openxmlformats.org/officeDocument/2006/math">
                      <m:r>
                        <a:rPr kumimoji="1" lang="en-US" altLang="zh-CN" sz="22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</m:oMath>
                  </a14:m>
                  <a:r>
                    <a:rPr kumimoji="1" lang="en-US" altLang="zh-CN" sz="2200" dirty="0"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?</a:t>
                  </a:r>
                  <a:endParaRPr kumimoji="1" lang="zh-CN" altLang="en-US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C119C9A4-41CB-A941-9763-CBBE11B49F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4071" y="2933836"/>
                  <a:ext cx="1904581" cy="769441"/>
                </a:xfrm>
                <a:prstGeom prst="rect">
                  <a:avLst/>
                </a:prstGeom>
                <a:blipFill>
                  <a:blip r:embed="rId5"/>
                  <a:stretch>
                    <a:fillRect l="-4000" t="-4839" r="-4000" b="-1451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上弧形箭头 46">
              <a:extLst>
                <a:ext uri="{FF2B5EF4-FFF2-40B4-BE49-F238E27FC236}">
                  <a16:creationId xmlns:a16="http://schemas.microsoft.com/office/drawing/2014/main" id="{E316BD14-4820-2240-B044-EEA6E27F86EF}"/>
                </a:ext>
              </a:extLst>
            </p:cNvPr>
            <p:cNvSpPr/>
            <p:nvPr/>
          </p:nvSpPr>
          <p:spPr bwMode="auto">
            <a:xfrm flipV="1">
              <a:off x="7729929" y="2765060"/>
              <a:ext cx="3252867" cy="954760"/>
            </a:xfrm>
            <a:prstGeom prst="curvedUpArrow">
              <a:avLst>
                <a:gd name="adj1" fmla="val 21696"/>
                <a:gd name="adj2" fmla="val 56348"/>
                <a:gd name="adj3" fmla="val 26707"/>
              </a:avLst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圆柱形 39">
                  <a:extLst>
                    <a:ext uri="{FF2B5EF4-FFF2-40B4-BE49-F238E27FC236}">
                      <a16:creationId xmlns:a16="http://schemas.microsoft.com/office/drawing/2014/main" id="{9D30AFD3-B15D-7745-92ED-59C173665B58}"/>
                    </a:ext>
                  </a:extLst>
                </p:cNvPr>
                <p:cNvSpPr/>
                <p:nvPr/>
              </p:nvSpPr>
              <p:spPr>
                <a:xfrm>
                  <a:off x="10005175" y="3847094"/>
                  <a:ext cx="1368000" cy="720000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2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Rule Set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altLang="zh-CN" sz="2200" i="1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8" name="圆柱形 39">
                  <a:extLst>
                    <a:ext uri="{FF2B5EF4-FFF2-40B4-BE49-F238E27FC236}">
                      <a16:creationId xmlns:a16="http://schemas.microsoft.com/office/drawing/2014/main" id="{9D30AFD3-B15D-7745-92ED-59C173665B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5175" y="3847094"/>
                  <a:ext cx="1368000" cy="720000"/>
                </a:xfrm>
                <a:prstGeom prst="can">
                  <a:avLst/>
                </a:prstGeom>
                <a:blipFill>
                  <a:blip r:embed="rId6"/>
                  <a:stretch>
                    <a:fillRect t="-1724" b="-20690"/>
                  </a:stretch>
                </a:blip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圆柱形 39">
                  <a:extLst>
                    <a:ext uri="{FF2B5EF4-FFF2-40B4-BE49-F238E27FC236}">
                      <a16:creationId xmlns:a16="http://schemas.microsoft.com/office/drawing/2014/main" id="{B27FB59A-28A0-5748-8BD6-CE7928821353}"/>
                    </a:ext>
                  </a:extLst>
                </p:cNvPr>
                <p:cNvSpPr/>
                <p:nvPr/>
              </p:nvSpPr>
              <p:spPr>
                <a:xfrm>
                  <a:off x="1082385" y="3843798"/>
                  <a:ext cx="1368000" cy="720000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accent6">
                        <a:lumMod val="5000"/>
                        <a:lumOff val="95000"/>
                      </a:schemeClr>
                    </a:gs>
                    <a:gs pos="74000">
                      <a:schemeClr val="accent6">
                        <a:lumMod val="45000"/>
                        <a:lumOff val="55000"/>
                      </a:schemeClr>
                    </a:gs>
                    <a:gs pos="83000">
                      <a:schemeClr val="accent6">
                        <a:lumMod val="45000"/>
                        <a:lumOff val="55000"/>
                      </a:schemeClr>
                    </a:gs>
                    <a:gs pos="100000">
                      <a:schemeClr val="accent6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2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Rule Set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a14:m>
                  <a:endParaRPr lang="en-US" altLang="zh-CN" sz="2200" i="1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9" name="圆柱形 39">
                  <a:extLst>
                    <a:ext uri="{FF2B5EF4-FFF2-40B4-BE49-F238E27FC236}">
                      <a16:creationId xmlns:a16="http://schemas.microsoft.com/office/drawing/2014/main" id="{B27FB59A-28A0-5748-8BD6-CE79288213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2385" y="3843798"/>
                  <a:ext cx="1368000" cy="720000"/>
                </a:xfrm>
                <a:prstGeom prst="can">
                  <a:avLst/>
                </a:prstGeom>
                <a:blipFill>
                  <a:blip r:embed="rId7"/>
                  <a:stretch>
                    <a:fillRect l="-3670" b="-3390"/>
                  </a:stretch>
                </a:blip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右箭头 49">
              <a:extLst>
                <a:ext uri="{FF2B5EF4-FFF2-40B4-BE49-F238E27FC236}">
                  <a16:creationId xmlns:a16="http://schemas.microsoft.com/office/drawing/2014/main" id="{3DD298E0-BE0D-3A4B-8823-E979CED71CE9}"/>
                </a:ext>
              </a:extLst>
            </p:cNvPr>
            <p:cNvSpPr/>
            <p:nvPr/>
          </p:nvSpPr>
          <p:spPr>
            <a:xfrm rot="10800000">
              <a:off x="2590810" y="4038652"/>
              <a:ext cx="907035" cy="301729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lang="zh-CN" altLang="en-US" sz="1400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318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Framework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数据, 数据库自由图标的MichaelKirilovskiy">
            <a:extLst>
              <a:ext uri="{FF2B5EF4-FFF2-40B4-BE49-F238E27FC236}">
                <a16:creationId xmlns:a16="http://schemas.microsoft.com/office/drawing/2014/main" id="{F3E9F7DC-9AE9-494C-8215-A27C01470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257" y="4166738"/>
            <a:ext cx="731943" cy="77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CCCD35-5F0D-9145-A0A1-1CD5A9311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5102" y="3875967"/>
            <a:ext cx="350850" cy="112757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9793416-A780-4D4E-AB3E-E45BD3931D78}"/>
              </a:ext>
            </a:extLst>
          </p:cNvPr>
          <p:cNvGrpSpPr/>
          <p:nvPr/>
        </p:nvGrpSpPr>
        <p:grpSpPr>
          <a:xfrm>
            <a:off x="510677" y="2256290"/>
            <a:ext cx="992571" cy="1574750"/>
            <a:chOff x="-49994" y="2308492"/>
            <a:chExt cx="797757" cy="1463266"/>
          </a:xfrm>
        </p:grpSpPr>
        <p:pic>
          <p:nvPicPr>
            <p:cNvPr id="7" name="Picture 2" descr="数据大数据云数据图标图标免费下载-图标0mPUaUPUj-新图网">
              <a:extLst>
                <a:ext uri="{FF2B5EF4-FFF2-40B4-BE49-F238E27FC236}">
                  <a16:creationId xmlns:a16="http://schemas.microsoft.com/office/drawing/2014/main" id="{4C353C70-DEC8-EE4F-ABEC-E370F02FD8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7" t="5955" r="18705" b="7225"/>
            <a:stretch/>
          </p:blipFill>
          <p:spPr bwMode="auto">
            <a:xfrm>
              <a:off x="-49994" y="2308492"/>
              <a:ext cx="797757" cy="1073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044BE77A-8789-A145-8299-68DAFFBD2DC0}"/>
                    </a:ext>
                  </a:extLst>
                </p:cNvPr>
                <p:cNvSpPr/>
                <p:nvPr/>
              </p:nvSpPr>
              <p:spPr>
                <a:xfrm>
                  <a:off x="188808" y="3428573"/>
                  <a:ext cx="334205" cy="3431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oMath>
                    </m:oMathPara>
                  </a14:m>
                  <a:endPara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2" name="矩形 71">
                  <a:extLst>
                    <a:ext uri="{FF2B5EF4-FFF2-40B4-BE49-F238E27FC236}">
                      <a16:creationId xmlns:a16="http://schemas.microsoft.com/office/drawing/2014/main" id="{8D3314C8-5EA1-411A-94C2-A7A721771D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808" y="3428573"/>
                  <a:ext cx="334205" cy="34318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4C6019E9-0C50-184E-814A-6CC7B85E2999}"/>
              </a:ext>
            </a:extLst>
          </p:cNvPr>
          <p:cNvGrpSpPr/>
          <p:nvPr/>
        </p:nvGrpSpPr>
        <p:grpSpPr>
          <a:xfrm>
            <a:off x="1513835" y="2256290"/>
            <a:ext cx="2520838" cy="717674"/>
            <a:chOff x="1073653" y="2719032"/>
            <a:chExt cx="2026068" cy="666866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F48FEFA-A728-1949-8991-0FCE86828A94}"/>
                </a:ext>
              </a:extLst>
            </p:cNvPr>
            <p:cNvSpPr txBox="1"/>
            <p:nvPr/>
          </p:nvSpPr>
          <p:spPr>
            <a:xfrm>
              <a:off x="1073653" y="2719032"/>
              <a:ext cx="2026068" cy="65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k-round random walk sampling</a:t>
              </a:r>
              <a:endParaRPr lang="zh-CN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" name="直接箭头连接符 69">
              <a:extLst>
                <a:ext uri="{FF2B5EF4-FFF2-40B4-BE49-F238E27FC236}">
                  <a16:creationId xmlns:a16="http://schemas.microsoft.com/office/drawing/2014/main" id="{CF38CD4E-DFBB-F647-94D3-EB4234C1A5DF}"/>
                </a:ext>
              </a:extLst>
            </p:cNvPr>
            <p:cNvCxnSpPr>
              <a:cxnSpLocks/>
            </p:cNvCxnSpPr>
            <p:nvPr/>
          </p:nvCxnSpPr>
          <p:spPr>
            <a:xfrm>
              <a:off x="1219755" y="3375632"/>
              <a:ext cx="1781396" cy="1026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0E75CDA-33D7-634D-B922-AD181E0925B5}"/>
              </a:ext>
            </a:extLst>
          </p:cNvPr>
          <p:cNvGrpSpPr/>
          <p:nvPr/>
        </p:nvGrpSpPr>
        <p:grpSpPr>
          <a:xfrm>
            <a:off x="4107249" y="1600563"/>
            <a:ext cx="731944" cy="2883559"/>
            <a:chOff x="2840672" y="1699186"/>
            <a:chExt cx="588284" cy="2679418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C158969E-DABB-1F45-9497-28C703D3C373}"/>
                </a:ext>
              </a:extLst>
            </p:cNvPr>
            <p:cNvGrpSpPr/>
            <p:nvPr/>
          </p:nvGrpSpPr>
          <p:grpSpPr>
            <a:xfrm>
              <a:off x="2840673" y="1699186"/>
              <a:ext cx="588283" cy="770304"/>
              <a:chOff x="2840673" y="1699186"/>
              <a:chExt cx="588283" cy="770304"/>
            </a:xfrm>
          </p:grpSpPr>
          <p:pic>
            <p:nvPicPr>
              <p:cNvPr id="19" name="Picture 4" descr="数据, 数据库自由图标的MichaelKirilovskiy">
                <a:extLst>
                  <a:ext uri="{FF2B5EF4-FFF2-40B4-BE49-F238E27FC236}">
                    <a16:creationId xmlns:a16="http://schemas.microsoft.com/office/drawing/2014/main" id="{780E9F86-EE39-5746-AA84-A60608E484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0673" y="1747191"/>
                <a:ext cx="588283" cy="7222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矩形 19">
                    <a:extLst>
                      <a:ext uri="{FF2B5EF4-FFF2-40B4-BE49-F238E27FC236}">
                        <a16:creationId xmlns:a16="http://schemas.microsoft.com/office/drawing/2014/main" id="{6BCF76BB-ED98-3F4C-9BB3-BE56A6F0400B}"/>
                      </a:ext>
                    </a:extLst>
                  </p:cNvPr>
                  <p:cNvSpPr/>
                  <p:nvPr/>
                </p:nvSpPr>
                <p:spPr>
                  <a:xfrm>
                    <a:off x="2951385" y="1699186"/>
                    <a:ext cx="399912" cy="34318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8" name="矩形 67">
                    <a:extLst>
                      <a:ext uri="{FF2B5EF4-FFF2-40B4-BE49-F238E27FC236}">
                        <a16:creationId xmlns:a16="http://schemas.microsoft.com/office/drawing/2014/main" id="{B815210D-8CE4-4DD4-903C-39021238EFD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51385" y="1699186"/>
                    <a:ext cx="399912" cy="34318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AC6F8160-1DF0-5545-AF9F-CC88BC9F563D}"/>
                </a:ext>
              </a:extLst>
            </p:cNvPr>
            <p:cNvGrpSpPr/>
            <p:nvPr/>
          </p:nvGrpSpPr>
          <p:grpSpPr>
            <a:xfrm>
              <a:off x="2840672" y="2607236"/>
              <a:ext cx="588284" cy="770567"/>
              <a:chOff x="2840673" y="1698923"/>
              <a:chExt cx="588284" cy="770567"/>
            </a:xfrm>
          </p:grpSpPr>
          <p:pic>
            <p:nvPicPr>
              <p:cNvPr id="17" name="Picture 4" descr="数据, 数据库自由图标的MichaelKirilovskiy">
                <a:extLst>
                  <a:ext uri="{FF2B5EF4-FFF2-40B4-BE49-F238E27FC236}">
                    <a16:creationId xmlns:a16="http://schemas.microsoft.com/office/drawing/2014/main" id="{23C970FD-141B-C445-A989-2A07BF5307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0673" y="1747191"/>
                <a:ext cx="588284" cy="7222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矩形 17">
                    <a:extLst>
                      <a:ext uri="{FF2B5EF4-FFF2-40B4-BE49-F238E27FC236}">
                        <a16:creationId xmlns:a16="http://schemas.microsoft.com/office/drawing/2014/main" id="{959569F0-5FFD-484B-9FC8-220DFA2B3D3B}"/>
                      </a:ext>
                    </a:extLst>
                  </p:cNvPr>
                  <p:cNvSpPr/>
                  <p:nvPr/>
                </p:nvSpPr>
                <p:spPr>
                  <a:xfrm>
                    <a:off x="2947313" y="1698923"/>
                    <a:ext cx="404190" cy="34318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6" name="矩形 65">
                    <a:extLst>
                      <a:ext uri="{FF2B5EF4-FFF2-40B4-BE49-F238E27FC236}">
                        <a16:creationId xmlns:a16="http://schemas.microsoft.com/office/drawing/2014/main" id="{93CA6337-8BCD-4155-B2F5-4AB2F1EB124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47313" y="1698923"/>
                    <a:ext cx="404190" cy="34318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32489EB-22CE-A248-A4B0-1249FDD7ABF0}"/>
                </a:ext>
              </a:extLst>
            </p:cNvPr>
            <p:cNvSpPr txBox="1"/>
            <p:nvPr/>
          </p:nvSpPr>
          <p:spPr>
            <a:xfrm>
              <a:off x="3030637" y="3593282"/>
              <a:ext cx="395790" cy="36933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…</a:t>
              </a:r>
              <a:endParaRPr lang="zh-CN" altLang="en-US" sz="20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BDB39197-8AAE-214C-AA92-F64CB317384B}"/>
                    </a:ext>
                  </a:extLst>
                </p:cNvPr>
                <p:cNvSpPr/>
                <p:nvPr/>
              </p:nvSpPr>
              <p:spPr>
                <a:xfrm>
                  <a:off x="2940295" y="4035419"/>
                  <a:ext cx="412023" cy="3431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4" name="矩形 63">
                  <a:extLst>
                    <a:ext uri="{FF2B5EF4-FFF2-40B4-BE49-F238E27FC236}">
                      <a16:creationId xmlns:a16="http://schemas.microsoft.com/office/drawing/2014/main" id="{A880DC90-5EE9-4574-94FD-D79C540D10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0295" y="4035419"/>
                  <a:ext cx="412023" cy="34318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EDC30FE-1B6B-AE40-B650-24979A9FE257}"/>
              </a:ext>
            </a:extLst>
          </p:cNvPr>
          <p:cNvGrpSpPr/>
          <p:nvPr/>
        </p:nvGrpSpPr>
        <p:grpSpPr>
          <a:xfrm>
            <a:off x="5229943" y="2049205"/>
            <a:ext cx="1545843" cy="2459667"/>
            <a:chOff x="3743009" y="2116068"/>
            <a:chExt cx="1242436" cy="2285535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055E627A-43DE-3B49-891D-D8DFA2A1BBD5}"/>
                </a:ext>
              </a:extLst>
            </p:cNvPr>
            <p:cNvGrpSpPr/>
            <p:nvPr/>
          </p:nvGrpSpPr>
          <p:grpSpPr>
            <a:xfrm>
              <a:off x="3767205" y="2602210"/>
              <a:ext cx="1218240" cy="382230"/>
              <a:chOff x="3819182" y="2602210"/>
              <a:chExt cx="1218240" cy="382230"/>
            </a:xfrm>
          </p:grpSpPr>
          <p:cxnSp>
            <p:nvCxnSpPr>
              <p:cNvPr id="25" name="直接箭头连接符 57">
                <a:extLst>
                  <a:ext uri="{FF2B5EF4-FFF2-40B4-BE49-F238E27FC236}">
                    <a16:creationId xmlns:a16="http://schemas.microsoft.com/office/drawing/2014/main" id="{A4944D18-2751-BF48-B0C5-BD5E6FAFF8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9182" y="2971542"/>
                <a:ext cx="1161650" cy="12898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8243CB5-C76F-2B4C-B404-7B4D15CDCA0B}"/>
                  </a:ext>
                </a:extLst>
              </p:cNvPr>
              <p:cNvSpPr txBox="1"/>
              <p:nvPr/>
            </p:nvSpPr>
            <p:spPr>
              <a:xfrm>
                <a:off x="3840069" y="2602210"/>
                <a:ext cx="1197353" cy="371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discovery</a:t>
                </a:r>
                <a:endParaRPr lang="zh-CN" altLang="en-US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3" name="直接箭头连接符 55">
              <a:extLst>
                <a:ext uri="{FF2B5EF4-FFF2-40B4-BE49-F238E27FC236}">
                  <a16:creationId xmlns:a16="http://schemas.microsoft.com/office/drawing/2014/main" id="{F9BB2A33-1FF7-844F-B89F-7000753AE1BF}"/>
                </a:ext>
              </a:extLst>
            </p:cNvPr>
            <p:cNvCxnSpPr>
              <a:cxnSpLocks/>
            </p:cNvCxnSpPr>
            <p:nvPr/>
          </p:nvCxnSpPr>
          <p:spPr>
            <a:xfrm>
              <a:off x="3765937" y="2116068"/>
              <a:ext cx="1161650" cy="12898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56">
              <a:extLst>
                <a:ext uri="{FF2B5EF4-FFF2-40B4-BE49-F238E27FC236}">
                  <a16:creationId xmlns:a16="http://schemas.microsoft.com/office/drawing/2014/main" id="{A9DDC5EB-A98A-5E46-A510-AF08C696FE23}"/>
                </a:ext>
              </a:extLst>
            </p:cNvPr>
            <p:cNvCxnSpPr>
              <a:cxnSpLocks/>
            </p:cNvCxnSpPr>
            <p:nvPr/>
          </p:nvCxnSpPr>
          <p:spPr>
            <a:xfrm>
              <a:off x="3743009" y="4388705"/>
              <a:ext cx="1161650" cy="12898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06F066C-705D-624B-8F65-3D6A8D9E9593}"/>
              </a:ext>
            </a:extLst>
          </p:cNvPr>
          <p:cNvGrpSpPr/>
          <p:nvPr/>
        </p:nvGrpSpPr>
        <p:grpSpPr>
          <a:xfrm>
            <a:off x="7087056" y="1810116"/>
            <a:ext cx="1106063" cy="3071682"/>
            <a:chOff x="5220321" y="1850433"/>
            <a:chExt cx="888974" cy="28542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圆柱形 50">
                  <a:extLst>
                    <a:ext uri="{FF2B5EF4-FFF2-40B4-BE49-F238E27FC236}">
                      <a16:creationId xmlns:a16="http://schemas.microsoft.com/office/drawing/2014/main" id="{5E2A017D-A95C-CB43-B79E-E3EF78BD911A}"/>
                    </a:ext>
                  </a:extLst>
                </p:cNvPr>
                <p:cNvSpPr/>
                <p:nvPr/>
              </p:nvSpPr>
              <p:spPr>
                <a:xfrm>
                  <a:off x="5220321" y="2723458"/>
                  <a:ext cx="888974" cy="606107"/>
                </a:xfrm>
                <a:prstGeom prst="can">
                  <a:avLst/>
                </a:prstGeom>
                <a:solidFill>
                  <a:schemeClr val="accent1">
                    <a:lumMod val="75000"/>
                    <a:alpha val="7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l-GR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altLang="zh-CN" sz="2000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1" name="圆柱形 50">
                  <a:extLst>
                    <a:ext uri="{FF2B5EF4-FFF2-40B4-BE49-F238E27FC236}">
                      <a16:creationId xmlns:a16="http://schemas.microsoft.com/office/drawing/2014/main" id="{702C252C-799F-4ECF-91E3-C2A838AB78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321" y="2723458"/>
                  <a:ext cx="888974" cy="606107"/>
                </a:xfrm>
                <a:prstGeom prst="can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圆柱形 51">
                  <a:extLst>
                    <a:ext uri="{FF2B5EF4-FFF2-40B4-BE49-F238E27FC236}">
                      <a16:creationId xmlns:a16="http://schemas.microsoft.com/office/drawing/2014/main" id="{4354B7C1-47FE-BF4B-AB79-418B6FB69588}"/>
                    </a:ext>
                  </a:extLst>
                </p:cNvPr>
                <p:cNvSpPr/>
                <p:nvPr/>
              </p:nvSpPr>
              <p:spPr>
                <a:xfrm>
                  <a:off x="5220321" y="1850433"/>
                  <a:ext cx="888974" cy="606107"/>
                </a:xfrm>
                <a:prstGeom prst="can">
                  <a:avLst/>
                </a:prstGeom>
                <a:solidFill>
                  <a:schemeClr val="accent1">
                    <a:lumMod val="75000"/>
                    <a:alpha val="7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altLang="zh-CN" sz="2000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2" name="圆柱形 51">
                  <a:extLst>
                    <a:ext uri="{FF2B5EF4-FFF2-40B4-BE49-F238E27FC236}">
                      <a16:creationId xmlns:a16="http://schemas.microsoft.com/office/drawing/2014/main" id="{68638552-C385-480A-A57F-7F0193BEEF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321" y="1850433"/>
                  <a:ext cx="888974" cy="606107"/>
                </a:xfrm>
                <a:prstGeom prst="can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圆柱形 52">
                  <a:extLst>
                    <a:ext uri="{FF2B5EF4-FFF2-40B4-BE49-F238E27FC236}">
                      <a16:creationId xmlns:a16="http://schemas.microsoft.com/office/drawing/2014/main" id="{713FCDEE-71D6-0442-B80D-4B36461338C0}"/>
                    </a:ext>
                  </a:extLst>
                </p:cNvPr>
                <p:cNvSpPr/>
                <p:nvPr/>
              </p:nvSpPr>
              <p:spPr>
                <a:xfrm>
                  <a:off x="5220321" y="4098549"/>
                  <a:ext cx="888974" cy="606107"/>
                </a:xfrm>
                <a:prstGeom prst="can">
                  <a:avLst/>
                </a:prstGeom>
                <a:solidFill>
                  <a:schemeClr val="accent1">
                    <a:lumMod val="75000"/>
                    <a:alpha val="7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k</m:t>
                            </m:r>
                          </m:sub>
                        </m:sSub>
                      </m:oMath>
                    </m:oMathPara>
                  </a14:m>
                  <a:endParaRPr lang="en-US" altLang="zh-CN" sz="2000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3" name="圆柱形 52">
                  <a:extLst>
                    <a:ext uri="{FF2B5EF4-FFF2-40B4-BE49-F238E27FC236}">
                      <a16:creationId xmlns:a16="http://schemas.microsoft.com/office/drawing/2014/main" id="{419B2C3A-DD8A-4C53-9B88-466A7364EA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321" y="4098549"/>
                  <a:ext cx="888974" cy="606107"/>
                </a:xfrm>
                <a:prstGeom prst="can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DC22FDA-744C-0645-A009-09851039BC40}"/>
                </a:ext>
              </a:extLst>
            </p:cNvPr>
            <p:cNvSpPr txBox="1"/>
            <p:nvPr/>
          </p:nvSpPr>
          <p:spPr>
            <a:xfrm>
              <a:off x="5603536" y="3581243"/>
              <a:ext cx="395790" cy="56007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…</a:t>
              </a:r>
              <a:endParaRPr lang="zh-CN" altLang="en-US" sz="20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圆柱形 39">
                <a:extLst>
                  <a:ext uri="{FF2B5EF4-FFF2-40B4-BE49-F238E27FC236}">
                    <a16:creationId xmlns:a16="http://schemas.microsoft.com/office/drawing/2014/main" id="{AB73DD68-F823-814D-8DBA-78E481CBD791}"/>
                  </a:ext>
                </a:extLst>
              </p:cNvPr>
              <p:cNvSpPr/>
              <p:nvPr/>
            </p:nvSpPr>
            <p:spPr>
              <a:xfrm>
                <a:off x="9732620" y="2941187"/>
                <a:ext cx="1106063" cy="652285"/>
              </a:xfrm>
              <a:prstGeom prst="can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altLang="zh-CN" sz="2000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圆柱形 39">
                <a:extLst>
                  <a:ext uri="{FF2B5EF4-FFF2-40B4-BE49-F238E27FC236}">
                    <a16:creationId xmlns:a16="http://schemas.microsoft.com/office/drawing/2014/main" id="{AB73DD68-F823-814D-8DBA-78E481CBD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620" y="2941187"/>
                <a:ext cx="1106063" cy="652285"/>
              </a:xfrm>
              <a:prstGeom prst="can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40">
            <a:extLst>
              <a:ext uri="{FF2B5EF4-FFF2-40B4-BE49-F238E27FC236}">
                <a16:creationId xmlns:a16="http://schemas.microsoft.com/office/drawing/2014/main" id="{43C24BBC-326A-6345-B9CE-89CB8D8439DB}"/>
              </a:ext>
            </a:extLst>
          </p:cNvPr>
          <p:cNvCxnSpPr>
            <a:cxnSpLocks/>
          </p:cNvCxnSpPr>
          <p:nvPr/>
        </p:nvCxnSpPr>
        <p:spPr>
          <a:xfrm>
            <a:off x="1196690" y="3893825"/>
            <a:ext cx="3472983" cy="186495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DD2A5D07-262C-0241-B540-0A2B2E9EFB80}"/>
              </a:ext>
            </a:extLst>
          </p:cNvPr>
          <p:cNvSpPr/>
          <p:nvPr/>
        </p:nvSpPr>
        <p:spPr>
          <a:xfrm rot="1714332">
            <a:off x="1423801" y="4694474"/>
            <a:ext cx="2205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rule discovery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圆柱形 42">
                <a:extLst>
                  <a:ext uri="{FF2B5EF4-FFF2-40B4-BE49-F238E27FC236}">
                    <a16:creationId xmlns:a16="http://schemas.microsoft.com/office/drawing/2014/main" id="{D74EB388-D10E-ED40-BB94-B673BC82F501}"/>
                  </a:ext>
                </a:extLst>
              </p:cNvPr>
              <p:cNvSpPr/>
              <p:nvPr/>
            </p:nvSpPr>
            <p:spPr>
              <a:xfrm>
                <a:off x="4889795" y="5533311"/>
                <a:ext cx="1106063" cy="652285"/>
              </a:xfrm>
              <a:prstGeom prst="ca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Σ</m:t>
                      </m:r>
                    </m:oMath>
                  </m:oMathPara>
                </a14:m>
                <a:endParaRPr lang="en-US" altLang="zh-CN" sz="2000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6" name="圆柱形 42">
                <a:extLst>
                  <a:ext uri="{FF2B5EF4-FFF2-40B4-BE49-F238E27FC236}">
                    <a16:creationId xmlns:a16="http://schemas.microsoft.com/office/drawing/2014/main" id="{D74EB388-D10E-ED40-BB94-B673BC82F5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795" y="5533311"/>
                <a:ext cx="1106063" cy="652285"/>
              </a:xfrm>
              <a:prstGeom prst="can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组合 36">
            <a:extLst>
              <a:ext uri="{FF2B5EF4-FFF2-40B4-BE49-F238E27FC236}">
                <a16:creationId xmlns:a16="http://schemas.microsoft.com/office/drawing/2014/main" id="{4F0D2C0C-5896-9C4F-85D2-FA2690B2B859}"/>
              </a:ext>
            </a:extLst>
          </p:cNvPr>
          <p:cNvGrpSpPr/>
          <p:nvPr/>
        </p:nvGrpSpPr>
        <p:grpSpPr>
          <a:xfrm>
            <a:off x="8374886" y="2108203"/>
            <a:ext cx="1569904" cy="2415582"/>
            <a:chOff x="6270693" y="2170889"/>
            <a:chExt cx="1261776" cy="2244571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B516822E-5B7C-7C43-8F8C-2DD616BDC8C6}"/>
                </a:ext>
              </a:extLst>
            </p:cNvPr>
            <p:cNvGrpSpPr/>
            <p:nvPr/>
          </p:nvGrpSpPr>
          <p:grpSpPr>
            <a:xfrm>
              <a:off x="6395856" y="2170889"/>
              <a:ext cx="966084" cy="2244571"/>
              <a:chOff x="6395856" y="2170889"/>
              <a:chExt cx="966084" cy="2244571"/>
            </a:xfrm>
          </p:grpSpPr>
          <p:cxnSp>
            <p:nvCxnSpPr>
              <p:cNvPr id="41" name="直接箭头连接符 47">
                <a:extLst>
                  <a:ext uri="{FF2B5EF4-FFF2-40B4-BE49-F238E27FC236}">
                    <a16:creationId xmlns:a16="http://schemas.microsoft.com/office/drawing/2014/main" id="{2679D02F-E1B3-6C4B-9A7F-DFFF35EDEB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2029" y="2170889"/>
                <a:ext cx="959911" cy="615987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箭头连接符 48">
                <a:extLst>
                  <a:ext uri="{FF2B5EF4-FFF2-40B4-BE49-F238E27FC236}">
                    <a16:creationId xmlns:a16="http://schemas.microsoft.com/office/drawing/2014/main" id="{7A1DA85A-DB96-4B4C-ABCE-A47D29EF60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95856" y="3640038"/>
                <a:ext cx="966084" cy="775422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B81D0C31-3DB5-8B4F-BC93-88E0ADBD0098}"/>
                  </a:ext>
                </a:extLst>
              </p:cNvPr>
              <p:cNvSpPr txBox="1"/>
              <p:nvPr/>
            </p:nvSpPr>
            <p:spPr>
              <a:xfrm>
                <a:off x="6729329" y="3062328"/>
                <a:ext cx="395790" cy="56007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…</a:t>
                </a:r>
                <a:endParaRPr lang="zh-CN" altLang="en-US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DB50E7B4-A90C-674E-939D-8462EA31C5BA}"/>
                </a:ext>
              </a:extLst>
            </p:cNvPr>
            <p:cNvSpPr txBox="1"/>
            <p:nvPr/>
          </p:nvSpPr>
          <p:spPr>
            <a:xfrm rot="1785144">
              <a:off x="6349496" y="2171066"/>
              <a:ext cx="1182973" cy="65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constant</a:t>
              </a:r>
            </a:p>
            <a:p>
              <a:r>
                <a:rPr lang="en-US" altLang="zh-CN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recovery</a:t>
              </a:r>
              <a:endParaRPr lang="zh-CN" altLang="en-US" sz="20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8B4CBEB5-F5C6-CB46-848C-0F9EF946A815}"/>
                </a:ext>
              </a:extLst>
            </p:cNvPr>
            <p:cNvSpPr txBox="1"/>
            <p:nvPr/>
          </p:nvSpPr>
          <p:spPr>
            <a:xfrm rot="19473690">
              <a:off x="6270693" y="3681117"/>
              <a:ext cx="1182973" cy="65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constant</a:t>
              </a:r>
            </a:p>
            <a:p>
              <a:r>
                <a:rPr lang="en-US" altLang="zh-CN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recovery</a:t>
              </a:r>
              <a:endParaRPr lang="zh-CN" altLang="en-US" sz="20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4E86D001-6EF3-1C4F-98FA-832DAF7A685A}"/>
              </a:ext>
            </a:extLst>
          </p:cNvPr>
          <p:cNvSpPr txBox="1"/>
          <p:nvPr/>
        </p:nvSpPr>
        <p:spPr>
          <a:xfrm>
            <a:off x="5243728" y="4106535"/>
            <a:ext cx="1489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discovery</a:t>
            </a:r>
            <a:endParaRPr lang="zh-CN" altLang="en-US" sz="2000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9D29D268-6E84-9944-847D-A5E450639191}"/>
              </a:ext>
            </a:extLst>
          </p:cNvPr>
          <p:cNvSpPr txBox="1"/>
          <p:nvPr/>
        </p:nvSpPr>
        <p:spPr>
          <a:xfrm>
            <a:off x="5321060" y="1665615"/>
            <a:ext cx="1489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discovery</a:t>
            </a:r>
            <a:endParaRPr lang="zh-CN" altLang="en-US" sz="2000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020455C6-4EED-1243-ADB7-7D92D27C0D08}"/>
              </a:ext>
            </a:extLst>
          </p:cNvPr>
          <p:cNvGrpSpPr/>
          <p:nvPr/>
        </p:nvGrpSpPr>
        <p:grpSpPr>
          <a:xfrm>
            <a:off x="5944906" y="3602508"/>
            <a:ext cx="5306053" cy="2819470"/>
            <a:chOff x="6155218" y="3547644"/>
            <a:chExt cx="5306053" cy="2819470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B188572D-2974-304E-A033-53087939AC51}"/>
                </a:ext>
              </a:extLst>
            </p:cNvPr>
            <p:cNvGrpSpPr/>
            <p:nvPr/>
          </p:nvGrpSpPr>
          <p:grpSpPr>
            <a:xfrm>
              <a:off x="6155218" y="3547644"/>
              <a:ext cx="5306053" cy="2819470"/>
              <a:chOff x="4948870" y="3435747"/>
              <a:chExt cx="4264623" cy="2619866"/>
            </a:xfrm>
          </p:grpSpPr>
          <p:sp>
            <p:nvSpPr>
              <p:cNvPr id="50" name="上弧形箭头 8">
                <a:extLst>
                  <a:ext uri="{FF2B5EF4-FFF2-40B4-BE49-F238E27FC236}">
                    <a16:creationId xmlns:a16="http://schemas.microsoft.com/office/drawing/2014/main" id="{16023A2F-C0F4-6041-A5E4-3F535A5C390D}"/>
                  </a:ext>
                </a:extLst>
              </p:cNvPr>
              <p:cNvSpPr/>
              <p:nvPr/>
            </p:nvSpPr>
            <p:spPr>
              <a:xfrm rot="9190872">
                <a:off x="4948870" y="4632268"/>
                <a:ext cx="4264623" cy="1136244"/>
              </a:xfrm>
              <a:prstGeom prst="curvedDownArrow">
                <a:avLst>
                  <a:gd name="adj1" fmla="val 18518"/>
                  <a:gd name="adj2" fmla="val 50000"/>
                  <a:gd name="adj3" fmla="val 25000"/>
                </a:avLst>
              </a:prstGeom>
              <a:solidFill>
                <a:srgbClr val="FED971"/>
              </a:solidFill>
              <a:ln>
                <a:solidFill>
                  <a:srgbClr val="F6F9E9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/>
              <a:lstStyle/>
              <a:p>
                <a:pPr algn="ctr"/>
                <a:endParaRPr lang="zh-CN" alt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554C98F4-EBBD-8B4D-84B0-56C8F05EB5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4167"/>
              <a:stretch/>
            </p:blipFill>
            <p:spPr>
              <a:xfrm rot="18195034" flipH="1">
                <a:off x="6913035" y="4414032"/>
                <a:ext cx="2619866" cy="663295"/>
              </a:xfrm>
              <a:prstGeom prst="rect">
                <a:avLst/>
              </a:prstGeom>
            </p:spPr>
          </p:pic>
        </p:grp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A09C57F8-F0EA-2E40-8000-C872B001DA52}"/>
                </a:ext>
              </a:extLst>
            </p:cNvPr>
            <p:cNvSpPr txBox="1"/>
            <p:nvPr/>
          </p:nvSpPr>
          <p:spPr>
            <a:xfrm rot="19722955">
              <a:off x="8914764" y="5860354"/>
              <a:ext cx="12190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0463C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recall ?</a:t>
              </a:r>
              <a:endParaRPr lang="zh-CN" altLang="en-US" sz="2000" b="1" dirty="0">
                <a:solidFill>
                  <a:srgbClr val="0463C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90D43666-3630-CB4C-8122-06B0045D906E}"/>
                </a:ext>
              </a:extLst>
            </p:cNvPr>
            <p:cNvSpPr txBox="1"/>
            <p:nvPr/>
          </p:nvSpPr>
          <p:spPr>
            <a:xfrm rot="19714137">
              <a:off x="8429213" y="5392541"/>
              <a:ext cx="1619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0463C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precision ?</a:t>
              </a:r>
              <a:endParaRPr lang="zh-CN" altLang="en-US" sz="2000" b="1" dirty="0">
                <a:solidFill>
                  <a:srgbClr val="0463C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A29627F8-8B24-CC49-9DEE-AD617DF83CFA}"/>
              </a:ext>
            </a:extLst>
          </p:cNvPr>
          <p:cNvSpPr txBox="1"/>
          <p:nvPr/>
        </p:nvSpPr>
        <p:spPr>
          <a:xfrm>
            <a:off x="5879782" y="3646292"/>
            <a:ext cx="492443" cy="3974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…</a:t>
            </a:r>
            <a:endParaRPr lang="zh-CN" altLang="en-US" sz="2000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3" name="对话气泡: 矩形 83">
            <a:extLst>
              <a:ext uri="{FF2B5EF4-FFF2-40B4-BE49-F238E27FC236}">
                <a16:creationId xmlns:a16="http://schemas.microsoft.com/office/drawing/2014/main" id="{C0EA555E-1471-F942-8FEF-3F4882F9E8BA}"/>
              </a:ext>
            </a:extLst>
          </p:cNvPr>
          <p:cNvSpPr/>
          <p:nvPr/>
        </p:nvSpPr>
        <p:spPr>
          <a:xfrm>
            <a:off x="9871937" y="1411054"/>
            <a:ext cx="2142999" cy="1041795"/>
          </a:xfrm>
          <a:prstGeom prst="wedgeRectCallout">
            <a:avLst>
              <a:gd name="adj1" fmla="val -69663"/>
              <a:gd name="adj2" fmla="val 25222"/>
            </a:avLst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tx1">
                <a:lumMod val="50000"/>
                <a:lumOff val="50000"/>
                <a:alpha val="79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Optimization Strategies/2: </a:t>
            </a:r>
            <a:r>
              <a:rPr lang="en-US" altLang="zh-CN" sz="2000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 recovery</a:t>
            </a:r>
          </a:p>
        </p:txBody>
      </p:sp>
      <p:sp>
        <p:nvSpPr>
          <p:cNvPr id="54" name="对话气泡: 矩形 84">
            <a:extLst>
              <a:ext uri="{FF2B5EF4-FFF2-40B4-BE49-F238E27FC236}">
                <a16:creationId xmlns:a16="http://schemas.microsoft.com/office/drawing/2014/main" id="{FB421959-EE1C-9645-B8D6-6159BB3DA713}"/>
              </a:ext>
            </a:extLst>
          </p:cNvPr>
          <p:cNvSpPr/>
          <p:nvPr/>
        </p:nvSpPr>
        <p:spPr>
          <a:xfrm>
            <a:off x="4762768" y="246851"/>
            <a:ext cx="2634592" cy="1073565"/>
          </a:xfrm>
          <a:prstGeom prst="wedgeRectCallout">
            <a:avLst>
              <a:gd name="adj1" fmla="val -11125"/>
              <a:gd name="adj2" fmla="val 77913"/>
            </a:avLst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tx1">
                <a:lumMod val="50000"/>
                <a:lumOff val="50000"/>
                <a:alpha val="79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Optimization Strategies/1: </a:t>
            </a:r>
            <a:r>
              <a:rPr lang="en-US" altLang="zh-CN" sz="2000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 predicate correlation</a:t>
            </a:r>
          </a:p>
        </p:txBody>
      </p:sp>
      <p:sp>
        <p:nvSpPr>
          <p:cNvPr id="55" name="对话气泡: 矩形 85">
            <a:extLst>
              <a:ext uri="{FF2B5EF4-FFF2-40B4-BE49-F238E27FC236}">
                <a16:creationId xmlns:a16="http://schemas.microsoft.com/office/drawing/2014/main" id="{EF7BC743-FD50-C44E-91DE-0CA31BA5C5A8}"/>
              </a:ext>
            </a:extLst>
          </p:cNvPr>
          <p:cNvSpPr/>
          <p:nvPr/>
        </p:nvSpPr>
        <p:spPr>
          <a:xfrm>
            <a:off x="1623792" y="1341130"/>
            <a:ext cx="1863732" cy="699759"/>
          </a:xfrm>
          <a:prstGeom prst="wedgeRectCallout">
            <a:avLst>
              <a:gd name="adj1" fmla="val 16008"/>
              <a:gd name="adj2" fmla="val 86343"/>
            </a:avLst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tx1">
                <a:lumMod val="50000"/>
                <a:lumOff val="50000"/>
                <a:alpha val="79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Sampling approaches</a:t>
            </a:r>
            <a:endParaRPr lang="en-US" altLang="zh-CN" sz="2000" dirty="0">
              <a:solidFill>
                <a:srgbClr val="04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对话气泡: 矩形 86">
            <a:extLst>
              <a:ext uri="{FF2B5EF4-FFF2-40B4-BE49-F238E27FC236}">
                <a16:creationId xmlns:a16="http://schemas.microsoft.com/office/drawing/2014/main" id="{EC082A66-8B89-9D49-988A-B2863C00F0EB}"/>
              </a:ext>
            </a:extLst>
          </p:cNvPr>
          <p:cNvSpPr/>
          <p:nvPr/>
        </p:nvSpPr>
        <p:spPr>
          <a:xfrm>
            <a:off x="2244729" y="3646428"/>
            <a:ext cx="1510005" cy="696971"/>
          </a:xfrm>
          <a:prstGeom prst="wedgeRectCallout">
            <a:avLst>
              <a:gd name="adj1" fmla="val 12969"/>
              <a:gd name="adj2" fmla="val -79682"/>
            </a:avLst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tx1">
                <a:lumMod val="50000"/>
                <a:lumOff val="50000"/>
                <a:alpha val="79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Theoretical Analysis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17CC7E6B-9655-B14A-BCD2-3444DA83B6B6}"/>
              </a:ext>
            </a:extLst>
          </p:cNvPr>
          <p:cNvSpPr txBox="1"/>
          <p:nvPr/>
        </p:nvSpPr>
        <p:spPr>
          <a:xfrm>
            <a:off x="1563599" y="3086408"/>
            <a:ext cx="2520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BFS sampling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8" name="直线连接符 57">
            <a:extLst>
              <a:ext uri="{FF2B5EF4-FFF2-40B4-BE49-F238E27FC236}">
                <a16:creationId xmlns:a16="http://schemas.microsoft.com/office/drawing/2014/main" id="{5068DD05-AFD9-0540-B132-8C5C9AD73000}"/>
              </a:ext>
            </a:extLst>
          </p:cNvPr>
          <p:cNvCxnSpPr>
            <a:cxnSpLocks/>
          </p:cNvCxnSpPr>
          <p:nvPr/>
        </p:nvCxnSpPr>
        <p:spPr>
          <a:xfrm>
            <a:off x="4480560" y="100584"/>
            <a:ext cx="0" cy="6665976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线连接符 58">
            <a:extLst>
              <a:ext uri="{FF2B5EF4-FFF2-40B4-BE49-F238E27FC236}">
                <a16:creationId xmlns:a16="http://schemas.microsoft.com/office/drawing/2014/main" id="{06E093E1-3E8B-CB43-8912-39DE06DEE89E}"/>
              </a:ext>
            </a:extLst>
          </p:cNvPr>
          <p:cNvCxnSpPr>
            <a:cxnSpLocks/>
          </p:cNvCxnSpPr>
          <p:nvPr/>
        </p:nvCxnSpPr>
        <p:spPr>
          <a:xfrm>
            <a:off x="7659624" y="96012"/>
            <a:ext cx="0" cy="6665976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3489EA6F-523D-2840-9803-9338E40D1B83}"/>
              </a:ext>
            </a:extLst>
          </p:cNvPr>
          <p:cNvSpPr txBox="1"/>
          <p:nvPr/>
        </p:nvSpPr>
        <p:spPr>
          <a:xfrm>
            <a:off x="1763478" y="6473606"/>
            <a:ext cx="96250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C00000"/>
                </a:solidFill>
              </a:rPr>
              <a:t>Step 1</a:t>
            </a:r>
            <a:endParaRPr kumimoji="1"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17184C1A-07C1-A64E-8135-78B7AD3F8BE2}"/>
              </a:ext>
            </a:extLst>
          </p:cNvPr>
          <p:cNvSpPr txBox="1"/>
          <p:nvPr/>
        </p:nvSpPr>
        <p:spPr>
          <a:xfrm>
            <a:off x="5578974" y="6470380"/>
            <a:ext cx="96250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C00000"/>
                </a:solidFill>
              </a:rPr>
              <a:t>Step 2</a:t>
            </a:r>
            <a:endParaRPr kumimoji="1"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8CAFC690-5B3A-6443-93C9-2C2F74642B8F}"/>
              </a:ext>
            </a:extLst>
          </p:cNvPr>
          <p:cNvSpPr txBox="1"/>
          <p:nvPr/>
        </p:nvSpPr>
        <p:spPr>
          <a:xfrm>
            <a:off x="8727610" y="6470380"/>
            <a:ext cx="96250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C00000"/>
                </a:solidFill>
              </a:rPr>
              <a:t>Step 3</a:t>
            </a:r>
            <a:endParaRPr kumimoji="1"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1">
            <a:extLst>
              <a:ext uri="{FF2B5EF4-FFF2-40B4-BE49-F238E27FC236}">
                <a16:creationId xmlns:a16="http://schemas.microsoft.com/office/drawing/2014/main" id="{99386BAA-AA1F-4B3C-8708-862DD466284D}"/>
              </a:ext>
            </a:extLst>
          </p:cNvPr>
          <p:cNvSpPr txBox="1">
            <a:spLocks/>
          </p:cNvSpPr>
          <p:nvPr/>
        </p:nvSpPr>
        <p:spPr>
          <a:xfrm>
            <a:off x="0" y="24418"/>
            <a:ext cx="12192000" cy="1010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1: Sampling Approaches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圆角矩形标注 42">
            <a:extLst>
              <a:ext uri="{FF2B5EF4-FFF2-40B4-BE49-F238E27FC236}">
                <a16:creationId xmlns:a16="http://schemas.microsoft.com/office/drawing/2014/main" id="{1E2D70DA-FEAC-484B-B4C4-4E8CA9D1C073}"/>
              </a:ext>
            </a:extLst>
          </p:cNvPr>
          <p:cNvSpPr/>
          <p:nvPr/>
        </p:nvSpPr>
        <p:spPr>
          <a:xfrm>
            <a:off x="9774244" y="1927167"/>
            <a:ext cx="1620363" cy="704667"/>
          </a:xfrm>
          <a:prstGeom prst="wedgeRoundRectCallout">
            <a:avLst>
              <a:gd name="adj1" fmla="val -67729"/>
              <a:gd name="adj2" fmla="val -1664"/>
              <a:gd name="adj3" fmla="val 16667"/>
            </a:avLst>
          </a:prstGeom>
          <a:solidFill>
            <a:srgbClr val="FFC000">
              <a:alpha val="70000"/>
            </a:srgbClr>
          </a:solidFill>
          <a:ln>
            <a:solidFill>
              <a:schemeClr val="accent4">
                <a:lumMod val="75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 bias</a:t>
            </a:r>
            <a:endParaRPr lang="zh-CN" alt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圆角矩形标注 44">
            <a:extLst>
              <a:ext uri="{FF2B5EF4-FFF2-40B4-BE49-F238E27FC236}">
                <a16:creationId xmlns:a16="http://schemas.microsoft.com/office/drawing/2014/main" id="{ADCD2205-D3A6-9E4F-B4BF-6B08EBBC9209}"/>
              </a:ext>
            </a:extLst>
          </p:cNvPr>
          <p:cNvSpPr/>
          <p:nvPr/>
        </p:nvSpPr>
        <p:spPr>
          <a:xfrm>
            <a:off x="8139242" y="4484778"/>
            <a:ext cx="3712464" cy="1814823"/>
          </a:xfrm>
          <a:prstGeom prst="wedgeRoundRectCallout">
            <a:avLst>
              <a:gd name="adj1" fmla="val -59020"/>
              <a:gd name="adj2" fmla="val -8980"/>
              <a:gd name="adj3" fmla="val 16667"/>
            </a:avLst>
          </a:prstGeom>
          <a:solidFill>
            <a:srgbClr val="FFC000">
              <a:alpha val="70000"/>
            </a:srgbClr>
          </a:solidFill>
          <a:ln>
            <a:solidFill>
              <a:schemeClr val="accent4">
                <a:lumMod val="75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 NOT construct real G!</a:t>
            </a:r>
          </a:p>
          <a:p>
            <a:pPr algn="ctr">
              <a:spcBef>
                <a:spcPts val="600"/>
              </a:spcBef>
            </a:pPr>
            <a:r>
              <a:rPr lang="en-US" altLang="zh-CN" sz="22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 position list indexes (PLIs) to retrieve tuples and obtain sample data.</a:t>
            </a:r>
            <a:endParaRPr lang="zh-CN" altLang="en-US" sz="2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D7AEEAA9-A2D8-BD44-B365-42F234CB8809}"/>
                  </a:ext>
                </a:extLst>
              </p:cNvPr>
              <p:cNvSpPr txBox="1"/>
              <p:nvPr/>
            </p:nvSpPr>
            <p:spPr>
              <a:xfrm>
                <a:off x="524632" y="4187643"/>
                <a:ext cx="7481668" cy="1703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fontAlgn="base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Basic idea of our sampling strategies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Transform </a:t>
                </a:r>
                <a:r>
                  <a:rPr lang="en-US" altLang="zh-CN" sz="2400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sampling in </a:t>
                </a:r>
                <a14:m>
                  <m:oMath xmlns:m="http://schemas.openxmlformats.org/officeDocument/2006/math">
                    <m:r>
                      <a:rPr lang="en-US" altLang="zh-CN" sz="2400" i="1" u="sng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𝐷</m:t>
                    </m:r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en-US" altLang="zh-CN" sz="2400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sampling in a graph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𝐺</m:t>
                    </m:r>
                  </m:oMath>
                </a14:m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 selectivity predicates are explicitly considered</a:t>
                </a: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D7AEEAA9-A2D8-BD44-B365-42F234CB8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32" y="4187643"/>
                <a:ext cx="7481668" cy="1703223"/>
              </a:xfrm>
              <a:prstGeom prst="rect">
                <a:avLst/>
              </a:prstGeom>
              <a:blipFill>
                <a:blip r:embed="rId3"/>
                <a:stretch>
                  <a:fillRect l="-1695"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7D4C1530-EC5E-A245-93FD-5413EECFC9F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2891F168-2FD6-4547-BCE8-C554108E9015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524632" y="1243709"/>
                <a:ext cx="9180786" cy="277625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" altLang="zh-CN" sz="2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Why NOT adopt Uniformly/Randomly Sampling?</a:t>
                </a:r>
                <a:endParaRPr lang="en-US" altLang="zh-CN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Some predicates (e.g.,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s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≠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𝐵</m:t>
                    </m:r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can be satisfied by plenty of tuples —— </a:t>
                </a:r>
                <a:r>
                  <a:rPr lang="en-US" altLang="zh-CN" sz="2400" b="1" i="1" dirty="0">
                    <a:solidFill>
                      <a:srgbClr val="016F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low selectivity</a:t>
                </a:r>
                <a:endPara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While rules with </a:t>
                </a:r>
                <a:r>
                  <a:rPr lang="en-US" altLang="zh-CN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 selectivity</a:t>
                </a: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predicates (e.g., equality and ML predicates) are hard to be discovered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——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400" b="1" i="1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high</a:t>
                </a:r>
                <a:r>
                  <a:rPr lang="zh-CN" altLang="en-US" sz="2400" b="1" i="1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400" b="1" i="1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selectivity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2891F168-2FD6-4547-BCE8-C554108E9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32" y="1243709"/>
                <a:ext cx="9180786" cy="2776250"/>
              </a:xfrm>
              <a:prstGeom prst="rect">
                <a:avLst/>
              </a:prstGeom>
              <a:blipFill>
                <a:blip r:embed="rId4"/>
                <a:stretch>
                  <a:fillRect l="-1381" b="-909"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418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1">
            <a:extLst>
              <a:ext uri="{FF2B5EF4-FFF2-40B4-BE49-F238E27FC236}">
                <a16:creationId xmlns:a16="http://schemas.microsoft.com/office/drawing/2014/main" id="{99386BAA-AA1F-4B3C-8708-862DD466284D}"/>
              </a:ext>
            </a:extLst>
          </p:cNvPr>
          <p:cNvSpPr txBox="1">
            <a:spLocks/>
          </p:cNvSpPr>
          <p:nvPr/>
        </p:nvSpPr>
        <p:spPr>
          <a:xfrm>
            <a:off x="0" y="24418"/>
            <a:ext cx="12192000" cy="1010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1: Sampling Approaches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23C77B47-B198-C543-AF90-BF57F5A260B3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7082C2D3-B872-E048-9C27-5DFDC35E5887}"/>
              </a:ext>
            </a:extLst>
          </p:cNvPr>
          <p:cNvSpPr/>
          <p:nvPr/>
        </p:nvSpPr>
        <p:spPr>
          <a:xfrm>
            <a:off x="143136" y="1164911"/>
            <a:ext cx="9050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Construct</a:t>
            </a:r>
            <a:r>
              <a:rPr lang="zh-CN" altLang="en-US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Relational</a:t>
            </a:r>
            <a:r>
              <a:rPr lang="zh-CN" altLang="en-US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Data</a:t>
            </a:r>
            <a:r>
              <a:rPr lang="zh-CN" altLang="en-US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to</a:t>
            </a:r>
            <a:r>
              <a:rPr lang="zh-CN" altLang="en-US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Graph</a:t>
            </a:r>
            <a:r>
              <a:rPr lang="zh-CN" altLang="en-US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Structure</a:t>
            </a:r>
            <a:endParaRPr lang="zh-CN" altLang="en-US" sz="2800" b="1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A7599-6A4E-E743-8AFE-B39FEB2C78DC}"/>
              </a:ext>
            </a:extLst>
          </p:cNvPr>
          <p:cNvGrpSpPr/>
          <p:nvPr/>
        </p:nvGrpSpPr>
        <p:grpSpPr>
          <a:xfrm>
            <a:off x="7799193" y="2107811"/>
            <a:ext cx="3301345" cy="2690286"/>
            <a:chOff x="8175627" y="2678640"/>
            <a:chExt cx="3025100" cy="236310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90C8700A-1197-AB4C-8164-59A2B6713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5627" y="2678640"/>
              <a:ext cx="3025100" cy="2168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DB305A5-935A-1E44-BACD-FBDF92AA644B}"/>
                </a:ext>
              </a:extLst>
            </p:cNvPr>
            <p:cNvSpPr txBox="1"/>
            <p:nvPr/>
          </p:nvSpPr>
          <p:spPr>
            <a:xfrm>
              <a:off x="9012426" y="4690293"/>
              <a:ext cx="1351502" cy="35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Graph</a:t>
              </a:r>
              <a:r>
                <a:rPr kumimoji="1" lang="zh-CN" altLang="en-US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G</a:t>
              </a:r>
              <a:endParaRPr kumimoji="1" lang="zh-CN" altLang="en-US" sz="20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918700A-F15A-C14E-B0AB-7E4ACA05E62E}"/>
              </a:ext>
            </a:extLst>
          </p:cNvPr>
          <p:cNvSpPr>
            <a:spLocks noGrp="1"/>
          </p:cNvSpPr>
          <p:nvPr/>
        </p:nvSpPr>
        <p:spPr>
          <a:xfrm>
            <a:off x="485303" y="1685888"/>
            <a:ext cx="3596515" cy="5843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Single-round sampling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FD43D68-BEDD-954F-9CC4-C502F568D088}"/>
              </a:ext>
            </a:extLst>
          </p:cNvPr>
          <p:cNvSpPr>
            <a:spLocks noGrp="1"/>
          </p:cNvSpPr>
          <p:nvPr/>
        </p:nvSpPr>
        <p:spPr>
          <a:xfrm>
            <a:off x="485303" y="4670296"/>
            <a:ext cx="3301345" cy="5843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endParaRPr lang="en-US" altLang="zh-CN" sz="2400" dirty="0">
              <a:solidFill>
                <a:srgbClr val="FF000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26FF9D1-EFBB-D04C-9BB0-6A9BAC9D856D}"/>
              </a:ext>
            </a:extLst>
          </p:cNvPr>
          <p:cNvGrpSpPr/>
          <p:nvPr/>
        </p:nvGrpSpPr>
        <p:grpSpPr>
          <a:xfrm>
            <a:off x="1221333" y="2466596"/>
            <a:ext cx="2860485" cy="2030429"/>
            <a:chOff x="572730" y="878200"/>
            <a:chExt cx="3422017" cy="25350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74DC6D57-39B0-424C-8346-674DBE72AD20}"/>
                    </a:ext>
                  </a:extLst>
                </p:cNvPr>
                <p:cNvSpPr/>
                <p:nvPr/>
              </p:nvSpPr>
              <p:spPr>
                <a:xfrm>
                  <a:off x="742370" y="2986086"/>
                  <a:ext cx="2905744" cy="42720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zh-CN" sz="2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Relational Tables </a:t>
                  </a:r>
                  <a14:m>
                    <m:oMath xmlns:m="http://schemas.openxmlformats.org/officeDocument/2006/math">
                      <m:r>
                        <a:rPr kumimoji="1" lang="en-US" altLang="zh-CN" sz="2000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</m:oMath>
                  </a14:m>
                  <a:endParaRPr kumimoji="1" lang="zh-CN" alt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74DC6D57-39B0-424C-8346-674DBE72AD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370" y="2986086"/>
                  <a:ext cx="2905744" cy="427202"/>
                </a:xfrm>
                <a:prstGeom prst="rect">
                  <a:avLst/>
                </a:prstGeom>
                <a:blipFill>
                  <a:blip r:embed="rId4"/>
                  <a:stretch>
                    <a:fillRect t="-17857" b="-3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00BE2C14-09C2-D648-A3C8-94B33A7A1F58}"/>
                </a:ext>
              </a:extLst>
            </p:cNvPr>
            <p:cNvGrpSpPr/>
            <p:nvPr/>
          </p:nvGrpSpPr>
          <p:grpSpPr>
            <a:xfrm>
              <a:off x="572730" y="878200"/>
              <a:ext cx="3422017" cy="2023850"/>
              <a:chOff x="639011" y="881787"/>
              <a:chExt cx="3422017" cy="2023850"/>
            </a:xfrm>
          </p:grpSpPr>
          <p:pic>
            <p:nvPicPr>
              <p:cNvPr id="24" name="图形 23" descr="服务器">
                <a:extLst>
                  <a:ext uri="{FF2B5EF4-FFF2-40B4-BE49-F238E27FC236}">
                    <a16:creationId xmlns:a16="http://schemas.microsoft.com/office/drawing/2014/main" id="{A34D4FC6-0139-4045-8303-DA57527BB8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12642" t="7910" r="13896" b="30147"/>
              <a:stretch/>
            </p:blipFill>
            <p:spPr>
              <a:xfrm>
                <a:off x="639011" y="1060201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25" name="图形 24" descr="服务器">
                <a:extLst>
                  <a:ext uri="{FF2B5EF4-FFF2-40B4-BE49-F238E27FC236}">
                    <a16:creationId xmlns:a16="http://schemas.microsoft.com/office/drawing/2014/main" id="{708D0DFD-1805-3D4E-9B6B-40BF1FB33A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12642" t="7910" r="13896" b="30147"/>
              <a:stretch/>
            </p:blipFill>
            <p:spPr>
              <a:xfrm>
                <a:off x="639011" y="1997446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27" name="图形 26" descr="服务器">
                <a:extLst>
                  <a:ext uri="{FF2B5EF4-FFF2-40B4-BE49-F238E27FC236}">
                    <a16:creationId xmlns:a16="http://schemas.microsoft.com/office/drawing/2014/main" id="{9E875CDE-CE9D-2147-A0E8-B0ED668215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12642" t="7910" r="13896" b="30147"/>
              <a:stretch/>
            </p:blipFill>
            <p:spPr>
              <a:xfrm>
                <a:off x="1639303" y="1541454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29" name="图形 28" descr="服务器">
                <a:extLst>
                  <a:ext uri="{FF2B5EF4-FFF2-40B4-BE49-F238E27FC236}">
                    <a16:creationId xmlns:a16="http://schemas.microsoft.com/office/drawing/2014/main" id="{38AB99DF-2DDD-DF46-8A4B-E2A94A253B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12642" t="7910" r="13896" b="30147"/>
              <a:stretch/>
            </p:blipFill>
            <p:spPr>
              <a:xfrm>
                <a:off x="2546065" y="881787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30" name="图形 29" descr="服务器">
                <a:extLst>
                  <a:ext uri="{FF2B5EF4-FFF2-40B4-BE49-F238E27FC236}">
                    <a16:creationId xmlns:a16="http://schemas.microsoft.com/office/drawing/2014/main" id="{49F56D2F-446A-924F-A394-413C67C49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12642" t="7910" r="13896" b="30147"/>
              <a:stretch/>
            </p:blipFill>
            <p:spPr>
              <a:xfrm>
                <a:off x="3367760" y="1541454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31" name="图形 30" descr="服务器">
                <a:extLst>
                  <a:ext uri="{FF2B5EF4-FFF2-40B4-BE49-F238E27FC236}">
                    <a16:creationId xmlns:a16="http://schemas.microsoft.com/office/drawing/2014/main" id="{47D88EFB-46D5-8D4E-8D9C-222C6071DF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12642" t="7910" r="13896" b="30147"/>
              <a:stretch/>
            </p:blipFill>
            <p:spPr>
              <a:xfrm>
                <a:off x="2546065" y="2321079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32" name="图形 31" descr="v 形箭头">
                <a:extLst>
                  <a:ext uri="{FF2B5EF4-FFF2-40B4-BE49-F238E27FC236}">
                    <a16:creationId xmlns:a16="http://schemas.microsoft.com/office/drawing/2014/main" id="{9E8A0A72-569B-9E4F-A21A-F63A0426D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303163" y="2210944"/>
                <a:ext cx="157562" cy="157562"/>
              </a:xfrm>
              <a:prstGeom prst="rect">
                <a:avLst/>
              </a:prstGeom>
            </p:spPr>
          </p:pic>
          <p:cxnSp>
            <p:nvCxnSpPr>
              <p:cNvPr id="33" name="肘形连接符 32">
                <a:extLst>
                  <a:ext uri="{FF2B5EF4-FFF2-40B4-BE49-F238E27FC236}">
                    <a16:creationId xmlns:a16="http://schemas.microsoft.com/office/drawing/2014/main" id="{F554250A-D94C-9843-8961-DAE7B43A5288}"/>
                  </a:ext>
                </a:extLst>
              </p:cNvPr>
              <p:cNvCxnSpPr>
                <a:cxnSpLocks/>
                <a:stCxn id="24" idx="3"/>
                <a:endCxn id="27" idx="1"/>
              </p:cNvCxnSpPr>
              <p:nvPr/>
            </p:nvCxnSpPr>
            <p:spPr>
              <a:xfrm>
                <a:off x="1332279" y="1352480"/>
                <a:ext cx="307024" cy="481253"/>
              </a:xfrm>
              <a:prstGeom prst="bentConnector3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肘形连接符 33">
                <a:extLst>
                  <a:ext uri="{FF2B5EF4-FFF2-40B4-BE49-F238E27FC236}">
                    <a16:creationId xmlns:a16="http://schemas.microsoft.com/office/drawing/2014/main" id="{2A9E8704-D714-004F-8354-1FFFE28DB7FF}"/>
                  </a:ext>
                </a:extLst>
              </p:cNvPr>
              <p:cNvCxnSpPr>
                <a:cxnSpLocks/>
                <a:stCxn id="25" idx="3"/>
              </p:cNvCxnSpPr>
              <p:nvPr/>
            </p:nvCxnSpPr>
            <p:spPr>
              <a:xfrm flipV="1">
                <a:off x="1332279" y="2010042"/>
                <a:ext cx="307024" cy="279683"/>
              </a:xfrm>
              <a:prstGeom prst="bentConnector3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6" name="图形 35" descr="v 形箭头">
                <a:extLst>
                  <a:ext uri="{FF2B5EF4-FFF2-40B4-BE49-F238E27FC236}">
                    <a16:creationId xmlns:a16="http://schemas.microsoft.com/office/drawing/2014/main" id="{C49F8D41-4352-0945-8B7B-F87507D82D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303163" y="1270010"/>
                <a:ext cx="157562" cy="157562"/>
              </a:xfrm>
              <a:prstGeom prst="rect">
                <a:avLst/>
              </a:prstGeom>
            </p:spPr>
          </p:pic>
          <p:cxnSp>
            <p:nvCxnSpPr>
              <p:cNvPr id="38" name="肘形连接符 37">
                <a:extLst>
                  <a:ext uri="{FF2B5EF4-FFF2-40B4-BE49-F238E27FC236}">
                    <a16:creationId xmlns:a16="http://schemas.microsoft.com/office/drawing/2014/main" id="{00BDF2E7-0A25-3B48-9B21-FC0E0794179B}"/>
                  </a:ext>
                </a:extLst>
              </p:cNvPr>
              <p:cNvCxnSpPr>
                <a:cxnSpLocks/>
                <a:stCxn id="29" idx="1"/>
                <a:endCxn id="27" idx="0"/>
              </p:cNvCxnSpPr>
              <p:nvPr/>
            </p:nvCxnSpPr>
            <p:spPr>
              <a:xfrm rot="10800000" flipV="1">
                <a:off x="1985937" y="1174066"/>
                <a:ext cx="560128" cy="367388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肘形连接符 38">
                <a:extLst>
                  <a:ext uri="{FF2B5EF4-FFF2-40B4-BE49-F238E27FC236}">
                    <a16:creationId xmlns:a16="http://schemas.microsoft.com/office/drawing/2014/main" id="{2302DB38-88D4-BA49-A3E8-9F3616BDB06F}"/>
                  </a:ext>
                </a:extLst>
              </p:cNvPr>
              <p:cNvCxnSpPr>
                <a:cxnSpLocks/>
                <a:stCxn id="31" idx="1"/>
                <a:endCxn id="27" idx="2"/>
              </p:cNvCxnSpPr>
              <p:nvPr/>
            </p:nvCxnSpPr>
            <p:spPr>
              <a:xfrm rot="10800000">
                <a:off x="1985937" y="2126012"/>
                <a:ext cx="560128" cy="487346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1" name="图形 40" descr="v 形箭头">
                <a:extLst>
                  <a:ext uri="{FF2B5EF4-FFF2-40B4-BE49-F238E27FC236}">
                    <a16:creationId xmlns:a16="http://schemas.microsoft.com/office/drawing/2014/main" id="{B6E9C012-4C63-3743-B906-CA93B74B9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0800000">
                <a:off x="2415222" y="1095285"/>
                <a:ext cx="157562" cy="157562"/>
              </a:xfrm>
              <a:prstGeom prst="rect">
                <a:avLst/>
              </a:prstGeom>
            </p:spPr>
          </p:pic>
          <p:pic>
            <p:nvPicPr>
              <p:cNvPr id="42" name="图形 41" descr="v 形箭头">
                <a:extLst>
                  <a:ext uri="{FF2B5EF4-FFF2-40B4-BE49-F238E27FC236}">
                    <a16:creationId xmlns:a16="http://schemas.microsoft.com/office/drawing/2014/main" id="{49701775-6998-A84E-8B37-8E0D16289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0800000">
                <a:off x="2415222" y="2534577"/>
                <a:ext cx="157562" cy="157562"/>
              </a:xfrm>
              <a:prstGeom prst="rect">
                <a:avLst/>
              </a:prstGeom>
            </p:spPr>
          </p:pic>
          <p:cxnSp>
            <p:nvCxnSpPr>
              <p:cNvPr id="43" name="肘形连接符 42">
                <a:extLst>
                  <a:ext uri="{FF2B5EF4-FFF2-40B4-BE49-F238E27FC236}">
                    <a16:creationId xmlns:a16="http://schemas.microsoft.com/office/drawing/2014/main" id="{D2445D03-F383-F44E-8314-AF8BCBE87565}"/>
                  </a:ext>
                </a:extLst>
              </p:cNvPr>
              <p:cNvCxnSpPr>
                <a:cxnSpLocks/>
                <a:stCxn id="31" idx="3"/>
                <a:endCxn id="30" idx="2"/>
              </p:cNvCxnSpPr>
              <p:nvPr/>
            </p:nvCxnSpPr>
            <p:spPr>
              <a:xfrm flipV="1">
                <a:off x="3239333" y="2126012"/>
                <a:ext cx="475061" cy="487346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肘形连接符 43">
                <a:extLst>
                  <a:ext uri="{FF2B5EF4-FFF2-40B4-BE49-F238E27FC236}">
                    <a16:creationId xmlns:a16="http://schemas.microsoft.com/office/drawing/2014/main" id="{6B375072-91EF-BC42-8A87-F84D8D19912F}"/>
                  </a:ext>
                </a:extLst>
              </p:cNvPr>
              <p:cNvCxnSpPr>
                <a:cxnSpLocks/>
                <a:stCxn id="29" idx="3"/>
                <a:endCxn id="30" idx="0"/>
              </p:cNvCxnSpPr>
              <p:nvPr/>
            </p:nvCxnSpPr>
            <p:spPr>
              <a:xfrm>
                <a:off x="3239333" y="1174066"/>
                <a:ext cx="475061" cy="367388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5" name="图形 44" descr="v 形箭头">
                <a:extLst>
                  <a:ext uri="{FF2B5EF4-FFF2-40B4-BE49-F238E27FC236}">
                    <a16:creationId xmlns:a16="http://schemas.microsoft.com/office/drawing/2014/main" id="{F4F3B079-93D7-514C-B5FF-D260306CD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220979" y="1095285"/>
                <a:ext cx="157562" cy="157562"/>
              </a:xfrm>
              <a:prstGeom prst="rect">
                <a:avLst/>
              </a:prstGeom>
            </p:spPr>
          </p:pic>
          <p:pic>
            <p:nvPicPr>
              <p:cNvPr id="46" name="图形 45" descr="v 形箭头">
                <a:extLst>
                  <a:ext uri="{FF2B5EF4-FFF2-40B4-BE49-F238E27FC236}">
                    <a16:creationId xmlns:a16="http://schemas.microsoft.com/office/drawing/2014/main" id="{F02BD896-2D3F-DD45-B030-FC9E4CAC9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220979" y="2533662"/>
                <a:ext cx="157562" cy="157562"/>
              </a:xfrm>
              <a:prstGeom prst="rect">
                <a:avLst/>
              </a:prstGeom>
            </p:spPr>
          </p:pic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CE88745-0200-AF48-A82E-A920805DB1F1}"/>
              </a:ext>
            </a:extLst>
          </p:cNvPr>
          <p:cNvGrpSpPr/>
          <p:nvPr/>
        </p:nvGrpSpPr>
        <p:grpSpPr>
          <a:xfrm>
            <a:off x="7595172" y="731783"/>
            <a:ext cx="4447574" cy="1349006"/>
            <a:chOff x="10084136" y="-94234"/>
            <a:chExt cx="4009002" cy="1224287"/>
          </a:xfrm>
        </p:grpSpPr>
        <p:sp>
          <p:nvSpPr>
            <p:cNvPr id="17" name="圆角矩形标注 16">
              <a:extLst>
                <a:ext uri="{FF2B5EF4-FFF2-40B4-BE49-F238E27FC236}">
                  <a16:creationId xmlns:a16="http://schemas.microsoft.com/office/drawing/2014/main" id="{F06422A7-CA71-4140-B97C-3D2957F833D3}"/>
                </a:ext>
              </a:extLst>
            </p:cNvPr>
            <p:cNvSpPr/>
            <p:nvPr/>
          </p:nvSpPr>
          <p:spPr>
            <a:xfrm>
              <a:off x="11877645" y="-94234"/>
              <a:ext cx="2215493" cy="1121612"/>
            </a:xfrm>
            <a:prstGeom prst="wedgeRoundRectCallout">
              <a:avLst>
                <a:gd name="adj1" fmla="val -19740"/>
                <a:gd name="adj2" fmla="val 70173"/>
                <a:gd name="adj3" fmla="val 16667"/>
              </a:avLst>
            </a:prstGeom>
            <a:solidFill>
              <a:srgbClr val="FFC000">
                <a:alpha val="70000"/>
              </a:srgbClr>
            </a:solidFill>
            <a:ln>
              <a:solidFill>
                <a:schemeClr val="accent4">
                  <a:lumMod val="75000"/>
                  <a:alpha val="7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Edge</a:t>
              </a:r>
              <a:r>
                <a:rPr lang="en-US" altLang="zh-CN" sz="2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if two tuples satisfy</a:t>
              </a:r>
              <a:r>
                <a:rPr lang="zh-CN" altLang="en-US" sz="2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at</a:t>
              </a:r>
              <a:r>
                <a:rPr lang="zh-CN" altLang="en-US" sz="2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least one</a:t>
              </a:r>
              <a:r>
                <a:rPr lang="zh-CN" altLang="en-US" sz="2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predicate</a:t>
              </a:r>
              <a:endParaRPr lang="zh-CN" alt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圆角矩形标注 34">
              <a:extLst>
                <a:ext uri="{FF2B5EF4-FFF2-40B4-BE49-F238E27FC236}">
                  <a16:creationId xmlns:a16="http://schemas.microsoft.com/office/drawing/2014/main" id="{69FCB376-F4CF-7B4F-B9B8-777F0FB4C609}"/>
                </a:ext>
              </a:extLst>
            </p:cNvPr>
            <p:cNvSpPr/>
            <p:nvPr/>
          </p:nvSpPr>
          <p:spPr>
            <a:xfrm>
              <a:off x="10084136" y="490534"/>
              <a:ext cx="1460580" cy="639519"/>
            </a:xfrm>
            <a:prstGeom prst="wedgeRoundRectCallout">
              <a:avLst>
                <a:gd name="adj1" fmla="val 22943"/>
                <a:gd name="adj2" fmla="val 83365"/>
                <a:gd name="adj3" fmla="val 16667"/>
              </a:avLst>
            </a:prstGeom>
            <a:solidFill>
              <a:srgbClr val="FFC000">
                <a:alpha val="70000"/>
              </a:srgbClr>
            </a:solidFill>
            <a:ln>
              <a:solidFill>
                <a:schemeClr val="accent4">
                  <a:lumMod val="75000"/>
                  <a:alpha val="7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Node</a:t>
              </a:r>
              <a:r>
                <a:rPr lang="en-US" altLang="zh-CN" sz="2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tuple</a:t>
              </a:r>
              <a:endParaRPr lang="zh-CN" alt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7" name="右箭头 46">
            <a:extLst>
              <a:ext uri="{FF2B5EF4-FFF2-40B4-BE49-F238E27FC236}">
                <a16:creationId xmlns:a16="http://schemas.microsoft.com/office/drawing/2014/main" id="{F788BC22-653B-3044-A1ED-9DE3A40E1B6C}"/>
              </a:ext>
            </a:extLst>
          </p:cNvPr>
          <p:cNvSpPr/>
          <p:nvPr/>
        </p:nvSpPr>
        <p:spPr bwMode="auto">
          <a:xfrm>
            <a:off x="5375437" y="3051389"/>
            <a:ext cx="1268681" cy="25564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D520A743-282D-474B-8D51-18CBC45D945E}"/>
              </a:ext>
            </a:extLst>
          </p:cNvPr>
          <p:cNvSpPr>
            <a:spLocks noGrp="1"/>
          </p:cNvSpPr>
          <p:nvPr/>
        </p:nvSpPr>
        <p:spPr>
          <a:xfrm>
            <a:off x="485303" y="4648168"/>
            <a:ext cx="5610697" cy="18214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Multi-round sampling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Run sampling k times and obtain k samples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Discover rules on k samples, respectively</a:t>
            </a:r>
            <a:endParaRPr lang="en-US" altLang="zh-CN" sz="2000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  <a:sym typeface="+mn-ea"/>
            </a:endParaRP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Union k sets of rules</a:t>
            </a:r>
          </a:p>
        </p:txBody>
      </p:sp>
      <p:sp>
        <p:nvSpPr>
          <p:cNvPr id="11" name="圆角矩形标注 10">
            <a:extLst>
              <a:ext uri="{FF2B5EF4-FFF2-40B4-BE49-F238E27FC236}">
                <a16:creationId xmlns:a16="http://schemas.microsoft.com/office/drawing/2014/main" id="{9BAFD27D-B6C9-0C43-9553-D5EC049FD968}"/>
              </a:ext>
            </a:extLst>
          </p:cNvPr>
          <p:cNvSpPr/>
          <p:nvPr/>
        </p:nvSpPr>
        <p:spPr>
          <a:xfrm>
            <a:off x="6359300" y="5185745"/>
            <a:ext cx="2676546" cy="1283881"/>
          </a:xfrm>
          <a:prstGeom prst="wedgeRoundRectCallout">
            <a:avLst>
              <a:gd name="adj1" fmla="val -62565"/>
              <a:gd name="adj2" fmla="val -19318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sz="2000" dirty="0">
                <a:solidFill>
                  <a:srgbClr val="016F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 the issue of low recall caused by single-round sampling</a:t>
            </a:r>
          </a:p>
        </p:txBody>
      </p:sp>
    </p:spTree>
    <p:extLst>
      <p:ext uri="{BB962C8B-B14F-4D97-AF65-F5344CB8AC3E}">
        <p14:creationId xmlns:p14="http://schemas.microsoft.com/office/powerpoint/2010/main" val="269408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1128D1C-A09E-97C2-20AC-3F752D2BF378}"/>
                  </a:ext>
                </a:extLst>
              </p:cNvPr>
              <p:cNvSpPr/>
              <p:nvPr/>
            </p:nvSpPr>
            <p:spPr>
              <a:xfrm>
                <a:off x="4589923" y="3918996"/>
                <a:ext cx="6102074" cy="16619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" altLang="zh-CN" sz="2400" b="1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Breadth</a:t>
                </a:r>
                <a:r>
                  <a:rPr lang="en-US" altLang="zh-CN" sz="2400" b="1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-first search strategy:</a:t>
                </a:r>
              </a:p>
              <a:p>
                <a:pPr marL="342900" indent="-342900">
                  <a:buAutoNum type="arabicPeriod"/>
                </a:pP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Randomly select one tuple</a:t>
                </a:r>
                <a:r>
                  <a:rPr lang="zh-CN" altLang="en-US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pair</a:t>
                </a:r>
                <a:r>
                  <a:rPr lang="zh-CN" altLang="en-US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b>
                      <m:sSubPr>
                        <m:ctrlPr>
                          <a:rPr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CN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select all (len-1)-hop neighborhoods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342900" indent="-342900">
                  <a:buAutoNum type="arabicPeriod"/>
                </a:pP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Loop Step 1 until sample size reaches. </a:t>
                </a:r>
              </a:p>
            </p:txBody>
          </p:sp>
        </mc:Choice>
        <mc:Fallback xmlns="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1128D1C-A09E-97C2-20AC-3F752D2BF3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923" y="3918996"/>
                <a:ext cx="6102074" cy="1661902"/>
              </a:xfrm>
              <a:prstGeom prst="rect">
                <a:avLst/>
              </a:prstGeom>
              <a:blipFill>
                <a:blip r:embed="rId3"/>
                <a:stretch>
                  <a:fillRect l="-1663" r="-1871" b="-75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>
            <a:extLst>
              <a:ext uri="{FF2B5EF4-FFF2-40B4-BE49-F238E27FC236}">
                <a16:creationId xmlns:a16="http://schemas.microsoft.com/office/drawing/2014/main" id="{236A5070-36C9-6A40-9383-963B0F614207}"/>
              </a:ext>
            </a:extLst>
          </p:cNvPr>
          <p:cNvGrpSpPr/>
          <p:nvPr/>
        </p:nvGrpSpPr>
        <p:grpSpPr>
          <a:xfrm>
            <a:off x="805409" y="1160051"/>
            <a:ext cx="2660167" cy="2587812"/>
            <a:chOff x="8049766" y="1438456"/>
            <a:chExt cx="1281949" cy="129462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708D8800-07CF-47E5-8FD2-6BC74EE2387D}"/>
                </a:ext>
              </a:extLst>
            </p:cNvPr>
            <p:cNvGrpSpPr/>
            <p:nvPr/>
          </p:nvGrpSpPr>
          <p:grpSpPr>
            <a:xfrm>
              <a:off x="8049766" y="1438456"/>
              <a:ext cx="1281949" cy="1294624"/>
              <a:chOff x="8049766" y="1492091"/>
              <a:chExt cx="1281949" cy="1294624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4FB73F94-9964-63D5-486A-1EE53AC7A3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5769" r="61682" b="12347"/>
              <a:stretch/>
            </p:blipFill>
            <p:spPr>
              <a:xfrm>
                <a:off x="8049766" y="1492091"/>
                <a:ext cx="1281949" cy="1294624"/>
              </a:xfrm>
              <a:prstGeom prst="rect">
                <a:avLst/>
              </a:prstGeom>
            </p:spPr>
          </p:pic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448D6BCB-9981-27BA-21D2-AA2612F8DFCA}"/>
                  </a:ext>
                </a:extLst>
              </p:cNvPr>
              <p:cNvCxnSpPr/>
              <p:nvPr/>
            </p:nvCxnSpPr>
            <p:spPr>
              <a:xfrm flipV="1">
                <a:off x="8505086" y="1893254"/>
                <a:ext cx="316524" cy="18262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8E13D323-E258-610A-7E60-E3F06CE5BD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1610" y="1893254"/>
                <a:ext cx="87923" cy="25790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03B69C85-D629-4206-8613-B729CEC0EB29}"/>
                </a:ext>
              </a:extLst>
            </p:cNvPr>
            <p:cNvSpPr/>
            <p:nvPr/>
          </p:nvSpPr>
          <p:spPr>
            <a:xfrm>
              <a:off x="8390838" y="1982285"/>
              <a:ext cx="116608" cy="11393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A33958E-8B18-B249-9B65-E86EDF58DF43}"/>
              </a:ext>
            </a:extLst>
          </p:cNvPr>
          <p:cNvGrpSpPr/>
          <p:nvPr/>
        </p:nvGrpSpPr>
        <p:grpSpPr>
          <a:xfrm>
            <a:off x="805409" y="3803844"/>
            <a:ext cx="2660167" cy="2587812"/>
            <a:chOff x="8088467" y="4306824"/>
            <a:chExt cx="1256701" cy="1243039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C5C4B04E-3433-40EF-B5D4-987700A2177F}"/>
                </a:ext>
              </a:extLst>
            </p:cNvPr>
            <p:cNvGrpSpPr/>
            <p:nvPr/>
          </p:nvGrpSpPr>
          <p:grpSpPr>
            <a:xfrm>
              <a:off x="8088467" y="4306824"/>
              <a:ext cx="1256701" cy="1243039"/>
              <a:chOff x="8049766" y="4245575"/>
              <a:chExt cx="1256701" cy="1243039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4854AEC4-03F3-83D0-A90B-2DC55F4B7D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641" r="62437" b="14339"/>
              <a:stretch/>
            </p:blipFill>
            <p:spPr>
              <a:xfrm>
                <a:off x="8049766" y="4245575"/>
                <a:ext cx="1256701" cy="1243039"/>
              </a:xfrm>
              <a:prstGeom prst="rect">
                <a:avLst/>
              </a:prstGeom>
            </p:spPr>
          </p:pic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A61F6DC0-6140-0EB3-EB96-CAA474E6809F}"/>
                  </a:ext>
                </a:extLst>
              </p:cNvPr>
              <p:cNvCxnSpPr/>
              <p:nvPr/>
            </p:nvCxnSpPr>
            <p:spPr>
              <a:xfrm flipV="1">
                <a:off x="8487143" y="4638996"/>
                <a:ext cx="316524" cy="18262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594F6549-6725-92C2-E487-5960F60123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1693" y="4650701"/>
                <a:ext cx="87923" cy="25790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>
                <a:extLst>
                  <a:ext uri="{FF2B5EF4-FFF2-40B4-BE49-F238E27FC236}">
                    <a16:creationId xmlns:a16="http://schemas.microsoft.com/office/drawing/2014/main" id="{37A1190D-83C8-9902-EDF7-04880A386D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69262" y="4844959"/>
                <a:ext cx="191862" cy="6365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5D1AB4AF-6863-F91D-8C27-7CEF49A4C0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18225" y="4937224"/>
                <a:ext cx="115867" cy="9197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箭头连接符 26">
                <a:extLst>
                  <a:ext uri="{FF2B5EF4-FFF2-40B4-BE49-F238E27FC236}">
                    <a16:creationId xmlns:a16="http://schemas.microsoft.com/office/drawing/2014/main" id="{88A70BEF-9610-08BF-B490-BB8A102E34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38977" y="4876784"/>
                <a:ext cx="18368" cy="15241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E24F11BD-AF10-5672-4AB5-D5962F7731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77902" y="5060898"/>
                <a:ext cx="18368" cy="15241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B91AA92F-9698-6A28-538C-9D0D367696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17614" y="4952989"/>
                <a:ext cx="18368" cy="15241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3AB45CDE-B2D0-1E22-FA29-7711635CEF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5086" y="4876784"/>
                <a:ext cx="109575" cy="15241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箭头连接符 33">
                <a:extLst>
                  <a:ext uri="{FF2B5EF4-FFF2-40B4-BE49-F238E27FC236}">
                    <a16:creationId xmlns:a16="http://schemas.microsoft.com/office/drawing/2014/main" id="{7DA54C4F-A888-3EC9-EABE-FE7FE6ED87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9618" y="5029194"/>
                <a:ext cx="239915" cy="22860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7C78B79A-09E1-4D9D-8B79-9629D042713F}"/>
                </a:ext>
              </a:extLst>
            </p:cNvPr>
            <p:cNvSpPr/>
            <p:nvPr/>
          </p:nvSpPr>
          <p:spPr>
            <a:xfrm>
              <a:off x="8427918" y="4838085"/>
              <a:ext cx="116608" cy="11393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4A00119-E2DB-6400-7B89-5583225F6B5D}"/>
                  </a:ext>
                </a:extLst>
              </p:cNvPr>
              <p:cNvSpPr/>
              <p:nvPr/>
            </p:nvSpPr>
            <p:spPr>
              <a:xfrm>
                <a:off x="4589923" y="1196878"/>
                <a:ext cx="7352141" cy="25878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400" b="1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Random walk strategy: </a:t>
                </a:r>
              </a:p>
              <a:p>
                <a:pPr marL="342900" indent="-342900">
                  <a:buAutoNum type="arabicPeriod"/>
                </a:pP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Randomly select a (len-1)-length path from a starting tuple.</a:t>
                </a:r>
              </a:p>
              <a:p>
                <a:pPr marL="914400" lvl="1" indent="-457200">
                  <a:buFont typeface="+mj-lt"/>
                  <a:buAutoNum type="alphaLcPeriod"/>
                </a:pP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Randomly pick a initial tuple t;</a:t>
                </a:r>
              </a:p>
              <a:p>
                <a:pPr marL="914400" lvl="1" indent="-457200">
                  <a:buFont typeface="+mj-lt"/>
                  <a:buAutoNum type="alphaLcPeriod"/>
                </a:pP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Iteratively sample more tuples by random walk. </a:t>
                </a:r>
                <a:b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 each step, it terminates with probability </a:t>
                </a:r>
                <a14:m>
                  <m:oMath xmlns:m="http://schemas.openxmlformats.org/officeDocument/2006/math">
                    <m:r>
                      <a:rPr lang="en-US" altLang="zh-CN" sz="2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𝜖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or moves to a neighbor of current vertex with </a:t>
                </a:r>
                <a14:m>
                  <m:oMath xmlns:m="http://schemas.openxmlformats.org/officeDocument/2006/math">
                    <m:r>
                      <a:rPr lang="en-US" altLang="zh-CN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(1−</m:t>
                    </m:r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𝜖</m:t>
                    </m:r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probability.</a:t>
                </a:r>
              </a:p>
              <a:p>
                <a:pPr marL="342900" indent="-342900">
                  <a:buAutoNum type="arabicPeriod"/>
                </a:pPr>
                <a:r>
                  <a:rPr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Loop Step 1 until sample size reaches. </a:t>
                </a:r>
                <a:endParaRPr lang="zh-CN" altLang="en-US" sz="2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4A00119-E2DB-6400-7B89-5583225F6B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923" y="1196878"/>
                <a:ext cx="7352141" cy="2587812"/>
              </a:xfrm>
              <a:prstGeom prst="rect">
                <a:avLst/>
              </a:prstGeom>
              <a:blipFill>
                <a:blip r:embed="rId5"/>
                <a:stretch>
                  <a:fillRect l="-1379" r="-1897" b="-63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圆角矩形 23">
                <a:extLst>
                  <a:ext uri="{FF2B5EF4-FFF2-40B4-BE49-F238E27FC236}">
                    <a16:creationId xmlns:a16="http://schemas.microsoft.com/office/drawing/2014/main" id="{8B10BBA2-6C6E-0143-B3DC-BCE49817FC00}"/>
                  </a:ext>
                </a:extLst>
              </p:cNvPr>
              <p:cNvSpPr/>
              <p:nvPr/>
            </p:nvSpPr>
            <p:spPr>
              <a:xfrm>
                <a:off x="4644786" y="5728378"/>
                <a:ext cx="6514827" cy="100160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Basic idea:</a:t>
                </a: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⟨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⟩ 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contributes to an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REEs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𝜑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:r>
                  <a:rPr lang="en-US" altLang="zh-CN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len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tuple variables, BFS ensures that at least one valuation of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𝜑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Neigh</m:t>
                    </m:r>
                    <m:r>
                      <a:rPr lang="en-US" altLang="zh-CN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圆角矩形 23">
                <a:extLst>
                  <a:ext uri="{FF2B5EF4-FFF2-40B4-BE49-F238E27FC236}">
                    <a16:creationId xmlns:a16="http://schemas.microsoft.com/office/drawing/2014/main" id="{8B10BBA2-6C6E-0143-B3DC-BCE49817FC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786" y="5728378"/>
                <a:ext cx="6514827" cy="1001606"/>
              </a:xfrm>
              <a:prstGeom prst="roundRect">
                <a:avLst/>
              </a:prstGeom>
              <a:blipFill>
                <a:blip r:embed="rId6"/>
                <a:stretch>
                  <a:fillRect l="-194" t="-2469" r="-583" b="-98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812A74B4-3FD9-8541-92BC-A6DB3570AFDF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59F6F7DA-B4D0-8645-94AD-DFBEC974803D}"/>
              </a:ext>
            </a:extLst>
          </p:cNvPr>
          <p:cNvSpPr txBox="1">
            <a:spLocks/>
          </p:cNvSpPr>
          <p:nvPr/>
        </p:nvSpPr>
        <p:spPr>
          <a:xfrm>
            <a:off x="0" y="24418"/>
            <a:ext cx="12192000" cy="1010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1: Sampling Approaches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7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807DE99A-FCED-4741-A62C-BC4873AF955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3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1: Sampling Approaches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43E32B9C-5421-A54B-ACCD-B624059DB1EF}"/>
              </a:ext>
            </a:extLst>
          </p:cNvPr>
          <p:cNvSpPr/>
          <p:nvPr/>
        </p:nvSpPr>
        <p:spPr>
          <a:xfrm>
            <a:off x="133076" y="5803774"/>
            <a:ext cx="11925848" cy="73829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altLang="zh-CN" sz="20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BFS strategy makes sure that rules with multiple relational atoms can be discovered with a theoretical guarantee. </a:t>
            </a:r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115C4949-FC40-B243-A718-49D2C781FA3D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24630B-C78A-EF43-8CC4-02C26A16A9BE}"/>
              </a:ext>
            </a:extLst>
          </p:cNvPr>
          <p:cNvSpPr/>
          <p:nvPr/>
        </p:nvSpPr>
        <p:spPr>
          <a:xfrm>
            <a:off x="143136" y="1164911"/>
            <a:ext cx="9050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Theoretical Guarantee (BFS sampling)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E3C0E456-9519-B04D-893A-1B752D068EA4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493540" y="1725755"/>
                <a:ext cx="10764395" cy="101622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800"/>
                  </a:spcBef>
                </a:pPr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Given a sampling ratio</a:t>
                </a:r>
                <a:r>
                  <a:rPr lang="zh-CN" altLang="en-US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200" dirty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r</m:t>
                    </m:r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, a recall bound </a:t>
                </a:r>
                <a14:m>
                  <m:oMath xmlns:m="http://schemas.openxmlformats.org/officeDocument/2006/math">
                    <m:r>
                      <a:rPr lang="en-US" altLang="zh-CN" sz="2200" dirty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𝛽</m:t>
                    </m:r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, a support bound</a:t>
                </a:r>
                <a14:m>
                  <m:oMath xmlns:m="http://schemas.openxmlformats.org/officeDocument/2006/math">
                    <m:r>
                      <a:rPr lang="en-US" altLang="zh-CN" sz="2200" dirty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 </m:t>
                    </m:r>
                    <m:r>
                      <a:rPr lang="en-US" altLang="zh-CN" sz="2200" dirty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𝜎</m:t>
                    </m:r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, a confidence bound </a:t>
                </a:r>
                <a14:m>
                  <m:oMath xmlns:m="http://schemas.openxmlformats.org/officeDocument/2006/math">
                    <m:r>
                      <a:rPr lang="en-US" altLang="zh-CN" sz="2200" dirty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𝜂</m:t>
                    </m:r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, and a error constant </a:t>
                </a:r>
                <a14:m>
                  <m:oMath xmlns:m="http://schemas.openxmlformats.org/officeDocument/2006/math">
                    <m:r>
                      <a:rPr lang="zh-CN" altLang="en-US" sz="220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𝜖</m:t>
                    </m:r>
                    <m:r>
                      <a:rPr lang="en-US" altLang="zh-CN" sz="220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∈(0,1</m:t>
                    </m:r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), multi-round sampling with BFS strategy draws a 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  <m:t>𝐷</m:t>
                        </m:r>
                      </m:e>
                      <m:sub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of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E3C0E456-9519-B04D-893A-1B752D068E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40" y="1725755"/>
                <a:ext cx="10764395" cy="1016220"/>
              </a:xfrm>
              <a:prstGeom prst="rect">
                <a:avLst/>
              </a:prstGeom>
              <a:blipFill>
                <a:blip r:embed="rId2"/>
                <a:stretch>
                  <a:fillRect l="-707" b="-13415"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C024063-43CA-AF4C-85BC-8DD539FF9849}"/>
                  </a:ext>
                </a:extLst>
              </p:cNvPr>
              <p:cNvSpPr txBox="1"/>
              <p:nvPr/>
            </p:nvSpPr>
            <p:spPr>
              <a:xfrm>
                <a:off x="327189" y="3889883"/>
                <a:ext cx="11324036" cy="156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spcBef>
                    <a:spcPts val="800"/>
                  </a:spcBef>
                </a:pPr>
                <a:r>
                  <a:rPr lang="en" altLang="zh-CN" sz="2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with probability </a:t>
                </a:r>
                <a14:m>
                  <m:oMath xmlns:m="http://schemas.openxmlformats.org/officeDocument/2006/math">
                    <m:r>
                      <a:rPr lang="en-US" altLang="zh-CN" sz="2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(1−</m:t>
                    </m:r>
                    <m:r>
                      <a:rPr lang="zh-CN" altLang="en-US" sz="2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𝜖</m:t>
                    </m:r>
                    <m:r>
                      <a:rPr lang="en-US" altLang="zh-CN" sz="2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)</m:t>
                    </m:r>
                  </m:oMath>
                </a14:m>
                <a:r>
                  <a:rPr lang="en" altLang="zh-CN" sz="2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such that </a:t>
                </a:r>
                <a:endParaRPr lang="en-US" altLang="zh-CN" sz="22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  <a:p>
                <a:pPr lvl="1">
                  <a:spcBef>
                    <a:spcPts val="1000"/>
                  </a:spcBef>
                  <a:spcAft>
                    <a:spcPts val="0"/>
                  </a:spcAft>
                </a:pPr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(1)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200" b="0" i="0" smtClean="0"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recall</m:t>
                    </m:r>
                    <m:d>
                      <m:d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Σ</m:t>
                        </m:r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s</m:t>
                            </m:r>
                          </m:sub>
                        </m:sSub>
                      </m:e>
                    </m:d>
                    <m:r>
                      <a:rPr lang="en-US" altLang="zh-CN" sz="2200"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≥</m:t>
                    </m:r>
                    <m:r>
                      <a:rPr lang="en-US" altLang="zh-CN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𝛽</m:t>
                    </m:r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,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200" i="0" dirty="0" smtClean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Σ</m:t>
                    </m:r>
                  </m:oMath>
                </a14:m>
                <a:r>
                  <a:rPr lang="el-GR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200" i="0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b="0" i="0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  <m:t>s</m:t>
                        </m:r>
                      </m:sub>
                    </m:sSub>
                  </m:oMath>
                </a14:m>
                <a:r>
                  <a:rPr lang="el-GR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are the set of minimal rules on </a:t>
                </a:r>
                <a14:m>
                  <m:oMath xmlns:m="http://schemas.openxmlformats.org/officeDocument/2006/math">
                    <m:r>
                      <a:rPr lang="en-US" altLang="zh-CN" sz="2200" i="1" dirty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𝐷</m:t>
                    </m:r>
                    <m:r>
                      <a:rPr lang="en-US" altLang="zh-CN" sz="2200" i="1" dirty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 </m:t>
                    </m:r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20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  <m:t>𝐷</m:t>
                        </m:r>
                      </m:e>
                      <m:sub>
                        <m:r>
                          <a:rPr lang="en-US" altLang="zh-CN" sz="2200" b="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, respectively;</a:t>
                </a:r>
              </a:p>
              <a:p>
                <a:pPr lvl="1">
                  <a:spcBef>
                    <a:spcPts val="1000"/>
                  </a:spcBef>
                  <a:spcAft>
                    <a:spcPts val="0"/>
                  </a:spcAft>
                </a:pPr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(2)</a:t>
                </a:r>
                <a:r>
                  <a:rPr lang="zh-CN" altLang="en-US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such REEs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can be discovered by setting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𝜎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′</m:t>
                        </m:r>
                      </m:sup>
                    </m:sSup>
                    <m:r>
                      <a:rPr lang="en-US" altLang="zh-CN" sz="2200" b="0" i="1" smtClean="0"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=</m:t>
                    </m:r>
                    <m:d>
                      <m:dPr>
                        <m:begChr m:val="⌈"/>
                        <m:endChr m:val="⌉"/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</m:ctrlPr>
                          </m:sSupPr>
                          <m:e>
                            <m:r>
                              <a:rPr lang="en-US" altLang="zh-CN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𝜎</m:t>
                            </m:r>
                            <m:sSup>
                              <m:sSupPr>
                                <m:ctrlPr>
                                  <a:rPr lang="en-US" altLang="zh-CN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+mn-ea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200" i="1"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  <m:t>𝛽</m:t>
                            </m:r>
                          </m:e>
                          <m:sup>
                            <m:r>
                              <a:rPr lang="en-US" altLang="zh-CN" sz="2200" i="1">
                                <a:latin typeface="Cambria Math" panose="02040503050406030204" pitchFamily="18" charset="0"/>
                                <a:ea typeface="黑体" panose="02010609060101010101" pitchFamily="2" charset="-122"/>
                                <a:sym typeface="+mn-ea"/>
                              </a:rPr>
                              <m:t>1/</m:t>
                            </m:r>
                            <m: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∆</m:t>
                            </m:r>
                          </m:sup>
                        </m:s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𝜂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′</m:t>
                        </m:r>
                      </m:sup>
                    </m:sSup>
                    <m:r>
                      <a:rPr lang="en-US" altLang="zh-CN" sz="2200" b="0" i="1" smtClean="0"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=</m:t>
                    </m:r>
                    <m:f>
                      <m:f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fPr>
                      <m:num>
                        <m:r>
                          <a:rPr lang="en-US" altLang="zh-CN" sz="2200" i="1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1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−</m:t>
                        </m:r>
                        <m:r>
                          <a:rPr lang="en-US" altLang="zh-CN" sz="2200" i="1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𝜖</m:t>
                        </m:r>
                        <m:r>
                          <a:rPr lang="en-US" altLang="zh-CN" sz="2200" i="1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/4</m:t>
                        </m:r>
                      </m:num>
                      <m:den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1+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𝜖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  <m:t>/4</m:t>
                        </m:r>
                      </m:den>
                    </m:f>
                    <m:r>
                      <a:rPr lang="en-US" altLang="zh-CN" sz="2200" b="0" i="1" smtClean="0"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𝜂</m:t>
                    </m:r>
                  </m:oMath>
                </a14:m>
                <a:endParaRPr lang="en-US" altLang="zh-CN" sz="22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C024063-43CA-AF4C-85BC-8DD539FF9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89" y="3889883"/>
                <a:ext cx="11324036" cy="1561646"/>
              </a:xfrm>
              <a:prstGeom prst="rect">
                <a:avLst/>
              </a:prstGeom>
              <a:blipFill>
                <a:blip r:embed="rId3"/>
                <a:stretch>
                  <a:fillRect t="-2419" b="-1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ECD26D-EA0C-4744-8EB2-EAA6499BAD7D}"/>
                  </a:ext>
                </a:extLst>
              </p:cNvPr>
              <p:cNvSpPr txBox="1"/>
              <p:nvPr/>
            </p:nvSpPr>
            <p:spPr>
              <a:xfrm>
                <a:off x="2427421" y="2933163"/>
                <a:ext cx="6307496" cy="7655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200" b="0" i="1" smtClean="0">
                          <a:latin typeface="Cambria Math" panose="02040503050406030204" pitchFamily="18" charset="0"/>
                          <a:ea typeface="黑体" panose="02010609060101010101" pitchFamily="2" charset="-122"/>
                        </a:rPr>
                        <m:t>𝑘</m:t>
                      </m:r>
                      <m:r>
                        <a:rPr kumimoji="1" lang="en-US" altLang="zh-CN" sz="2200" b="0" i="1" smtClean="0">
                          <a:latin typeface="Cambria Math" panose="02040503050406030204" pitchFamily="18" charset="0"/>
                          <a:ea typeface="黑体" panose="02010609060101010101" pitchFamily="2" charset="-122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kumimoji="1" lang="zh-CN" altLang="en-US" sz="2200" i="1" smtClean="0">
                              <a:latin typeface="Cambria Math" panose="02040503050406030204" pitchFamily="18" charset="0"/>
                              <a:ea typeface="黑体" panose="02010609060101010101" pitchFamily="2" charset="-122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CN" sz="2200" b="0" i="0" smtClean="0">
                              <a:latin typeface="Cambria Math" panose="02040503050406030204" pitchFamily="18" charset="0"/>
                              <a:ea typeface="黑体" panose="02010609060101010101" pitchFamily="2" charset="-122"/>
                            </a:rPr>
                            <m:t>ln</m:t>
                          </m:r>
                          <m:r>
                            <a:rPr kumimoji="1" lang="en-US" altLang="zh-CN" sz="2200" b="0" i="1" smtClean="0">
                              <a:latin typeface="Cambria Math" panose="02040503050406030204" pitchFamily="18" charset="0"/>
                              <a:ea typeface="黑体" panose="02010609060101010101" pitchFamily="2" charset="-122"/>
                            </a:rPr>
                            <m:t>𝜖</m:t>
                          </m:r>
                          <m:r>
                            <a:rPr kumimoji="1" lang="en-US" altLang="zh-CN" sz="2200" b="0" i="1" smtClean="0">
                              <a:latin typeface="Cambria Math" panose="02040503050406030204" pitchFamily="18" charset="0"/>
                              <a:ea typeface="黑体" panose="02010609060101010101" pitchFamily="2" charset="-122"/>
                            </a:rPr>
                            <m:t>/</m:t>
                          </m:r>
                          <m:func>
                            <m:funcPr>
                              <m:ctrlPr>
                                <a:rPr kumimoji="1" lang="en-US" altLang="zh-CN" sz="2200" b="0" i="1" smtClean="0">
                                  <a:latin typeface="Cambria Math" panose="02040503050406030204" pitchFamily="18" charset="0"/>
                                  <a:ea typeface="黑体" panose="02010609060101010101" pitchFamily="2" charset="-12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2200" b="0" i="0" smtClean="0">
                                  <a:latin typeface="Cambria Math" panose="02040503050406030204" pitchFamily="18" charset="0"/>
                                  <a:ea typeface="黑体" panose="02010609060101010101" pitchFamily="2" charset="-122"/>
                                </a:rPr>
                                <m:t>ln</m:t>
                              </m:r>
                            </m:fName>
                            <m:e>
                              <m:r>
                                <a:rPr kumimoji="1" lang="en-US" altLang="zh-CN" sz="2200" i="1">
                                  <a:latin typeface="Cambria Math" panose="02040503050406030204" pitchFamily="18" charset="0"/>
                                  <a:ea typeface="黑体" panose="02010609060101010101" pitchFamily="2" charset="-122"/>
                                </a:rPr>
                                <m:t>(1−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zh-CN" sz="2200">
                                  <a:latin typeface="Cambria Math" panose="02040503050406030204" pitchFamily="18" charset="0"/>
                                  <a:ea typeface="黑体" panose="02010609060101010101" pitchFamily="2" charset="-122"/>
                                </a:rPr>
                                <m:t>exp</m:t>
                              </m:r>
                              <m:r>
                                <a:rPr kumimoji="1" lang="en-US" altLang="zh-CN" sz="2200" i="1">
                                  <a:latin typeface="Cambria Math" panose="02040503050406030204" pitchFamily="18" charset="0"/>
                                  <a:ea typeface="黑体" panose="02010609060101010101" pitchFamily="2" charset="-122"/>
                                </a:rPr>
                                <m:t>⁡(−</m:t>
                              </m:r>
                              <m:f>
                                <m:fPr>
                                  <m:ctrlPr>
                                    <a:rPr kumimoji="1" lang="en-US" altLang="zh-CN" sz="2200" i="1">
                                      <a:latin typeface="Cambria Math" panose="02040503050406030204" pitchFamily="18" charset="0"/>
                                      <a:ea typeface="黑体" panose="02010609060101010101" pitchFamily="2" charset="-122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en-US" altLang="zh-CN" sz="2200" i="1">
                                          <a:latin typeface="Cambria Math" panose="02040503050406030204" pitchFamily="18" charset="0"/>
                                          <a:ea typeface="黑体" panose="02010609060101010101" pitchFamily="2" charset="-12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zh-CN" sz="2200" i="1">
                                          <a:latin typeface="Cambria Math" panose="02040503050406030204" pitchFamily="18" charset="0"/>
                                          <a:ea typeface="黑体" panose="02010609060101010101" pitchFamily="2" charset="-122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kumimoji="1" lang="en-US" altLang="zh-CN" sz="2200" i="1">
                                          <a:latin typeface="Cambria Math" panose="02040503050406030204" pitchFamily="18" charset="0"/>
                                          <a:ea typeface="黑体" panose="02010609060101010101" pitchFamily="2" charset="-122"/>
                                        </a:rPr>
                                        <m:t>1−1/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zh-CN" sz="2200">
                                          <a:latin typeface="Cambria Math" panose="02040503050406030204" pitchFamily="18" charset="0"/>
                                          <a:ea typeface="黑体" panose="02010609060101010101" pitchFamily="2" charset="-122"/>
                                        </a:rPr>
                                        <m:t>Δ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zh-CN" sz="2200" i="1">
                                          <a:latin typeface="Cambria Math" panose="02040503050406030204" pitchFamily="18" charset="0"/>
                                          <a:ea typeface="黑体" panose="02010609060101010101" pitchFamily="2" charset="-122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1" lang="en-US" altLang="zh-CN" sz="2200" i="1">
                                              <a:latin typeface="Cambria Math" panose="02040503050406030204" pitchFamily="18" charset="0"/>
                                              <a:ea typeface="黑体" panose="02010609060101010101" pitchFamily="2" charset="-122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1" lang="en-US" altLang="zh-CN" sz="2200" i="1">
                                                  <a:latin typeface="Cambria Math" panose="02040503050406030204" pitchFamily="18" charset="0"/>
                                                  <a:ea typeface="黑体" panose="02010609060101010101" pitchFamily="2" charset="-122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1" lang="en-US" altLang="zh-CN" sz="2200" i="1">
                                                  <a:latin typeface="Cambria Math" panose="02040503050406030204" pitchFamily="18" charset="0"/>
                                                  <a:ea typeface="黑体" panose="02010609060101010101" pitchFamily="2" charset="-122"/>
                                                </a:rPr>
                                                <m:t>𝜎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1" lang="en-US" altLang="zh-CN" sz="2200" i="1">
                                                  <a:latin typeface="Cambria Math" panose="02040503050406030204" pitchFamily="18" charset="0"/>
                                                  <a:ea typeface="黑体" panose="02010609060101010101" pitchFamily="2" charset="-122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kumimoji="1" lang="en-US" altLang="zh-CN" sz="2200" i="1">
                                              <a:latin typeface="Cambria Math" panose="02040503050406030204" pitchFamily="18" charset="0"/>
                                              <a:ea typeface="黑体" panose="02010609060101010101" pitchFamily="2" charset="-122"/>
                                            </a:rPr>
                                            <m:t>−</m:t>
                                          </m:r>
                                          <m:r>
                                            <a:rPr kumimoji="1" lang="en-US" altLang="zh-CN" sz="2200" i="1">
                                              <a:latin typeface="Cambria Math" panose="02040503050406030204" pitchFamily="18" charset="0"/>
                                              <a:ea typeface="黑体" panose="02010609060101010101" pitchFamily="2" charset="-122"/>
                                            </a:rPr>
                                            <m:t>𝜎</m:t>
                                          </m:r>
                                          <m:sSup>
                                            <m:sSupPr>
                                              <m:ctrlPr>
                                                <a:rPr kumimoji="1" lang="en-US" altLang="zh-CN" sz="2200" i="1">
                                                  <a:latin typeface="Cambria Math" panose="02040503050406030204" pitchFamily="18" charset="0"/>
                                                  <a:ea typeface="黑体" panose="02010609060101010101" pitchFamily="2" charset="-122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1" lang="en-US" altLang="zh-CN" sz="2200" i="1">
                                                  <a:latin typeface="Cambria Math" panose="02040503050406030204" pitchFamily="18" charset="0"/>
                                                  <a:ea typeface="黑体" panose="02010609060101010101" pitchFamily="2" charset="-122"/>
                                                </a:rPr>
                                                <m:t>𝑟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1" lang="en-US" altLang="zh-CN" sz="2200" i="1">
                                                  <a:latin typeface="Cambria Math" panose="02040503050406030204" pitchFamily="18" charset="0"/>
                                                  <a:ea typeface="黑体" panose="02010609060101010101" pitchFamily="2" charset="-122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sSup>
                                            <m:sSupPr>
                                              <m:ctrlPr>
                                                <a:rPr kumimoji="1" lang="en-US" altLang="zh-CN" sz="2200" i="1">
                                                  <a:latin typeface="Cambria Math" panose="02040503050406030204" pitchFamily="18" charset="0"/>
                                                  <a:ea typeface="黑体" panose="02010609060101010101" pitchFamily="2" charset="-122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1" lang="en-US" altLang="zh-CN" sz="2200" i="1">
                                                  <a:latin typeface="Cambria Math" panose="02040503050406030204" pitchFamily="18" charset="0"/>
                                                  <a:ea typeface="黑体" panose="02010609060101010101" pitchFamily="2" charset="-122"/>
                                                </a:rPr>
                                                <m:t>𝛽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1" lang="en-US" altLang="zh-CN" sz="2200" i="1">
                                                  <a:latin typeface="Cambria Math" panose="02040503050406030204" pitchFamily="18" charset="0"/>
                                                  <a:ea typeface="黑体" panose="02010609060101010101" pitchFamily="2" charset="-122"/>
                                                </a:rPr>
                                                <m:t>1−1/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1" lang="en-US" altLang="zh-CN" sz="2200">
                                                  <a:latin typeface="Cambria Math" panose="02040503050406030204" pitchFamily="18" charset="0"/>
                                                  <a:ea typeface="黑体" panose="02010609060101010101" pitchFamily="2" charset="-122"/>
                                                </a:rPr>
                                                <m:t>Δ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1" lang="en-US" altLang="zh-CN" sz="2200" i="1">
                                          <a:latin typeface="Cambria Math" panose="02040503050406030204" pitchFamily="18" charset="0"/>
                                          <a:ea typeface="黑体" panose="02010609060101010101" pitchFamily="2" charset="-122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1" lang="en-US" altLang="zh-CN" sz="2200" i="1">
                                      <a:latin typeface="Cambria Math" panose="02040503050406030204" pitchFamily="18" charset="0"/>
                                      <a:ea typeface="黑体" panose="02010609060101010101" pitchFamily="2" charset="-122"/>
                                    </a:rPr>
                                    <m:t>3</m:t>
                                  </m:r>
                                  <m:r>
                                    <a:rPr kumimoji="1" lang="en-US" altLang="zh-CN" sz="2200" i="1">
                                      <a:latin typeface="Cambria Math" panose="02040503050406030204" pitchFamily="18" charset="0"/>
                                      <a:ea typeface="黑体" panose="02010609060101010101" pitchFamily="2" charset="-122"/>
                                    </a:rPr>
                                    <m:t>𝜎</m:t>
                                  </m:r>
                                  <m:sSup>
                                    <m:sSupPr>
                                      <m:ctrlPr>
                                        <a:rPr kumimoji="1" lang="en-US" altLang="zh-CN" sz="2200" i="1">
                                          <a:latin typeface="Cambria Math" panose="02040503050406030204" pitchFamily="18" charset="0"/>
                                          <a:ea typeface="黑体" panose="02010609060101010101" pitchFamily="2" charset="-12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zh-CN" sz="2200" i="1">
                                          <a:latin typeface="Cambria Math" panose="02040503050406030204" pitchFamily="18" charset="0"/>
                                          <a:ea typeface="黑体" panose="02010609060101010101" pitchFamily="2" charset="-122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kumimoji="1" lang="en-US" altLang="zh-CN" sz="2200" i="1">
                                          <a:latin typeface="Cambria Math" panose="02040503050406030204" pitchFamily="18" charset="0"/>
                                          <a:ea typeface="黑体" panose="02010609060101010101" pitchFamily="2" charset="-122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func>
                          <m:r>
                            <a:rPr kumimoji="1" lang="en-US" altLang="zh-CN" sz="2200" b="0" i="1" smtClean="0">
                              <a:latin typeface="Cambria Math" panose="02040503050406030204" pitchFamily="18" charset="0"/>
                              <a:ea typeface="黑体" panose="02010609060101010101" pitchFamily="2" charset="-122"/>
                            </a:rPr>
                            <m:t>))</m:t>
                          </m:r>
                        </m:e>
                      </m:d>
                    </m:oMath>
                  </m:oMathPara>
                </a14:m>
                <a:endParaRPr kumimoji="1" lang="zh-CN" altLang="en-US" sz="22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ECD26D-EA0C-4744-8EB2-EAA6499BA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421" y="2933163"/>
                <a:ext cx="6307496" cy="765531"/>
              </a:xfrm>
              <a:prstGeom prst="rect">
                <a:avLst/>
              </a:prstGeom>
              <a:blipFill>
                <a:blip r:embed="rId4"/>
                <a:stretch>
                  <a:fillRect l="-604" b="-11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464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60D672-23B4-C24E-B589-DDDF6A8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1230"/>
          </a:xfrm>
        </p:spPr>
        <p:txBody>
          <a:bodyPr/>
          <a:lstStyle/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2: Rule Discovery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圆角矩形 167">
                <a:extLst>
                  <a:ext uri="{FF2B5EF4-FFF2-40B4-BE49-F238E27FC236}">
                    <a16:creationId xmlns:a16="http://schemas.microsoft.com/office/drawing/2014/main" id="{AB493FE4-4703-4A48-8BA4-AC5692AAF1AC}"/>
                  </a:ext>
                </a:extLst>
              </p:cNvPr>
              <p:cNvSpPr/>
              <p:nvPr/>
            </p:nvSpPr>
            <p:spPr>
              <a:xfrm>
                <a:off x="2335283" y="5374511"/>
                <a:ext cx="7583587" cy="132556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Triplets:</a:t>
                </a:r>
                <a:r>
                  <a:rPr kumimoji="1" lang="zh-CN" altLang="en-US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kumimoji="1"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2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2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zh-CN" sz="22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𝑠𝑒𝑙</m:t>
                                </m:r>
                              </m:sub>
                            </m:sSub>
                            <m:r>
                              <a:rPr kumimoji="1"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1" lang="en-US" altLang="zh-CN" sz="2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kumimoji="1" lang="en-US" altLang="zh-CN" sz="2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1" lang="en-US" altLang="zh-CN" sz="22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re</m:t>
                                </m:r>
                              </m:sub>
                            </m:sSub>
                            <m:r>
                              <a:rPr kumimoji="1"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kumimoji="1" lang="zh-CN" altLang="en-US" sz="2200" b="0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1" lang="en-US" altLang="zh-CN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kumimoji="1" lang="zh-CN" altLang="en-US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⇒</m:t>
                    </m:r>
                  </m:oMath>
                </a14:m>
                <a:r>
                  <a:rPr kumimoji="1" lang="zh-CN" altLang="en-US" sz="2200" b="0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candidate rules:</a:t>
                </a:r>
                <a:r>
                  <a:rPr kumimoji="1" lang="en-US" altLang="zh-CN" sz="22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𝑠𝑒𝑙</m:t>
                        </m:r>
                      </m:sub>
                    </m:sSub>
                    <m:r>
                      <a:rPr kumimoji="1" lang="en-US" altLang="zh-CN" sz="2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kumimoji="1" lang="en-US" altLang="zh-CN" sz="2200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dirty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i="1" dirty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sz="2200" i="1" dirty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kumimoji="1" lang="en-US" altLang="zh-CN" sz="2200" b="0" dirty="0">
                  <a:solidFill>
                    <a:srgbClr val="0463C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𝑠𝑒𝑙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the set of predicates selected to constitute X;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2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re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the set of remaining predicates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68" name="圆角矩形 167">
                <a:extLst>
                  <a:ext uri="{FF2B5EF4-FFF2-40B4-BE49-F238E27FC236}">
                    <a16:creationId xmlns:a16="http://schemas.microsoft.com/office/drawing/2014/main" id="{AB493FE4-4703-4A48-8BA4-AC5692AAF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283" y="5374511"/>
                <a:ext cx="7583587" cy="1325563"/>
              </a:xfrm>
              <a:prstGeom prst="roundRect">
                <a:avLst/>
              </a:prstGeom>
              <a:blipFill>
                <a:blip r:embed="rId2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圆角矩形 197">
            <a:extLst>
              <a:ext uri="{FF2B5EF4-FFF2-40B4-BE49-F238E27FC236}">
                <a16:creationId xmlns:a16="http://schemas.microsoft.com/office/drawing/2014/main" id="{C6A29C45-FCB9-2845-8714-A0A3FCC1B058}"/>
              </a:ext>
            </a:extLst>
          </p:cNvPr>
          <p:cNvSpPr/>
          <p:nvPr/>
        </p:nvSpPr>
        <p:spPr>
          <a:xfrm>
            <a:off x="8540495" y="423711"/>
            <a:ext cx="3436357" cy="56130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kumimoji="1" lang="en-US" altLang="zh-CN" sz="2200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Level-wise</a:t>
            </a:r>
            <a:r>
              <a:rPr kumimoji="1"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 algorithm</a:t>
            </a:r>
          </a:p>
        </p:txBody>
      </p:sp>
      <p:grpSp>
        <p:nvGrpSpPr>
          <p:cNvPr id="212" name="组合 211">
            <a:extLst>
              <a:ext uri="{FF2B5EF4-FFF2-40B4-BE49-F238E27FC236}">
                <a16:creationId xmlns:a16="http://schemas.microsoft.com/office/drawing/2014/main" id="{61224AE6-AB0E-974A-8E7A-590909F4FFED}"/>
              </a:ext>
            </a:extLst>
          </p:cNvPr>
          <p:cNvGrpSpPr/>
          <p:nvPr/>
        </p:nvGrpSpPr>
        <p:grpSpPr>
          <a:xfrm>
            <a:off x="2014567" y="1215835"/>
            <a:ext cx="8584759" cy="3790809"/>
            <a:chOff x="-42833" y="1535875"/>
            <a:chExt cx="8584759" cy="3790809"/>
          </a:xfrm>
        </p:grpSpPr>
        <p:grpSp>
          <p:nvGrpSpPr>
            <p:cNvPr id="197" name="组合 196">
              <a:extLst>
                <a:ext uri="{FF2B5EF4-FFF2-40B4-BE49-F238E27FC236}">
                  <a16:creationId xmlns:a16="http://schemas.microsoft.com/office/drawing/2014/main" id="{3FA8BABC-6F78-EB4A-855F-2B18A14FAC16}"/>
                </a:ext>
              </a:extLst>
            </p:cNvPr>
            <p:cNvGrpSpPr/>
            <p:nvPr/>
          </p:nvGrpSpPr>
          <p:grpSpPr>
            <a:xfrm>
              <a:off x="-42833" y="1535875"/>
              <a:ext cx="8584759" cy="3790809"/>
              <a:chOff x="1456783" y="1352995"/>
              <a:chExt cx="8584759" cy="3790809"/>
            </a:xfrm>
          </p:grpSpPr>
          <p:grpSp>
            <p:nvGrpSpPr>
              <p:cNvPr id="163" name="组合 162">
                <a:extLst>
                  <a:ext uri="{FF2B5EF4-FFF2-40B4-BE49-F238E27FC236}">
                    <a16:creationId xmlns:a16="http://schemas.microsoft.com/office/drawing/2014/main" id="{46FC3620-FF9E-204E-9A2B-74DAE96990B7}"/>
                  </a:ext>
                </a:extLst>
              </p:cNvPr>
              <p:cNvGrpSpPr/>
              <p:nvPr/>
            </p:nvGrpSpPr>
            <p:grpSpPr>
              <a:xfrm>
                <a:off x="1456783" y="1352995"/>
                <a:ext cx="8584759" cy="2924078"/>
                <a:chOff x="-381161" y="1496373"/>
                <a:chExt cx="8584759" cy="2924078"/>
              </a:xfrm>
            </p:grpSpPr>
            <p:grpSp>
              <p:nvGrpSpPr>
                <p:cNvPr id="149" name="组合 148">
                  <a:extLst>
                    <a:ext uri="{FF2B5EF4-FFF2-40B4-BE49-F238E27FC236}">
                      <a16:creationId xmlns:a16="http://schemas.microsoft.com/office/drawing/2014/main" id="{419E09B7-7898-A849-B419-C30C6BC35C2D}"/>
                    </a:ext>
                  </a:extLst>
                </p:cNvPr>
                <p:cNvGrpSpPr/>
                <p:nvPr/>
              </p:nvGrpSpPr>
              <p:grpSpPr>
                <a:xfrm>
                  <a:off x="-381161" y="1496373"/>
                  <a:ext cx="8584759" cy="2924078"/>
                  <a:chOff x="-381161" y="1496373"/>
                  <a:chExt cx="8584759" cy="2924078"/>
                </a:xfrm>
              </p:grpSpPr>
              <p:grpSp>
                <p:nvGrpSpPr>
                  <p:cNvPr id="143" name="组合 142">
                    <a:extLst>
                      <a:ext uri="{FF2B5EF4-FFF2-40B4-BE49-F238E27FC236}">
                        <a16:creationId xmlns:a16="http://schemas.microsoft.com/office/drawing/2014/main" id="{238AA0B3-7797-BB4C-A70E-A0CDE22ABCBB}"/>
                      </a:ext>
                    </a:extLst>
                  </p:cNvPr>
                  <p:cNvGrpSpPr/>
                  <p:nvPr/>
                </p:nvGrpSpPr>
                <p:grpSpPr>
                  <a:xfrm>
                    <a:off x="-381161" y="1496373"/>
                    <a:ext cx="7974664" cy="2924078"/>
                    <a:chOff x="-545753" y="1257446"/>
                    <a:chExt cx="7974664" cy="2924078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" name="文本框 5">
                          <a:extLst>
                            <a:ext uri="{FF2B5EF4-FFF2-40B4-BE49-F238E27FC236}">
                              <a16:creationId xmlns:a16="http://schemas.microsoft.com/office/drawing/2014/main" id="{8EF54D71-F0E3-3D47-846A-3D4542AACD9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23414" y="1877251"/>
                          <a:ext cx="1957301" cy="39299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" name="文本框 5">
                          <a:extLst>
                            <a:ext uri="{FF2B5EF4-FFF2-40B4-BE49-F238E27FC236}">
                              <a16:creationId xmlns:a16="http://schemas.microsoft.com/office/drawing/2014/main" id="{8EF54D71-F0E3-3D47-846A-3D4542AACD93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23414" y="1877251"/>
                          <a:ext cx="1957301" cy="392993"/>
                        </a:xfrm>
                        <a:prstGeom prst="rect">
                          <a:avLst/>
                        </a:prstGeom>
                        <a:blipFill>
                          <a:blip r:embed="rId3"/>
                          <a:stretch>
                            <a:fillRect l="-3205" r="-1923" b="-12121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" name="文本框 6">
                          <a:extLst>
                            <a:ext uri="{FF2B5EF4-FFF2-40B4-BE49-F238E27FC236}">
                              <a16:creationId xmlns:a16="http://schemas.microsoft.com/office/drawing/2014/main" id="{A57747EB-6664-6C43-A682-3BE3963576A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27148" y="1883736"/>
                          <a:ext cx="1924019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7" name="文本框 6">
                          <a:extLst>
                            <a:ext uri="{FF2B5EF4-FFF2-40B4-BE49-F238E27FC236}">
                              <a16:creationId xmlns:a16="http://schemas.microsoft.com/office/drawing/2014/main" id="{A57747EB-6664-6C43-A682-3BE3963576A4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27148" y="1883736"/>
                          <a:ext cx="1924019" cy="400110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l="-4575" r="-2614" b="-8824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8" name="文本框 7">
                          <a:extLst>
                            <a:ext uri="{FF2B5EF4-FFF2-40B4-BE49-F238E27FC236}">
                              <a16:creationId xmlns:a16="http://schemas.microsoft.com/office/drawing/2014/main" id="{8FEBC69D-77A5-B746-8402-9AB759EA29D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573716" y="1905329"/>
                          <a:ext cx="492868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8" name="文本框 7">
                          <a:extLst>
                            <a:ext uri="{FF2B5EF4-FFF2-40B4-BE49-F238E27FC236}">
                              <a16:creationId xmlns:a16="http://schemas.microsoft.com/office/drawing/2014/main" id="{8FEBC69D-77A5-B746-8402-9AB759EA29D2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573716" y="1905329"/>
                          <a:ext cx="492868" cy="400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9" name="文本框 8">
                          <a:extLst>
                            <a:ext uri="{FF2B5EF4-FFF2-40B4-BE49-F238E27FC236}">
                              <a16:creationId xmlns:a16="http://schemas.microsoft.com/office/drawing/2014/main" id="{FE735582-E118-6446-9C4F-BA848784FBF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68816" y="1926921"/>
                          <a:ext cx="1960095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9" name="文本框 8">
                          <a:extLst>
                            <a:ext uri="{FF2B5EF4-FFF2-40B4-BE49-F238E27FC236}">
                              <a16:creationId xmlns:a16="http://schemas.microsoft.com/office/drawing/2014/main" id="{FE735582-E118-6446-9C4F-BA848784FBFC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468816" y="1926921"/>
                          <a:ext cx="1960095" cy="400110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 l="-3822" r="-1911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" name="文本框 9">
                          <a:extLst>
                            <a:ext uri="{FF2B5EF4-FFF2-40B4-BE49-F238E27FC236}">
                              <a16:creationId xmlns:a16="http://schemas.microsoft.com/office/drawing/2014/main" id="{EDCD539F-390A-6549-98D9-B8789281C50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22018" y="2762463"/>
                          <a:ext cx="2422012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0" name="文本框 9">
                          <a:extLst>
                            <a:ext uri="{FF2B5EF4-FFF2-40B4-BE49-F238E27FC236}">
                              <a16:creationId xmlns:a16="http://schemas.microsoft.com/office/drawing/2014/main" id="{EDCD539F-390A-6549-98D9-B8789281C50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22018" y="2762463"/>
                          <a:ext cx="2422012" cy="400110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 l="-3109" r="-2073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2" name="文本框 11">
                          <a:extLst>
                            <a:ext uri="{FF2B5EF4-FFF2-40B4-BE49-F238E27FC236}">
                              <a16:creationId xmlns:a16="http://schemas.microsoft.com/office/drawing/2014/main" id="{784F994F-9223-144D-B971-75DC1D2DC7F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879760" y="2772670"/>
                          <a:ext cx="634732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2" name="文本框 11">
                          <a:extLst>
                            <a:ext uri="{FF2B5EF4-FFF2-40B4-BE49-F238E27FC236}">
                              <a16:creationId xmlns:a16="http://schemas.microsoft.com/office/drawing/2014/main" id="{784F994F-9223-144D-B971-75DC1D2DC7F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879760" y="2772670"/>
                          <a:ext cx="634732" cy="400110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" name="文本框 12">
                          <a:extLst>
                            <a:ext uri="{FF2B5EF4-FFF2-40B4-BE49-F238E27FC236}">
                              <a16:creationId xmlns:a16="http://schemas.microsoft.com/office/drawing/2014/main" id="{5136A68F-A0C9-0F40-BB10-66A7021C4EC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920619" y="2772670"/>
                          <a:ext cx="2522505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3" name="文本框 12">
                          <a:extLst>
                            <a:ext uri="{FF2B5EF4-FFF2-40B4-BE49-F238E27FC236}">
                              <a16:creationId xmlns:a16="http://schemas.microsoft.com/office/drawing/2014/main" id="{5136A68F-A0C9-0F40-BB10-66A7021C4EC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20619" y="2772670"/>
                          <a:ext cx="2522505" cy="400110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 l="-995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16" name="文本框 15">
                      <a:extLst>
                        <a:ext uri="{FF2B5EF4-FFF2-40B4-BE49-F238E27FC236}">
                          <a16:creationId xmlns:a16="http://schemas.microsoft.com/office/drawing/2014/main" id="{FAA06418-B4F7-904F-BF3A-C3072530C7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73619" y="3781414"/>
                      <a:ext cx="858467" cy="40011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zh-CN" altLang="en-US" sz="2000" baseline="-25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8" name="文本框 17">
                          <a:extLst>
                            <a:ext uri="{FF2B5EF4-FFF2-40B4-BE49-F238E27FC236}">
                              <a16:creationId xmlns:a16="http://schemas.microsoft.com/office/drawing/2014/main" id="{3D68400B-7B4B-9E4E-A395-0861DABC7EB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-545753" y="3781414"/>
                          <a:ext cx="2920351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8" name="文本框 17">
                          <a:extLst>
                            <a:ext uri="{FF2B5EF4-FFF2-40B4-BE49-F238E27FC236}">
                              <a16:creationId xmlns:a16="http://schemas.microsoft.com/office/drawing/2014/main" id="{3D68400B-7B4B-9E4E-A395-0861DABC7EBA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-545753" y="3781414"/>
                          <a:ext cx="2920351" cy="400110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 l="-2146" r="-1288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20" name="直接箭头连接符 28">
                      <a:extLst>
                        <a:ext uri="{FF2B5EF4-FFF2-40B4-BE49-F238E27FC236}">
                          <a16:creationId xmlns:a16="http://schemas.microsoft.com/office/drawing/2014/main" id="{F15394E8-658B-6F4D-BEF8-475FA6DF3ADD}"/>
                        </a:ext>
                      </a:extLst>
                    </p:cNvPr>
                    <p:cNvCxnSpPr>
                      <a:cxnSpLocks/>
                      <a:stCxn id="6" idx="2"/>
                      <a:endCxn id="10" idx="0"/>
                    </p:cNvCxnSpPr>
                    <p:nvPr/>
                  </p:nvCxnSpPr>
                  <p:spPr>
                    <a:xfrm>
                      <a:off x="1102065" y="2270244"/>
                      <a:ext cx="230959" cy="492219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直接箭头连接符 29">
                      <a:extLst>
                        <a:ext uri="{FF2B5EF4-FFF2-40B4-BE49-F238E27FC236}">
                          <a16:creationId xmlns:a16="http://schemas.microsoft.com/office/drawing/2014/main" id="{6B6E80D4-C97C-9547-A99F-051761ADD6F6}"/>
                        </a:ext>
                      </a:extLst>
                    </p:cNvPr>
                    <p:cNvCxnSpPr>
                      <a:cxnSpLocks/>
                      <a:stCxn id="7" idx="2"/>
                      <a:endCxn id="10" idx="0"/>
                    </p:cNvCxnSpPr>
                    <p:nvPr/>
                  </p:nvCxnSpPr>
                  <p:spPr>
                    <a:xfrm flipH="1">
                      <a:off x="1333024" y="2283846"/>
                      <a:ext cx="1956134" cy="478617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接箭头连接符 40">
                      <a:extLst>
                        <a:ext uri="{FF2B5EF4-FFF2-40B4-BE49-F238E27FC236}">
                          <a16:creationId xmlns:a16="http://schemas.microsoft.com/office/drawing/2014/main" id="{8D038581-8ED6-414B-8463-4068AC2D67B5}"/>
                        </a:ext>
                      </a:extLst>
                    </p:cNvPr>
                    <p:cNvCxnSpPr>
                      <a:cxnSpLocks/>
                      <a:stCxn id="6" idx="2"/>
                      <a:endCxn id="12" idx="0"/>
                    </p:cNvCxnSpPr>
                    <p:nvPr/>
                  </p:nvCxnSpPr>
                  <p:spPr>
                    <a:xfrm>
                      <a:off x="1102065" y="2270244"/>
                      <a:ext cx="2095061" cy="502426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直接箭头连接符 43">
                      <a:extLst>
                        <a:ext uri="{FF2B5EF4-FFF2-40B4-BE49-F238E27FC236}">
                          <a16:creationId xmlns:a16="http://schemas.microsoft.com/office/drawing/2014/main" id="{19175BB7-B8C0-6147-8B8D-A1DC78DC1119}"/>
                        </a:ext>
                      </a:extLst>
                    </p:cNvPr>
                    <p:cNvCxnSpPr>
                      <a:cxnSpLocks/>
                      <a:stCxn id="9" idx="2"/>
                      <a:endCxn id="12" idx="0"/>
                    </p:cNvCxnSpPr>
                    <p:nvPr/>
                  </p:nvCxnSpPr>
                  <p:spPr>
                    <a:xfrm flipH="1">
                      <a:off x="3197126" y="2327031"/>
                      <a:ext cx="3251738" cy="445639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直接箭头连接符 46">
                      <a:extLst>
                        <a:ext uri="{FF2B5EF4-FFF2-40B4-BE49-F238E27FC236}">
                          <a16:creationId xmlns:a16="http://schemas.microsoft.com/office/drawing/2014/main" id="{AA734CBF-4D39-B241-9A21-38F698890083}"/>
                        </a:ext>
                      </a:extLst>
                    </p:cNvPr>
                    <p:cNvCxnSpPr>
                      <a:cxnSpLocks/>
                      <a:stCxn id="9" idx="2"/>
                      <a:endCxn id="13" idx="0"/>
                    </p:cNvCxnSpPr>
                    <p:nvPr/>
                  </p:nvCxnSpPr>
                  <p:spPr>
                    <a:xfrm flipH="1">
                      <a:off x="5181872" y="2327031"/>
                      <a:ext cx="1266992" cy="445639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直接箭头连接符 49">
                      <a:extLst>
                        <a:ext uri="{FF2B5EF4-FFF2-40B4-BE49-F238E27FC236}">
                          <a16:creationId xmlns:a16="http://schemas.microsoft.com/office/drawing/2014/main" id="{F61B4F47-F912-4D4E-AB8A-3C8AE2C20F11}"/>
                        </a:ext>
                      </a:extLst>
                    </p:cNvPr>
                    <p:cNvCxnSpPr>
                      <a:cxnSpLocks/>
                      <a:stCxn id="7" idx="2"/>
                      <a:endCxn id="13" idx="0"/>
                    </p:cNvCxnSpPr>
                    <p:nvPr/>
                  </p:nvCxnSpPr>
                  <p:spPr>
                    <a:xfrm>
                      <a:off x="3289158" y="2283846"/>
                      <a:ext cx="1892714" cy="48882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直接箭头连接符 64">
                      <a:extLst>
                        <a:ext uri="{FF2B5EF4-FFF2-40B4-BE49-F238E27FC236}">
                          <a16:creationId xmlns:a16="http://schemas.microsoft.com/office/drawing/2014/main" id="{F0F3FE03-5771-7049-912E-6F1091F2D3BF}"/>
                        </a:ext>
                      </a:extLst>
                    </p:cNvPr>
                    <p:cNvCxnSpPr>
                      <a:cxnSpLocks/>
                      <a:stCxn id="10" idx="2"/>
                      <a:endCxn id="18" idx="0"/>
                    </p:cNvCxnSpPr>
                    <p:nvPr/>
                  </p:nvCxnSpPr>
                  <p:spPr>
                    <a:xfrm flipH="1">
                      <a:off x="914423" y="3162573"/>
                      <a:ext cx="418601" cy="618841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箭头连接符 70">
                      <a:extLst>
                        <a:ext uri="{FF2B5EF4-FFF2-40B4-BE49-F238E27FC236}">
                          <a16:creationId xmlns:a16="http://schemas.microsoft.com/office/drawing/2014/main" id="{6F20A4FE-9A01-8245-8B7E-3AF3CA582730}"/>
                        </a:ext>
                      </a:extLst>
                    </p:cNvPr>
                    <p:cNvCxnSpPr>
                      <a:cxnSpLocks/>
                      <a:stCxn id="13" idx="2"/>
                      <a:endCxn id="18" idx="0"/>
                    </p:cNvCxnSpPr>
                    <p:nvPr/>
                  </p:nvCxnSpPr>
                  <p:spPr>
                    <a:xfrm flipH="1">
                      <a:off x="914423" y="3172780"/>
                      <a:ext cx="4267449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直接箭头连接符 82">
                      <a:extLst>
                        <a:ext uri="{FF2B5EF4-FFF2-40B4-BE49-F238E27FC236}">
                          <a16:creationId xmlns:a16="http://schemas.microsoft.com/office/drawing/2014/main" id="{6655B832-B5CE-0F44-82A4-1FCDA2AB2023}"/>
                        </a:ext>
                      </a:extLst>
                    </p:cNvPr>
                    <p:cNvCxnSpPr>
                      <a:cxnSpLocks/>
                      <a:stCxn id="10" idx="2"/>
                      <a:endCxn id="16" idx="0"/>
                    </p:cNvCxnSpPr>
                    <p:nvPr/>
                  </p:nvCxnSpPr>
                  <p:spPr>
                    <a:xfrm>
                      <a:off x="1333024" y="3162573"/>
                      <a:ext cx="1869829" cy="618841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直接箭头连接符 85">
                      <a:extLst>
                        <a:ext uri="{FF2B5EF4-FFF2-40B4-BE49-F238E27FC236}">
                          <a16:creationId xmlns:a16="http://schemas.microsoft.com/office/drawing/2014/main" id="{5731F5C4-6EAD-BF4B-AA2E-47DE6C8D9A5E}"/>
                        </a:ext>
                      </a:extLst>
                    </p:cNvPr>
                    <p:cNvCxnSpPr>
                      <a:cxnSpLocks/>
                      <a:stCxn id="12" idx="2"/>
                      <a:endCxn id="16" idx="0"/>
                    </p:cNvCxnSpPr>
                    <p:nvPr/>
                  </p:nvCxnSpPr>
                  <p:spPr>
                    <a:xfrm>
                      <a:off x="3197126" y="3172780"/>
                      <a:ext cx="5727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箭头连接符 88">
                      <a:extLst>
                        <a:ext uri="{FF2B5EF4-FFF2-40B4-BE49-F238E27FC236}">
                          <a16:creationId xmlns:a16="http://schemas.microsoft.com/office/drawing/2014/main" id="{14F1E98F-004E-354C-9876-2088F82417C4}"/>
                        </a:ext>
                      </a:extLst>
                    </p:cNvPr>
                    <p:cNvCxnSpPr>
                      <a:cxnSpLocks/>
                      <a:stCxn id="13" idx="2"/>
                      <a:endCxn id="16" idx="0"/>
                    </p:cNvCxnSpPr>
                    <p:nvPr/>
                  </p:nvCxnSpPr>
                  <p:spPr>
                    <a:xfrm flipH="1">
                      <a:off x="3202853" y="3172780"/>
                      <a:ext cx="1979019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5" name="文本框 54">
                          <a:extLst>
                            <a:ext uri="{FF2B5EF4-FFF2-40B4-BE49-F238E27FC236}">
                              <a16:creationId xmlns:a16="http://schemas.microsoft.com/office/drawing/2014/main" id="{0C6D4887-8A2C-9648-9628-EA62693D663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930118" y="1257446"/>
                          <a:ext cx="1437871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∅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𝑎𝑙𝑙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5" name="文本框 54">
                          <a:extLst>
                            <a:ext uri="{FF2B5EF4-FFF2-40B4-BE49-F238E27FC236}">
                              <a16:creationId xmlns:a16="http://schemas.microsoft.com/office/drawing/2014/main" id="{0C6D4887-8A2C-9648-9628-EA62693D663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930118" y="1257446"/>
                          <a:ext cx="1437871" cy="400110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 r="-870" b="-12121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62" name="直接箭头连接符 29">
                      <a:extLst>
                        <a:ext uri="{FF2B5EF4-FFF2-40B4-BE49-F238E27FC236}">
                          <a16:creationId xmlns:a16="http://schemas.microsoft.com/office/drawing/2014/main" id="{662F6BC9-7FCE-984D-BD82-D833C2C129B4}"/>
                        </a:ext>
                      </a:extLst>
                    </p:cNvPr>
                    <p:cNvCxnSpPr>
                      <a:cxnSpLocks/>
                      <a:stCxn id="55" idx="2"/>
                      <a:endCxn id="6" idx="0"/>
                    </p:cNvCxnSpPr>
                    <p:nvPr/>
                  </p:nvCxnSpPr>
                  <p:spPr>
                    <a:xfrm flipH="1">
                      <a:off x="1102065" y="1657556"/>
                      <a:ext cx="2546989" cy="219695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直接箭头连接符 29">
                      <a:extLst>
                        <a:ext uri="{FF2B5EF4-FFF2-40B4-BE49-F238E27FC236}">
                          <a16:creationId xmlns:a16="http://schemas.microsoft.com/office/drawing/2014/main" id="{33B63E84-EBFF-2345-A55C-F521E0FDF84A}"/>
                        </a:ext>
                      </a:extLst>
                    </p:cNvPr>
                    <p:cNvCxnSpPr>
                      <a:cxnSpLocks/>
                      <a:stCxn id="55" idx="2"/>
                      <a:endCxn id="7" idx="0"/>
                    </p:cNvCxnSpPr>
                    <p:nvPr/>
                  </p:nvCxnSpPr>
                  <p:spPr>
                    <a:xfrm flipH="1">
                      <a:off x="3289158" y="1657556"/>
                      <a:ext cx="359896" cy="226180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直接箭头连接符 29">
                      <a:extLst>
                        <a:ext uri="{FF2B5EF4-FFF2-40B4-BE49-F238E27FC236}">
                          <a16:creationId xmlns:a16="http://schemas.microsoft.com/office/drawing/2014/main" id="{9ED7157C-D626-5245-8CED-CDA9A0B06323}"/>
                        </a:ext>
                      </a:extLst>
                    </p:cNvPr>
                    <p:cNvCxnSpPr>
                      <a:cxnSpLocks/>
                      <a:stCxn id="55" idx="2"/>
                      <a:endCxn id="8" idx="0"/>
                    </p:cNvCxnSpPr>
                    <p:nvPr/>
                  </p:nvCxnSpPr>
                  <p:spPr>
                    <a:xfrm>
                      <a:off x="3649054" y="1657556"/>
                      <a:ext cx="1171096" cy="247773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直接箭头连接符 29">
                      <a:extLst>
                        <a:ext uri="{FF2B5EF4-FFF2-40B4-BE49-F238E27FC236}">
                          <a16:creationId xmlns:a16="http://schemas.microsoft.com/office/drawing/2014/main" id="{7ED76B79-0C27-8247-B350-3E36785D160A}"/>
                        </a:ext>
                      </a:extLst>
                    </p:cNvPr>
                    <p:cNvCxnSpPr>
                      <a:cxnSpLocks/>
                      <a:stCxn id="55" idx="2"/>
                      <a:endCxn id="9" idx="0"/>
                    </p:cNvCxnSpPr>
                    <p:nvPr/>
                  </p:nvCxnSpPr>
                  <p:spPr>
                    <a:xfrm>
                      <a:off x="3649054" y="1657556"/>
                      <a:ext cx="2799810" cy="269365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直接箭头连接符 70">
                      <a:extLst>
                        <a:ext uri="{FF2B5EF4-FFF2-40B4-BE49-F238E27FC236}">
                          <a16:creationId xmlns:a16="http://schemas.microsoft.com/office/drawing/2014/main" id="{FF770E3C-4DAB-2440-9FFC-74DA91A46EF1}"/>
                        </a:ext>
                      </a:extLst>
                    </p:cNvPr>
                    <p:cNvCxnSpPr>
                      <a:cxnSpLocks/>
                      <a:stCxn id="12" idx="2"/>
                      <a:endCxn id="18" idx="0"/>
                    </p:cNvCxnSpPr>
                    <p:nvPr/>
                  </p:nvCxnSpPr>
                  <p:spPr>
                    <a:xfrm flipH="1">
                      <a:off x="914423" y="3172780"/>
                      <a:ext cx="2282703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4" name="文本框 143">
                        <a:extLst>
                          <a:ext uri="{FF2B5EF4-FFF2-40B4-BE49-F238E27FC236}">
                            <a16:creationId xmlns:a16="http://schemas.microsoft.com/office/drawing/2014/main" id="{99D89ED4-F2E3-064C-99DF-F6874CB46BE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00588" y="4016421"/>
                        <a:ext cx="4003010" cy="40011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sz="200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𝑎𝑙𝑙</m:t>
                                      </m:r>
                                    </m:sub>
                                  </m:sSub>
                                  <m:r>
                                    <a:rPr lang="en-US" altLang="zh-CN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\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P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−2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000" i="1" dirty="0">
                                      <a:solidFill>
                                        <a:srgbClr val="0463C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dirty="0">
                                      <a:solidFill>
                                        <a:srgbClr val="0463C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000" i="1" dirty="0">
                                      <a:solidFill>
                                        <a:srgbClr val="0463C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zh-CN" altLang="en-US" sz="20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44" name="文本框 143">
                        <a:extLst>
                          <a:ext uri="{FF2B5EF4-FFF2-40B4-BE49-F238E27FC236}">
                            <a16:creationId xmlns:a16="http://schemas.microsoft.com/office/drawing/2014/main" id="{99D89ED4-F2E3-064C-99DF-F6874CB46BE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00588" y="4016421"/>
                        <a:ext cx="4003010" cy="400110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l="-1258" r="-314" b="-15152"/>
                        </a:stretch>
                      </a:blipFill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50" name="直接箭头连接符 88">
                  <a:extLst>
                    <a:ext uri="{FF2B5EF4-FFF2-40B4-BE49-F238E27FC236}">
                      <a16:creationId xmlns:a16="http://schemas.microsoft.com/office/drawing/2014/main" id="{4D20746A-FE35-B34F-AC1D-ABF4D0D9C89D}"/>
                    </a:ext>
                  </a:extLst>
                </p:cNvPr>
                <p:cNvCxnSpPr>
                  <a:cxnSpLocks/>
                  <a:stCxn id="13" idx="2"/>
                  <a:endCxn id="144" idx="0"/>
                </p:cNvCxnSpPr>
                <p:nvPr/>
              </p:nvCxnSpPr>
              <p:spPr>
                <a:xfrm>
                  <a:off x="5346464" y="3411707"/>
                  <a:ext cx="855629" cy="60471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箭头连接符 88">
                  <a:extLst>
                    <a:ext uri="{FF2B5EF4-FFF2-40B4-BE49-F238E27FC236}">
                      <a16:creationId xmlns:a16="http://schemas.microsoft.com/office/drawing/2014/main" id="{5D439DA4-8048-5E4D-B73E-21132351A07A}"/>
                    </a:ext>
                  </a:extLst>
                </p:cNvPr>
                <p:cNvCxnSpPr>
                  <a:cxnSpLocks/>
                  <a:stCxn id="12" idx="2"/>
                  <a:endCxn id="144" idx="0"/>
                </p:cNvCxnSpPr>
                <p:nvPr/>
              </p:nvCxnSpPr>
              <p:spPr>
                <a:xfrm>
                  <a:off x="3361718" y="3411707"/>
                  <a:ext cx="2840375" cy="60471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箭头连接符 88">
                  <a:extLst>
                    <a:ext uri="{FF2B5EF4-FFF2-40B4-BE49-F238E27FC236}">
                      <a16:creationId xmlns:a16="http://schemas.microsoft.com/office/drawing/2014/main" id="{D3F19219-FAF7-B847-BDD7-A1D175C947B3}"/>
                    </a:ext>
                  </a:extLst>
                </p:cNvPr>
                <p:cNvCxnSpPr>
                  <a:cxnSpLocks/>
                  <a:stCxn id="12" idx="2"/>
                  <a:endCxn id="144" idx="0"/>
                </p:cNvCxnSpPr>
                <p:nvPr/>
              </p:nvCxnSpPr>
              <p:spPr>
                <a:xfrm>
                  <a:off x="3361718" y="3411707"/>
                  <a:ext cx="2840375" cy="60471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9" name="文本框 168">
                <a:extLst>
                  <a:ext uri="{FF2B5EF4-FFF2-40B4-BE49-F238E27FC236}">
                    <a16:creationId xmlns:a16="http://schemas.microsoft.com/office/drawing/2014/main" id="{29AC7E58-14AD-F04F-B5A9-4DBE3712D963}"/>
                  </a:ext>
                </a:extLst>
              </p:cNvPr>
              <p:cNvSpPr txBox="1"/>
              <p:nvPr/>
            </p:nvSpPr>
            <p:spPr>
              <a:xfrm>
                <a:off x="3357453" y="4739135"/>
                <a:ext cx="858467" cy="40011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zh-CN" alt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0" name="文本框 169">
                <a:extLst>
                  <a:ext uri="{FF2B5EF4-FFF2-40B4-BE49-F238E27FC236}">
                    <a16:creationId xmlns:a16="http://schemas.microsoft.com/office/drawing/2014/main" id="{937F757E-25BB-C249-A92A-9216D120D719}"/>
                  </a:ext>
                </a:extLst>
              </p:cNvPr>
              <p:cNvSpPr txBox="1"/>
              <p:nvPr/>
            </p:nvSpPr>
            <p:spPr>
              <a:xfrm>
                <a:off x="5013962" y="4739135"/>
                <a:ext cx="858467" cy="40011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zh-CN" alt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文本框 170">
                <a:extLst>
                  <a:ext uri="{FF2B5EF4-FFF2-40B4-BE49-F238E27FC236}">
                    <a16:creationId xmlns:a16="http://schemas.microsoft.com/office/drawing/2014/main" id="{A512A8DA-A5BB-594E-B5E5-09DA1A9AC080}"/>
                  </a:ext>
                </a:extLst>
              </p:cNvPr>
              <p:cNvSpPr txBox="1"/>
              <p:nvPr/>
            </p:nvSpPr>
            <p:spPr>
              <a:xfrm>
                <a:off x="6656173" y="4743694"/>
                <a:ext cx="858467" cy="40011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zh-CN" alt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73" name="直接箭头连接符 82">
                <a:extLst>
                  <a:ext uri="{FF2B5EF4-FFF2-40B4-BE49-F238E27FC236}">
                    <a16:creationId xmlns:a16="http://schemas.microsoft.com/office/drawing/2014/main" id="{EC16C37A-6011-D441-AFC3-0686C0B667A5}"/>
                  </a:ext>
                </a:extLst>
              </p:cNvPr>
              <p:cNvCxnSpPr>
                <a:cxnSpLocks/>
                <a:stCxn id="16" idx="2"/>
                <a:endCxn id="170" idx="0"/>
              </p:cNvCxnSpPr>
              <p:nvPr/>
            </p:nvCxnSpPr>
            <p:spPr>
              <a:xfrm>
                <a:off x="5205389" y="4277073"/>
                <a:ext cx="237807" cy="46206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6" name="直接箭头连接符 82">
                <a:extLst>
                  <a:ext uri="{FF2B5EF4-FFF2-40B4-BE49-F238E27FC236}">
                    <a16:creationId xmlns:a16="http://schemas.microsoft.com/office/drawing/2014/main" id="{B73D4EAA-E713-2F4B-B721-1405AAB48482}"/>
                  </a:ext>
                </a:extLst>
              </p:cNvPr>
              <p:cNvCxnSpPr>
                <a:cxnSpLocks/>
                <a:stCxn id="16" idx="2"/>
                <a:endCxn id="171" idx="0"/>
              </p:cNvCxnSpPr>
              <p:nvPr/>
            </p:nvCxnSpPr>
            <p:spPr>
              <a:xfrm>
                <a:off x="5205389" y="4277073"/>
                <a:ext cx="1880018" cy="46662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9" name="直接箭头连接符 82">
                <a:extLst>
                  <a:ext uri="{FF2B5EF4-FFF2-40B4-BE49-F238E27FC236}">
                    <a16:creationId xmlns:a16="http://schemas.microsoft.com/office/drawing/2014/main" id="{75275D3D-D3D9-6944-9DCD-EBFCCCEDF1FD}"/>
                  </a:ext>
                </a:extLst>
              </p:cNvPr>
              <p:cNvCxnSpPr>
                <a:cxnSpLocks/>
                <a:stCxn id="144" idx="2"/>
                <a:endCxn id="171" idx="0"/>
              </p:cNvCxnSpPr>
              <p:nvPr/>
            </p:nvCxnSpPr>
            <p:spPr>
              <a:xfrm flipH="1">
                <a:off x="7085407" y="4273153"/>
                <a:ext cx="954630" cy="47054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直接箭头连接符 82">
                <a:extLst>
                  <a:ext uri="{FF2B5EF4-FFF2-40B4-BE49-F238E27FC236}">
                    <a16:creationId xmlns:a16="http://schemas.microsoft.com/office/drawing/2014/main" id="{449A4972-ABCF-534A-B494-A96CCFD36738}"/>
                  </a:ext>
                </a:extLst>
              </p:cNvPr>
              <p:cNvCxnSpPr>
                <a:cxnSpLocks/>
                <a:stCxn id="18" idx="2"/>
                <a:endCxn id="171" idx="0"/>
              </p:cNvCxnSpPr>
              <p:nvPr/>
            </p:nvCxnSpPr>
            <p:spPr>
              <a:xfrm>
                <a:off x="2916959" y="4277073"/>
                <a:ext cx="4168448" cy="46662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直接箭头连接符 82">
                <a:extLst>
                  <a:ext uri="{FF2B5EF4-FFF2-40B4-BE49-F238E27FC236}">
                    <a16:creationId xmlns:a16="http://schemas.microsoft.com/office/drawing/2014/main" id="{11F1AAAB-BF00-8E42-A74B-CFAF42D707FD}"/>
                  </a:ext>
                </a:extLst>
              </p:cNvPr>
              <p:cNvCxnSpPr>
                <a:cxnSpLocks/>
                <a:stCxn id="18" idx="2"/>
                <a:endCxn id="169" idx="0"/>
              </p:cNvCxnSpPr>
              <p:nvPr/>
            </p:nvCxnSpPr>
            <p:spPr>
              <a:xfrm>
                <a:off x="2916959" y="4277073"/>
                <a:ext cx="869728" cy="46206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8" name="直接箭头连接符 82">
                <a:extLst>
                  <a:ext uri="{FF2B5EF4-FFF2-40B4-BE49-F238E27FC236}">
                    <a16:creationId xmlns:a16="http://schemas.microsoft.com/office/drawing/2014/main" id="{14A3E730-0A88-824E-9636-2AC6EB960353}"/>
                  </a:ext>
                </a:extLst>
              </p:cNvPr>
              <p:cNvCxnSpPr>
                <a:cxnSpLocks/>
                <a:stCxn id="16" idx="2"/>
                <a:endCxn id="169" idx="0"/>
              </p:cNvCxnSpPr>
              <p:nvPr/>
            </p:nvCxnSpPr>
            <p:spPr>
              <a:xfrm flipH="1">
                <a:off x="3786687" y="4277073"/>
                <a:ext cx="1418702" cy="46206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2" name="直接箭头连接符 82">
                <a:extLst>
                  <a:ext uri="{FF2B5EF4-FFF2-40B4-BE49-F238E27FC236}">
                    <a16:creationId xmlns:a16="http://schemas.microsoft.com/office/drawing/2014/main" id="{11D8AE11-FBFB-AD47-853F-AABD9ABD1FEE}"/>
                  </a:ext>
                </a:extLst>
              </p:cNvPr>
              <p:cNvCxnSpPr>
                <a:cxnSpLocks/>
                <a:stCxn id="144" idx="2"/>
                <a:endCxn id="169" idx="0"/>
              </p:cNvCxnSpPr>
              <p:nvPr/>
            </p:nvCxnSpPr>
            <p:spPr>
              <a:xfrm flipH="1">
                <a:off x="3786687" y="4273153"/>
                <a:ext cx="4253350" cy="46598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06" name="直接箭头连接符 82">
              <a:extLst>
                <a:ext uri="{FF2B5EF4-FFF2-40B4-BE49-F238E27FC236}">
                  <a16:creationId xmlns:a16="http://schemas.microsoft.com/office/drawing/2014/main" id="{668AFE13-2D65-D14D-82AB-E814B94B6480}"/>
                </a:ext>
              </a:extLst>
            </p:cNvPr>
            <p:cNvCxnSpPr>
              <a:cxnSpLocks/>
              <a:stCxn id="18" idx="2"/>
              <a:endCxn id="170" idx="0"/>
            </p:cNvCxnSpPr>
            <p:nvPr/>
          </p:nvCxnSpPr>
          <p:spPr>
            <a:xfrm>
              <a:off x="1417343" y="4459953"/>
              <a:ext cx="2526237" cy="46206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9" name="直接箭头连接符 82">
              <a:extLst>
                <a:ext uri="{FF2B5EF4-FFF2-40B4-BE49-F238E27FC236}">
                  <a16:creationId xmlns:a16="http://schemas.microsoft.com/office/drawing/2014/main" id="{68639BE8-F279-9145-BE8E-D08A8E86474D}"/>
                </a:ext>
              </a:extLst>
            </p:cNvPr>
            <p:cNvCxnSpPr>
              <a:cxnSpLocks/>
              <a:stCxn id="144" idx="2"/>
              <a:endCxn id="170" idx="0"/>
            </p:cNvCxnSpPr>
            <p:nvPr/>
          </p:nvCxnSpPr>
          <p:spPr>
            <a:xfrm flipH="1">
              <a:off x="3943580" y="4456033"/>
              <a:ext cx="2596841" cy="46598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直线连接符 51">
            <a:extLst>
              <a:ext uri="{FF2B5EF4-FFF2-40B4-BE49-F238E27FC236}">
                <a16:creationId xmlns:a16="http://schemas.microsoft.com/office/drawing/2014/main" id="{653A4BCC-4C52-2E45-8683-951BB90A994D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圆角矩形标注 52">
            <a:extLst>
              <a:ext uri="{FF2B5EF4-FFF2-40B4-BE49-F238E27FC236}">
                <a16:creationId xmlns:a16="http://schemas.microsoft.com/office/drawing/2014/main" id="{CAE61D06-F1C2-084E-B4D1-C2F784FC9515}"/>
              </a:ext>
            </a:extLst>
          </p:cNvPr>
          <p:cNvSpPr/>
          <p:nvPr/>
        </p:nvSpPr>
        <p:spPr>
          <a:xfrm>
            <a:off x="1249652" y="1434632"/>
            <a:ext cx="2528404" cy="1321398"/>
          </a:xfrm>
          <a:prstGeom prst="wedgeRoundRectCallout">
            <a:avLst>
              <a:gd name="adj1" fmla="val -10412"/>
              <a:gd name="adj2" fmla="val 69643"/>
              <a:gd name="adj3" fmla="val 16667"/>
            </a:avLst>
          </a:prstGeom>
          <a:solidFill>
            <a:srgbClr val="FFC000">
              <a:alpha val="9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Issue 1: numerous </a:t>
            </a:r>
            <a:r>
              <a:rPr kumimoji="1" lang="en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attributes</a:t>
            </a:r>
            <a:r>
              <a:rPr kumimoji="1" lang="en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/tuples</a:t>
            </a:r>
            <a:r>
              <a:rPr kumimoji="1"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makes</a:t>
            </a:r>
            <a:r>
              <a:rPr kumimoji="1" lang="en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the level-wise algorithm slow</a:t>
            </a:r>
            <a:endParaRPr kumimoji="1" lang="zh-CN" altLang="en-US" sz="2000" dirty="0">
              <a:solidFill>
                <a:schemeClr val="accent1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4" name="圆角矩形标注 53">
            <a:extLst>
              <a:ext uri="{FF2B5EF4-FFF2-40B4-BE49-F238E27FC236}">
                <a16:creationId xmlns:a16="http://schemas.microsoft.com/office/drawing/2014/main" id="{C5734A70-26E8-4B41-9976-4315F9663E09}"/>
              </a:ext>
            </a:extLst>
          </p:cNvPr>
          <p:cNvSpPr/>
          <p:nvPr/>
        </p:nvSpPr>
        <p:spPr>
          <a:xfrm>
            <a:off x="8366136" y="1430651"/>
            <a:ext cx="2576211" cy="1295727"/>
          </a:xfrm>
          <a:prstGeom prst="wedgeRoundRectCallout">
            <a:avLst>
              <a:gd name="adj1" fmla="val -29930"/>
              <a:gd name="adj2" fmla="val 73122"/>
              <a:gd name="adj3" fmla="val 16667"/>
            </a:avLst>
          </a:prstGeom>
          <a:solidFill>
            <a:srgbClr val="FFC000">
              <a:alpha val="9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Issue 2: Mining rules on sampled data may result in the </a:t>
            </a:r>
            <a:r>
              <a:rPr kumimoji="1" lang="en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loss of certain constants</a:t>
            </a:r>
            <a:endParaRPr kumimoji="1" lang="zh-CN" altLang="en-US" sz="2000" dirty="0">
              <a:solidFill>
                <a:srgbClr val="FF000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1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60D672-23B4-C24E-B589-DDDF6A8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1230"/>
          </a:xfrm>
        </p:spPr>
        <p:txBody>
          <a:bodyPr/>
          <a:lstStyle/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2: Rule Discovery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圆角矩形 167">
                <a:extLst>
                  <a:ext uri="{FF2B5EF4-FFF2-40B4-BE49-F238E27FC236}">
                    <a16:creationId xmlns:a16="http://schemas.microsoft.com/office/drawing/2014/main" id="{AB493FE4-4703-4A48-8BA4-AC5692AAF1AC}"/>
                  </a:ext>
                </a:extLst>
              </p:cNvPr>
              <p:cNvSpPr/>
              <p:nvPr/>
            </p:nvSpPr>
            <p:spPr>
              <a:xfrm>
                <a:off x="2335283" y="5374511"/>
                <a:ext cx="7583587" cy="132556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Triplets:</a:t>
                </a:r>
                <a:r>
                  <a:rPr kumimoji="1" lang="zh-CN" altLang="en-US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kumimoji="1"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2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2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zh-CN" sz="22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𝑠𝑒𝑙</m:t>
                                </m:r>
                              </m:sub>
                            </m:sSub>
                            <m:r>
                              <a:rPr kumimoji="1"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1" lang="en-US" altLang="zh-CN" sz="2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kumimoji="1" lang="en-US" altLang="zh-CN" sz="2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1" lang="en-US" altLang="zh-CN" sz="22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re</m:t>
                                </m:r>
                              </m:sub>
                            </m:sSub>
                            <m:r>
                              <a:rPr kumimoji="1"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kumimoji="1" lang="zh-CN" altLang="en-US" sz="2200" b="0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1" lang="en-US" altLang="zh-CN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kumimoji="1" lang="zh-CN" altLang="en-US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⇒</m:t>
                    </m:r>
                  </m:oMath>
                </a14:m>
                <a:r>
                  <a:rPr kumimoji="1" lang="zh-CN" altLang="en-US" sz="2200" b="0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candidate rules:</a:t>
                </a:r>
                <a:r>
                  <a:rPr kumimoji="1" lang="en-US" altLang="zh-CN" sz="22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𝑠𝑒𝑙</m:t>
                        </m:r>
                      </m:sub>
                    </m:sSub>
                    <m:r>
                      <a:rPr kumimoji="1" lang="en-US" altLang="zh-CN" sz="2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kumimoji="1" lang="en-US" altLang="zh-CN" sz="2200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dirty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i="1" dirty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sz="2200" i="1" dirty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kumimoji="1" lang="en-US" altLang="zh-CN" sz="2200" b="0" dirty="0">
                  <a:solidFill>
                    <a:srgbClr val="0463C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𝑠𝑒𝑙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the set of predicates selected to constitute X;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2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re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the set of remaining predicates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68" name="圆角矩形 167">
                <a:extLst>
                  <a:ext uri="{FF2B5EF4-FFF2-40B4-BE49-F238E27FC236}">
                    <a16:creationId xmlns:a16="http://schemas.microsoft.com/office/drawing/2014/main" id="{AB493FE4-4703-4A48-8BA4-AC5692AAF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283" y="5374511"/>
                <a:ext cx="7583587" cy="1325563"/>
              </a:xfrm>
              <a:prstGeom prst="roundRect">
                <a:avLst/>
              </a:prstGeom>
              <a:blipFill>
                <a:blip r:embed="rId2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圆角矩形 197">
            <a:extLst>
              <a:ext uri="{FF2B5EF4-FFF2-40B4-BE49-F238E27FC236}">
                <a16:creationId xmlns:a16="http://schemas.microsoft.com/office/drawing/2014/main" id="{C6A29C45-FCB9-2845-8714-A0A3FCC1B058}"/>
              </a:ext>
            </a:extLst>
          </p:cNvPr>
          <p:cNvSpPr/>
          <p:nvPr/>
        </p:nvSpPr>
        <p:spPr>
          <a:xfrm>
            <a:off x="8540495" y="423711"/>
            <a:ext cx="3436357" cy="56130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kumimoji="1" lang="en-US" altLang="zh-CN" sz="2200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Level-wise</a:t>
            </a:r>
            <a:r>
              <a:rPr kumimoji="1"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 algorithm</a:t>
            </a:r>
          </a:p>
        </p:txBody>
      </p:sp>
      <p:grpSp>
        <p:nvGrpSpPr>
          <p:cNvPr id="212" name="组合 211">
            <a:extLst>
              <a:ext uri="{FF2B5EF4-FFF2-40B4-BE49-F238E27FC236}">
                <a16:creationId xmlns:a16="http://schemas.microsoft.com/office/drawing/2014/main" id="{61224AE6-AB0E-974A-8E7A-590909F4FFED}"/>
              </a:ext>
            </a:extLst>
          </p:cNvPr>
          <p:cNvGrpSpPr/>
          <p:nvPr/>
        </p:nvGrpSpPr>
        <p:grpSpPr>
          <a:xfrm>
            <a:off x="2014567" y="1215835"/>
            <a:ext cx="8584759" cy="3790809"/>
            <a:chOff x="-42833" y="1535875"/>
            <a:chExt cx="8584759" cy="3790809"/>
          </a:xfrm>
        </p:grpSpPr>
        <p:grpSp>
          <p:nvGrpSpPr>
            <p:cNvPr id="197" name="组合 196">
              <a:extLst>
                <a:ext uri="{FF2B5EF4-FFF2-40B4-BE49-F238E27FC236}">
                  <a16:creationId xmlns:a16="http://schemas.microsoft.com/office/drawing/2014/main" id="{3FA8BABC-6F78-EB4A-855F-2B18A14FAC16}"/>
                </a:ext>
              </a:extLst>
            </p:cNvPr>
            <p:cNvGrpSpPr/>
            <p:nvPr/>
          </p:nvGrpSpPr>
          <p:grpSpPr>
            <a:xfrm>
              <a:off x="-42833" y="1535875"/>
              <a:ext cx="8584759" cy="3790809"/>
              <a:chOff x="1456783" y="1352995"/>
              <a:chExt cx="8584759" cy="3790809"/>
            </a:xfrm>
          </p:grpSpPr>
          <p:grpSp>
            <p:nvGrpSpPr>
              <p:cNvPr id="163" name="组合 162">
                <a:extLst>
                  <a:ext uri="{FF2B5EF4-FFF2-40B4-BE49-F238E27FC236}">
                    <a16:creationId xmlns:a16="http://schemas.microsoft.com/office/drawing/2014/main" id="{46FC3620-FF9E-204E-9A2B-74DAE96990B7}"/>
                  </a:ext>
                </a:extLst>
              </p:cNvPr>
              <p:cNvGrpSpPr/>
              <p:nvPr/>
            </p:nvGrpSpPr>
            <p:grpSpPr>
              <a:xfrm>
                <a:off x="1456783" y="1352995"/>
                <a:ext cx="8584759" cy="2924078"/>
                <a:chOff x="-381161" y="1496373"/>
                <a:chExt cx="8584759" cy="2924078"/>
              </a:xfrm>
            </p:grpSpPr>
            <p:grpSp>
              <p:nvGrpSpPr>
                <p:cNvPr id="149" name="组合 148">
                  <a:extLst>
                    <a:ext uri="{FF2B5EF4-FFF2-40B4-BE49-F238E27FC236}">
                      <a16:creationId xmlns:a16="http://schemas.microsoft.com/office/drawing/2014/main" id="{419E09B7-7898-A849-B419-C30C6BC35C2D}"/>
                    </a:ext>
                  </a:extLst>
                </p:cNvPr>
                <p:cNvGrpSpPr/>
                <p:nvPr/>
              </p:nvGrpSpPr>
              <p:grpSpPr>
                <a:xfrm>
                  <a:off x="-381161" y="1496373"/>
                  <a:ext cx="8584759" cy="2924078"/>
                  <a:chOff x="-381161" y="1496373"/>
                  <a:chExt cx="8584759" cy="2924078"/>
                </a:xfrm>
              </p:grpSpPr>
              <p:grpSp>
                <p:nvGrpSpPr>
                  <p:cNvPr id="143" name="组合 142">
                    <a:extLst>
                      <a:ext uri="{FF2B5EF4-FFF2-40B4-BE49-F238E27FC236}">
                        <a16:creationId xmlns:a16="http://schemas.microsoft.com/office/drawing/2014/main" id="{238AA0B3-7797-BB4C-A70E-A0CDE22ABCBB}"/>
                      </a:ext>
                    </a:extLst>
                  </p:cNvPr>
                  <p:cNvGrpSpPr/>
                  <p:nvPr/>
                </p:nvGrpSpPr>
                <p:grpSpPr>
                  <a:xfrm>
                    <a:off x="-381161" y="1496373"/>
                    <a:ext cx="7974664" cy="2924078"/>
                    <a:chOff x="-545753" y="1257446"/>
                    <a:chExt cx="7974664" cy="2924078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" name="文本框 5">
                          <a:extLst>
                            <a:ext uri="{FF2B5EF4-FFF2-40B4-BE49-F238E27FC236}">
                              <a16:creationId xmlns:a16="http://schemas.microsoft.com/office/drawing/2014/main" id="{8EF54D71-F0E3-3D47-846A-3D4542AACD9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23414" y="1877251"/>
                          <a:ext cx="1957301" cy="39299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" name="文本框 5">
                          <a:extLst>
                            <a:ext uri="{FF2B5EF4-FFF2-40B4-BE49-F238E27FC236}">
                              <a16:creationId xmlns:a16="http://schemas.microsoft.com/office/drawing/2014/main" id="{8EF54D71-F0E3-3D47-846A-3D4542AACD93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23414" y="1877251"/>
                          <a:ext cx="1957301" cy="392993"/>
                        </a:xfrm>
                        <a:prstGeom prst="rect">
                          <a:avLst/>
                        </a:prstGeom>
                        <a:blipFill>
                          <a:blip r:embed="rId3"/>
                          <a:stretch>
                            <a:fillRect l="-3205" r="-1923" b="-12121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" name="文本框 6">
                          <a:extLst>
                            <a:ext uri="{FF2B5EF4-FFF2-40B4-BE49-F238E27FC236}">
                              <a16:creationId xmlns:a16="http://schemas.microsoft.com/office/drawing/2014/main" id="{A57747EB-6664-6C43-A682-3BE3963576A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27148" y="1883736"/>
                          <a:ext cx="1924019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7" name="文本框 6">
                          <a:extLst>
                            <a:ext uri="{FF2B5EF4-FFF2-40B4-BE49-F238E27FC236}">
                              <a16:creationId xmlns:a16="http://schemas.microsoft.com/office/drawing/2014/main" id="{A57747EB-6664-6C43-A682-3BE3963576A4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27148" y="1883736"/>
                          <a:ext cx="1924019" cy="400110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l="-4575" r="-2614" b="-8824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8" name="文本框 7">
                          <a:extLst>
                            <a:ext uri="{FF2B5EF4-FFF2-40B4-BE49-F238E27FC236}">
                              <a16:creationId xmlns:a16="http://schemas.microsoft.com/office/drawing/2014/main" id="{8FEBC69D-77A5-B746-8402-9AB759EA29D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573716" y="1905329"/>
                          <a:ext cx="492868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8" name="文本框 7">
                          <a:extLst>
                            <a:ext uri="{FF2B5EF4-FFF2-40B4-BE49-F238E27FC236}">
                              <a16:creationId xmlns:a16="http://schemas.microsoft.com/office/drawing/2014/main" id="{8FEBC69D-77A5-B746-8402-9AB759EA29D2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573716" y="1905329"/>
                          <a:ext cx="492868" cy="400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9" name="文本框 8">
                          <a:extLst>
                            <a:ext uri="{FF2B5EF4-FFF2-40B4-BE49-F238E27FC236}">
                              <a16:creationId xmlns:a16="http://schemas.microsoft.com/office/drawing/2014/main" id="{FE735582-E118-6446-9C4F-BA848784FBF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68816" y="1926921"/>
                          <a:ext cx="1960095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9" name="文本框 8">
                          <a:extLst>
                            <a:ext uri="{FF2B5EF4-FFF2-40B4-BE49-F238E27FC236}">
                              <a16:creationId xmlns:a16="http://schemas.microsoft.com/office/drawing/2014/main" id="{FE735582-E118-6446-9C4F-BA848784FBFC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468816" y="1926921"/>
                          <a:ext cx="1960095" cy="400110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 l="-3822" r="-1911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" name="文本框 9">
                          <a:extLst>
                            <a:ext uri="{FF2B5EF4-FFF2-40B4-BE49-F238E27FC236}">
                              <a16:creationId xmlns:a16="http://schemas.microsoft.com/office/drawing/2014/main" id="{EDCD539F-390A-6549-98D9-B8789281C50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22018" y="2762463"/>
                          <a:ext cx="2422012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0" name="文本框 9">
                          <a:extLst>
                            <a:ext uri="{FF2B5EF4-FFF2-40B4-BE49-F238E27FC236}">
                              <a16:creationId xmlns:a16="http://schemas.microsoft.com/office/drawing/2014/main" id="{EDCD539F-390A-6549-98D9-B8789281C50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22018" y="2762463"/>
                          <a:ext cx="2422012" cy="400110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 l="-3109" r="-2073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2" name="文本框 11">
                          <a:extLst>
                            <a:ext uri="{FF2B5EF4-FFF2-40B4-BE49-F238E27FC236}">
                              <a16:creationId xmlns:a16="http://schemas.microsoft.com/office/drawing/2014/main" id="{784F994F-9223-144D-B971-75DC1D2DC7F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879760" y="2772670"/>
                          <a:ext cx="634732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2" name="文本框 11">
                          <a:extLst>
                            <a:ext uri="{FF2B5EF4-FFF2-40B4-BE49-F238E27FC236}">
                              <a16:creationId xmlns:a16="http://schemas.microsoft.com/office/drawing/2014/main" id="{784F994F-9223-144D-B971-75DC1D2DC7F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879760" y="2772670"/>
                          <a:ext cx="634732" cy="400110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" name="文本框 12">
                          <a:extLst>
                            <a:ext uri="{FF2B5EF4-FFF2-40B4-BE49-F238E27FC236}">
                              <a16:creationId xmlns:a16="http://schemas.microsoft.com/office/drawing/2014/main" id="{5136A68F-A0C9-0F40-BB10-66A7021C4EC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920619" y="2772670"/>
                          <a:ext cx="2522505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3" name="文本框 12">
                          <a:extLst>
                            <a:ext uri="{FF2B5EF4-FFF2-40B4-BE49-F238E27FC236}">
                              <a16:creationId xmlns:a16="http://schemas.microsoft.com/office/drawing/2014/main" id="{5136A68F-A0C9-0F40-BB10-66A7021C4EC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20619" y="2772670"/>
                          <a:ext cx="2522505" cy="400110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 l="-995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16" name="文本框 15">
                      <a:extLst>
                        <a:ext uri="{FF2B5EF4-FFF2-40B4-BE49-F238E27FC236}">
                          <a16:creationId xmlns:a16="http://schemas.microsoft.com/office/drawing/2014/main" id="{FAA06418-B4F7-904F-BF3A-C3072530C7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73619" y="3781414"/>
                      <a:ext cx="858467" cy="40011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zh-CN" altLang="en-US" sz="2000" baseline="-25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8" name="文本框 17">
                          <a:extLst>
                            <a:ext uri="{FF2B5EF4-FFF2-40B4-BE49-F238E27FC236}">
                              <a16:creationId xmlns:a16="http://schemas.microsoft.com/office/drawing/2014/main" id="{3D68400B-7B4B-9E4E-A395-0861DABC7EB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-545753" y="3781414"/>
                          <a:ext cx="2920351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8" name="文本框 17">
                          <a:extLst>
                            <a:ext uri="{FF2B5EF4-FFF2-40B4-BE49-F238E27FC236}">
                              <a16:creationId xmlns:a16="http://schemas.microsoft.com/office/drawing/2014/main" id="{3D68400B-7B4B-9E4E-A395-0861DABC7EBA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-545753" y="3781414"/>
                          <a:ext cx="2920351" cy="400110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 l="-2146" r="-1288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20" name="直接箭头连接符 28">
                      <a:extLst>
                        <a:ext uri="{FF2B5EF4-FFF2-40B4-BE49-F238E27FC236}">
                          <a16:creationId xmlns:a16="http://schemas.microsoft.com/office/drawing/2014/main" id="{F15394E8-658B-6F4D-BEF8-475FA6DF3ADD}"/>
                        </a:ext>
                      </a:extLst>
                    </p:cNvPr>
                    <p:cNvCxnSpPr>
                      <a:cxnSpLocks/>
                      <a:stCxn id="6" idx="2"/>
                      <a:endCxn id="10" idx="0"/>
                    </p:cNvCxnSpPr>
                    <p:nvPr/>
                  </p:nvCxnSpPr>
                  <p:spPr>
                    <a:xfrm>
                      <a:off x="1102065" y="2270244"/>
                      <a:ext cx="230959" cy="492219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直接箭头连接符 29">
                      <a:extLst>
                        <a:ext uri="{FF2B5EF4-FFF2-40B4-BE49-F238E27FC236}">
                          <a16:creationId xmlns:a16="http://schemas.microsoft.com/office/drawing/2014/main" id="{6B6E80D4-C97C-9547-A99F-051761ADD6F6}"/>
                        </a:ext>
                      </a:extLst>
                    </p:cNvPr>
                    <p:cNvCxnSpPr>
                      <a:cxnSpLocks/>
                      <a:stCxn id="7" idx="2"/>
                      <a:endCxn id="10" idx="0"/>
                    </p:cNvCxnSpPr>
                    <p:nvPr/>
                  </p:nvCxnSpPr>
                  <p:spPr>
                    <a:xfrm flipH="1">
                      <a:off x="1333024" y="2283846"/>
                      <a:ext cx="1956134" cy="478617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接箭头连接符 40">
                      <a:extLst>
                        <a:ext uri="{FF2B5EF4-FFF2-40B4-BE49-F238E27FC236}">
                          <a16:creationId xmlns:a16="http://schemas.microsoft.com/office/drawing/2014/main" id="{8D038581-8ED6-414B-8463-4068AC2D67B5}"/>
                        </a:ext>
                      </a:extLst>
                    </p:cNvPr>
                    <p:cNvCxnSpPr>
                      <a:cxnSpLocks/>
                      <a:stCxn id="6" idx="2"/>
                      <a:endCxn id="12" idx="0"/>
                    </p:cNvCxnSpPr>
                    <p:nvPr/>
                  </p:nvCxnSpPr>
                  <p:spPr>
                    <a:xfrm>
                      <a:off x="1102065" y="2270244"/>
                      <a:ext cx="2095061" cy="502426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直接箭头连接符 43">
                      <a:extLst>
                        <a:ext uri="{FF2B5EF4-FFF2-40B4-BE49-F238E27FC236}">
                          <a16:creationId xmlns:a16="http://schemas.microsoft.com/office/drawing/2014/main" id="{19175BB7-B8C0-6147-8B8D-A1DC78DC1119}"/>
                        </a:ext>
                      </a:extLst>
                    </p:cNvPr>
                    <p:cNvCxnSpPr>
                      <a:cxnSpLocks/>
                      <a:stCxn id="9" idx="2"/>
                      <a:endCxn id="12" idx="0"/>
                    </p:cNvCxnSpPr>
                    <p:nvPr/>
                  </p:nvCxnSpPr>
                  <p:spPr>
                    <a:xfrm flipH="1">
                      <a:off x="3197126" y="2327031"/>
                      <a:ext cx="3251738" cy="445639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直接箭头连接符 46">
                      <a:extLst>
                        <a:ext uri="{FF2B5EF4-FFF2-40B4-BE49-F238E27FC236}">
                          <a16:creationId xmlns:a16="http://schemas.microsoft.com/office/drawing/2014/main" id="{AA734CBF-4D39-B241-9A21-38F698890083}"/>
                        </a:ext>
                      </a:extLst>
                    </p:cNvPr>
                    <p:cNvCxnSpPr>
                      <a:cxnSpLocks/>
                      <a:stCxn id="9" idx="2"/>
                      <a:endCxn id="13" idx="0"/>
                    </p:cNvCxnSpPr>
                    <p:nvPr/>
                  </p:nvCxnSpPr>
                  <p:spPr>
                    <a:xfrm flipH="1">
                      <a:off x="5181872" y="2327031"/>
                      <a:ext cx="1266992" cy="445639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直接箭头连接符 49">
                      <a:extLst>
                        <a:ext uri="{FF2B5EF4-FFF2-40B4-BE49-F238E27FC236}">
                          <a16:creationId xmlns:a16="http://schemas.microsoft.com/office/drawing/2014/main" id="{F61B4F47-F912-4D4E-AB8A-3C8AE2C20F11}"/>
                        </a:ext>
                      </a:extLst>
                    </p:cNvPr>
                    <p:cNvCxnSpPr>
                      <a:cxnSpLocks/>
                      <a:stCxn id="7" idx="2"/>
                      <a:endCxn id="13" idx="0"/>
                    </p:cNvCxnSpPr>
                    <p:nvPr/>
                  </p:nvCxnSpPr>
                  <p:spPr>
                    <a:xfrm>
                      <a:off x="3289158" y="2283846"/>
                      <a:ext cx="1892714" cy="48882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直接箭头连接符 64">
                      <a:extLst>
                        <a:ext uri="{FF2B5EF4-FFF2-40B4-BE49-F238E27FC236}">
                          <a16:creationId xmlns:a16="http://schemas.microsoft.com/office/drawing/2014/main" id="{F0F3FE03-5771-7049-912E-6F1091F2D3BF}"/>
                        </a:ext>
                      </a:extLst>
                    </p:cNvPr>
                    <p:cNvCxnSpPr>
                      <a:cxnSpLocks/>
                      <a:stCxn id="10" idx="2"/>
                      <a:endCxn id="18" idx="0"/>
                    </p:cNvCxnSpPr>
                    <p:nvPr/>
                  </p:nvCxnSpPr>
                  <p:spPr>
                    <a:xfrm flipH="1">
                      <a:off x="914423" y="3162573"/>
                      <a:ext cx="418601" cy="618841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箭头连接符 70">
                      <a:extLst>
                        <a:ext uri="{FF2B5EF4-FFF2-40B4-BE49-F238E27FC236}">
                          <a16:creationId xmlns:a16="http://schemas.microsoft.com/office/drawing/2014/main" id="{6F20A4FE-9A01-8245-8B7E-3AF3CA582730}"/>
                        </a:ext>
                      </a:extLst>
                    </p:cNvPr>
                    <p:cNvCxnSpPr>
                      <a:cxnSpLocks/>
                      <a:stCxn id="13" idx="2"/>
                      <a:endCxn id="18" idx="0"/>
                    </p:cNvCxnSpPr>
                    <p:nvPr/>
                  </p:nvCxnSpPr>
                  <p:spPr>
                    <a:xfrm flipH="1">
                      <a:off x="914423" y="3172780"/>
                      <a:ext cx="4267449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直接箭头连接符 82">
                      <a:extLst>
                        <a:ext uri="{FF2B5EF4-FFF2-40B4-BE49-F238E27FC236}">
                          <a16:creationId xmlns:a16="http://schemas.microsoft.com/office/drawing/2014/main" id="{6655B832-B5CE-0F44-82A4-1FCDA2AB2023}"/>
                        </a:ext>
                      </a:extLst>
                    </p:cNvPr>
                    <p:cNvCxnSpPr>
                      <a:cxnSpLocks/>
                      <a:stCxn id="10" idx="2"/>
                      <a:endCxn id="16" idx="0"/>
                    </p:cNvCxnSpPr>
                    <p:nvPr/>
                  </p:nvCxnSpPr>
                  <p:spPr>
                    <a:xfrm>
                      <a:off x="1333024" y="3162573"/>
                      <a:ext cx="1869829" cy="618841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直接箭头连接符 85">
                      <a:extLst>
                        <a:ext uri="{FF2B5EF4-FFF2-40B4-BE49-F238E27FC236}">
                          <a16:creationId xmlns:a16="http://schemas.microsoft.com/office/drawing/2014/main" id="{5731F5C4-6EAD-BF4B-AA2E-47DE6C8D9A5E}"/>
                        </a:ext>
                      </a:extLst>
                    </p:cNvPr>
                    <p:cNvCxnSpPr>
                      <a:cxnSpLocks/>
                      <a:stCxn id="12" idx="2"/>
                      <a:endCxn id="16" idx="0"/>
                    </p:cNvCxnSpPr>
                    <p:nvPr/>
                  </p:nvCxnSpPr>
                  <p:spPr>
                    <a:xfrm>
                      <a:off x="3197126" y="3172780"/>
                      <a:ext cx="5727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箭头连接符 88">
                      <a:extLst>
                        <a:ext uri="{FF2B5EF4-FFF2-40B4-BE49-F238E27FC236}">
                          <a16:creationId xmlns:a16="http://schemas.microsoft.com/office/drawing/2014/main" id="{14F1E98F-004E-354C-9876-2088F82417C4}"/>
                        </a:ext>
                      </a:extLst>
                    </p:cNvPr>
                    <p:cNvCxnSpPr>
                      <a:cxnSpLocks/>
                      <a:stCxn id="13" idx="2"/>
                      <a:endCxn id="16" idx="0"/>
                    </p:cNvCxnSpPr>
                    <p:nvPr/>
                  </p:nvCxnSpPr>
                  <p:spPr>
                    <a:xfrm flipH="1">
                      <a:off x="3202853" y="3172780"/>
                      <a:ext cx="1979019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5" name="文本框 54">
                          <a:extLst>
                            <a:ext uri="{FF2B5EF4-FFF2-40B4-BE49-F238E27FC236}">
                              <a16:creationId xmlns:a16="http://schemas.microsoft.com/office/drawing/2014/main" id="{0C6D4887-8A2C-9648-9628-EA62693D663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930118" y="1257446"/>
                          <a:ext cx="1437871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∅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𝑎𝑙𝑙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5" name="文本框 54">
                          <a:extLst>
                            <a:ext uri="{FF2B5EF4-FFF2-40B4-BE49-F238E27FC236}">
                              <a16:creationId xmlns:a16="http://schemas.microsoft.com/office/drawing/2014/main" id="{0C6D4887-8A2C-9648-9628-EA62693D663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930118" y="1257446"/>
                          <a:ext cx="1437871" cy="400110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 r="-870" b="-12121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62" name="直接箭头连接符 29">
                      <a:extLst>
                        <a:ext uri="{FF2B5EF4-FFF2-40B4-BE49-F238E27FC236}">
                          <a16:creationId xmlns:a16="http://schemas.microsoft.com/office/drawing/2014/main" id="{662F6BC9-7FCE-984D-BD82-D833C2C129B4}"/>
                        </a:ext>
                      </a:extLst>
                    </p:cNvPr>
                    <p:cNvCxnSpPr>
                      <a:cxnSpLocks/>
                      <a:stCxn id="55" idx="2"/>
                      <a:endCxn id="6" idx="0"/>
                    </p:cNvCxnSpPr>
                    <p:nvPr/>
                  </p:nvCxnSpPr>
                  <p:spPr>
                    <a:xfrm flipH="1">
                      <a:off x="1102065" y="1657556"/>
                      <a:ext cx="2546989" cy="219695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直接箭头连接符 29">
                      <a:extLst>
                        <a:ext uri="{FF2B5EF4-FFF2-40B4-BE49-F238E27FC236}">
                          <a16:creationId xmlns:a16="http://schemas.microsoft.com/office/drawing/2014/main" id="{33B63E84-EBFF-2345-A55C-F521E0FDF84A}"/>
                        </a:ext>
                      </a:extLst>
                    </p:cNvPr>
                    <p:cNvCxnSpPr>
                      <a:cxnSpLocks/>
                      <a:stCxn id="55" idx="2"/>
                      <a:endCxn id="7" idx="0"/>
                    </p:cNvCxnSpPr>
                    <p:nvPr/>
                  </p:nvCxnSpPr>
                  <p:spPr>
                    <a:xfrm flipH="1">
                      <a:off x="3289158" y="1657556"/>
                      <a:ext cx="359896" cy="226180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直接箭头连接符 29">
                      <a:extLst>
                        <a:ext uri="{FF2B5EF4-FFF2-40B4-BE49-F238E27FC236}">
                          <a16:creationId xmlns:a16="http://schemas.microsoft.com/office/drawing/2014/main" id="{9ED7157C-D626-5245-8CED-CDA9A0B06323}"/>
                        </a:ext>
                      </a:extLst>
                    </p:cNvPr>
                    <p:cNvCxnSpPr>
                      <a:cxnSpLocks/>
                      <a:stCxn id="55" idx="2"/>
                      <a:endCxn id="8" idx="0"/>
                    </p:cNvCxnSpPr>
                    <p:nvPr/>
                  </p:nvCxnSpPr>
                  <p:spPr>
                    <a:xfrm>
                      <a:off x="3649054" y="1657556"/>
                      <a:ext cx="1171096" cy="247773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直接箭头连接符 29">
                      <a:extLst>
                        <a:ext uri="{FF2B5EF4-FFF2-40B4-BE49-F238E27FC236}">
                          <a16:creationId xmlns:a16="http://schemas.microsoft.com/office/drawing/2014/main" id="{7ED76B79-0C27-8247-B350-3E36785D160A}"/>
                        </a:ext>
                      </a:extLst>
                    </p:cNvPr>
                    <p:cNvCxnSpPr>
                      <a:cxnSpLocks/>
                      <a:stCxn id="55" idx="2"/>
                      <a:endCxn id="9" idx="0"/>
                    </p:cNvCxnSpPr>
                    <p:nvPr/>
                  </p:nvCxnSpPr>
                  <p:spPr>
                    <a:xfrm>
                      <a:off x="3649054" y="1657556"/>
                      <a:ext cx="2799810" cy="269365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直接箭头连接符 70">
                      <a:extLst>
                        <a:ext uri="{FF2B5EF4-FFF2-40B4-BE49-F238E27FC236}">
                          <a16:creationId xmlns:a16="http://schemas.microsoft.com/office/drawing/2014/main" id="{FF770E3C-4DAB-2440-9FFC-74DA91A46EF1}"/>
                        </a:ext>
                      </a:extLst>
                    </p:cNvPr>
                    <p:cNvCxnSpPr>
                      <a:cxnSpLocks/>
                      <a:stCxn id="12" idx="2"/>
                      <a:endCxn id="18" idx="0"/>
                    </p:cNvCxnSpPr>
                    <p:nvPr/>
                  </p:nvCxnSpPr>
                  <p:spPr>
                    <a:xfrm flipH="1">
                      <a:off x="914423" y="3172780"/>
                      <a:ext cx="2282703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4" name="文本框 143">
                        <a:extLst>
                          <a:ext uri="{FF2B5EF4-FFF2-40B4-BE49-F238E27FC236}">
                            <a16:creationId xmlns:a16="http://schemas.microsoft.com/office/drawing/2014/main" id="{99D89ED4-F2E3-064C-99DF-F6874CB46BE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00588" y="4016421"/>
                        <a:ext cx="4003010" cy="40011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sz="200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𝑎𝑙𝑙</m:t>
                                      </m:r>
                                    </m:sub>
                                  </m:sSub>
                                  <m:r>
                                    <a:rPr lang="en-US" altLang="zh-CN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\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P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−2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000" i="1" dirty="0">
                                      <a:solidFill>
                                        <a:srgbClr val="0463C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dirty="0">
                                      <a:solidFill>
                                        <a:srgbClr val="0463C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000" i="1" dirty="0">
                                      <a:solidFill>
                                        <a:srgbClr val="0463C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zh-CN" altLang="en-US" sz="20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44" name="文本框 143">
                        <a:extLst>
                          <a:ext uri="{FF2B5EF4-FFF2-40B4-BE49-F238E27FC236}">
                            <a16:creationId xmlns:a16="http://schemas.microsoft.com/office/drawing/2014/main" id="{99D89ED4-F2E3-064C-99DF-F6874CB46BE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00588" y="4016421"/>
                        <a:ext cx="4003010" cy="400110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l="-1258" r="-314" b="-15152"/>
                        </a:stretch>
                      </a:blipFill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50" name="直接箭头连接符 88">
                  <a:extLst>
                    <a:ext uri="{FF2B5EF4-FFF2-40B4-BE49-F238E27FC236}">
                      <a16:creationId xmlns:a16="http://schemas.microsoft.com/office/drawing/2014/main" id="{4D20746A-FE35-B34F-AC1D-ABF4D0D9C89D}"/>
                    </a:ext>
                  </a:extLst>
                </p:cNvPr>
                <p:cNvCxnSpPr>
                  <a:cxnSpLocks/>
                  <a:stCxn id="13" idx="2"/>
                  <a:endCxn id="144" idx="0"/>
                </p:cNvCxnSpPr>
                <p:nvPr/>
              </p:nvCxnSpPr>
              <p:spPr>
                <a:xfrm>
                  <a:off x="5346464" y="3411707"/>
                  <a:ext cx="855629" cy="60471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箭头连接符 88">
                  <a:extLst>
                    <a:ext uri="{FF2B5EF4-FFF2-40B4-BE49-F238E27FC236}">
                      <a16:creationId xmlns:a16="http://schemas.microsoft.com/office/drawing/2014/main" id="{5D439DA4-8048-5E4D-B73E-21132351A07A}"/>
                    </a:ext>
                  </a:extLst>
                </p:cNvPr>
                <p:cNvCxnSpPr>
                  <a:cxnSpLocks/>
                  <a:stCxn id="12" idx="2"/>
                  <a:endCxn id="144" idx="0"/>
                </p:cNvCxnSpPr>
                <p:nvPr/>
              </p:nvCxnSpPr>
              <p:spPr>
                <a:xfrm>
                  <a:off x="3361718" y="3411707"/>
                  <a:ext cx="2840375" cy="60471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箭头连接符 88">
                  <a:extLst>
                    <a:ext uri="{FF2B5EF4-FFF2-40B4-BE49-F238E27FC236}">
                      <a16:creationId xmlns:a16="http://schemas.microsoft.com/office/drawing/2014/main" id="{D3F19219-FAF7-B847-BDD7-A1D175C947B3}"/>
                    </a:ext>
                  </a:extLst>
                </p:cNvPr>
                <p:cNvCxnSpPr>
                  <a:cxnSpLocks/>
                  <a:stCxn id="12" idx="2"/>
                  <a:endCxn id="144" idx="0"/>
                </p:cNvCxnSpPr>
                <p:nvPr/>
              </p:nvCxnSpPr>
              <p:spPr>
                <a:xfrm>
                  <a:off x="3361718" y="3411707"/>
                  <a:ext cx="2840375" cy="60471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9" name="文本框 168">
                <a:extLst>
                  <a:ext uri="{FF2B5EF4-FFF2-40B4-BE49-F238E27FC236}">
                    <a16:creationId xmlns:a16="http://schemas.microsoft.com/office/drawing/2014/main" id="{29AC7E58-14AD-F04F-B5A9-4DBE3712D963}"/>
                  </a:ext>
                </a:extLst>
              </p:cNvPr>
              <p:cNvSpPr txBox="1"/>
              <p:nvPr/>
            </p:nvSpPr>
            <p:spPr>
              <a:xfrm>
                <a:off x="3357453" y="4739135"/>
                <a:ext cx="858467" cy="40011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zh-CN" alt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0" name="文本框 169">
                <a:extLst>
                  <a:ext uri="{FF2B5EF4-FFF2-40B4-BE49-F238E27FC236}">
                    <a16:creationId xmlns:a16="http://schemas.microsoft.com/office/drawing/2014/main" id="{937F757E-25BB-C249-A92A-9216D120D719}"/>
                  </a:ext>
                </a:extLst>
              </p:cNvPr>
              <p:cNvSpPr txBox="1"/>
              <p:nvPr/>
            </p:nvSpPr>
            <p:spPr>
              <a:xfrm>
                <a:off x="5013962" y="4739135"/>
                <a:ext cx="858467" cy="40011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zh-CN" alt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文本框 170">
                <a:extLst>
                  <a:ext uri="{FF2B5EF4-FFF2-40B4-BE49-F238E27FC236}">
                    <a16:creationId xmlns:a16="http://schemas.microsoft.com/office/drawing/2014/main" id="{A512A8DA-A5BB-594E-B5E5-09DA1A9AC080}"/>
                  </a:ext>
                </a:extLst>
              </p:cNvPr>
              <p:cNvSpPr txBox="1"/>
              <p:nvPr/>
            </p:nvSpPr>
            <p:spPr>
              <a:xfrm>
                <a:off x="6656173" y="4743694"/>
                <a:ext cx="858467" cy="40011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zh-CN" alt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73" name="直接箭头连接符 82">
                <a:extLst>
                  <a:ext uri="{FF2B5EF4-FFF2-40B4-BE49-F238E27FC236}">
                    <a16:creationId xmlns:a16="http://schemas.microsoft.com/office/drawing/2014/main" id="{EC16C37A-6011-D441-AFC3-0686C0B667A5}"/>
                  </a:ext>
                </a:extLst>
              </p:cNvPr>
              <p:cNvCxnSpPr>
                <a:cxnSpLocks/>
                <a:stCxn id="16" idx="2"/>
                <a:endCxn id="170" idx="0"/>
              </p:cNvCxnSpPr>
              <p:nvPr/>
            </p:nvCxnSpPr>
            <p:spPr>
              <a:xfrm>
                <a:off x="5205389" y="4277073"/>
                <a:ext cx="237807" cy="46206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6" name="直接箭头连接符 82">
                <a:extLst>
                  <a:ext uri="{FF2B5EF4-FFF2-40B4-BE49-F238E27FC236}">
                    <a16:creationId xmlns:a16="http://schemas.microsoft.com/office/drawing/2014/main" id="{B73D4EAA-E713-2F4B-B721-1405AAB48482}"/>
                  </a:ext>
                </a:extLst>
              </p:cNvPr>
              <p:cNvCxnSpPr>
                <a:cxnSpLocks/>
                <a:stCxn id="16" idx="2"/>
                <a:endCxn id="171" idx="0"/>
              </p:cNvCxnSpPr>
              <p:nvPr/>
            </p:nvCxnSpPr>
            <p:spPr>
              <a:xfrm>
                <a:off x="5205389" y="4277073"/>
                <a:ext cx="1880018" cy="46662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9" name="直接箭头连接符 82">
                <a:extLst>
                  <a:ext uri="{FF2B5EF4-FFF2-40B4-BE49-F238E27FC236}">
                    <a16:creationId xmlns:a16="http://schemas.microsoft.com/office/drawing/2014/main" id="{75275D3D-D3D9-6944-9DCD-EBFCCCEDF1FD}"/>
                  </a:ext>
                </a:extLst>
              </p:cNvPr>
              <p:cNvCxnSpPr>
                <a:cxnSpLocks/>
                <a:stCxn id="144" idx="2"/>
                <a:endCxn id="171" idx="0"/>
              </p:cNvCxnSpPr>
              <p:nvPr/>
            </p:nvCxnSpPr>
            <p:spPr>
              <a:xfrm flipH="1">
                <a:off x="7085407" y="4273153"/>
                <a:ext cx="954630" cy="47054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直接箭头连接符 82">
                <a:extLst>
                  <a:ext uri="{FF2B5EF4-FFF2-40B4-BE49-F238E27FC236}">
                    <a16:creationId xmlns:a16="http://schemas.microsoft.com/office/drawing/2014/main" id="{449A4972-ABCF-534A-B494-A96CCFD36738}"/>
                  </a:ext>
                </a:extLst>
              </p:cNvPr>
              <p:cNvCxnSpPr>
                <a:cxnSpLocks/>
                <a:stCxn id="18" idx="2"/>
                <a:endCxn id="171" idx="0"/>
              </p:cNvCxnSpPr>
              <p:nvPr/>
            </p:nvCxnSpPr>
            <p:spPr>
              <a:xfrm>
                <a:off x="2916959" y="4277073"/>
                <a:ext cx="4168448" cy="46662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直接箭头连接符 82">
                <a:extLst>
                  <a:ext uri="{FF2B5EF4-FFF2-40B4-BE49-F238E27FC236}">
                    <a16:creationId xmlns:a16="http://schemas.microsoft.com/office/drawing/2014/main" id="{11F1AAAB-BF00-8E42-A74B-CFAF42D707FD}"/>
                  </a:ext>
                </a:extLst>
              </p:cNvPr>
              <p:cNvCxnSpPr>
                <a:cxnSpLocks/>
                <a:stCxn id="18" idx="2"/>
                <a:endCxn id="169" idx="0"/>
              </p:cNvCxnSpPr>
              <p:nvPr/>
            </p:nvCxnSpPr>
            <p:spPr>
              <a:xfrm>
                <a:off x="2916959" y="4277073"/>
                <a:ext cx="869728" cy="46206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8" name="直接箭头连接符 82">
                <a:extLst>
                  <a:ext uri="{FF2B5EF4-FFF2-40B4-BE49-F238E27FC236}">
                    <a16:creationId xmlns:a16="http://schemas.microsoft.com/office/drawing/2014/main" id="{14A3E730-0A88-824E-9636-2AC6EB960353}"/>
                  </a:ext>
                </a:extLst>
              </p:cNvPr>
              <p:cNvCxnSpPr>
                <a:cxnSpLocks/>
                <a:stCxn id="16" idx="2"/>
                <a:endCxn id="169" idx="0"/>
              </p:cNvCxnSpPr>
              <p:nvPr/>
            </p:nvCxnSpPr>
            <p:spPr>
              <a:xfrm flipH="1">
                <a:off x="3786687" y="4277073"/>
                <a:ext cx="1418702" cy="46206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2" name="直接箭头连接符 82">
                <a:extLst>
                  <a:ext uri="{FF2B5EF4-FFF2-40B4-BE49-F238E27FC236}">
                    <a16:creationId xmlns:a16="http://schemas.microsoft.com/office/drawing/2014/main" id="{11D8AE11-FBFB-AD47-853F-AABD9ABD1FEE}"/>
                  </a:ext>
                </a:extLst>
              </p:cNvPr>
              <p:cNvCxnSpPr>
                <a:cxnSpLocks/>
                <a:stCxn id="144" idx="2"/>
                <a:endCxn id="169" idx="0"/>
              </p:cNvCxnSpPr>
              <p:nvPr/>
            </p:nvCxnSpPr>
            <p:spPr>
              <a:xfrm flipH="1">
                <a:off x="3786687" y="4273153"/>
                <a:ext cx="4253350" cy="46598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06" name="直接箭头连接符 82">
              <a:extLst>
                <a:ext uri="{FF2B5EF4-FFF2-40B4-BE49-F238E27FC236}">
                  <a16:creationId xmlns:a16="http://schemas.microsoft.com/office/drawing/2014/main" id="{668AFE13-2D65-D14D-82AB-E814B94B6480}"/>
                </a:ext>
              </a:extLst>
            </p:cNvPr>
            <p:cNvCxnSpPr>
              <a:cxnSpLocks/>
              <a:stCxn id="18" idx="2"/>
              <a:endCxn id="170" idx="0"/>
            </p:cNvCxnSpPr>
            <p:nvPr/>
          </p:nvCxnSpPr>
          <p:spPr>
            <a:xfrm>
              <a:off x="1417343" y="4459953"/>
              <a:ext cx="2526237" cy="46206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9" name="直接箭头连接符 82">
              <a:extLst>
                <a:ext uri="{FF2B5EF4-FFF2-40B4-BE49-F238E27FC236}">
                  <a16:creationId xmlns:a16="http://schemas.microsoft.com/office/drawing/2014/main" id="{68639BE8-F279-9145-BE8E-D08A8E86474D}"/>
                </a:ext>
              </a:extLst>
            </p:cNvPr>
            <p:cNvCxnSpPr>
              <a:cxnSpLocks/>
              <a:stCxn id="144" idx="2"/>
              <a:endCxn id="170" idx="0"/>
            </p:cNvCxnSpPr>
            <p:nvPr/>
          </p:nvCxnSpPr>
          <p:spPr>
            <a:xfrm flipH="1">
              <a:off x="3943580" y="4456033"/>
              <a:ext cx="2596841" cy="46598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直线连接符 51">
            <a:extLst>
              <a:ext uri="{FF2B5EF4-FFF2-40B4-BE49-F238E27FC236}">
                <a16:creationId xmlns:a16="http://schemas.microsoft.com/office/drawing/2014/main" id="{653A4BCC-4C52-2E45-8683-951BB90A994D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圆角矩形标注 52">
            <a:extLst>
              <a:ext uri="{FF2B5EF4-FFF2-40B4-BE49-F238E27FC236}">
                <a16:creationId xmlns:a16="http://schemas.microsoft.com/office/drawing/2014/main" id="{CAE61D06-F1C2-084E-B4D1-C2F784FC9515}"/>
              </a:ext>
            </a:extLst>
          </p:cNvPr>
          <p:cNvSpPr/>
          <p:nvPr/>
        </p:nvSpPr>
        <p:spPr>
          <a:xfrm>
            <a:off x="1249652" y="1434632"/>
            <a:ext cx="2528404" cy="1321398"/>
          </a:xfrm>
          <a:prstGeom prst="wedgeRoundRectCallout">
            <a:avLst>
              <a:gd name="adj1" fmla="val -10412"/>
              <a:gd name="adj2" fmla="val 69643"/>
              <a:gd name="adj3" fmla="val 16667"/>
            </a:avLst>
          </a:prstGeom>
          <a:solidFill>
            <a:srgbClr val="FFC000">
              <a:alpha val="9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Issue 1: numerous attributes/tuples</a:t>
            </a:r>
            <a:r>
              <a:rPr kumimoji="1"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makes</a:t>
            </a:r>
            <a:r>
              <a:rPr kumimoji="1" lang="en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the level-wise algorithm slow</a:t>
            </a:r>
            <a:endParaRPr kumimoji="1" lang="zh-CN" altLang="en-US" sz="2000" dirty="0">
              <a:solidFill>
                <a:srgbClr val="FF000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4" name="圆角矩形标注 53">
            <a:extLst>
              <a:ext uri="{FF2B5EF4-FFF2-40B4-BE49-F238E27FC236}">
                <a16:creationId xmlns:a16="http://schemas.microsoft.com/office/drawing/2014/main" id="{C5734A70-26E8-4B41-9976-4315F9663E09}"/>
              </a:ext>
            </a:extLst>
          </p:cNvPr>
          <p:cNvSpPr/>
          <p:nvPr/>
        </p:nvSpPr>
        <p:spPr>
          <a:xfrm>
            <a:off x="8366136" y="1430651"/>
            <a:ext cx="2576211" cy="1295727"/>
          </a:xfrm>
          <a:prstGeom prst="wedgeRoundRectCallout">
            <a:avLst>
              <a:gd name="adj1" fmla="val -29930"/>
              <a:gd name="adj2" fmla="val 73122"/>
              <a:gd name="adj3" fmla="val 16667"/>
            </a:avLst>
          </a:prstGeom>
          <a:solidFill>
            <a:srgbClr val="FFC000">
              <a:alpha val="9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Issue 2: Mining rules on sampled data may result in the loss of certain constants</a:t>
            </a:r>
            <a:endParaRPr kumimoji="1" lang="zh-CN" altLang="en-US" sz="2000" dirty="0">
              <a:solidFill>
                <a:schemeClr val="accent1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14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60D672-23B4-C24E-B589-DDDF6A8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1230"/>
          </a:xfrm>
        </p:spPr>
        <p:txBody>
          <a:bodyPr/>
          <a:lstStyle/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2: Rule Discovery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直线连接符 51">
            <a:extLst>
              <a:ext uri="{FF2B5EF4-FFF2-40B4-BE49-F238E27FC236}">
                <a16:creationId xmlns:a16="http://schemas.microsoft.com/office/drawing/2014/main" id="{653A4BCC-4C52-2E45-8683-951BB90A994D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3554F574-84EE-B348-AA3F-F52154A9018D}"/>
              </a:ext>
            </a:extLst>
          </p:cNvPr>
          <p:cNvSpPr/>
          <p:nvPr/>
        </p:nvSpPr>
        <p:spPr>
          <a:xfrm>
            <a:off x="248679" y="1194614"/>
            <a:ext cx="11694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Optimization Strategy 1:</a:t>
            </a:r>
            <a:r>
              <a:rPr lang="en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Dynamic</a:t>
            </a:r>
            <a:r>
              <a:rPr lang="en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Predicate</a:t>
            </a:r>
            <a:r>
              <a:rPr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Extension</a:t>
            </a:r>
            <a:endParaRPr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4F1BCF7E-5061-6146-8B32-03A2A675FEED}"/>
              </a:ext>
            </a:extLst>
          </p:cNvPr>
          <p:cNvGrpSpPr/>
          <p:nvPr/>
        </p:nvGrpSpPr>
        <p:grpSpPr>
          <a:xfrm>
            <a:off x="3428397" y="2362182"/>
            <a:ext cx="5335205" cy="3620865"/>
            <a:chOff x="2087601" y="2218987"/>
            <a:chExt cx="5127710" cy="3489950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CD6AEA5B-4222-4844-A92F-F61B309ED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19" t="12060" r="6036" b="31801"/>
            <a:stretch/>
          </p:blipFill>
          <p:spPr>
            <a:xfrm>
              <a:off x="2087601" y="2218987"/>
              <a:ext cx="4968798" cy="2320062"/>
            </a:xfrm>
            <a:prstGeom prst="rect">
              <a:avLst/>
            </a:prstGeom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C3D5E9E2-4920-5040-BA5F-B4A147354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19" t="67206" r="6036" b="13861"/>
            <a:stretch/>
          </p:blipFill>
          <p:spPr>
            <a:xfrm>
              <a:off x="2103366" y="4926484"/>
              <a:ext cx="4968798" cy="782453"/>
            </a:xfrm>
            <a:prstGeom prst="rect">
              <a:avLst/>
            </a:prstGeom>
          </p:spPr>
        </p:pic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FD8883BF-D420-4F43-84CF-2A31AA5CB811}"/>
                </a:ext>
              </a:extLst>
            </p:cNvPr>
            <p:cNvSpPr/>
            <p:nvPr/>
          </p:nvSpPr>
          <p:spPr bwMode="auto">
            <a:xfrm>
              <a:off x="2379700" y="4551763"/>
              <a:ext cx="930876" cy="37070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kumimoji="1"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Anonymice Powerline" panose="02060609030202000504" pitchFamily="49" charset="0"/>
                  <a:cs typeface="Calibri" panose="020F0502020204030204" pitchFamily="34" charset="0"/>
                </a:rPr>
                <a:t>AGENT</a:t>
              </a:r>
              <a:endParaRPr kumimoji="1"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61968597-7118-8A40-AF95-9260B4388545}"/>
                </a:ext>
              </a:extLst>
            </p:cNvPr>
            <p:cNvSpPr/>
            <p:nvPr/>
          </p:nvSpPr>
          <p:spPr bwMode="auto">
            <a:xfrm>
              <a:off x="5427700" y="4551763"/>
              <a:ext cx="1787611" cy="3540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kumimoji="1"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Anonymice Powerline" panose="02060609030202000504" pitchFamily="49" charset="0"/>
                  <a:cs typeface="Calibri" panose="020F0502020204030204" pitchFamily="34" charset="0"/>
                </a:rPr>
                <a:t>ENVIRONMENT</a:t>
              </a:r>
              <a:endParaRPr kumimoji="1"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圆角矩形标注 65">
                <a:extLst>
                  <a:ext uri="{FF2B5EF4-FFF2-40B4-BE49-F238E27FC236}">
                    <a16:creationId xmlns:a16="http://schemas.microsoft.com/office/drawing/2014/main" id="{7483EC75-C4CE-8043-BC96-34C094A10624}"/>
                  </a:ext>
                </a:extLst>
              </p:cNvPr>
              <p:cNvSpPr/>
              <p:nvPr/>
            </p:nvSpPr>
            <p:spPr>
              <a:xfrm>
                <a:off x="680866" y="1911691"/>
                <a:ext cx="2907691" cy="1401779"/>
              </a:xfrm>
              <a:prstGeom prst="wedgeRoundRectCallout">
                <a:avLst>
                  <a:gd name="adj1" fmla="val -18865"/>
                  <a:gd name="adj2" fmla="val 69644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Given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zh-CN" altLang="en-US" sz="2000" b="0" i="1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 </m:t>
                        </m:r>
                        <m:r>
                          <a:rPr lang="en-US" altLang="zh-CN" sz="2000" b="0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sel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, keep adding new predicate</a:t>
                </a:r>
                <a:r>
                  <a:rPr kumimoji="1" lang="zh-CN" alt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𝑝</a:t>
                </a:r>
                <a:r>
                  <a:rPr kumimoji="1" lang="en-US" altLang="zh-CN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, and checking whether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zh-CN" altLang="en-US" sz="2000" b="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 </m:t>
                        </m:r>
                        <m:r>
                          <a:rPr lang="en-US" altLang="zh-CN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𝒫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𝑠𝑒𝑙</m:t>
                        </m:r>
                      </m:sub>
                    </m:sSub>
                    <m:r>
                      <a:rPr lang="en-US" altLang="zh-CN" sz="20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altLang="zh-CN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𝑝</m:t>
                        </m:r>
                      </m:e>
                    </m:d>
                    <m:r>
                      <a:rPr lang="en-US" altLang="zh-CN" sz="20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→</m:t>
                    </m:r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𝑝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is valid</a:t>
                </a:r>
                <a:endParaRPr kumimoji="1"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6" name="圆角矩形标注 65">
                <a:extLst>
                  <a:ext uri="{FF2B5EF4-FFF2-40B4-BE49-F238E27FC236}">
                    <a16:creationId xmlns:a16="http://schemas.microsoft.com/office/drawing/2014/main" id="{7483EC75-C4CE-8043-BC96-34C094A106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66" y="1911691"/>
                <a:ext cx="2907691" cy="1401779"/>
              </a:xfrm>
              <a:prstGeom prst="wedgeRoundRectCallout">
                <a:avLst>
                  <a:gd name="adj1" fmla="val -18865"/>
                  <a:gd name="adj2" fmla="val 69644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>
            <a:extLst>
              <a:ext uri="{FF2B5EF4-FFF2-40B4-BE49-F238E27FC236}">
                <a16:creationId xmlns:a16="http://schemas.microsoft.com/office/drawing/2014/main" id="{24B89654-EFF5-F64C-BD19-50963B56DFD6}"/>
              </a:ext>
            </a:extLst>
          </p:cNvPr>
          <p:cNvGrpSpPr/>
          <p:nvPr/>
        </p:nvGrpSpPr>
        <p:grpSpPr>
          <a:xfrm>
            <a:off x="8441753" y="1909389"/>
            <a:ext cx="3406118" cy="1401778"/>
            <a:chOff x="8431921" y="1877791"/>
            <a:chExt cx="3406118" cy="14017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圆角矩形标注 68">
                  <a:extLst>
                    <a:ext uri="{FF2B5EF4-FFF2-40B4-BE49-F238E27FC236}">
                      <a16:creationId xmlns:a16="http://schemas.microsoft.com/office/drawing/2014/main" id="{1A01A0E1-08CC-A54F-B2D0-FF93F2597FC0}"/>
                    </a:ext>
                  </a:extLst>
                </p:cNvPr>
                <p:cNvSpPr/>
                <p:nvPr/>
              </p:nvSpPr>
              <p:spPr>
                <a:xfrm>
                  <a:off x="8431921" y="1877791"/>
                  <a:ext cx="3406118" cy="1401778"/>
                </a:xfrm>
                <a:prstGeom prst="wedgeRoundRectCallout">
                  <a:avLst>
                    <a:gd name="adj1" fmla="val -35811"/>
                    <a:gd name="adj2" fmla="val 74041"/>
                    <a:gd name="adj3" fmla="val 16667"/>
                  </a:avLst>
                </a:prstGeom>
                <a:solidFill>
                  <a:srgbClr val="FFC000">
                    <a:alpha val="90000"/>
                  </a:srgbClr>
                </a:solidFill>
                <a:ln w="15875">
                  <a:solidFill>
                    <a:srgbClr val="FFC000">
                      <a:alpha val="78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kumimoji="1" lang="en-US" altLang="zh-CN" sz="2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     Try all predicates </a:t>
                  </a:r>
                  <a:r>
                    <a:rPr kumimoji="1" lang="zh-CN" altLang="en-US" sz="2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𝑝</a:t>
                  </a:r>
                  <a:endParaRPr kumimoji="1" lang="en-US" altLang="zh-CN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endParaRPr>
                </a:p>
                <a:p>
                  <a:pPr algn="ctr"/>
                  <a:r>
                    <a:rPr kumimoji="1" lang="en-US" altLang="zh-CN" sz="2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     Only consider predicates </a:t>
                  </a:r>
                  <a:r>
                    <a:rPr kumimoji="1" lang="zh-CN" altLang="en-US" sz="2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𝑝</a:t>
                  </a:r>
                  <a:r>
                    <a:rPr kumimoji="1" lang="en-US" altLang="zh-CN" sz="2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rPr>
                    <a:t> that are correlated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zh-CN" altLang="en-US" sz="2000" i="1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 </m:t>
                          </m:r>
                          <m:r>
                            <a:rPr lang="en-US" altLang="zh-CN" sz="200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𝒫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sel</m:t>
                          </m:r>
                        </m:sub>
                      </m:sSub>
                      <m:r>
                        <a:rPr lang="en-US" altLang="zh-CN" sz="20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m:t> </m:t>
                      </m:r>
                    </m:oMath>
                  </a14:m>
                  <a:r>
                    <a:rPr lang="en-US" altLang="zh-CN" sz="2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  <a:sym typeface="+mn-ea"/>
                    </a:rPr>
                    <a:t>amd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000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0</m:t>
                          </m:r>
                        </m:sub>
                      </m:sSub>
                    </m:oMath>
                  </a14:m>
                  <a:endParaRPr kumimoji="1" lang="zh-CN" alt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9" name="圆角矩形标注 68">
                  <a:extLst>
                    <a:ext uri="{FF2B5EF4-FFF2-40B4-BE49-F238E27FC236}">
                      <a16:creationId xmlns:a16="http://schemas.microsoft.com/office/drawing/2014/main" id="{1A01A0E1-08CC-A54F-B2D0-FF93F2597F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1921" y="1877791"/>
                  <a:ext cx="3406118" cy="1401778"/>
                </a:xfrm>
                <a:prstGeom prst="wedgeRoundRectCallout">
                  <a:avLst>
                    <a:gd name="adj1" fmla="val -35811"/>
                    <a:gd name="adj2" fmla="val 74041"/>
                    <a:gd name="adj3" fmla="val 16667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15875">
                  <a:solidFill>
                    <a:srgbClr val="FFC000">
                      <a:alpha val="78000"/>
                    </a:srgbClr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0" name="图形 69" descr="关闭">
              <a:extLst>
                <a:ext uri="{FF2B5EF4-FFF2-40B4-BE49-F238E27FC236}">
                  <a16:creationId xmlns:a16="http://schemas.microsoft.com/office/drawing/2014/main" id="{692620CA-0248-5C4A-BDF2-EDDCB2557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28706" y="2002977"/>
              <a:ext cx="266714" cy="266714"/>
            </a:xfrm>
            <a:prstGeom prst="rect">
              <a:avLst/>
            </a:prstGeom>
          </p:spPr>
        </p:pic>
        <p:pic>
          <p:nvPicPr>
            <p:cNvPr id="72" name="图形 71" descr="复选标记">
              <a:extLst>
                <a:ext uri="{FF2B5EF4-FFF2-40B4-BE49-F238E27FC236}">
                  <a16:creationId xmlns:a16="http://schemas.microsoft.com/office/drawing/2014/main" id="{EB36FA26-0DD8-EA43-9F76-B33E56493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28705" y="2308713"/>
              <a:ext cx="266715" cy="266715"/>
            </a:xfrm>
            <a:prstGeom prst="rect">
              <a:avLst/>
            </a:prstGeom>
          </p:spPr>
        </p:pic>
      </p:grpSp>
      <p:sp>
        <p:nvSpPr>
          <p:cNvPr id="73" name="圆角矩形标注 72">
            <a:extLst>
              <a:ext uri="{FF2B5EF4-FFF2-40B4-BE49-F238E27FC236}">
                <a16:creationId xmlns:a16="http://schemas.microsoft.com/office/drawing/2014/main" id="{339CCBE9-D902-A04E-8F70-C2F0B9E080B9}"/>
              </a:ext>
            </a:extLst>
          </p:cNvPr>
          <p:cNvSpPr/>
          <p:nvPr/>
        </p:nvSpPr>
        <p:spPr>
          <a:xfrm>
            <a:off x="680867" y="4974769"/>
            <a:ext cx="2907691" cy="1723053"/>
          </a:xfrm>
          <a:prstGeom prst="wedgeRoundRectCallout">
            <a:avLst>
              <a:gd name="adj1" fmla="val 31903"/>
              <a:gd name="adj2" fmla="val -68013"/>
              <a:gd name="adj3" fmla="val 16667"/>
            </a:avLst>
          </a:prstGeom>
          <a:solidFill>
            <a:srgbClr val="FFC000">
              <a:alpha val="9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Using </a:t>
            </a:r>
            <a:r>
              <a:rPr kumimoji="1" lang="en" altLang="zh-CN" sz="2000" b="1" dirty="0">
                <a:solidFill>
                  <a:srgbClr val="0463C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reinforcement learning</a:t>
            </a: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，</a:t>
            </a:r>
            <a:r>
              <a:rPr kumimoji="1" lang="en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dynamically expand and </a:t>
            </a:r>
            <a:r>
              <a:rPr kumimoji="1" lang="en" altLang="zh-CN" sz="2000" b="1" dirty="0">
                <a:solidFill>
                  <a:srgbClr val="0463C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learn predicate correlations</a:t>
            </a: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, guiding pruning</a:t>
            </a:r>
            <a:endParaRPr kumimoji="1"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圆角矩形标注 73">
                <a:extLst>
                  <a:ext uri="{FF2B5EF4-FFF2-40B4-BE49-F238E27FC236}">
                    <a16:creationId xmlns:a16="http://schemas.microsoft.com/office/drawing/2014/main" id="{C3A7C05F-788E-1043-85DC-CCABE65D90C8}"/>
                  </a:ext>
                </a:extLst>
              </p:cNvPr>
              <p:cNvSpPr/>
              <p:nvPr/>
            </p:nvSpPr>
            <p:spPr>
              <a:xfrm>
                <a:off x="8441753" y="5315644"/>
                <a:ext cx="3406118" cy="1331616"/>
              </a:xfrm>
              <a:prstGeom prst="wedgeRoundRectCallout">
                <a:avLst>
                  <a:gd name="adj1" fmla="val -32184"/>
                  <a:gd name="adj2" fmla="val -72050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Correlation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𝑀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𝑐𝑜𝑟𝑟</m:t>
                        </m:r>
                      </m:sub>
                    </m:sSub>
                  </m:oMath>
                </a14:m>
                <a:endParaRPr kumimoji="1"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Input</a:t>
                </a:r>
                <a:r>
                  <a:rPr kumimoji="1" lang="zh-CN" alt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𝒫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𝑠𝑒𝑙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, </m:t>
                    </m:r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𝑝</m:t>
                    </m:r>
                    <m:r>
                      <a:rPr lang="en-US" altLang="zh-CN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, 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𝑝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0</m:t>
                        </m:r>
                      </m:sub>
                    </m:sSub>
                    <m:r>
                      <a:rPr lang="en-US" altLang="zh-CN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       </m:t>
                    </m:r>
                  </m:oMath>
                </a14:m>
                <a:endParaRPr kumimoji="1" lang="en-US" altLang="zh-CN" sz="20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Output</a:t>
                </a:r>
                <a:r>
                  <a:rPr kumimoji="1"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T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rue</m:t>
                    </m:r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Fasle</m:t>
                    </m:r>
                  </m:oMath>
                </a14:m>
                <a:endParaRPr kumimoji="1" lang="zh-CN" alt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4" name="圆角矩形标注 73">
                <a:extLst>
                  <a:ext uri="{FF2B5EF4-FFF2-40B4-BE49-F238E27FC236}">
                    <a16:creationId xmlns:a16="http://schemas.microsoft.com/office/drawing/2014/main" id="{C3A7C05F-788E-1043-85DC-CCABE65D90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753" y="5315644"/>
                <a:ext cx="3406118" cy="1331616"/>
              </a:xfrm>
              <a:prstGeom prst="wedgeRoundRectCallout">
                <a:avLst>
                  <a:gd name="adj1" fmla="val -32184"/>
                  <a:gd name="adj2" fmla="val -72050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1501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60D672-23B4-C24E-B589-DDDF6A8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1230"/>
          </a:xfrm>
        </p:spPr>
        <p:txBody>
          <a:bodyPr/>
          <a:lstStyle/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2: Rule Discovery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直线连接符 51">
            <a:extLst>
              <a:ext uri="{FF2B5EF4-FFF2-40B4-BE49-F238E27FC236}">
                <a16:creationId xmlns:a16="http://schemas.microsoft.com/office/drawing/2014/main" id="{653A4BCC-4C52-2E45-8683-951BB90A994D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72B4280D-5975-D14A-857F-6080FF8DB0BD}"/>
              </a:ext>
            </a:extLst>
          </p:cNvPr>
          <p:cNvSpPr/>
          <p:nvPr/>
        </p:nvSpPr>
        <p:spPr>
          <a:xfrm>
            <a:off x="248679" y="1194614"/>
            <a:ext cx="11694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Optimization Strategy 1:</a:t>
            </a:r>
            <a:r>
              <a:rPr lang="en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Dynamic</a:t>
            </a:r>
            <a:r>
              <a:rPr lang="en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Predicate</a:t>
            </a:r>
            <a:r>
              <a:rPr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Extension</a:t>
            </a:r>
            <a:endParaRPr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9272445-E194-A244-98F1-E82275109A1B}"/>
              </a:ext>
            </a:extLst>
          </p:cNvPr>
          <p:cNvGrpSpPr/>
          <p:nvPr/>
        </p:nvGrpSpPr>
        <p:grpSpPr>
          <a:xfrm>
            <a:off x="3428397" y="2362182"/>
            <a:ext cx="5335205" cy="3620865"/>
            <a:chOff x="2087601" y="2218987"/>
            <a:chExt cx="5127710" cy="348995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1CC7931-145B-984A-B47E-E107D4717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19" t="12060" r="6036" b="31801"/>
            <a:stretch/>
          </p:blipFill>
          <p:spPr>
            <a:xfrm>
              <a:off x="2087601" y="2218987"/>
              <a:ext cx="4968798" cy="232006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9E40B84-9608-C04A-9516-1D7CF8BBC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19" t="67206" r="6036" b="13861"/>
            <a:stretch/>
          </p:blipFill>
          <p:spPr>
            <a:xfrm>
              <a:off x="2103366" y="4926484"/>
              <a:ext cx="4968798" cy="782453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3D0AA8F-17A7-454B-803F-13DCC96D7211}"/>
                </a:ext>
              </a:extLst>
            </p:cNvPr>
            <p:cNvSpPr/>
            <p:nvPr/>
          </p:nvSpPr>
          <p:spPr bwMode="auto">
            <a:xfrm>
              <a:off x="2379700" y="4551763"/>
              <a:ext cx="930876" cy="37070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kumimoji="1"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Anonymice Powerline" panose="02060609030202000504" pitchFamily="49" charset="0"/>
                  <a:cs typeface="Calibri" panose="020F0502020204030204" pitchFamily="34" charset="0"/>
                </a:rPr>
                <a:t>AGENT</a:t>
              </a:r>
              <a:endParaRPr kumimoji="1"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F4654DA-5B9C-D24C-AF10-8FDB77E99B63}"/>
                </a:ext>
              </a:extLst>
            </p:cNvPr>
            <p:cNvSpPr/>
            <p:nvPr/>
          </p:nvSpPr>
          <p:spPr bwMode="auto">
            <a:xfrm>
              <a:off x="5427700" y="4551763"/>
              <a:ext cx="1787611" cy="3540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r>
                <a:rPr kumimoji="1"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Anonymice Powerline" panose="02060609030202000504" pitchFamily="49" charset="0"/>
                  <a:cs typeface="Calibri" panose="020F0502020204030204" pitchFamily="34" charset="0"/>
                </a:rPr>
                <a:t>ENVIRONMENT</a:t>
              </a:r>
              <a:endParaRPr kumimoji="1"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0" name="圆角矩形标注 9">
            <a:extLst>
              <a:ext uri="{FF2B5EF4-FFF2-40B4-BE49-F238E27FC236}">
                <a16:creationId xmlns:a16="http://schemas.microsoft.com/office/drawing/2014/main" id="{A0C44C93-87AD-344A-8071-571461F24E0D}"/>
              </a:ext>
            </a:extLst>
          </p:cNvPr>
          <p:cNvSpPr/>
          <p:nvPr/>
        </p:nvSpPr>
        <p:spPr>
          <a:xfrm>
            <a:off x="680866" y="1911691"/>
            <a:ext cx="2907691" cy="1441109"/>
          </a:xfrm>
          <a:prstGeom prst="wedgeRoundRectCallout">
            <a:avLst>
              <a:gd name="adj1" fmla="val -18865"/>
              <a:gd name="adj2" fmla="val 69644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b="1" dirty="0">
                <a:solidFill>
                  <a:srgbClr val="0463C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DQN learns policy</a:t>
            </a:r>
            <a:endParaRPr kumimoji="1" lang="en" altLang="zh-CN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  <a:p>
            <a:pPr algn="ctr"/>
            <a:r>
              <a:rPr kumimoji="1" lang="e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by initially selecting a random predicate and continuously expanding to add new predicates</a:t>
            </a:r>
            <a:endParaRPr kumimoji="1"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5" name="圆角矩形标注 14">
            <a:extLst>
              <a:ext uri="{FF2B5EF4-FFF2-40B4-BE49-F238E27FC236}">
                <a16:creationId xmlns:a16="http://schemas.microsoft.com/office/drawing/2014/main" id="{D33D56DE-D356-974B-B603-C4812E53C119}"/>
              </a:ext>
            </a:extLst>
          </p:cNvPr>
          <p:cNvSpPr/>
          <p:nvPr/>
        </p:nvSpPr>
        <p:spPr>
          <a:xfrm>
            <a:off x="680867" y="5413622"/>
            <a:ext cx="2907691" cy="1284200"/>
          </a:xfrm>
          <a:prstGeom prst="wedgeRoundRectCallout">
            <a:avLst>
              <a:gd name="adj1" fmla="val 31903"/>
              <a:gd name="adj2" fmla="val -68013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1. The action set keeps narrowing down.</a:t>
            </a:r>
          </a:p>
          <a:p>
            <a:pPr algn="ctr"/>
            <a:r>
              <a:rPr kumimoji="1" lang="e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2. Represent predicates using bit vectors.</a:t>
            </a:r>
            <a:endParaRPr kumimoji="1"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圆角矩形标注 15">
                <a:extLst>
                  <a:ext uri="{FF2B5EF4-FFF2-40B4-BE49-F238E27FC236}">
                    <a16:creationId xmlns:a16="http://schemas.microsoft.com/office/drawing/2014/main" id="{8B06DF93-C91F-8E46-BFD6-AECBD1838FA9}"/>
                  </a:ext>
                </a:extLst>
              </p:cNvPr>
              <p:cNvSpPr/>
              <p:nvPr/>
            </p:nvSpPr>
            <p:spPr>
              <a:xfrm>
                <a:off x="9035629" y="2384510"/>
                <a:ext cx="2802410" cy="1331616"/>
              </a:xfrm>
              <a:prstGeom prst="wedgeRoundRectCallout">
                <a:avLst>
                  <a:gd name="adj1" fmla="val -57545"/>
                  <a:gd name="adj2" fmla="val 21723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If</a:t>
                </a:r>
                <a:r>
                  <a:rPr lang="zh-CN" altLang="en-US" dirty="0">
                    <a:solidFill>
                      <a:srgbClr val="0070C0"/>
                    </a:solidFill>
                    <a:ea typeface="黑体" panose="02010609060101010101" pitchFamily="2" charset="-122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supp</m:t>
                    </m:r>
                    <m:d>
                      <m:dPr>
                        <m:ctrlPr>
                          <a:rPr lang="en-US" altLang="zh-CN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𝒫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sel</m:t>
                            </m:r>
                          </m:sub>
                        </m:sSub>
                      </m:e>
                    </m:d>
                    <m:r>
                      <a:rPr lang="en-US" altLang="zh-CN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&lt;</m:t>
                    </m:r>
                    <m:r>
                      <a:rPr lang="en-US" altLang="zh-CN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𝜎</m:t>
                    </m:r>
                    <m:r>
                      <a:rPr lang="en-US" altLang="zh-CN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 </m:t>
                    </m:r>
                  </m:oMath>
                </a14:m>
                <a:r>
                  <a:rPr kumimoji="1" lang="en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|</m:t>
                        </m:r>
                        <m:r>
                          <a:rPr lang="en-US" altLang="zh-CN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sel</m:t>
                        </m:r>
                      </m:sub>
                    </m:sSub>
                    <m:r>
                      <a:rPr lang="en-US" altLang="zh-CN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∪{</m:t>
                    </m:r>
                    <m:r>
                      <a:rPr lang="en-US" altLang="zh-CN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𝑝</m:t>
                    </m:r>
                    <m:r>
                      <a:rPr lang="en-US" altLang="zh-CN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}|</m:t>
                    </m:r>
                  </m:oMath>
                </a14:m>
                <a:r>
                  <a:rPr kumimoji="1" lang="en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exceeds the maximum length, set a very small negative reward</a:t>
                </a:r>
                <a:endParaRPr kumimoji="1" lang="zh-CN" altLang="en-US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圆角矩形标注 15">
                <a:extLst>
                  <a:ext uri="{FF2B5EF4-FFF2-40B4-BE49-F238E27FC236}">
                    <a16:creationId xmlns:a16="http://schemas.microsoft.com/office/drawing/2014/main" id="{8B06DF93-C91F-8E46-BFD6-AECBD1838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5629" y="2384510"/>
                <a:ext cx="2802410" cy="1331616"/>
              </a:xfrm>
              <a:prstGeom prst="wedgeRoundRectCallout">
                <a:avLst>
                  <a:gd name="adj1" fmla="val -57545"/>
                  <a:gd name="adj2" fmla="val 21723"/>
                  <a:gd name="adj3" fmla="val 16667"/>
                </a:avLst>
              </a:prstGeom>
              <a:blipFill>
                <a:blip r:embed="rId3"/>
                <a:stretch>
                  <a:fillRect b="-1869"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圆角矩形标注 16">
                <a:extLst>
                  <a:ext uri="{FF2B5EF4-FFF2-40B4-BE49-F238E27FC236}">
                    <a16:creationId xmlns:a16="http://schemas.microsoft.com/office/drawing/2014/main" id="{B4703448-518A-744A-8F31-829BF9B400DF}"/>
                  </a:ext>
                </a:extLst>
              </p:cNvPr>
              <p:cNvSpPr/>
              <p:nvPr/>
            </p:nvSpPr>
            <p:spPr>
              <a:xfrm>
                <a:off x="5113092" y="4263571"/>
                <a:ext cx="1597779" cy="1150051"/>
              </a:xfrm>
              <a:prstGeom prst="wedgeRoundRectCallout">
                <a:avLst>
                  <a:gd name="adj1" fmla="val -31280"/>
                  <a:gd name="adj2" fmla="val -69851"/>
                  <a:gd name="adj3" fmla="val 16667"/>
                </a:avLst>
              </a:prstGeom>
              <a:solidFill>
                <a:srgbClr val="FFC000">
                  <a:alpha val="90000"/>
                </a:srgbClr>
              </a:solidFill>
              <a:ln w="15875">
                <a:solidFill>
                  <a:srgbClr val="FFC000">
                    <a:alpha val="78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reward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：</a:t>
                </a:r>
                <a:r>
                  <a:rPr lang="en-US" altLang="zh-CN" dirty="0">
                    <a:solidFill>
                      <a:schemeClr val="tx1"/>
                    </a:solidFill>
                    <a:ea typeface="黑体" panose="02010609060101010101" pitchFamily="2" charset="-122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c</m:t>
                    </m:r>
                    <m:r>
                      <m:rPr>
                        <m:sty m:val="p"/>
                      </m:rPr>
                      <a:rPr lang="en-US" altLang="zh-CN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onf</m:t>
                    </m:r>
                    <m:d>
                      <m:d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𝒫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sel</m:t>
                            </m:r>
                          </m:sub>
                        </m:sSub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∪</m:t>
                        </m:r>
                        <m:r>
                          <a:rPr lang="en-US" altLang="zh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{</m:t>
                        </m:r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p</m:t>
                        </m:r>
                        <m:r>
                          <a:rPr lang="en-US" altLang="zh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},</m:t>
                        </m:r>
                        <m:sSub>
                          <m:sSubPr>
                            <m:ctrlP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p</m:t>
                            </m:r>
                          </m:e>
                          <m:sub>
                            <m:r>
                              <a:rPr lang="en-US" altLang="zh-CN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CN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c</m:t>
                    </m:r>
                    <m:r>
                      <m:rPr>
                        <m:sty m:val="p"/>
                      </m:rPr>
                      <a:rPr lang="en-US" altLang="zh-CN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  <a:sym typeface="+mn-ea"/>
                      </a:rPr>
                      <m:t>onf</m:t>
                    </m:r>
                    <m:d>
                      <m:d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  <a:sym typeface="+mn-e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𝒫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sel</m:t>
                            </m:r>
                          </m:sub>
                        </m:sSub>
                        <m:r>
                          <a:rPr lang="en-US" altLang="zh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p</m:t>
                            </m:r>
                          </m:e>
                          <m:sub>
                            <m:r>
                              <a:rPr lang="en-US" altLang="zh-CN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+mn-ea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圆角矩形标注 16">
                <a:extLst>
                  <a:ext uri="{FF2B5EF4-FFF2-40B4-BE49-F238E27FC236}">
                    <a16:creationId xmlns:a16="http://schemas.microsoft.com/office/drawing/2014/main" id="{B4703448-518A-744A-8F31-829BF9B40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092" y="4263571"/>
                <a:ext cx="1597779" cy="1150051"/>
              </a:xfrm>
              <a:prstGeom prst="wedgeRoundRectCallout">
                <a:avLst>
                  <a:gd name="adj1" fmla="val -31280"/>
                  <a:gd name="adj2" fmla="val -69851"/>
                  <a:gd name="adj3" fmla="val 16667"/>
                </a:avLst>
              </a:prstGeom>
              <a:blipFill>
                <a:blip r:embed="rId4"/>
                <a:stretch>
                  <a:fillRect b="-31250"/>
                </a:stretch>
              </a:blipFill>
              <a:ln w="15875">
                <a:solidFill>
                  <a:srgbClr val="FFC000">
                    <a:alpha val="78000"/>
                  </a:srgb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圆角矩形标注 17">
                <a:extLst>
                  <a:ext uri="{FF2B5EF4-FFF2-40B4-BE49-F238E27FC236}">
                    <a16:creationId xmlns:a16="http://schemas.microsoft.com/office/drawing/2014/main" id="{2825E133-C665-CB4B-ADB0-A0D284475FB0}"/>
                  </a:ext>
                </a:extLst>
              </p:cNvPr>
              <p:cNvSpPr/>
              <p:nvPr/>
            </p:nvSpPr>
            <p:spPr>
              <a:xfrm>
                <a:off x="6386407" y="6005697"/>
                <a:ext cx="1887389" cy="692125"/>
              </a:xfrm>
              <a:prstGeom prst="wedgeRoundRectCallout">
                <a:avLst>
                  <a:gd name="adj1" fmla="val -29352"/>
                  <a:gd name="adj2" fmla="val -79162"/>
                  <a:gd name="adj3" fmla="val 16667"/>
                </a:avLst>
              </a:prstGeom>
              <a:solidFill>
                <a:srgbClr val="FFC000">
                  <a:alpha val="90000"/>
                </a:srgbClr>
              </a:solidFill>
              <a:ln w="15875">
                <a:solidFill>
                  <a:srgbClr val="FFC000">
                    <a:alpha val="78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state</a:t>
                </a:r>
                <a:r>
                  <a:rPr lang="zh-CN" alt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：</a:t>
                </a:r>
                <a:r>
                  <a:rPr lang="en-US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currently</a:t>
                </a:r>
                <a:endParaRPr lang="en" altLang="zh-CN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  <a:p>
                <a:pPr algn="ctr">
                  <a:defRPr/>
                </a:pPr>
                <a:r>
                  <a:rPr lang="en" altLang="zh-CN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selected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sel</m:t>
                        </m:r>
                      </m:sub>
                    </m:sSub>
                  </m:oMath>
                </a14:m>
                <a:endParaRPr lang="zh-CN" altLang="en-US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圆角矩形标注 17">
                <a:extLst>
                  <a:ext uri="{FF2B5EF4-FFF2-40B4-BE49-F238E27FC236}">
                    <a16:creationId xmlns:a16="http://schemas.microsoft.com/office/drawing/2014/main" id="{2825E133-C665-CB4B-ADB0-A0D284475F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6407" y="6005697"/>
                <a:ext cx="1887389" cy="692125"/>
              </a:xfrm>
              <a:prstGeom prst="wedgeRoundRectCallout">
                <a:avLst>
                  <a:gd name="adj1" fmla="val -29352"/>
                  <a:gd name="adj2" fmla="val -79162"/>
                  <a:gd name="adj3" fmla="val 16667"/>
                </a:avLst>
              </a:prstGeom>
              <a:blipFill>
                <a:blip r:embed="rId5"/>
                <a:stretch>
                  <a:fillRect b="-8219"/>
                </a:stretch>
              </a:blipFill>
              <a:ln w="15875">
                <a:solidFill>
                  <a:srgbClr val="FFC000">
                    <a:alpha val="78000"/>
                  </a:srgb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圆角矩形标注 18">
            <a:extLst>
              <a:ext uri="{FF2B5EF4-FFF2-40B4-BE49-F238E27FC236}">
                <a16:creationId xmlns:a16="http://schemas.microsoft.com/office/drawing/2014/main" id="{A4943BD4-8009-404C-9D45-EB406FCAB537}"/>
              </a:ext>
            </a:extLst>
          </p:cNvPr>
          <p:cNvSpPr/>
          <p:nvPr/>
        </p:nvSpPr>
        <p:spPr>
          <a:xfrm>
            <a:off x="4103764" y="1739246"/>
            <a:ext cx="1597779" cy="645264"/>
          </a:xfrm>
          <a:prstGeom prst="wedgeRoundRectCallout">
            <a:avLst>
              <a:gd name="adj1" fmla="val 30337"/>
              <a:gd name="adj2" fmla="val 76244"/>
              <a:gd name="adj3" fmla="val 16667"/>
            </a:avLst>
          </a:prstGeom>
          <a:solidFill>
            <a:srgbClr val="FFC000">
              <a:alpha val="9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action</a:t>
            </a:r>
            <a:r>
              <a:rPr lang="zh-CN" altLang="en-US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：</a:t>
            </a:r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next predicate p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84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/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Background: Rules are Vital in Data Management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72FAFBF-A0DD-C74B-9FF1-835179BC0515}"/>
              </a:ext>
            </a:extLst>
          </p:cNvPr>
          <p:cNvSpPr txBox="1"/>
          <p:nvPr/>
        </p:nvSpPr>
        <p:spPr>
          <a:xfrm>
            <a:off x="640080" y="1247624"/>
            <a:ext cx="10515600" cy="14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ts val="3580"/>
              </a:lnSpc>
              <a:buClr>
                <a:srgbClr val="0432FF"/>
              </a:buClr>
              <a:buSzPct val="100000"/>
              <a:buFont typeface="Wingdings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Rules: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Functional Dependencies (FDs), Conditional Functional Dependencies (CFDs), Denial Constraints (DCs), Matching Dependencies (MDs), Entity Enhancing Rules (REEs), etc.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A39A806-0FAD-2E4B-9AC0-4379EB2B6E19}"/>
              </a:ext>
            </a:extLst>
          </p:cNvPr>
          <p:cNvSpPr txBox="1"/>
          <p:nvPr/>
        </p:nvSpPr>
        <p:spPr>
          <a:xfrm>
            <a:off x="640080" y="2834250"/>
            <a:ext cx="1038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432FF"/>
              </a:buClr>
              <a:buSzPct val="100000"/>
              <a:buFont typeface="Wingdings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Rule Discovery: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8EFD8A1B-4924-784C-95B3-9414A50C13D0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991714" y="3313012"/>
                <a:ext cx="11018149" cy="11731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lnSpc>
                    <a:spcPts val="3580"/>
                  </a:lnSpc>
                </a:pPr>
                <a:r>
                  <a:rPr lang="en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Domain Experts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+mn-ea"/>
                      </a:rPr>
                      <m:t>−</m:t>
                    </m:r>
                  </m:oMath>
                </a14:m>
                <a:r>
                  <a:rPr lang="en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 write/discover rules manual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+mn-ea"/>
                      </a:rPr>
                      <m:t>−</m:t>
                    </m:r>
                  </m:oMath>
                </a14:m>
                <a:r>
                  <a:rPr lang="en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 high cost</a:t>
                </a:r>
              </a:p>
              <a:p>
                <a:pPr>
                  <a:lnSpc>
                    <a:spcPts val="3580"/>
                  </a:lnSpc>
                </a:pPr>
                <a:r>
                  <a:rPr lang="en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Automatic rule discovery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+mn-ea"/>
                      </a:rPr>
                      <m:t>−</m:t>
                    </m:r>
                  </m:oMath>
                </a14:m>
                <a:r>
                  <a:rPr lang="en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faces challenges such as large data, complex rules, etc.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8EFD8A1B-4924-784C-95B3-9414A50C13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714" y="3313012"/>
                <a:ext cx="11018149" cy="1173177"/>
              </a:xfrm>
              <a:prstGeom prst="rect">
                <a:avLst/>
              </a:prstGeom>
              <a:blipFill>
                <a:blip r:embed="rId3"/>
                <a:stretch>
                  <a:fillRect l="-922" b="-1064"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1372F065-5AA5-434F-B3F8-25E319AC9AA2}"/>
              </a:ext>
            </a:extLst>
          </p:cNvPr>
          <p:cNvSpPr txBox="1"/>
          <p:nvPr/>
        </p:nvSpPr>
        <p:spPr>
          <a:xfrm>
            <a:off x="640079" y="4497340"/>
            <a:ext cx="1038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432FF"/>
              </a:buClr>
              <a:buSzPct val="100000"/>
              <a:buFont typeface="Wingdings" pitchFamily="2" charset="2"/>
              <a:buChar char="l"/>
            </a:pP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Rule Applications: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01DE381-B4EF-CE43-9583-98DBB1901A72}"/>
              </a:ext>
            </a:extLst>
          </p:cNvPr>
          <p:cNvSpPr>
            <a:spLocks noGrp="1"/>
          </p:cNvSpPr>
          <p:nvPr/>
        </p:nvSpPr>
        <p:spPr>
          <a:xfrm>
            <a:off x="991714" y="4999574"/>
            <a:ext cx="11018149" cy="16229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ts val="3580"/>
              </a:lnSpc>
            </a:pPr>
            <a:r>
              <a:rPr lang="en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Conflict Resolution (CR): Detect/correct inconsistencies and missing values.</a:t>
            </a:r>
          </a:p>
          <a:p>
            <a:pPr>
              <a:lnSpc>
                <a:spcPts val="3580"/>
              </a:lnSpc>
            </a:pPr>
            <a:r>
              <a:rPr lang="en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Entity Resolution (ER): Eliminate redundancy and consolidate identical entities.</a:t>
            </a:r>
          </a:p>
          <a:p>
            <a:pPr>
              <a:lnSpc>
                <a:spcPts val="3580"/>
              </a:lnSpc>
            </a:pPr>
            <a:r>
              <a:rPr lang="en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Tuple Splitting (TS): Fix incorrectly merged tuples and redistribute attributes.</a:t>
            </a:r>
            <a:endParaRPr lang="en" altLang="zh-C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932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60D672-23B4-C24E-B589-DDDF6A8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1230"/>
          </a:xfrm>
        </p:spPr>
        <p:txBody>
          <a:bodyPr/>
          <a:lstStyle/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2: Rule Discovery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直线连接符 51">
            <a:extLst>
              <a:ext uri="{FF2B5EF4-FFF2-40B4-BE49-F238E27FC236}">
                <a16:creationId xmlns:a16="http://schemas.microsoft.com/office/drawing/2014/main" id="{653A4BCC-4C52-2E45-8683-951BB90A994D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CF9213B5-9632-CC4C-8AB3-25BFDB83533E}"/>
              </a:ext>
            </a:extLst>
          </p:cNvPr>
          <p:cNvSpPr/>
          <p:nvPr/>
        </p:nvSpPr>
        <p:spPr>
          <a:xfrm>
            <a:off x="248679" y="1194614"/>
            <a:ext cx="11694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Optimization Strategy 1:</a:t>
            </a:r>
            <a:r>
              <a:rPr lang="en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Dynamic</a:t>
            </a:r>
            <a:r>
              <a:rPr lang="en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Predicate</a:t>
            </a:r>
            <a:r>
              <a:rPr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Extension</a:t>
            </a:r>
            <a:endParaRPr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表格 12">
            <a:extLst>
              <a:ext uri="{FF2B5EF4-FFF2-40B4-BE49-F238E27FC236}">
                <a16:creationId xmlns:a16="http://schemas.microsoft.com/office/drawing/2014/main" id="{3BCB0E8F-7A16-9944-86CD-3FCACA0DF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461479"/>
              </p:ext>
            </p:extLst>
          </p:nvPr>
        </p:nvGraphicFramePr>
        <p:xfrm>
          <a:off x="4360717" y="1799414"/>
          <a:ext cx="1051308" cy="9724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27">
                  <a:extLst>
                    <a:ext uri="{9D8B030D-6E8A-4147-A177-3AD203B41FA5}">
                      <a16:colId xmlns:a16="http://schemas.microsoft.com/office/drawing/2014/main" val="2068509683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73029651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158706072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284559586"/>
                    </a:ext>
                  </a:extLst>
                </a:gridCol>
              </a:tblGrid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46472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7748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59149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921AE63-F6DA-1F4C-8722-645EB65165CB}"/>
                  </a:ext>
                </a:extLst>
              </p:cNvPr>
              <p:cNvSpPr/>
              <p:nvPr/>
            </p:nvSpPr>
            <p:spPr>
              <a:xfrm>
                <a:off x="4199876" y="3259255"/>
                <a:ext cx="1837132" cy="2565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Sampled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a:rPr kumimoji="1" lang="en-US" altLang="zh-CN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𝐷</m:t>
                        </m:r>
                      </m:e>
                      <m:sub>
                        <m:r>
                          <a:rPr kumimoji="1" lang="en-US" altLang="zh-CN" b="0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𝑠</m:t>
                        </m:r>
                      </m:sub>
                    </m:sSub>
                  </m:oMath>
                </a14:m>
                <a:endParaRPr kumimoji="1"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921AE63-F6DA-1F4C-8722-645EB6516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876" y="3259255"/>
                <a:ext cx="1837132" cy="256574"/>
              </a:xfrm>
              <a:prstGeom prst="rect">
                <a:avLst/>
              </a:prstGeom>
              <a:blipFill>
                <a:blip r:embed="rId3"/>
                <a:stretch>
                  <a:fillRect l="-685" t="-28571" b="-5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表格 12">
            <a:extLst>
              <a:ext uri="{FF2B5EF4-FFF2-40B4-BE49-F238E27FC236}">
                <a16:creationId xmlns:a16="http://schemas.microsoft.com/office/drawing/2014/main" id="{64835F48-8313-4241-9A48-1970895F7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092405"/>
              </p:ext>
            </p:extLst>
          </p:nvPr>
        </p:nvGraphicFramePr>
        <p:xfrm>
          <a:off x="4471927" y="1902386"/>
          <a:ext cx="1051308" cy="9724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27">
                  <a:extLst>
                    <a:ext uri="{9D8B030D-6E8A-4147-A177-3AD203B41FA5}">
                      <a16:colId xmlns:a16="http://schemas.microsoft.com/office/drawing/2014/main" val="2068509683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73029651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158706072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2564300346"/>
                    </a:ext>
                  </a:extLst>
                </a:gridCol>
              </a:tblGrid>
              <a:tr h="324144"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46472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7748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591491"/>
                  </a:ext>
                </a:extLst>
              </a:tr>
            </a:tbl>
          </a:graphicData>
        </a:graphic>
      </p:graphicFrame>
      <p:graphicFrame>
        <p:nvGraphicFramePr>
          <p:cNvPr id="8" name="表格 12">
            <a:extLst>
              <a:ext uri="{FF2B5EF4-FFF2-40B4-BE49-F238E27FC236}">
                <a16:creationId xmlns:a16="http://schemas.microsoft.com/office/drawing/2014/main" id="{D186A78A-8339-1049-AF43-1B587D0138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649436"/>
              </p:ext>
            </p:extLst>
          </p:nvPr>
        </p:nvGraphicFramePr>
        <p:xfrm>
          <a:off x="4572488" y="1995677"/>
          <a:ext cx="1051308" cy="9724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27">
                  <a:extLst>
                    <a:ext uri="{9D8B030D-6E8A-4147-A177-3AD203B41FA5}">
                      <a16:colId xmlns:a16="http://schemas.microsoft.com/office/drawing/2014/main" val="2068509683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73029651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158706072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057907537"/>
                    </a:ext>
                  </a:extLst>
                </a:gridCol>
              </a:tblGrid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46472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7748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591491"/>
                  </a:ext>
                </a:extLst>
              </a:tr>
            </a:tbl>
          </a:graphicData>
        </a:graphic>
      </p:graphicFrame>
      <p:graphicFrame>
        <p:nvGraphicFramePr>
          <p:cNvPr id="9" name="表格 12">
            <a:extLst>
              <a:ext uri="{FF2B5EF4-FFF2-40B4-BE49-F238E27FC236}">
                <a16:creationId xmlns:a16="http://schemas.microsoft.com/office/drawing/2014/main" id="{204EDE2F-53D5-9C4F-9CE6-7DFB6238B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202440"/>
              </p:ext>
            </p:extLst>
          </p:nvPr>
        </p:nvGraphicFramePr>
        <p:xfrm>
          <a:off x="4680600" y="2088968"/>
          <a:ext cx="1051308" cy="9724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27">
                  <a:extLst>
                    <a:ext uri="{9D8B030D-6E8A-4147-A177-3AD203B41FA5}">
                      <a16:colId xmlns:a16="http://schemas.microsoft.com/office/drawing/2014/main" val="2068509683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73029651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158706072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685525336"/>
                    </a:ext>
                  </a:extLst>
                </a:gridCol>
              </a:tblGrid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46472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7748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591491"/>
                  </a:ext>
                </a:extLst>
              </a:tr>
            </a:tbl>
          </a:graphicData>
        </a:graphic>
      </p:graphicFrame>
      <p:graphicFrame>
        <p:nvGraphicFramePr>
          <p:cNvPr id="10" name="表格 12">
            <a:extLst>
              <a:ext uri="{FF2B5EF4-FFF2-40B4-BE49-F238E27FC236}">
                <a16:creationId xmlns:a16="http://schemas.microsoft.com/office/drawing/2014/main" id="{C95E57FD-4421-534E-8ECC-DF4E364242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680361"/>
              </p:ext>
            </p:extLst>
          </p:nvPr>
        </p:nvGraphicFramePr>
        <p:xfrm>
          <a:off x="4779930" y="2194478"/>
          <a:ext cx="1051308" cy="9724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27">
                  <a:extLst>
                    <a:ext uri="{9D8B030D-6E8A-4147-A177-3AD203B41FA5}">
                      <a16:colId xmlns:a16="http://schemas.microsoft.com/office/drawing/2014/main" val="2068509683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73029651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1158706072"/>
                    </a:ext>
                  </a:extLst>
                </a:gridCol>
                <a:gridCol w="262827">
                  <a:extLst>
                    <a:ext uri="{9D8B030D-6E8A-4147-A177-3AD203B41FA5}">
                      <a16:colId xmlns:a16="http://schemas.microsoft.com/office/drawing/2014/main" val="791522070"/>
                    </a:ext>
                  </a:extLst>
                </a:gridCol>
              </a:tblGrid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46472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77483"/>
                  </a:ext>
                </a:extLst>
              </a:tr>
              <a:tr h="324144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591491"/>
                  </a:ext>
                </a:extLst>
              </a:tr>
            </a:tbl>
          </a:graphicData>
        </a:graphic>
      </p:graphicFrame>
      <p:sp>
        <p:nvSpPr>
          <p:cNvPr id="11" name="右箭头 10">
            <a:extLst>
              <a:ext uri="{FF2B5EF4-FFF2-40B4-BE49-F238E27FC236}">
                <a16:creationId xmlns:a16="http://schemas.microsoft.com/office/drawing/2014/main" id="{31D3C7DD-37FF-B141-BCAD-A086019841CE}"/>
              </a:ext>
            </a:extLst>
          </p:cNvPr>
          <p:cNvSpPr/>
          <p:nvPr/>
        </p:nvSpPr>
        <p:spPr bwMode="auto">
          <a:xfrm>
            <a:off x="3472897" y="2301106"/>
            <a:ext cx="683269" cy="27565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679C531-DD70-1C43-8307-A3ABCA34FA3C}"/>
              </a:ext>
            </a:extLst>
          </p:cNvPr>
          <p:cNvGrpSpPr/>
          <p:nvPr/>
        </p:nvGrpSpPr>
        <p:grpSpPr>
          <a:xfrm>
            <a:off x="8125916" y="3094099"/>
            <a:ext cx="3850783" cy="2852526"/>
            <a:chOff x="6037194" y="2956493"/>
            <a:chExt cx="2840901" cy="2133815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D0C69601-7E20-1442-8BF9-4905B8626E9E}"/>
                </a:ext>
              </a:extLst>
            </p:cNvPr>
            <p:cNvGrpSpPr/>
            <p:nvPr/>
          </p:nvGrpSpPr>
          <p:grpSpPr>
            <a:xfrm>
              <a:off x="6037194" y="2956493"/>
              <a:ext cx="2840901" cy="1826390"/>
              <a:chOff x="2087601" y="2218987"/>
              <a:chExt cx="5133072" cy="348995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ED1833B2-4E5E-A446-A99E-71888688E5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919" t="12060" r="6036" b="31801"/>
              <a:stretch/>
            </p:blipFill>
            <p:spPr>
              <a:xfrm>
                <a:off x="2087601" y="2218987"/>
                <a:ext cx="4968798" cy="2320062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FCBC5B6-328C-5942-A2FF-FC18AAA6C3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919" t="67206" r="6036" b="13861"/>
              <a:stretch/>
            </p:blipFill>
            <p:spPr>
              <a:xfrm>
                <a:off x="2103366" y="4926484"/>
                <a:ext cx="4968798" cy="782453"/>
              </a:xfrm>
              <a:prstGeom prst="rect">
                <a:avLst/>
              </a:prstGeom>
            </p:spPr>
          </p:pic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0F2CC01-4C14-D048-B2AF-00BEDF627316}"/>
                  </a:ext>
                </a:extLst>
              </p:cNvPr>
              <p:cNvSpPr/>
              <p:nvPr/>
            </p:nvSpPr>
            <p:spPr bwMode="auto">
              <a:xfrm>
                <a:off x="2379698" y="4551765"/>
                <a:ext cx="1090083" cy="3707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/>
              <a:lstStyle/>
              <a:p>
                <a:pPr algn="ctr"/>
                <a:r>
                  <a:rPr kumimoji="1" lang="en-US" altLang="zh-CN" sz="1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Anonymice Powerline" panose="02060609030202000504" pitchFamily="49" charset="0"/>
                    <a:cs typeface="Calibri" panose="020F0502020204030204" pitchFamily="34" charset="0"/>
                  </a:rPr>
                  <a:t>AGENT</a:t>
                </a:r>
                <a:endParaRPr kumimoji="1" lang="zh-CN" altLang="en-US" sz="1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CB231C9-2D55-1E42-9311-C200DF0FA4E6}"/>
                  </a:ext>
                </a:extLst>
              </p:cNvPr>
              <p:cNvSpPr/>
              <p:nvPr/>
            </p:nvSpPr>
            <p:spPr bwMode="auto">
              <a:xfrm>
                <a:off x="5450903" y="4551763"/>
                <a:ext cx="1769770" cy="3707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/>
              <a:lstStyle/>
              <a:p>
                <a:pPr algn="ctr"/>
                <a:r>
                  <a:rPr kumimoji="1" lang="en-US" altLang="zh-CN" sz="1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Anonymice Powerline" panose="02060609030202000504" pitchFamily="49" charset="0"/>
                    <a:cs typeface="Calibri" panose="020F0502020204030204" pitchFamily="34" charset="0"/>
                  </a:rPr>
                  <a:t>ENVIRONMENT</a:t>
                </a:r>
                <a:endParaRPr kumimoji="1" lang="zh-CN" altLang="en-US" sz="1000" b="1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EA9A9D7-F471-434A-B296-F22869CED43C}"/>
                </a:ext>
              </a:extLst>
            </p:cNvPr>
            <p:cNvSpPr/>
            <p:nvPr/>
          </p:nvSpPr>
          <p:spPr>
            <a:xfrm>
              <a:off x="6894769" y="4833734"/>
              <a:ext cx="1147345" cy="2565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DQN Network</a:t>
              </a:r>
              <a:endParaRPr kumimoji="1"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圆角矩形 19">
                <a:extLst>
                  <a:ext uri="{FF2B5EF4-FFF2-40B4-BE49-F238E27FC236}">
                    <a16:creationId xmlns:a16="http://schemas.microsoft.com/office/drawing/2014/main" id="{8DC48ECB-F02B-DC46-831A-FFDA492A27E1}"/>
                  </a:ext>
                </a:extLst>
              </p:cNvPr>
              <p:cNvSpPr/>
              <p:nvPr/>
            </p:nvSpPr>
            <p:spPr bwMode="auto">
              <a:xfrm>
                <a:off x="7136132" y="5791704"/>
                <a:ext cx="1967179" cy="754379"/>
              </a:xfrm>
              <a:prstGeom prst="roundRect">
                <a:avLst/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Training instances</a:t>
                </a:r>
                <a:r>
                  <a:rPr kumimoji="1"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：</a:t>
                </a:r>
                <a:endParaRPr kumimoji="1"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</m:ctrlPr>
                        </m:sSubSupPr>
                        <m:e>
                          <m:r>
                            <a:rPr lang="en-US" altLang="zh-CN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(</m:t>
                          </m:r>
                          <m:r>
                            <a:rPr lang="en-US" altLang="zh-CN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𝒫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𝑠𝑒𝑙</m:t>
                          </m:r>
                        </m:sub>
                        <m:sup>
                          <m:r>
                            <a:rPr lang="en-US" altLang="zh-CN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′</m:t>
                          </m:r>
                        </m:sup>
                      </m:sSubSup>
                      <m:r>
                        <a:rPr lang="en-US" altLang="zh-CN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m:t>→</m:t>
                      </m:r>
                      <m:sSub>
                        <m:sSubPr>
                          <m:ctrlPr>
                            <a:rPr lang="en-US" altLang="zh-CN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+mn-ea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m:t>,0/1)</m:t>
                      </m:r>
                    </m:oMath>
                  </m:oMathPara>
                </a14:m>
                <a:endParaRPr kumimoji="1"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圆角矩形 19">
                <a:extLst>
                  <a:ext uri="{FF2B5EF4-FFF2-40B4-BE49-F238E27FC236}">
                    <a16:creationId xmlns:a16="http://schemas.microsoft.com/office/drawing/2014/main" id="{8DC48ECB-F02B-DC46-831A-FFDA492A27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132" y="5791704"/>
                <a:ext cx="1967179" cy="754379"/>
              </a:xfrm>
              <a:prstGeom prst="roundRect">
                <a:avLst/>
              </a:prstGeom>
              <a:blipFill>
                <a:blip r:embed="rId5"/>
                <a:stretch>
                  <a:fillRect l="-637" r="-8917"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右箭头 20">
            <a:extLst>
              <a:ext uri="{FF2B5EF4-FFF2-40B4-BE49-F238E27FC236}">
                <a16:creationId xmlns:a16="http://schemas.microsoft.com/office/drawing/2014/main" id="{8B472B18-D04A-CF4A-B4A5-3EE65655EF2A}"/>
              </a:ext>
            </a:extLst>
          </p:cNvPr>
          <p:cNvSpPr/>
          <p:nvPr/>
        </p:nvSpPr>
        <p:spPr bwMode="auto">
          <a:xfrm rot="10800000">
            <a:off x="6374889" y="6039939"/>
            <a:ext cx="543747" cy="23274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6020370-83F2-464B-92F6-7D0EBC708046}"/>
              </a:ext>
            </a:extLst>
          </p:cNvPr>
          <p:cNvGrpSpPr/>
          <p:nvPr/>
        </p:nvGrpSpPr>
        <p:grpSpPr>
          <a:xfrm>
            <a:off x="3986062" y="4602821"/>
            <a:ext cx="2269400" cy="2191225"/>
            <a:chOff x="326620" y="4156561"/>
            <a:chExt cx="1958399" cy="1972882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0754811-E411-5B4B-99D5-463EE96181E5}"/>
                </a:ext>
              </a:extLst>
            </p:cNvPr>
            <p:cNvSpPr/>
            <p:nvPr/>
          </p:nvSpPr>
          <p:spPr>
            <a:xfrm>
              <a:off x="684316" y="5872869"/>
              <a:ext cx="1494435" cy="2565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Binary Classifier</a:t>
              </a:r>
              <a:endParaRPr kumimoji="1"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E5DE75CB-2C76-E641-A515-DC006A295C05}"/>
                </a:ext>
              </a:extLst>
            </p:cNvPr>
            <p:cNvGrpSpPr/>
            <p:nvPr/>
          </p:nvGrpSpPr>
          <p:grpSpPr>
            <a:xfrm>
              <a:off x="326620" y="4156561"/>
              <a:ext cx="1958399" cy="1708571"/>
              <a:chOff x="2957394" y="4079126"/>
              <a:chExt cx="1958399" cy="1708571"/>
            </a:xfrm>
          </p:grpSpPr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661C0E08-7299-684B-91C8-325288F9FEC6}"/>
                  </a:ext>
                </a:extLst>
              </p:cNvPr>
              <p:cNvGrpSpPr/>
              <p:nvPr/>
            </p:nvGrpSpPr>
            <p:grpSpPr>
              <a:xfrm>
                <a:off x="3218457" y="4079126"/>
                <a:ext cx="1697336" cy="1593919"/>
                <a:chOff x="3218457" y="4079126"/>
                <a:chExt cx="1697336" cy="1593919"/>
              </a:xfrm>
            </p:grpSpPr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086614BB-3422-674B-8E83-09C1EBD6BB10}"/>
                    </a:ext>
                  </a:extLst>
                </p:cNvPr>
                <p:cNvGrpSpPr/>
                <p:nvPr/>
              </p:nvGrpSpPr>
              <p:grpSpPr>
                <a:xfrm>
                  <a:off x="3218457" y="4079126"/>
                  <a:ext cx="1697336" cy="1593919"/>
                  <a:chOff x="3218457" y="4079126"/>
                  <a:chExt cx="1697336" cy="1593919"/>
                </a:xfrm>
              </p:grpSpPr>
              <p:cxnSp>
                <p:nvCxnSpPr>
                  <p:cNvPr id="39" name="直线箭头连接符 38">
                    <a:extLst>
                      <a:ext uri="{FF2B5EF4-FFF2-40B4-BE49-F238E27FC236}">
                        <a16:creationId xmlns:a16="http://schemas.microsoft.com/office/drawing/2014/main" id="{C74DBB84-71CD-B442-BF7E-A23EE99391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3335827" y="4079126"/>
                    <a:ext cx="0" cy="1593919"/>
                  </a:xfrm>
                  <a:prstGeom prst="straightConnector1">
                    <a:avLst/>
                  </a:prstGeom>
                  <a:ln w="31750">
                    <a:solidFill>
                      <a:schemeClr val="tx1">
                        <a:lumMod val="50000"/>
                        <a:lumOff val="50000"/>
                      </a:schemeClr>
                    </a:solidFill>
                    <a:headEnd type="none" w="med" len="med"/>
                    <a:tailEnd type="stealth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线箭头连接符 39">
                    <a:extLst>
                      <a:ext uri="{FF2B5EF4-FFF2-40B4-BE49-F238E27FC236}">
                        <a16:creationId xmlns:a16="http://schemas.microsoft.com/office/drawing/2014/main" id="{949786DE-EE81-D34C-8048-19E99B6016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218457" y="5518941"/>
                    <a:ext cx="1697336" cy="0"/>
                  </a:xfrm>
                  <a:prstGeom prst="straightConnector1">
                    <a:avLst/>
                  </a:prstGeom>
                  <a:ln w="31750">
                    <a:solidFill>
                      <a:schemeClr val="tx1">
                        <a:lumMod val="50000"/>
                        <a:lumOff val="50000"/>
                      </a:schemeClr>
                    </a:solidFill>
                    <a:headEnd type="none" w="med" len="med"/>
                    <a:tailEnd type="stealth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7CEB9EB8-6A0D-F349-BBFD-DFC3B0AFC00C}"/>
                    </a:ext>
                  </a:extLst>
                </p:cNvPr>
                <p:cNvGrpSpPr/>
                <p:nvPr/>
              </p:nvGrpSpPr>
              <p:grpSpPr>
                <a:xfrm>
                  <a:off x="3534941" y="4906002"/>
                  <a:ext cx="537684" cy="494001"/>
                  <a:chOff x="3534941" y="4906002"/>
                  <a:chExt cx="537684" cy="494001"/>
                </a:xfrm>
              </p:grpSpPr>
              <p:sp>
                <p:nvSpPr>
                  <p:cNvPr id="35" name="椭圆 34">
                    <a:extLst>
                      <a:ext uri="{FF2B5EF4-FFF2-40B4-BE49-F238E27FC236}">
                        <a16:creationId xmlns:a16="http://schemas.microsoft.com/office/drawing/2014/main" id="{39D10CE7-5ED9-5C43-9B24-8176096E73F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10625" y="5072923"/>
                    <a:ext cx="162000" cy="162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5875">
                    <a:solidFill>
                      <a:srgbClr val="0070C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/>
                  <a:lstStyle/>
                  <a:p>
                    <a:pPr algn="ctr"/>
                    <a:endParaRPr kumimoji="1" lang="zh-CN" altLang="en-US" sz="1400" dirty="0">
                      <a:solidFill>
                        <a:srgbClr val="0000FF"/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6" name="椭圆 35">
                    <a:extLst>
                      <a:ext uri="{FF2B5EF4-FFF2-40B4-BE49-F238E27FC236}">
                        <a16:creationId xmlns:a16="http://schemas.microsoft.com/office/drawing/2014/main" id="{E9254D67-D152-144C-8DC5-6901A1235E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18978" y="4906002"/>
                    <a:ext cx="162000" cy="162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5875">
                    <a:solidFill>
                      <a:srgbClr val="0070C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/>
                  <a:lstStyle/>
                  <a:p>
                    <a:pPr algn="ctr"/>
                    <a:endParaRPr kumimoji="1" lang="zh-CN" altLang="en-US" sz="1400" dirty="0">
                      <a:solidFill>
                        <a:srgbClr val="0000FF"/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椭圆 36">
                    <a:extLst>
                      <a:ext uri="{FF2B5EF4-FFF2-40B4-BE49-F238E27FC236}">
                        <a16:creationId xmlns:a16="http://schemas.microsoft.com/office/drawing/2014/main" id="{4C3A443F-718E-D240-9372-D99633B8784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4941" y="5088186"/>
                    <a:ext cx="162000" cy="162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5875">
                    <a:solidFill>
                      <a:srgbClr val="0070C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/>
                  <a:lstStyle/>
                  <a:p>
                    <a:pPr algn="ctr"/>
                    <a:endParaRPr kumimoji="1" lang="zh-CN" altLang="en-US" sz="1400" dirty="0">
                      <a:solidFill>
                        <a:srgbClr val="0000FF"/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椭圆 37">
                    <a:extLst>
                      <a:ext uri="{FF2B5EF4-FFF2-40B4-BE49-F238E27FC236}">
                        <a16:creationId xmlns:a16="http://schemas.microsoft.com/office/drawing/2014/main" id="{7F9AD56B-B0A8-D841-9ED6-8FFCA75824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37496" y="5238003"/>
                    <a:ext cx="162000" cy="162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5875">
                    <a:solidFill>
                      <a:srgbClr val="0070C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/>
                  <a:lstStyle/>
                  <a:p>
                    <a:pPr algn="ctr"/>
                    <a:endParaRPr kumimoji="1" lang="zh-CN" altLang="en-US" sz="1400" dirty="0">
                      <a:solidFill>
                        <a:srgbClr val="0000FF"/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3B75439E-BD22-9F4D-91C7-BFDFAE72FFE8}"/>
                    </a:ext>
                  </a:extLst>
                </p:cNvPr>
                <p:cNvGrpSpPr/>
                <p:nvPr/>
              </p:nvGrpSpPr>
              <p:grpSpPr>
                <a:xfrm>
                  <a:off x="4133735" y="4079126"/>
                  <a:ext cx="760282" cy="750957"/>
                  <a:chOff x="4065130" y="4316391"/>
                  <a:chExt cx="760282" cy="750957"/>
                </a:xfrm>
              </p:grpSpPr>
              <p:sp>
                <p:nvSpPr>
                  <p:cNvPr id="31" name="乘 30">
                    <a:extLst>
                      <a:ext uri="{FF2B5EF4-FFF2-40B4-BE49-F238E27FC236}">
                        <a16:creationId xmlns:a16="http://schemas.microsoft.com/office/drawing/2014/main" id="{2DF0BB85-9741-4F47-8D7F-F3DB33F7101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97796" y="4316391"/>
                    <a:ext cx="319883" cy="309369"/>
                  </a:xfrm>
                  <a:prstGeom prst="mathMultiply">
                    <a:avLst>
                      <a:gd name="adj1" fmla="val 15155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/>
                  <a:lstStyle/>
                  <a:p>
                    <a:pPr algn="ctr"/>
                    <a:endParaRPr kumimoji="1" lang="zh-CN" altLang="en-US" sz="1400" dirty="0">
                      <a:solidFill>
                        <a:srgbClr val="0000FF"/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2" name="乘 31">
                    <a:extLst>
                      <a:ext uri="{FF2B5EF4-FFF2-40B4-BE49-F238E27FC236}">
                        <a16:creationId xmlns:a16="http://schemas.microsoft.com/office/drawing/2014/main" id="{3552C0B2-F117-D741-9CFA-1F22DB46B61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45966" y="4569467"/>
                    <a:ext cx="319883" cy="309369"/>
                  </a:xfrm>
                  <a:prstGeom prst="mathMultiply">
                    <a:avLst>
                      <a:gd name="adj1" fmla="val 15155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/>
                  <a:lstStyle/>
                  <a:p>
                    <a:pPr algn="ctr"/>
                    <a:endParaRPr kumimoji="1" lang="zh-CN" altLang="en-US" sz="1400" dirty="0">
                      <a:solidFill>
                        <a:srgbClr val="0000FF"/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" name="乘 32">
                    <a:extLst>
                      <a:ext uri="{FF2B5EF4-FFF2-40B4-BE49-F238E27FC236}">
                        <a16:creationId xmlns:a16="http://schemas.microsoft.com/office/drawing/2014/main" id="{3F45C1C3-987A-8949-9897-69418E98B99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05529" y="4567067"/>
                    <a:ext cx="319883" cy="309369"/>
                  </a:xfrm>
                  <a:prstGeom prst="mathMultiply">
                    <a:avLst>
                      <a:gd name="adj1" fmla="val 15155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/>
                  <a:lstStyle/>
                  <a:p>
                    <a:pPr algn="ctr"/>
                    <a:endParaRPr kumimoji="1" lang="zh-CN" altLang="en-US" sz="1400" dirty="0">
                      <a:solidFill>
                        <a:srgbClr val="0000FF"/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乘 33">
                    <a:extLst>
                      <a:ext uri="{FF2B5EF4-FFF2-40B4-BE49-F238E27FC236}">
                        <a16:creationId xmlns:a16="http://schemas.microsoft.com/office/drawing/2014/main" id="{6E13CD9E-0B6F-2E4A-BA87-DA1511E3DCB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65130" y="4757979"/>
                    <a:ext cx="319883" cy="309369"/>
                  </a:xfrm>
                  <a:prstGeom prst="mathMultiply">
                    <a:avLst>
                      <a:gd name="adj1" fmla="val 15155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/>
                  <a:lstStyle/>
                  <a:p>
                    <a:pPr algn="ctr"/>
                    <a:endParaRPr kumimoji="1" lang="zh-CN" altLang="en-US" sz="1400" dirty="0">
                      <a:solidFill>
                        <a:srgbClr val="0000FF"/>
                      </a:solidFill>
                      <a:latin typeface="Calibri" panose="020F0502020204030204" pitchFamily="34" charset="0"/>
                      <a:ea typeface="黑体" panose="02010609060101010101" pitchFamily="2" charset="-122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A1981D55-12B1-1F4F-8C45-956BE6E3CD1C}"/>
                  </a:ext>
                </a:extLst>
              </p:cNvPr>
              <p:cNvSpPr/>
              <p:nvPr/>
            </p:nvSpPr>
            <p:spPr>
              <a:xfrm>
                <a:off x="3939841" y="5531123"/>
                <a:ext cx="402778" cy="2565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en-US" altLang="zh-CN" sz="1400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zh-CN" altLang="en-US" sz="1400" baseline="-25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464676B1-8072-1E43-9A52-C25F43161768}"/>
                  </a:ext>
                </a:extLst>
              </p:cNvPr>
              <p:cNvSpPr/>
              <p:nvPr/>
            </p:nvSpPr>
            <p:spPr>
              <a:xfrm>
                <a:off x="2957394" y="4649428"/>
                <a:ext cx="378433" cy="2565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en-US" altLang="zh-CN" sz="1400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zh-CN" altLang="en-US" sz="1400" baseline="-25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圆角矩形 40">
                <a:extLst>
                  <a:ext uri="{FF2B5EF4-FFF2-40B4-BE49-F238E27FC236}">
                    <a16:creationId xmlns:a16="http://schemas.microsoft.com/office/drawing/2014/main" id="{AD336848-29CC-B348-84A0-58DB1EDB5C30}"/>
                  </a:ext>
                </a:extLst>
              </p:cNvPr>
              <p:cNvSpPr/>
              <p:nvPr/>
            </p:nvSpPr>
            <p:spPr bwMode="auto">
              <a:xfrm>
                <a:off x="6849639" y="2070780"/>
                <a:ext cx="2540167" cy="754379"/>
              </a:xfrm>
              <a:prstGeom prst="roundRect">
                <a:avLst/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Randomly select a set of instances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(</m:t>
                        </m:r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𝒫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𝑠𝑒𝑙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→</m:t>
                    </m:r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𝑝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0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)</m:t>
                    </m:r>
                  </m:oMath>
                </a14:m>
                <a:r>
                  <a:rPr kumimoji="1"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endParaRPr kumimoji="1"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1" name="圆角矩形 40">
                <a:extLst>
                  <a:ext uri="{FF2B5EF4-FFF2-40B4-BE49-F238E27FC236}">
                    <a16:creationId xmlns:a16="http://schemas.microsoft.com/office/drawing/2014/main" id="{AD336848-29CC-B348-84A0-58DB1EDB5C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9639" y="2070780"/>
                <a:ext cx="2540167" cy="754379"/>
              </a:xfrm>
              <a:prstGeom prst="roundRect">
                <a:avLst/>
              </a:prstGeom>
              <a:blipFill>
                <a:blip r:embed="rId6"/>
                <a:stretch>
                  <a:fillRect r="-1485" b="-4839"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右箭头 41">
            <a:extLst>
              <a:ext uri="{FF2B5EF4-FFF2-40B4-BE49-F238E27FC236}">
                <a16:creationId xmlns:a16="http://schemas.microsoft.com/office/drawing/2014/main" id="{483ED72A-A3DA-404E-BD57-D06DDFA237D1}"/>
              </a:ext>
            </a:extLst>
          </p:cNvPr>
          <p:cNvSpPr/>
          <p:nvPr/>
        </p:nvSpPr>
        <p:spPr bwMode="auto">
          <a:xfrm rot="2708156">
            <a:off x="7858798" y="3084579"/>
            <a:ext cx="543747" cy="23274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3" name="右箭头 42">
            <a:extLst>
              <a:ext uri="{FF2B5EF4-FFF2-40B4-BE49-F238E27FC236}">
                <a16:creationId xmlns:a16="http://schemas.microsoft.com/office/drawing/2014/main" id="{C3633FA9-15DF-074F-8C9E-B99A026CA7E9}"/>
              </a:ext>
            </a:extLst>
          </p:cNvPr>
          <p:cNvSpPr/>
          <p:nvPr/>
        </p:nvSpPr>
        <p:spPr bwMode="auto">
          <a:xfrm rot="8654247">
            <a:off x="7789883" y="5293691"/>
            <a:ext cx="543747" cy="23274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4" name="右箭头 43">
            <a:extLst>
              <a:ext uri="{FF2B5EF4-FFF2-40B4-BE49-F238E27FC236}">
                <a16:creationId xmlns:a16="http://schemas.microsoft.com/office/drawing/2014/main" id="{C7436944-EECF-6249-B7C5-5A4103D45DE3}"/>
              </a:ext>
            </a:extLst>
          </p:cNvPr>
          <p:cNvSpPr/>
          <p:nvPr/>
        </p:nvSpPr>
        <p:spPr bwMode="auto">
          <a:xfrm rot="10800000">
            <a:off x="2959731" y="6039939"/>
            <a:ext cx="1026331" cy="243165"/>
          </a:xfrm>
          <a:prstGeom prst="rightArrow">
            <a:avLst>
              <a:gd name="adj1" fmla="val 50000"/>
              <a:gd name="adj2" fmla="val 70217"/>
            </a:avLst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5" name="圆角矩形 44">
            <a:extLst>
              <a:ext uri="{FF2B5EF4-FFF2-40B4-BE49-F238E27FC236}">
                <a16:creationId xmlns:a16="http://schemas.microsoft.com/office/drawing/2014/main" id="{429673E0-F472-464D-AAA1-6C5095565D83}"/>
              </a:ext>
            </a:extLst>
          </p:cNvPr>
          <p:cNvSpPr/>
          <p:nvPr/>
        </p:nvSpPr>
        <p:spPr bwMode="auto">
          <a:xfrm>
            <a:off x="1403242" y="5787836"/>
            <a:ext cx="1354930" cy="754379"/>
          </a:xfrm>
          <a:prstGeom prst="roundRect">
            <a:avLst/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Guide Rule Discovery</a:t>
            </a:r>
            <a:endParaRPr kumimoji="1" lang="zh-CN" altLang="en-US" dirty="0">
              <a:solidFill>
                <a:srgbClr val="0070C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6" name="右箭头 45">
            <a:extLst>
              <a:ext uri="{FF2B5EF4-FFF2-40B4-BE49-F238E27FC236}">
                <a16:creationId xmlns:a16="http://schemas.microsoft.com/office/drawing/2014/main" id="{C0C7B737-CCCB-FF44-AD89-03F0078C6E4E}"/>
              </a:ext>
            </a:extLst>
          </p:cNvPr>
          <p:cNvSpPr/>
          <p:nvPr/>
        </p:nvSpPr>
        <p:spPr bwMode="auto">
          <a:xfrm rot="5400000">
            <a:off x="1745127" y="3562820"/>
            <a:ext cx="480545" cy="273871"/>
          </a:xfrm>
          <a:prstGeom prst="rightArrow">
            <a:avLst>
              <a:gd name="adj1" fmla="val 50000"/>
              <a:gd name="adj2" fmla="val 53590"/>
            </a:avLst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圆角矩形 46">
                <a:extLst>
                  <a:ext uri="{FF2B5EF4-FFF2-40B4-BE49-F238E27FC236}">
                    <a16:creationId xmlns:a16="http://schemas.microsoft.com/office/drawing/2014/main" id="{FFA1F6C2-E021-D844-9FA1-BB4A339EA89E}"/>
                  </a:ext>
                </a:extLst>
              </p:cNvPr>
              <p:cNvSpPr/>
              <p:nvPr/>
            </p:nvSpPr>
            <p:spPr bwMode="auto">
              <a:xfrm>
                <a:off x="722247" y="4031796"/>
                <a:ext cx="2404198" cy="1035898"/>
              </a:xfrm>
              <a:prstGeom prst="roundRect">
                <a:avLst/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Generate a small set of instances by DQN</a:t>
                </a:r>
                <a:r>
                  <a:rPr kumimoji="1"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(</m:t>
                        </m:r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𝒫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𝑠𝑒𝑙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→</m:t>
                    </m:r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𝑝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0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rPr>
                      <m:t>,0/1)</m:t>
                    </m:r>
                  </m:oMath>
                </a14:m>
                <a:endParaRPr kumimoji="1"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" name="圆角矩形 46">
                <a:extLst>
                  <a:ext uri="{FF2B5EF4-FFF2-40B4-BE49-F238E27FC236}">
                    <a16:creationId xmlns:a16="http://schemas.microsoft.com/office/drawing/2014/main" id="{FFA1F6C2-E021-D844-9FA1-BB4A339EA8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247" y="4031796"/>
                <a:ext cx="2404198" cy="103589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文本框 48">
            <a:extLst>
              <a:ext uri="{FF2B5EF4-FFF2-40B4-BE49-F238E27FC236}">
                <a16:creationId xmlns:a16="http://schemas.microsoft.com/office/drawing/2014/main" id="{E1A36C92-6A2F-E949-87D3-D174E656999F}"/>
              </a:ext>
            </a:extLst>
          </p:cNvPr>
          <p:cNvSpPr txBox="1"/>
          <p:nvPr/>
        </p:nvSpPr>
        <p:spPr>
          <a:xfrm>
            <a:off x="3145712" y="4295427"/>
            <a:ext cx="1290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Fine-tuning</a:t>
            </a:r>
            <a:endParaRPr kumimoji="1"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1075F130-40BF-634A-A4C8-426B891ED8B9}"/>
              </a:ext>
            </a:extLst>
          </p:cNvPr>
          <p:cNvGrpSpPr/>
          <p:nvPr/>
        </p:nvGrpSpPr>
        <p:grpSpPr>
          <a:xfrm>
            <a:off x="846682" y="1809032"/>
            <a:ext cx="2365900" cy="1589486"/>
            <a:chOff x="572730" y="878200"/>
            <a:chExt cx="3422017" cy="25350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矩形 50">
                  <a:extLst>
                    <a:ext uri="{FF2B5EF4-FFF2-40B4-BE49-F238E27FC236}">
                      <a16:creationId xmlns:a16="http://schemas.microsoft.com/office/drawing/2014/main" id="{69A4108B-BB10-6444-9D12-3423B0AE203F}"/>
                    </a:ext>
                  </a:extLst>
                </p:cNvPr>
                <p:cNvSpPr/>
                <p:nvPr/>
              </p:nvSpPr>
              <p:spPr>
                <a:xfrm>
                  <a:off x="880382" y="2986086"/>
                  <a:ext cx="2749811" cy="42720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zh-CN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Relational Data</a:t>
                  </a:r>
                  <a:r>
                    <a:rPr kumimoji="1" lang="zh-CN" altLang="en-US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</m:oMath>
                  </a14:m>
                  <a:endParaRPr kumimoji="1"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1" name="矩形 50">
                  <a:extLst>
                    <a:ext uri="{FF2B5EF4-FFF2-40B4-BE49-F238E27FC236}">
                      <a16:creationId xmlns:a16="http://schemas.microsoft.com/office/drawing/2014/main" id="{69A4108B-BB10-6444-9D12-3423B0AE20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382" y="2986086"/>
                  <a:ext cx="2749811" cy="427202"/>
                </a:xfrm>
                <a:prstGeom prst="rect">
                  <a:avLst/>
                </a:prstGeom>
                <a:blipFill>
                  <a:blip r:embed="rId8"/>
                  <a:stretch>
                    <a:fillRect l="-662" t="-27273" b="-5454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CD80720D-4FA6-0B4C-8070-048E534F9A7E}"/>
                </a:ext>
              </a:extLst>
            </p:cNvPr>
            <p:cNvGrpSpPr/>
            <p:nvPr/>
          </p:nvGrpSpPr>
          <p:grpSpPr>
            <a:xfrm>
              <a:off x="572730" y="878200"/>
              <a:ext cx="3422017" cy="2023850"/>
              <a:chOff x="639011" y="881787"/>
              <a:chExt cx="3422017" cy="2023850"/>
            </a:xfrm>
          </p:grpSpPr>
          <p:pic>
            <p:nvPicPr>
              <p:cNvPr id="54" name="图形 53" descr="服务器">
                <a:extLst>
                  <a:ext uri="{FF2B5EF4-FFF2-40B4-BE49-F238E27FC236}">
                    <a16:creationId xmlns:a16="http://schemas.microsoft.com/office/drawing/2014/main" id="{E28E42A2-D166-0143-A730-EAE52FA8D5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12642" t="7910" r="13896" b="30147"/>
              <a:stretch/>
            </p:blipFill>
            <p:spPr>
              <a:xfrm>
                <a:off x="639011" y="1060201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55" name="图形 54" descr="服务器">
                <a:extLst>
                  <a:ext uri="{FF2B5EF4-FFF2-40B4-BE49-F238E27FC236}">
                    <a16:creationId xmlns:a16="http://schemas.microsoft.com/office/drawing/2014/main" id="{21D05884-2796-5F4A-BFC5-8A2278A866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12642" t="7910" r="13896" b="30147"/>
              <a:stretch/>
            </p:blipFill>
            <p:spPr>
              <a:xfrm>
                <a:off x="639011" y="1997446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56" name="图形 55" descr="服务器">
                <a:extLst>
                  <a:ext uri="{FF2B5EF4-FFF2-40B4-BE49-F238E27FC236}">
                    <a16:creationId xmlns:a16="http://schemas.microsoft.com/office/drawing/2014/main" id="{BE9D9522-A40A-9341-928B-4F5C47347D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12642" t="7910" r="13896" b="30147"/>
              <a:stretch/>
            </p:blipFill>
            <p:spPr>
              <a:xfrm>
                <a:off x="1639303" y="1541454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57" name="图形 56" descr="服务器">
                <a:extLst>
                  <a:ext uri="{FF2B5EF4-FFF2-40B4-BE49-F238E27FC236}">
                    <a16:creationId xmlns:a16="http://schemas.microsoft.com/office/drawing/2014/main" id="{A1F15949-DE3C-FC4E-B6A5-6E2D15097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12642" t="7910" r="13896" b="30147"/>
              <a:stretch/>
            </p:blipFill>
            <p:spPr>
              <a:xfrm>
                <a:off x="2546065" y="881787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58" name="图形 57" descr="服务器">
                <a:extLst>
                  <a:ext uri="{FF2B5EF4-FFF2-40B4-BE49-F238E27FC236}">
                    <a16:creationId xmlns:a16="http://schemas.microsoft.com/office/drawing/2014/main" id="{60A11D9F-47D3-F149-8371-733BF50C41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12642" t="7910" r="13896" b="30147"/>
              <a:stretch/>
            </p:blipFill>
            <p:spPr>
              <a:xfrm>
                <a:off x="3367760" y="1541454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59" name="图形 58" descr="服务器">
                <a:extLst>
                  <a:ext uri="{FF2B5EF4-FFF2-40B4-BE49-F238E27FC236}">
                    <a16:creationId xmlns:a16="http://schemas.microsoft.com/office/drawing/2014/main" id="{6202A368-B7A7-3345-B6B7-E0E723E35E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12642" t="7910" r="13896" b="30147"/>
              <a:stretch/>
            </p:blipFill>
            <p:spPr>
              <a:xfrm>
                <a:off x="2546065" y="2321079"/>
                <a:ext cx="693268" cy="584558"/>
              </a:xfrm>
              <a:prstGeom prst="rect">
                <a:avLst/>
              </a:prstGeom>
            </p:spPr>
          </p:pic>
          <p:pic>
            <p:nvPicPr>
              <p:cNvPr id="60" name="图形 59" descr="v 形箭头">
                <a:extLst>
                  <a:ext uri="{FF2B5EF4-FFF2-40B4-BE49-F238E27FC236}">
                    <a16:creationId xmlns:a16="http://schemas.microsoft.com/office/drawing/2014/main" id="{AF0CF90B-D3C2-6D43-A699-8E56513DF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303163" y="2210944"/>
                <a:ext cx="157562" cy="157562"/>
              </a:xfrm>
              <a:prstGeom prst="rect">
                <a:avLst/>
              </a:prstGeom>
            </p:spPr>
          </p:pic>
          <p:cxnSp>
            <p:nvCxnSpPr>
              <p:cNvPr id="61" name="肘形连接符 60">
                <a:extLst>
                  <a:ext uri="{FF2B5EF4-FFF2-40B4-BE49-F238E27FC236}">
                    <a16:creationId xmlns:a16="http://schemas.microsoft.com/office/drawing/2014/main" id="{878071A8-5593-1D45-AEE6-5C0D3F7FFA53}"/>
                  </a:ext>
                </a:extLst>
              </p:cNvPr>
              <p:cNvCxnSpPr>
                <a:cxnSpLocks/>
                <a:stCxn id="54" idx="3"/>
                <a:endCxn id="56" idx="1"/>
              </p:cNvCxnSpPr>
              <p:nvPr/>
            </p:nvCxnSpPr>
            <p:spPr>
              <a:xfrm>
                <a:off x="1332279" y="1352480"/>
                <a:ext cx="307024" cy="481253"/>
              </a:xfrm>
              <a:prstGeom prst="bentConnector3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肘形连接符 61">
                <a:extLst>
                  <a:ext uri="{FF2B5EF4-FFF2-40B4-BE49-F238E27FC236}">
                    <a16:creationId xmlns:a16="http://schemas.microsoft.com/office/drawing/2014/main" id="{8769BE55-1256-D240-9375-1FE2166F5A0A}"/>
                  </a:ext>
                </a:extLst>
              </p:cNvPr>
              <p:cNvCxnSpPr>
                <a:cxnSpLocks/>
                <a:stCxn id="55" idx="3"/>
              </p:cNvCxnSpPr>
              <p:nvPr/>
            </p:nvCxnSpPr>
            <p:spPr>
              <a:xfrm flipV="1">
                <a:off x="1332279" y="2010042"/>
                <a:ext cx="307024" cy="279683"/>
              </a:xfrm>
              <a:prstGeom prst="bentConnector3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63" name="图形 62" descr="v 形箭头">
                <a:extLst>
                  <a:ext uri="{FF2B5EF4-FFF2-40B4-BE49-F238E27FC236}">
                    <a16:creationId xmlns:a16="http://schemas.microsoft.com/office/drawing/2014/main" id="{C720E572-0691-4C42-A70D-67DDF378B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303163" y="1270010"/>
                <a:ext cx="157562" cy="157562"/>
              </a:xfrm>
              <a:prstGeom prst="rect">
                <a:avLst/>
              </a:prstGeom>
            </p:spPr>
          </p:pic>
          <p:cxnSp>
            <p:nvCxnSpPr>
              <p:cNvPr id="64" name="肘形连接符 63">
                <a:extLst>
                  <a:ext uri="{FF2B5EF4-FFF2-40B4-BE49-F238E27FC236}">
                    <a16:creationId xmlns:a16="http://schemas.microsoft.com/office/drawing/2014/main" id="{C40F138F-6599-DF4A-8F71-05FA485498EB}"/>
                  </a:ext>
                </a:extLst>
              </p:cNvPr>
              <p:cNvCxnSpPr>
                <a:cxnSpLocks/>
                <a:stCxn id="57" idx="1"/>
                <a:endCxn id="56" idx="0"/>
              </p:cNvCxnSpPr>
              <p:nvPr/>
            </p:nvCxnSpPr>
            <p:spPr>
              <a:xfrm rot="10800000" flipV="1">
                <a:off x="1985937" y="1174066"/>
                <a:ext cx="560128" cy="367388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肘形连接符 64">
                <a:extLst>
                  <a:ext uri="{FF2B5EF4-FFF2-40B4-BE49-F238E27FC236}">
                    <a16:creationId xmlns:a16="http://schemas.microsoft.com/office/drawing/2014/main" id="{F65CE83D-1FB3-684A-BC16-C811B6FC478F}"/>
                  </a:ext>
                </a:extLst>
              </p:cNvPr>
              <p:cNvCxnSpPr>
                <a:cxnSpLocks/>
                <a:stCxn id="59" idx="1"/>
                <a:endCxn id="56" idx="2"/>
              </p:cNvCxnSpPr>
              <p:nvPr/>
            </p:nvCxnSpPr>
            <p:spPr>
              <a:xfrm rot="10800000">
                <a:off x="1985937" y="2126012"/>
                <a:ext cx="560128" cy="487346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66" name="图形 65" descr="v 形箭头">
                <a:extLst>
                  <a:ext uri="{FF2B5EF4-FFF2-40B4-BE49-F238E27FC236}">
                    <a16:creationId xmlns:a16="http://schemas.microsoft.com/office/drawing/2014/main" id="{DEDB75ED-BA5D-E341-816C-BC0C5A1E4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10800000">
                <a:off x="2415222" y="1095285"/>
                <a:ext cx="157562" cy="157562"/>
              </a:xfrm>
              <a:prstGeom prst="rect">
                <a:avLst/>
              </a:prstGeom>
            </p:spPr>
          </p:pic>
          <p:pic>
            <p:nvPicPr>
              <p:cNvPr id="67" name="图形 66" descr="v 形箭头">
                <a:extLst>
                  <a:ext uri="{FF2B5EF4-FFF2-40B4-BE49-F238E27FC236}">
                    <a16:creationId xmlns:a16="http://schemas.microsoft.com/office/drawing/2014/main" id="{CA5BC23F-077C-104A-9E20-CB0058317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10800000">
                <a:off x="2415222" y="2534577"/>
                <a:ext cx="157562" cy="157562"/>
              </a:xfrm>
              <a:prstGeom prst="rect">
                <a:avLst/>
              </a:prstGeom>
            </p:spPr>
          </p:pic>
          <p:cxnSp>
            <p:nvCxnSpPr>
              <p:cNvPr id="68" name="肘形连接符 67">
                <a:extLst>
                  <a:ext uri="{FF2B5EF4-FFF2-40B4-BE49-F238E27FC236}">
                    <a16:creationId xmlns:a16="http://schemas.microsoft.com/office/drawing/2014/main" id="{5CD99674-7E87-A74C-9CC4-B94BBBE26762}"/>
                  </a:ext>
                </a:extLst>
              </p:cNvPr>
              <p:cNvCxnSpPr>
                <a:cxnSpLocks/>
                <a:stCxn id="59" idx="3"/>
                <a:endCxn id="58" idx="2"/>
              </p:cNvCxnSpPr>
              <p:nvPr/>
            </p:nvCxnSpPr>
            <p:spPr>
              <a:xfrm flipV="1">
                <a:off x="3239333" y="2126012"/>
                <a:ext cx="475061" cy="487346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肘形连接符 68">
                <a:extLst>
                  <a:ext uri="{FF2B5EF4-FFF2-40B4-BE49-F238E27FC236}">
                    <a16:creationId xmlns:a16="http://schemas.microsoft.com/office/drawing/2014/main" id="{543A28EE-9E68-6946-A780-CC66138EA0CA}"/>
                  </a:ext>
                </a:extLst>
              </p:cNvPr>
              <p:cNvCxnSpPr>
                <a:cxnSpLocks/>
                <a:stCxn id="57" idx="3"/>
                <a:endCxn id="58" idx="0"/>
              </p:cNvCxnSpPr>
              <p:nvPr/>
            </p:nvCxnSpPr>
            <p:spPr>
              <a:xfrm>
                <a:off x="3239333" y="1174066"/>
                <a:ext cx="475061" cy="367388"/>
              </a:xfrm>
              <a:prstGeom prst="bentConnector2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0" name="图形 69" descr="v 形箭头">
                <a:extLst>
                  <a:ext uri="{FF2B5EF4-FFF2-40B4-BE49-F238E27FC236}">
                    <a16:creationId xmlns:a16="http://schemas.microsoft.com/office/drawing/2014/main" id="{647E2F37-4EDD-4F43-9011-154E038FF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220979" y="1095285"/>
                <a:ext cx="157562" cy="157562"/>
              </a:xfrm>
              <a:prstGeom prst="rect">
                <a:avLst/>
              </a:prstGeom>
            </p:spPr>
          </p:pic>
          <p:pic>
            <p:nvPicPr>
              <p:cNvPr id="71" name="图形 70" descr="v 形箭头">
                <a:extLst>
                  <a:ext uri="{FF2B5EF4-FFF2-40B4-BE49-F238E27FC236}">
                    <a16:creationId xmlns:a16="http://schemas.microsoft.com/office/drawing/2014/main" id="{4360C730-B701-DE49-A848-C050C970F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220979" y="2533662"/>
                <a:ext cx="157562" cy="157562"/>
              </a:xfrm>
              <a:prstGeom prst="rect">
                <a:avLst/>
              </a:prstGeom>
            </p:spPr>
          </p:pic>
        </p:grpSp>
      </p:grpSp>
      <p:sp>
        <p:nvSpPr>
          <p:cNvPr id="72" name="右箭头 71">
            <a:extLst>
              <a:ext uri="{FF2B5EF4-FFF2-40B4-BE49-F238E27FC236}">
                <a16:creationId xmlns:a16="http://schemas.microsoft.com/office/drawing/2014/main" id="{FCD44B2C-2606-DC48-88BD-12E6D1A48D76}"/>
              </a:ext>
            </a:extLst>
          </p:cNvPr>
          <p:cNvSpPr/>
          <p:nvPr/>
        </p:nvSpPr>
        <p:spPr bwMode="auto">
          <a:xfrm>
            <a:off x="5995475" y="2305468"/>
            <a:ext cx="683269" cy="27565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3" name="右箭头 72">
            <a:extLst>
              <a:ext uri="{FF2B5EF4-FFF2-40B4-BE49-F238E27FC236}">
                <a16:creationId xmlns:a16="http://schemas.microsoft.com/office/drawing/2014/main" id="{B6D533B4-67A2-1F4C-B469-EADF9F5F4C95}"/>
              </a:ext>
            </a:extLst>
          </p:cNvPr>
          <p:cNvSpPr/>
          <p:nvPr/>
        </p:nvSpPr>
        <p:spPr bwMode="auto">
          <a:xfrm>
            <a:off x="3220267" y="4584805"/>
            <a:ext cx="986382" cy="291602"/>
          </a:xfrm>
          <a:prstGeom prst="rightArrow">
            <a:avLst>
              <a:gd name="adj1" fmla="val 43256"/>
              <a:gd name="adj2" fmla="val 56743"/>
            </a:avLst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endParaRPr kumimoji="1" lang="zh-CN" altLang="en-US" sz="1400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414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60D672-23B4-C24E-B589-DDDF6A8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1230"/>
          </a:xfrm>
        </p:spPr>
        <p:txBody>
          <a:bodyPr/>
          <a:lstStyle/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3: Constant Recovery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圆角矩形 167">
                <a:extLst>
                  <a:ext uri="{FF2B5EF4-FFF2-40B4-BE49-F238E27FC236}">
                    <a16:creationId xmlns:a16="http://schemas.microsoft.com/office/drawing/2014/main" id="{AB493FE4-4703-4A48-8BA4-AC5692AAF1AC}"/>
                  </a:ext>
                </a:extLst>
              </p:cNvPr>
              <p:cNvSpPr/>
              <p:nvPr/>
            </p:nvSpPr>
            <p:spPr>
              <a:xfrm>
                <a:off x="2335283" y="5374511"/>
                <a:ext cx="7583587" cy="132556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Triplets:</a:t>
                </a:r>
                <a:r>
                  <a:rPr kumimoji="1" lang="zh-CN" altLang="en-US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zh-CN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kumimoji="1"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2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2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zh-CN" sz="22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𝑠𝑒𝑙</m:t>
                                </m:r>
                              </m:sub>
                            </m:sSub>
                            <m:r>
                              <a:rPr kumimoji="1"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1" lang="en-US" altLang="zh-CN" sz="2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kumimoji="1" lang="en-US" altLang="zh-CN" sz="2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1" lang="en-US" altLang="zh-CN" sz="22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re</m:t>
                                </m:r>
                              </m:sub>
                            </m:sSub>
                            <m:r>
                              <a:rPr kumimoji="1" lang="en-US" altLang="zh-CN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1" lang="en-US" altLang="zh-CN" sz="2200" b="0" i="1" dirty="0" smtClean="0">
                                    <a:solidFill>
                                      <a:srgbClr val="0463C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kumimoji="1" lang="zh-CN" altLang="en-US" sz="2200" b="0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1" lang="en-US" altLang="zh-CN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kumimoji="1" lang="zh-CN" altLang="en-US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⇒</m:t>
                    </m:r>
                  </m:oMath>
                </a14:m>
                <a:r>
                  <a:rPr kumimoji="1" lang="zh-CN" altLang="en-US" sz="2200" b="0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candidate rules:</a:t>
                </a:r>
                <a:r>
                  <a:rPr kumimoji="1" lang="en-US" altLang="zh-CN" sz="22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𝑠𝑒𝑙</m:t>
                        </m:r>
                      </m:sub>
                    </m:sSub>
                    <m:r>
                      <a:rPr kumimoji="1" lang="en-US" altLang="zh-CN" sz="2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kumimoji="1" lang="en-US" altLang="zh-CN" sz="2200" dirty="0">
                    <a:solidFill>
                      <a:srgbClr val="0463C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dirty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i="1" dirty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sz="2200" i="1" dirty="0">
                            <a:solidFill>
                              <a:srgbClr val="0463C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kumimoji="1" lang="en-US" altLang="zh-CN" sz="2200" b="0" dirty="0">
                  <a:solidFill>
                    <a:srgbClr val="0463C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𝑠𝑒𝑙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the set of predicates selected to constitute X;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2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re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the set of remaining predicates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68" name="圆角矩形 167">
                <a:extLst>
                  <a:ext uri="{FF2B5EF4-FFF2-40B4-BE49-F238E27FC236}">
                    <a16:creationId xmlns:a16="http://schemas.microsoft.com/office/drawing/2014/main" id="{AB493FE4-4703-4A48-8BA4-AC5692AAF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283" y="5374511"/>
                <a:ext cx="7583587" cy="1325563"/>
              </a:xfrm>
              <a:prstGeom prst="roundRect">
                <a:avLst/>
              </a:prstGeom>
              <a:blipFill>
                <a:blip r:embed="rId2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圆角矩形 197">
            <a:extLst>
              <a:ext uri="{FF2B5EF4-FFF2-40B4-BE49-F238E27FC236}">
                <a16:creationId xmlns:a16="http://schemas.microsoft.com/office/drawing/2014/main" id="{C6A29C45-FCB9-2845-8714-A0A3FCC1B058}"/>
              </a:ext>
            </a:extLst>
          </p:cNvPr>
          <p:cNvSpPr/>
          <p:nvPr/>
        </p:nvSpPr>
        <p:spPr>
          <a:xfrm>
            <a:off x="8540495" y="423711"/>
            <a:ext cx="3436357" cy="56130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kumimoji="1" lang="en-US" altLang="zh-CN" sz="2200" dirty="0">
                <a:solidFill>
                  <a:srgbClr val="0463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Level-wise</a:t>
            </a:r>
            <a:r>
              <a:rPr kumimoji="1"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 algorithm</a:t>
            </a:r>
          </a:p>
        </p:txBody>
      </p:sp>
      <p:grpSp>
        <p:nvGrpSpPr>
          <p:cNvPr id="212" name="组合 211">
            <a:extLst>
              <a:ext uri="{FF2B5EF4-FFF2-40B4-BE49-F238E27FC236}">
                <a16:creationId xmlns:a16="http://schemas.microsoft.com/office/drawing/2014/main" id="{61224AE6-AB0E-974A-8E7A-590909F4FFED}"/>
              </a:ext>
            </a:extLst>
          </p:cNvPr>
          <p:cNvGrpSpPr/>
          <p:nvPr/>
        </p:nvGrpSpPr>
        <p:grpSpPr>
          <a:xfrm>
            <a:off x="2014567" y="1215835"/>
            <a:ext cx="8584759" cy="3790809"/>
            <a:chOff x="-42833" y="1535875"/>
            <a:chExt cx="8584759" cy="3790809"/>
          </a:xfrm>
        </p:grpSpPr>
        <p:grpSp>
          <p:nvGrpSpPr>
            <p:cNvPr id="197" name="组合 196">
              <a:extLst>
                <a:ext uri="{FF2B5EF4-FFF2-40B4-BE49-F238E27FC236}">
                  <a16:creationId xmlns:a16="http://schemas.microsoft.com/office/drawing/2014/main" id="{3FA8BABC-6F78-EB4A-855F-2B18A14FAC16}"/>
                </a:ext>
              </a:extLst>
            </p:cNvPr>
            <p:cNvGrpSpPr/>
            <p:nvPr/>
          </p:nvGrpSpPr>
          <p:grpSpPr>
            <a:xfrm>
              <a:off x="-42833" y="1535875"/>
              <a:ext cx="8584759" cy="3790809"/>
              <a:chOff x="1456783" y="1352995"/>
              <a:chExt cx="8584759" cy="3790809"/>
            </a:xfrm>
          </p:grpSpPr>
          <p:grpSp>
            <p:nvGrpSpPr>
              <p:cNvPr id="163" name="组合 162">
                <a:extLst>
                  <a:ext uri="{FF2B5EF4-FFF2-40B4-BE49-F238E27FC236}">
                    <a16:creationId xmlns:a16="http://schemas.microsoft.com/office/drawing/2014/main" id="{46FC3620-FF9E-204E-9A2B-74DAE96990B7}"/>
                  </a:ext>
                </a:extLst>
              </p:cNvPr>
              <p:cNvGrpSpPr/>
              <p:nvPr/>
            </p:nvGrpSpPr>
            <p:grpSpPr>
              <a:xfrm>
                <a:off x="1456783" y="1352995"/>
                <a:ext cx="8584759" cy="2924078"/>
                <a:chOff x="-381161" y="1496373"/>
                <a:chExt cx="8584759" cy="2924078"/>
              </a:xfrm>
            </p:grpSpPr>
            <p:grpSp>
              <p:nvGrpSpPr>
                <p:cNvPr id="149" name="组合 148">
                  <a:extLst>
                    <a:ext uri="{FF2B5EF4-FFF2-40B4-BE49-F238E27FC236}">
                      <a16:creationId xmlns:a16="http://schemas.microsoft.com/office/drawing/2014/main" id="{419E09B7-7898-A849-B419-C30C6BC35C2D}"/>
                    </a:ext>
                  </a:extLst>
                </p:cNvPr>
                <p:cNvGrpSpPr/>
                <p:nvPr/>
              </p:nvGrpSpPr>
              <p:grpSpPr>
                <a:xfrm>
                  <a:off x="-381161" y="1496373"/>
                  <a:ext cx="8584759" cy="2924078"/>
                  <a:chOff x="-381161" y="1496373"/>
                  <a:chExt cx="8584759" cy="2924078"/>
                </a:xfrm>
              </p:grpSpPr>
              <p:grpSp>
                <p:nvGrpSpPr>
                  <p:cNvPr id="143" name="组合 142">
                    <a:extLst>
                      <a:ext uri="{FF2B5EF4-FFF2-40B4-BE49-F238E27FC236}">
                        <a16:creationId xmlns:a16="http://schemas.microsoft.com/office/drawing/2014/main" id="{238AA0B3-7797-BB4C-A70E-A0CDE22ABCBB}"/>
                      </a:ext>
                    </a:extLst>
                  </p:cNvPr>
                  <p:cNvGrpSpPr/>
                  <p:nvPr/>
                </p:nvGrpSpPr>
                <p:grpSpPr>
                  <a:xfrm>
                    <a:off x="-381161" y="1496373"/>
                    <a:ext cx="7974664" cy="2924078"/>
                    <a:chOff x="-545753" y="1257446"/>
                    <a:chExt cx="7974664" cy="2924078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" name="文本框 5">
                          <a:extLst>
                            <a:ext uri="{FF2B5EF4-FFF2-40B4-BE49-F238E27FC236}">
                              <a16:creationId xmlns:a16="http://schemas.microsoft.com/office/drawing/2014/main" id="{8EF54D71-F0E3-3D47-846A-3D4542AACD9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23414" y="1877251"/>
                          <a:ext cx="1957301" cy="39299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" name="文本框 5">
                          <a:extLst>
                            <a:ext uri="{FF2B5EF4-FFF2-40B4-BE49-F238E27FC236}">
                              <a16:creationId xmlns:a16="http://schemas.microsoft.com/office/drawing/2014/main" id="{8EF54D71-F0E3-3D47-846A-3D4542AACD93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23414" y="1877251"/>
                          <a:ext cx="1957301" cy="392993"/>
                        </a:xfrm>
                        <a:prstGeom prst="rect">
                          <a:avLst/>
                        </a:prstGeom>
                        <a:blipFill>
                          <a:blip r:embed="rId3"/>
                          <a:stretch>
                            <a:fillRect l="-3205" r="-1923" b="-12121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" name="文本框 6">
                          <a:extLst>
                            <a:ext uri="{FF2B5EF4-FFF2-40B4-BE49-F238E27FC236}">
                              <a16:creationId xmlns:a16="http://schemas.microsoft.com/office/drawing/2014/main" id="{A57747EB-6664-6C43-A682-3BE3963576A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327148" y="1883736"/>
                          <a:ext cx="1924019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7" name="文本框 6">
                          <a:extLst>
                            <a:ext uri="{FF2B5EF4-FFF2-40B4-BE49-F238E27FC236}">
                              <a16:creationId xmlns:a16="http://schemas.microsoft.com/office/drawing/2014/main" id="{A57747EB-6664-6C43-A682-3BE3963576A4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327148" y="1883736"/>
                          <a:ext cx="1924019" cy="400110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l="-4575" r="-2614" b="-8824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8" name="文本框 7">
                          <a:extLst>
                            <a:ext uri="{FF2B5EF4-FFF2-40B4-BE49-F238E27FC236}">
                              <a16:creationId xmlns:a16="http://schemas.microsoft.com/office/drawing/2014/main" id="{8FEBC69D-77A5-B746-8402-9AB759EA29D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573716" y="1905329"/>
                          <a:ext cx="492868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8" name="文本框 7">
                          <a:extLst>
                            <a:ext uri="{FF2B5EF4-FFF2-40B4-BE49-F238E27FC236}">
                              <a16:creationId xmlns:a16="http://schemas.microsoft.com/office/drawing/2014/main" id="{8FEBC69D-77A5-B746-8402-9AB759EA29D2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573716" y="1905329"/>
                          <a:ext cx="492868" cy="400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9" name="文本框 8">
                          <a:extLst>
                            <a:ext uri="{FF2B5EF4-FFF2-40B4-BE49-F238E27FC236}">
                              <a16:creationId xmlns:a16="http://schemas.microsoft.com/office/drawing/2014/main" id="{FE735582-E118-6446-9C4F-BA848784FBF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68816" y="1926921"/>
                          <a:ext cx="1960095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9" name="文本框 8">
                          <a:extLst>
                            <a:ext uri="{FF2B5EF4-FFF2-40B4-BE49-F238E27FC236}">
                              <a16:creationId xmlns:a16="http://schemas.microsoft.com/office/drawing/2014/main" id="{FE735582-E118-6446-9C4F-BA848784FBFC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468816" y="1926921"/>
                          <a:ext cx="1960095" cy="400110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 l="-3822" r="-1911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" name="文本框 9">
                          <a:extLst>
                            <a:ext uri="{FF2B5EF4-FFF2-40B4-BE49-F238E27FC236}">
                              <a16:creationId xmlns:a16="http://schemas.microsoft.com/office/drawing/2014/main" id="{EDCD539F-390A-6549-98D9-B8789281C50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22018" y="2762463"/>
                          <a:ext cx="2422012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0" name="文本框 9">
                          <a:extLst>
                            <a:ext uri="{FF2B5EF4-FFF2-40B4-BE49-F238E27FC236}">
                              <a16:creationId xmlns:a16="http://schemas.microsoft.com/office/drawing/2014/main" id="{EDCD539F-390A-6549-98D9-B8789281C50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22018" y="2762463"/>
                          <a:ext cx="2422012" cy="400110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 l="-3109" r="-2073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2" name="文本框 11">
                          <a:extLst>
                            <a:ext uri="{FF2B5EF4-FFF2-40B4-BE49-F238E27FC236}">
                              <a16:creationId xmlns:a16="http://schemas.microsoft.com/office/drawing/2014/main" id="{784F994F-9223-144D-B971-75DC1D2DC7F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879760" y="2772670"/>
                          <a:ext cx="634732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2" name="文本框 11">
                          <a:extLst>
                            <a:ext uri="{FF2B5EF4-FFF2-40B4-BE49-F238E27FC236}">
                              <a16:creationId xmlns:a16="http://schemas.microsoft.com/office/drawing/2014/main" id="{784F994F-9223-144D-B971-75DC1D2DC7F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879760" y="2772670"/>
                          <a:ext cx="634732" cy="400110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" name="文本框 12">
                          <a:extLst>
                            <a:ext uri="{FF2B5EF4-FFF2-40B4-BE49-F238E27FC236}">
                              <a16:creationId xmlns:a16="http://schemas.microsoft.com/office/drawing/2014/main" id="{5136A68F-A0C9-0F40-BB10-66A7021C4EC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920619" y="2772670"/>
                          <a:ext cx="2522505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3" name="文本框 12">
                          <a:extLst>
                            <a:ext uri="{FF2B5EF4-FFF2-40B4-BE49-F238E27FC236}">
                              <a16:creationId xmlns:a16="http://schemas.microsoft.com/office/drawing/2014/main" id="{5136A68F-A0C9-0F40-BB10-66A7021C4EC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20619" y="2772670"/>
                          <a:ext cx="2522505" cy="400110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 l="-995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16" name="文本框 15">
                      <a:extLst>
                        <a:ext uri="{FF2B5EF4-FFF2-40B4-BE49-F238E27FC236}">
                          <a16:creationId xmlns:a16="http://schemas.microsoft.com/office/drawing/2014/main" id="{FAA06418-B4F7-904F-BF3A-C3072530C7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73619" y="3781414"/>
                      <a:ext cx="858467" cy="40011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zh-CN" altLang="en-US" sz="2000" baseline="-25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8" name="文本框 17">
                          <a:extLst>
                            <a:ext uri="{FF2B5EF4-FFF2-40B4-BE49-F238E27FC236}">
                              <a16:creationId xmlns:a16="http://schemas.microsoft.com/office/drawing/2014/main" id="{3D68400B-7B4B-9E4E-A395-0861DABC7EB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-545753" y="3781414"/>
                          <a:ext cx="2920351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𝑎𝑙𝑙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\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8" name="文本框 17">
                          <a:extLst>
                            <a:ext uri="{FF2B5EF4-FFF2-40B4-BE49-F238E27FC236}">
                              <a16:creationId xmlns:a16="http://schemas.microsoft.com/office/drawing/2014/main" id="{3D68400B-7B4B-9E4E-A395-0861DABC7EBA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-545753" y="3781414"/>
                          <a:ext cx="2920351" cy="400110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 l="-2146" r="-1288" b="-11765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20" name="直接箭头连接符 28">
                      <a:extLst>
                        <a:ext uri="{FF2B5EF4-FFF2-40B4-BE49-F238E27FC236}">
                          <a16:creationId xmlns:a16="http://schemas.microsoft.com/office/drawing/2014/main" id="{F15394E8-658B-6F4D-BEF8-475FA6DF3ADD}"/>
                        </a:ext>
                      </a:extLst>
                    </p:cNvPr>
                    <p:cNvCxnSpPr>
                      <a:cxnSpLocks/>
                      <a:stCxn id="6" idx="2"/>
                      <a:endCxn id="10" idx="0"/>
                    </p:cNvCxnSpPr>
                    <p:nvPr/>
                  </p:nvCxnSpPr>
                  <p:spPr>
                    <a:xfrm>
                      <a:off x="1102065" y="2270244"/>
                      <a:ext cx="230959" cy="492219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直接箭头连接符 29">
                      <a:extLst>
                        <a:ext uri="{FF2B5EF4-FFF2-40B4-BE49-F238E27FC236}">
                          <a16:creationId xmlns:a16="http://schemas.microsoft.com/office/drawing/2014/main" id="{6B6E80D4-C97C-9547-A99F-051761ADD6F6}"/>
                        </a:ext>
                      </a:extLst>
                    </p:cNvPr>
                    <p:cNvCxnSpPr>
                      <a:cxnSpLocks/>
                      <a:stCxn id="7" idx="2"/>
                      <a:endCxn id="10" idx="0"/>
                    </p:cNvCxnSpPr>
                    <p:nvPr/>
                  </p:nvCxnSpPr>
                  <p:spPr>
                    <a:xfrm flipH="1">
                      <a:off x="1333024" y="2283846"/>
                      <a:ext cx="1956134" cy="478617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接箭头连接符 40">
                      <a:extLst>
                        <a:ext uri="{FF2B5EF4-FFF2-40B4-BE49-F238E27FC236}">
                          <a16:creationId xmlns:a16="http://schemas.microsoft.com/office/drawing/2014/main" id="{8D038581-8ED6-414B-8463-4068AC2D67B5}"/>
                        </a:ext>
                      </a:extLst>
                    </p:cNvPr>
                    <p:cNvCxnSpPr>
                      <a:cxnSpLocks/>
                      <a:stCxn id="6" idx="2"/>
                      <a:endCxn id="12" idx="0"/>
                    </p:cNvCxnSpPr>
                    <p:nvPr/>
                  </p:nvCxnSpPr>
                  <p:spPr>
                    <a:xfrm>
                      <a:off x="1102065" y="2270244"/>
                      <a:ext cx="2095061" cy="502426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直接箭头连接符 43">
                      <a:extLst>
                        <a:ext uri="{FF2B5EF4-FFF2-40B4-BE49-F238E27FC236}">
                          <a16:creationId xmlns:a16="http://schemas.microsoft.com/office/drawing/2014/main" id="{19175BB7-B8C0-6147-8B8D-A1DC78DC1119}"/>
                        </a:ext>
                      </a:extLst>
                    </p:cNvPr>
                    <p:cNvCxnSpPr>
                      <a:cxnSpLocks/>
                      <a:stCxn id="9" idx="2"/>
                      <a:endCxn id="12" idx="0"/>
                    </p:cNvCxnSpPr>
                    <p:nvPr/>
                  </p:nvCxnSpPr>
                  <p:spPr>
                    <a:xfrm flipH="1">
                      <a:off x="3197126" y="2327031"/>
                      <a:ext cx="3251738" cy="445639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直接箭头连接符 46">
                      <a:extLst>
                        <a:ext uri="{FF2B5EF4-FFF2-40B4-BE49-F238E27FC236}">
                          <a16:creationId xmlns:a16="http://schemas.microsoft.com/office/drawing/2014/main" id="{AA734CBF-4D39-B241-9A21-38F698890083}"/>
                        </a:ext>
                      </a:extLst>
                    </p:cNvPr>
                    <p:cNvCxnSpPr>
                      <a:cxnSpLocks/>
                      <a:stCxn id="9" idx="2"/>
                      <a:endCxn id="13" idx="0"/>
                    </p:cNvCxnSpPr>
                    <p:nvPr/>
                  </p:nvCxnSpPr>
                  <p:spPr>
                    <a:xfrm flipH="1">
                      <a:off x="5181872" y="2327031"/>
                      <a:ext cx="1266992" cy="445639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直接箭头连接符 49">
                      <a:extLst>
                        <a:ext uri="{FF2B5EF4-FFF2-40B4-BE49-F238E27FC236}">
                          <a16:creationId xmlns:a16="http://schemas.microsoft.com/office/drawing/2014/main" id="{F61B4F47-F912-4D4E-AB8A-3C8AE2C20F11}"/>
                        </a:ext>
                      </a:extLst>
                    </p:cNvPr>
                    <p:cNvCxnSpPr>
                      <a:cxnSpLocks/>
                      <a:stCxn id="7" idx="2"/>
                      <a:endCxn id="13" idx="0"/>
                    </p:cNvCxnSpPr>
                    <p:nvPr/>
                  </p:nvCxnSpPr>
                  <p:spPr>
                    <a:xfrm>
                      <a:off x="3289158" y="2283846"/>
                      <a:ext cx="1892714" cy="48882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直接箭头连接符 64">
                      <a:extLst>
                        <a:ext uri="{FF2B5EF4-FFF2-40B4-BE49-F238E27FC236}">
                          <a16:creationId xmlns:a16="http://schemas.microsoft.com/office/drawing/2014/main" id="{F0F3FE03-5771-7049-912E-6F1091F2D3BF}"/>
                        </a:ext>
                      </a:extLst>
                    </p:cNvPr>
                    <p:cNvCxnSpPr>
                      <a:cxnSpLocks/>
                      <a:stCxn id="10" idx="2"/>
                      <a:endCxn id="18" idx="0"/>
                    </p:cNvCxnSpPr>
                    <p:nvPr/>
                  </p:nvCxnSpPr>
                  <p:spPr>
                    <a:xfrm flipH="1">
                      <a:off x="914423" y="3162573"/>
                      <a:ext cx="418601" cy="618841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箭头连接符 70">
                      <a:extLst>
                        <a:ext uri="{FF2B5EF4-FFF2-40B4-BE49-F238E27FC236}">
                          <a16:creationId xmlns:a16="http://schemas.microsoft.com/office/drawing/2014/main" id="{6F20A4FE-9A01-8245-8B7E-3AF3CA582730}"/>
                        </a:ext>
                      </a:extLst>
                    </p:cNvPr>
                    <p:cNvCxnSpPr>
                      <a:cxnSpLocks/>
                      <a:stCxn id="13" idx="2"/>
                      <a:endCxn id="18" idx="0"/>
                    </p:cNvCxnSpPr>
                    <p:nvPr/>
                  </p:nvCxnSpPr>
                  <p:spPr>
                    <a:xfrm flipH="1">
                      <a:off x="914423" y="3172780"/>
                      <a:ext cx="4267449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直接箭头连接符 82">
                      <a:extLst>
                        <a:ext uri="{FF2B5EF4-FFF2-40B4-BE49-F238E27FC236}">
                          <a16:creationId xmlns:a16="http://schemas.microsoft.com/office/drawing/2014/main" id="{6655B832-B5CE-0F44-82A4-1FCDA2AB2023}"/>
                        </a:ext>
                      </a:extLst>
                    </p:cNvPr>
                    <p:cNvCxnSpPr>
                      <a:cxnSpLocks/>
                      <a:stCxn id="10" idx="2"/>
                      <a:endCxn id="16" idx="0"/>
                    </p:cNvCxnSpPr>
                    <p:nvPr/>
                  </p:nvCxnSpPr>
                  <p:spPr>
                    <a:xfrm>
                      <a:off x="1333024" y="3162573"/>
                      <a:ext cx="1869829" cy="618841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直接箭头连接符 85">
                      <a:extLst>
                        <a:ext uri="{FF2B5EF4-FFF2-40B4-BE49-F238E27FC236}">
                          <a16:creationId xmlns:a16="http://schemas.microsoft.com/office/drawing/2014/main" id="{5731F5C4-6EAD-BF4B-AA2E-47DE6C8D9A5E}"/>
                        </a:ext>
                      </a:extLst>
                    </p:cNvPr>
                    <p:cNvCxnSpPr>
                      <a:cxnSpLocks/>
                      <a:stCxn id="12" idx="2"/>
                      <a:endCxn id="16" idx="0"/>
                    </p:cNvCxnSpPr>
                    <p:nvPr/>
                  </p:nvCxnSpPr>
                  <p:spPr>
                    <a:xfrm>
                      <a:off x="3197126" y="3172780"/>
                      <a:ext cx="5727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箭头连接符 88">
                      <a:extLst>
                        <a:ext uri="{FF2B5EF4-FFF2-40B4-BE49-F238E27FC236}">
                          <a16:creationId xmlns:a16="http://schemas.microsoft.com/office/drawing/2014/main" id="{14F1E98F-004E-354C-9876-2088F82417C4}"/>
                        </a:ext>
                      </a:extLst>
                    </p:cNvPr>
                    <p:cNvCxnSpPr>
                      <a:cxnSpLocks/>
                      <a:stCxn id="13" idx="2"/>
                      <a:endCxn id="16" idx="0"/>
                    </p:cNvCxnSpPr>
                    <p:nvPr/>
                  </p:nvCxnSpPr>
                  <p:spPr>
                    <a:xfrm flipH="1">
                      <a:off x="3202853" y="3172780"/>
                      <a:ext cx="1979019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5" name="文本框 54">
                          <a:extLst>
                            <a:ext uri="{FF2B5EF4-FFF2-40B4-BE49-F238E27FC236}">
                              <a16:creationId xmlns:a16="http://schemas.microsoft.com/office/drawing/2014/main" id="{0C6D4887-8A2C-9648-9628-EA62693D663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930118" y="1257446"/>
                          <a:ext cx="1437871" cy="40011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(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∅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𝑎𝑙𝑙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rgbClr val="0463C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5" name="文本框 54">
                          <a:extLst>
                            <a:ext uri="{FF2B5EF4-FFF2-40B4-BE49-F238E27FC236}">
                              <a16:creationId xmlns:a16="http://schemas.microsoft.com/office/drawing/2014/main" id="{0C6D4887-8A2C-9648-9628-EA62693D663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930118" y="1257446"/>
                          <a:ext cx="1437871" cy="400110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 r="-870" b="-12121"/>
                          </a:stretch>
                        </a:blip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62" name="直接箭头连接符 29">
                      <a:extLst>
                        <a:ext uri="{FF2B5EF4-FFF2-40B4-BE49-F238E27FC236}">
                          <a16:creationId xmlns:a16="http://schemas.microsoft.com/office/drawing/2014/main" id="{662F6BC9-7FCE-984D-BD82-D833C2C129B4}"/>
                        </a:ext>
                      </a:extLst>
                    </p:cNvPr>
                    <p:cNvCxnSpPr>
                      <a:cxnSpLocks/>
                      <a:stCxn id="55" idx="2"/>
                      <a:endCxn id="6" idx="0"/>
                    </p:cNvCxnSpPr>
                    <p:nvPr/>
                  </p:nvCxnSpPr>
                  <p:spPr>
                    <a:xfrm flipH="1">
                      <a:off x="1102065" y="1657556"/>
                      <a:ext cx="2546989" cy="219695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直接箭头连接符 29">
                      <a:extLst>
                        <a:ext uri="{FF2B5EF4-FFF2-40B4-BE49-F238E27FC236}">
                          <a16:creationId xmlns:a16="http://schemas.microsoft.com/office/drawing/2014/main" id="{33B63E84-EBFF-2345-A55C-F521E0FDF84A}"/>
                        </a:ext>
                      </a:extLst>
                    </p:cNvPr>
                    <p:cNvCxnSpPr>
                      <a:cxnSpLocks/>
                      <a:stCxn id="55" idx="2"/>
                      <a:endCxn id="7" idx="0"/>
                    </p:cNvCxnSpPr>
                    <p:nvPr/>
                  </p:nvCxnSpPr>
                  <p:spPr>
                    <a:xfrm flipH="1">
                      <a:off x="3289158" y="1657556"/>
                      <a:ext cx="359896" cy="226180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直接箭头连接符 29">
                      <a:extLst>
                        <a:ext uri="{FF2B5EF4-FFF2-40B4-BE49-F238E27FC236}">
                          <a16:creationId xmlns:a16="http://schemas.microsoft.com/office/drawing/2014/main" id="{9ED7157C-D626-5245-8CED-CDA9A0B06323}"/>
                        </a:ext>
                      </a:extLst>
                    </p:cNvPr>
                    <p:cNvCxnSpPr>
                      <a:cxnSpLocks/>
                      <a:stCxn id="55" idx="2"/>
                      <a:endCxn id="8" idx="0"/>
                    </p:cNvCxnSpPr>
                    <p:nvPr/>
                  </p:nvCxnSpPr>
                  <p:spPr>
                    <a:xfrm>
                      <a:off x="3649054" y="1657556"/>
                      <a:ext cx="1171096" cy="247773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直接箭头连接符 29">
                      <a:extLst>
                        <a:ext uri="{FF2B5EF4-FFF2-40B4-BE49-F238E27FC236}">
                          <a16:creationId xmlns:a16="http://schemas.microsoft.com/office/drawing/2014/main" id="{7ED76B79-0C27-8247-B350-3E36785D160A}"/>
                        </a:ext>
                      </a:extLst>
                    </p:cNvPr>
                    <p:cNvCxnSpPr>
                      <a:cxnSpLocks/>
                      <a:stCxn id="55" idx="2"/>
                      <a:endCxn id="9" idx="0"/>
                    </p:cNvCxnSpPr>
                    <p:nvPr/>
                  </p:nvCxnSpPr>
                  <p:spPr>
                    <a:xfrm>
                      <a:off x="3649054" y="1657556"/>
                      <a:ext cx="2799810" cy="269365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直接箭头连接符 70">
                      <a:extLst>
                        <a:ext uri="{FF2B5EF4-FFF2-40B4-BE49-F238E27FC236}">
                          <a16:creationId xmlns:a16="http://schemas.microsoft.com/office/drawing/2014/main" id="{FF770E3C-4DAB-2440-9FFC-74DA91A46EF1}"/>
                        </a:ext>
                      </a:extLst>
                    </p:cNvPr>
                    <p:cNvCxnSpPr>
                      <a:cxnSpLocks/>
                      <a:stCxn id="12" idx="2"/>
                      <a:endCxn id="18" idx="0"/>
                    </p:cNvCxnSpPr>
                    <p:nvPr/>
                  </p:nvCxnSpPr>
                  <p:spPr>
                    <a:xfrm flipH="1">
                      <a:off x="914423" y="3172780"/>
                      <a:ext cx="2282703" cy="608634"/>
                    </a:xfrm>
                    <a:prstGeom prst="straightConnector1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4" name="文本框 143">
                        <a:extLst>
                          <a:ext uri="{FF2B5EF4-FFF2-40B4-BE49-F238E27FC236}">
                            <a16:creationId xmlns:a16="http://schemas.microsoft.com/office/drawing/2014/main" id="{99D89ED4-F2E3-064C-99DF-F6874CB46BE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00588" y="4016421"/>
                        <a:ext cx="4003010" cy="40011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sz="200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𝑎𝑙𝑙</m:t>
                                      </m:r>
                                    </m:sub>
                                  </m:sSub>
                                  <m:r>
                                    <a:rPr lang="en-US" altLang="zh-CN" sz="2000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\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P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−2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000" i="1" dirty="0">
                                      <a:solidFill>
                                        <a:srgbClr val="0463C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dirty="0">
                                      <a:solidFill>
                                        <a:srgbClr val="0463C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000" i="1" dirty="0">
                                      <a:solidFill>
                                        <a:srgbClr val="0463C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zh-CN" altLang="en-US" sz="20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44" name="文本框 143">
                        <a:extLst>
                          <a:ext uri="{FF2B5EF4-FFF2-40B4-BE49-F238E27FC236}">
                            <a16:creationId xmlns:a16="http://schemas.microsoft.com/office/drawing/2014/main" id="{99D89ED4-F2E3-064C-99DF-F6874CB46BE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00588" y="4016421"/>
                        <a:ext cx="4003010" cy="400110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l="-1258" r="-314" b="-15152"/>
                        </a:stretch>
                      </a:blipFill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50" name="直接箭头连接符 88">
                  <a:extLst>
                    <a:ext uri="{FF2B5EF4-FFF2-40B4-BE49-F238E27FC236}">
                      <a16:creationId xmlns:a16="http://schemas.microsoft.com/office/drawing/2014/main" id="{4D20746A-FE35-B34F-AC1D-ABF4D0D9C89D}"/>
                    </a:ext>
                  </a:extLst>
                </p:cNvPr>
                <p:cNvCxnSpPr>
                  <a:cxnSpLocks/>
                  <a:stCxn id="13" idx="2"/>
                  <a:endCxn id="144" idx="0"/>
                </p:cNvCxnSpPr>
                <p:nvPr/>
              </p:nvCxnSpPr>
              <p:spPr>
                <a:xfrm>
                  <a:off x="5346464" y="3411707"/>
                  <a:ext cx="855629" cy="60471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箭头连接符 88">
                  <a:extLst>
                    <a:ext uri="{FF2B5EF4-FFF2-40B4-BE49-F238E27FC236}">
                      <a16:creationId xmlns:a16="http://schemas.microsoft.com/office/drawing/2014/main" id="{5D439DA4-8048-5E4D-B73E-21132351A07A}"/>
                    </a:ext>
                  </a:extLst>
                </p:cNvPr>
                <p:cNvCxnSpPr>
                  <a:cxnSpLocks/>
                  <a:stCxn id="12" idx="2"/>
                  <a:endCxn id="144" idx="0"/>
                </p:cNvCxnSpPr>
                <p:nvPr/>
              </p:nvCxnSpPr>
              <p:spPr>
                <a:xfrm>
                  <a:off x="3361718" y="3411707"/>
                  <a:ext cx="2840375" cy="60471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箭头连接符 88">
                  <a:extLst>
                    <a:ext uri="{FF2B5EF4-FFF2-40B4-BE49-F238E27FC236}">
                      <a16:creationId xmlns:a16="http://schemas.microsoft.com/office/drawing/2014/main" id="{D3F19219-FAF7-B847-BDD7-A1D175C947B3}"/>
                    </a:ext>
                  </a:extLst>
                </p:cNvPr>
                <p:cNvCxnSpPr>
                  <a:cxnSpLocks/>
                  <a:stCxn id="12" idx="2"/>
                  <a:endCxn id="144" idx="0"/>
                </p:cNvCxnSpPr>
                <p:nvPr/>
              </p:nvCxnSpPr>
              <p:spPr>
                <a:xfrm>
                  <a:off x="3361718" y="3411707"/>
                  <a:ext cx="2840375" cy="60471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9" name="文本框 168">
                <a:extLst>
                  <a:ext uri="{FF2B5EF4-FFF2-40B4-BE49-F238E27FC236}">
                    <a16:creationId xmlns:a16="http://schemas.microsoft.com/office/drawing/2014/main" id="{29AC7E58-14AD-F04F-B5A9-4DBE3712D963}"/>
                  </a:ext>
                </a:extLst>
              </p:cNvPr>
              <p:cNvSpPr txBox="1"/>
              <p:nvPr/>
            </p:nvSpPr>
            <p:spPr>
              <a:xfrm>
                <a:off x="3357453" y="4739135"/>
                <a:ext cx="858467" cy="40011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zh-CN" alt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0" name="文本框 169">
                <a:extLst>
                  <a:ext uri="{FF2B5EF4-FFF2-40B4-BE49-F238E27FC236}">
                    <a16:creationId xmlns:a16="http://schemas.microsoft.com/office/drawing/2014/main" id="{937F757E-25BB-C249-A92A-9216D120D719}"/>
                  </a:ext>
                </a:extLst>
              </p:cNvPr>
              <p:cNvSpPr txBox="1"/>
              <p:nvPr/>
            </p:nvSpPr>
            <p:spPr>
              <a:xfrm>
                <a:off x="5013962" y="4739135"/>
                <a:ext cx="858467" cy="40011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zh-CN" alt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文本框 170">
                <a:extLst>
                  <a:ext uri="{FF2B5EF4-FFF2-40B4-BE49-F238E27FC236}">
                    <a16:creationId xmlns:a16="http://schemas.microsoft.com/office/drawing/2014/main" id="{A512A8DA-A5BB-594E-B5E5-09DA1A9AC080}"/>
                  </a:ext>
                </a:extLst>
              </p:cNvPr>
              <p:cNvSpPr txBox="1"/>
              <p:nvPr/>
            </p:nvSpPr>
            <p:spPr>
              <a:xfrm>
                <a:off x="6656173" y="4743694"/>
                <a:ext cx="858467" cy="40011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zh-CN" alt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73" name="直接箭头连接符 82">
                <a:extLst>
                  <a:ext uri="{FF2B5EF4-FFF2-40B4-BE49-F238E27FC236}">
                    <a16:creationId xmlns:a16="http://schemas.microsoft.com/office/drawing/2014/main" id="{EC16C37A-6011-D441-AFC3-0686C0B667A5}"/>
                  </a:ext>
                </a:extLst>
              </p:cNvPr>
              <p:cNvCxnSpPr>
                <a:cxnSpLocks/>
                <a:stCxn id="16" idx="2"/>
                <a:endCxn id="170" idx="0"/>
              </p:cNvCxnSpPr>
              <p:nvPr/>
            </p:nvCxnSpPr>
            <p:spPr>
              <a:xfrm>
                <a:off x="5205389" y="4277073"/>
                <a:ext cx="237807" cy="46206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6" name="直接箭头连接符 82">
                <a:extLst>
                  <a:ext uri="{FF2B5EF4-FFF2-40B4-BE49-F238E27FC236}">
                    <a16:creationId xmlns:a16="http://schemas.microsoft.com/office/drawing/2014/main" id="{B73D4EAA-E713-2F4B-B721-1405AAB48482}"/>
                  </a:ext>
                </a:extLst>
              </p:cNvPr>
              <p:cNvCxnSpPr>
                <a:cxnSpLocks/>
                <a:stCxn id="16" idx="2"/>
                <a:endCxn id="171" idx="0"/>
              </p:cNvCxnSpPr>
              <p:nvPr/>
            </p:nvCxnSpPr>
            <p:spPr>
              <a:xfrm>
                <a:off x="5205389" y="4277073"/>
                <a:ext cx="1880018" cy="46662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9" name="直接箭头连接符 82">
                <a:extLst>
                  <a:ext uri="{FF2B5EF4-FFF2-40B4-BE49-F238E27FC236}">
                    <a16:creationId xmlns:a16="http://schemas.microsoft.com/office/drawing/2014/main" id="{75275D3D-D3D9-6944-9DCD-EBFCCCEDF1FD}"/>
                  </a:ext>
                </a:extLst>
              </p:cNvPr>
              <p:cNvCxnSpPr>
                <a:cxnSpLocks/>
                <a:stCxn id="144" idx="2"/>
                <a:endCxn id="171" idx="0"/>
              </p:cNvCxnSpPr>
              <p:nvPr/>
            </p:nvCxnSpPr>
            <p:spPr>
              <a:xfrm flipH="1">
                <a:off x="7085407" y="4273153"/>
                <a:ext cx="954630" cy="47054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直接箭头连接符 82">
                <a:extLst>
                  <a:ext uri="{FF2B5EF4-FFF2-40B4-BE49-F238E27FC236}">
                    <a16:creationId xmlns:a16="http://schemas.microsoft.com/office/drawing/2014/main" id="{449A4972-ABCF-534A-B494-A96CCFD36738}"/>
                  </a:ext>
                </a:extLst>
              </p:cNvPr>
              <p:cNvCxnSpPr>
                <a:cxnSpLocks/>
                <a:stCxn id="18" idx="2"/>
                <a:endCxn id="171" idx="0"/>
              </p:cNvCxnSpPr>
              <p:nvPr/>
            </p:nvCxnSpPr>
            <p:spPr>
              <a:xfrm>
                <a:off x="2916959" y="4277073"/>
                <a:ext cx="4168448" cy="46662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直接箭头连接符 82">
                <a:extLst>
                  <a:ext uri="{FF2B5EF4-FFF2-40B4-BE49-F238E27FC236}">
                    <a16:creationId xmlns:a16="http://schemas.microsoft.com/office/drawing/2014/main" id="{11F1AAAB-BF00-8E42-A74B-CFAF42D707FD}"/>
                  </a:ext>
                </a:extLst>
              </p:cNvPr>
              <p:cNvCxnSpPr>
                <a:cxnSpLocks/>
                <a:stCxn id="18" idx="2"/>
                <a:endCxn id="169" idx="0"/>
              </p:cNvCxnSpPr>
              <p:nvPr/>
            </p:nvCxnSpPr>
            <p:spPr>
              <a:xfrm>
                <a:off x="2916959" y="4277073"/>
                <a:ext cx="869728" cy="46206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8" name="直接箭头连接符 82">
                <a:extLst>
                  <a:ext uri="{FF2B5EF4-FFF2-40B4-BE49-F238E27FC236}">
                    <a16:creationId xmlns:a16="http://schemas.microsoft.com/office/drawing/2014/main" id="{14A3E730-0A88-824E-9636-2AC6EB960353}"/>
                  </a:ext>
                </a:extLst>
              </p:cNvPr>
              <p:cNvCxnSpPr>
                <a:cxnSpLocks/>
                <a:stCxn id="16" idx="2"/>
                <a:endCxn id="169" idx="0"/>
              </p:cNvCxnSpPr>
              <p:nvPr/>
            </p:nvCxnSpPr>
            <p:spPr>
              <a:xfrm flipH="1">
                <a:off x="3786687" y="4277073"/>
                <a:ext cx="1418702" cy="46206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2" name="直接箭头连接符 82">
                <a:extLst>
                  <a:ext uri="{FF2B5EF4-FFF2-40B4-BE49-F238E27FC236}">
                    <a16:creationId xmlns:a16="http://schemas.microsoft.com/office/drawing/2014/main" id="{11D8AE11-FBFB-AD47-853F-AABD9ABD1FEE}"/>
                  </a:ext>
                </a:extLst>
              </p:cNvPr>
              <p:cNvCxnSpPr>
                <a:cxnSpLocks/>
                <a:stCxn id="144" idx="2"/>
                <a:endCxn id="169" idx="0"/>
              </p:cNvCxnSpPr>
              <p:nvPr/>
            </p:nvCxnSpPr>
            <p:spPr>
              <a:xfrm flipH="1">
                <a:off x="3786687" y="4273153"/>
                <a:ext cx="4253350" cy="46598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06" name="直接箭头连接符 82">
              <a:extLst>
                <a:ext uri="{FF2B5EF4-FFF2-40B4-BE49-F238E27FC236}">
                  <a16:creationId xmlns:a16="http://schemas.microsoft.com/office/drawing/2014/main" id="{668AFE13-2D65-D14D-82AB-E814B94B6480}"/>
                </a:ext>
              </a:extLst>
            </p:cNvPr>
            <p:cNvCxnSpPr>
              <a:cxnSpLocks/>
              <a:stCxn id="18" idx="2"/>
              <a:endCxn id="170" idx="0"/>
            </p:cNvCxnSpPr>
            <p:nvPr/>
          </p:nvCxnSpPr>
          <p:spPr>
            <a:xfrm>
              <a:off x="1417343" y="4459953"/>
              <a:ext cx="2526237" cy="46206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9" name="直接箭头连接符 82">
              <a:extLst>
                <a:ext uri="{FF2B5EF4-FFF2-40B4-BE49-F238E27FC236}">
                  <a16:creationId xmlns:a16="http://schemas.microsoft.com/office/drawing/2014/main" id="{68639BE8-F279-9145-BE8E-D08A8E86474D}"/>
                </a:ext>
              </a:extLst>
            </p:cNvPr>
            <p:cNvCxnSpPr>
              <a:cxnSpLocks/>
              <a:stCxn id="144" idx="2"/>
              <a:endCxn id="170" idx="0"/>
            </p:cNvCxnSpPr>
            <p:nvPr/>
          </p:nvCxnSpPr>
          <p:spPr>
            <a:xfrm flipH="1">
              <a:off x="3943580" y="4456033"/>
              <a:ext cx="2596841" cy="46598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直线连接符 51">
            <a:extLst>
              <a:ext uri="{FF2B5EF4-FFF2-40B4-BE49-F238E27FC236}">
                <a16:creationId xmlns:a16="http://schemas.microsoft.com/office/drawing/2014/main" id="{653A4BCC-4C52-2E45-8683-951BB90A994D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圆角矩形标注 52">
            <a:extLst>
              <a:ext uri="{FF2B5EF4-FFF2-40B4-BE49-F238E27FC236}">
                <a16:creationId xmlns:a16="http://schemas.microsoft.com/office/drawing/2014/main" id="{CAE61D06-F1C2-084E-B4D1-C2F784FC9515}"/>
              </a:ext>
            </a:extLst>
          </p:cNvPr>
          <p:cNvSpPr/>
          <p:nvPr/>
        </p:nvSpPr>
        <p:spPr>
          <a:xfrm>
            <a:off x="1249652" y="1434632"/>
            <a:ext cx="2528404" cy="1321398"/>
          </a:xfrm>
          <a:prstGeom prst="wedgeRoundRectCallout">
            <a:avLst>
              <a:gd name="adj1" fmla="val -10412"/>
              <a:gd name="adj2" fmla="val 69643"/>
              <a:gd name="adj3" fmla="val 16667"/>
            </a:avLst>
          </a:prstGeom>
          <a:solidFill>
            <a:srgbClr val="FFC000">
              <a:alpha val="9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sz="2000" b="1" dirty="0">
                <a:solidFill>
                  <a:srgbClr val="0463C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Issue 1: numerous attributes/tuples</a:t>
            </a:r>
            <a:r>
              <a:rPr kumimoji="1" lang="zh-CN" altLang="en-US" sz="2000" b="1" dirty="0">
                <a:solidFill>
                  <a:srgbClr val="0463C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b="1" dirty="0">
                <a:solidFill>
                  <a:srgbClr val="0463C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makes</a:t>
            </a:r>
            <a:r>
              <a:rPr kumimoji="1" lang="en" altLang="zh-CN" sz="2000" b="1" dirty="0">
                <a:solidFill>
                  <a:srgbClr val="0463C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the level-wise algorithm slow</a:t>
            </a:r>
            <a:endParaRPr kumimoji="1" lang="zh-CN" altLang="en-US" sz="2000" dirty="0">
              <a:solidFill>
                <a:srgbClr val="0463C1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4" name="圆角矩形标注 53">
            <a:extLst>
              <a:ext uri="{FF2B5EF4-FFF2-40B4-BE49-F238E27FC236}">
                <a16:creationId xmlns:a16="http://schemas.microsoft.com/office/drawing/2014/main" id="{C5734A70-26E8-4B41-9976-4315F9663E09}"/>
              </a:ext>
            </a:extLst>
          </p:cNvPr>
          <p:cNvSpPr/>
          <p:nvPr/>
        </p:nvSpPr>
        <p:spPr>
          <a:xfrm>
            <a:off x="8366136" y="1430651"/>
            <a:ext cx="2576211" cy="1295727"/>
          </a:xfrm>
          <a:prstGeom prst="wedgeRoundRectCallout">
            <a:avLst>
              <a:gd name="adj1" fmla="val -29930"/>
              <a:gd name="adj2" fmla="val 73122"/>
              <a:gd name="adj3" fmla="val 16667"/>
            </a:avLst>
          </a:prstGeom>
          <a:solidFill>
            <a:srgbClr val="FFC000">
              <a:alpha val="90000"/>
            </a:srgbClr>
          </a:solidFill>
          <a:ln w="15875">
            <a:solidFill>
              <a:srgbClr val="FFC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Issue 2: Mining rules on sampled data may result in the loss of certain constants</a:t>
            </a:r>
            <a:endParaRPr kumimoji="1" lang="zh-CN" altLang="en-US" sz="2000" dirty="0">
              <a:solidFill>
                <a:srgbClr val="FF000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10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3: Constant Recovery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0C139009-DEF7-8F42-BB16-FF7E836929F2}"/>
              </a:ext>
            </a:extLst>
          </p:cNvPr>
          <p:cNvSpPr/>
          <p:nvPr/>
        </p:nvSpPr>
        <p:spPr>
          <a:xfrm>
            <a:off x="248679" y="1194614"/>
            <a:ext cx="11694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Optimization Strategy 2:</a:t>
            </a:r>
            <a:r>
              <a:rPr lang="en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Constant Recovery</a:t>
            </a:r>
            <a:endParaRPr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DAED476-BC71-B941-810A-823EF9DB64F3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485303" y="1691621"/>
                <a:ext cx="11458018" cy="325369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zh-CN" sz="24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Recover rules with constant predicates 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Constant </a:t>
                </a:r>
                <a:r>
                  <a:rPr lang="en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Template pattern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20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  <m:t>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i="0" dirty="0" err="1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  <m:t>tem</m:t>
                        </m:r>
                      </m:sub>
                    </m:sSub>
                    <m:r>
                      <a:rPr lang="en-US" altLang="zh-CN" sz="2200" b="0" i="0" dirty="0" smtClean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:(</m:t>
                    </m:r>
                    <m:r>
                      <m:rPr>
                        <m:sty m:val="p"/>
                      </m:rPr>
                      <a:rPr lang="en-US" altLang="zh-CN" sz="2200" b="0" i="0" dirty="0" smtClean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P</m:t>
                    </m:r>
                    <m:r>
                      <a:rPr lang="en-US" altLang="zh-CN" sz="2200" b="0" i="0" dirty="0" smtClean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2200" b="0" i="0" dirty="0" smtClean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Q</m:t>
                    </m:r>
                    <m:r>
                      <a:rPr lang="en-US" altLang="zh-CN" sz="2200" b="0" i="0" dirty="0" smtClean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,</m:t>
                    </m:r>
                    <m:sSub>
                      <m:sSubPr>
                        <m:ctrlPr>
                          <a:rPr lang="en-US" altLang="zh-CN" sz="2200" b="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200" b="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b="0" i="0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  <m:t>tem</m:t>
                        </m:r>
                      </m:sub>
                    </m:sSub>
                    <m:r>
                      <a:rPr lang="en-US" altLang="zh-CN" sz="2200" b="0" i="0" dirty="0" smtClean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)</m:t>
                    </m:r>
                  </m:oMath>
                </a14:m>
                <a:endParaRPr lang="en-US" altLang="zh-CN" sz="22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:endParaRPr lang="en-US" altLang="zh-CN" sz="22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  <a:p>
                <a:pPr lvl="1">
                  <a:lnSpc>
                    <a:spcPct val="100000"/>
                  </a:lnSpc>
                  <a:spcBef>
                    <a:spcPts val="1000"/>
                  </a:spcBef>
                </a:pPr>
                <a:r>
                  <a:rPr lang="en-US" altLang="zh-CN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Steps</a:t>
                </a:r>
                <a:r>
                  <a:rPr lang="zh-CN" altLang="en-US" sz="22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：</a:t>
                </a:r>
                <a:endParaRPr lang="en-US" altLang="zh-CN" sz="22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  <a:p>
                <a:pPr marL="1257300" lvl="2" indent="-342900">
                  <a:lnSpc>
                    <a:spcPct val="100000"/>
                  </a:lnSpc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Discover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rules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with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constant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template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pattern;</a:t>
                </a:r>
              </a:p>
              <a:p>
                <a:pPr marL="1257300" lvl="2" indent="-342900">
                  <a:lnSpc>
                    <a:spcPct val="100000"/>
                  </a:lnSpc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Check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tuples from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𝐷</m:t>
                    </m:r>
                  </m:oMath>
                </a14:m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that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satisfy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the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non-constant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predicates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in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these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rules, and fill in the candidate constants to instantiate the wildcards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  <m:t>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dirty="0" err="1">
                            <a:latin typeface="Cambria Math" panose="02040503050406030204" pitchFamily="18" charset="0"/>
                            <a:ea typeface="黑体" panose="02010609060101010101" pitchFamily="2" charset="-122"/>
                            <a:cs typeface="Calibri" panose="020F0502020204030204" pitchFamily="34" charset="0"/>
                            <a:sym typeface="+mn-ea"/>
                          </a:rPr>
                          <m:t>tem</m:t>
                        </m:r>
                      </m:sub>
                    </m:sSub>
                  </m:oMath>
                </a14:m>
                <a:endParaRPr lang="en-US" altLang="zh-CN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  <a:p>
                <a:pPr marL="1257300" lvl="2" indent="-342900">
                  <a:lnSpc>
                    <a:spcPct val="100000"/>
                  </a:lnSpc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Valid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newly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obtained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rules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on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entire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data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黑体" panose="02010609060101010101" pitchFamily="2" charset="-122"/>
                        <a:cs typeface="Calibri" panose="020F0502020204030204" pitchFamily="34" charset="0"/>
                        <a:sym typeface="+mn-ea"/>
                      </a:rPr>
                      <m:t>𝐷</m:t>
                    </m:r>
                  </m:oMath>
                </a14:m>
                <a:endParaRPr lang="en-US" altLang="zh-CN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DAED476-BC71-B941-810A-823EF9DB64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03" y="1691621"/>
                <a:ext cx="11458018" cy="3253692"/>
              </a:xfrm>
              <a:prstGeom prst="rect">
                <a:avLst/>
              </a:prstGeom>
              <a:blipFill>
                <a:blip r:embed="rId3"/>
                <a:stretch>
                  <a:fillRect l="-886" b="-2326"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0897CBC-6EE6-6843-8480-286AC9070D0F}"/>
                  </a:ext>
                </a:extLst>
              </p:cNvPr>
              <p:cNvSpPr txBox="1"/>
              <p:nvPr/>
            </p:nvSpPr>
            <p:spPr>
              <a:xfrm>
                <a:off x="1574940" y="2632874"/>
                <a:ext cx="615860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黑体" panose="02010609060101010101" pitchFamily="2" charset="-122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黑体" panose="02010609060101010101" pitchFamily="2" charset="-122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2000" b="0" i="0" smtClean="0">
                              <a:latin typeface="Cambria Math" panose="02040503050406030204" pitchFamily="18" charset="0"/>
                              <a:ea typeface="黑体" panose="02010609060101010101" pitchFamily="2" charset="-122"/>
                            </a:rPr>
                            <m:t>tem</m:t>
                          </m:r>
                        </m:sub>
                      </m:sSub>
                      <m:r>
                        <a:rPr kumimoji="1" lang="en-US" altLang="zh-CN" sz="2000" b="0" i="0" smtClean="0">
                          <a:latin typeface="Cambria Math" panose="02040503050406030204" pitchFamily="18" charset="0"/>
                          <a:ea typeface="黑体" panose="02010609060101010101" pitchFamily="2" charset="-122"/>
                        </a:rPr>
                        <m:t>=(</m:t>
                      </m:r>
                      <m:sSub>
                        <m:sSubPr>
                          <m:ctrlPr>
                            <a:rPr lang="en-US" altLang="zh-CN" sz="2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⊕</m:t>
                          </m:r>
                        </m:e>
                        <m:sub>
                          <m:r>
                            <a:rPr lang="en-US" altLang="zh-CN" sz="2000" b="0" i="0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000" b="0" i="0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000" b="0" i="0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left</m:t>
                      </m:r>
                      <m:r>
                        <a:rPr lang="en-US" altLang="zh-CN" sz="2000" b="0" i="0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⊕</m:t>
                          </m:r>
                        </m:e>
                        <m:sub>
                          <m:r>
                            <a:rPr lang="en-US" altLang="zh-CN" sz="2000" b="0" i="0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000" b="0" i="0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000" b="0" i="0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left</m:t>
                      </m:r>
                      <m:r>
                        <a:rPr lang="en-US" altLang="zh-CN" sz="2000" b="0" i="0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,_</m:t>
                      </m:r>
                      <m:sSub>
                        <m:sSubPr>
                          <m:ctrlPr>
                            <a:rPr lang="en-US" altLang="zh-CN" sz="2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a:rPr lang="en-US" altLang="zh-CN" sz="2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⊕</m:t>
                          </m:r>
                        </m:e>
                        <m:sub>
                          <m:r>
                            <a:rPr lang="en-US" altLang="zh-CN" sz="2000" b="0" i="0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000" b="0" i="0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000" b="0" i="0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right</m:t>
                      </m:r>
                      <m:r>
                        <a:rPr lang="en-US" altLang="zh-CN" sz="2000" b="0" i="0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⊕</m:t>
                          </m:r>
                        </m:e>
                        <m:sub>
                          <m:r>
                            <a:rPr lang="en-US" altLang="zh-CN" sz="2000" b="0" i="0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000" b="0" i="0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000" b="0" i="0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right</m:t>
                      </m:r>
                      <m:r>
                        <a:rPr lang="en-US" altLang="zh-CN" sz="2000" b="0" i="0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bar>
                        <m:barPr>
                          <m:pos m:val="top"/>
                          <m:ctrlPr>
                            <a:rPr lang="en-US" altLang="zh-CN" sz="2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altLang="zh-CN" sz="2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_</m:t>
                          </m:r>
                        </m:e>
                      </m:bar>
                      <m:r>
                        <a:rPr lang="en-US" altLang="zh-CN" sz="2000" b="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,≠,</m:t>
                      </m:r>
                      <m:r>
                        <a:rPr lang="en-US" altLang="zh-CN" sz="2000" b="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altLang="zh-CN" sz="2000" b="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||_</m:t>
                      </m:r>
                      <m:r>
                        <a:rPr kumimoji="1" lang="en-US" altLang="zh-CN" sz="2000" b="0" i="0" smtClean="0">
                          <a:latin typeface="Cambria Math" panose="02040503050406030204" pitchFamily="18" charset="0"/>
                          <a:ea typeface="黑体" panose="02010609060101010101" pitchFamily="2" charset="-122"/>
                        </a:rPr>
                        <m:t>)</m:t>
                      </m:r>
                    </m:oMath>
                  </m:oMathPara>
                </a14:m>
                <a:endParaRPr kumimoji="1" lang="zh-CN" altLang="en-US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0897CBC-6EE6-6843-8480-286AC9070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940" y="2632874"/>
                <a:ext cx="6158609" cy="307777"/>
              </a:xfrm>
              <a:prstGeom prst="rect">
                <a:avLst/>
              </a:prstGeom>
              <a:blipFill>
                <a:blip r:embed="rId4"/>
                <a:stretch>
                  <a:fillRect l="-205" r="-821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圆柱形 54">
                <a:extLst>
                  <a:ext uri="{FF2B5EF4-FFF2-40B4-BE49-F238E27FC236}">
                    <a16:creationId xmlns:a16="http://schemas.microsoft.com/office/drawing/2014/main" id="{C8716662-EED1-184A-A352-9583F8599CA8}"/>
                  </a:ext>
                </a:extLst>
              </p:cNvPr>
              <p:cNvSpPr/>
              <p:nvPr/>
            </p:nvSpPr>
            <p:spPr>
              <a:xfrm>
                <a:off x="5908084" y="5361655"/>
                <a:ext cx="884789" cy="550025"/>
              </a:xfrm>
              <a:prstGeom prst="can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altLang="zh-CN" sz="2000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圆柱形 54">
                <a:extLst>
                  <a:ext uri="{FF2B5EF4-FFF2-40B4-BE49-F238E27FC236}">
                    <a16:creationId xmlns:a16="http://schemas.microsoft.com/office/drawing/2014/main" id="{C8716662-EED1-184A-A352-9583F8599C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084" y="5361655"/>
                <a:ext cx="884789" cy="550025"/>
              </a:xfrm>
              <a:prstGeom prst="can">
                <a:avLst/>
              </a:prstGeom>
              <a:blipFill>
                <a:blip r:embed="rId5"/>
                <a:stretch>
                  <a:fillRect b="-434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ADA305F5-FE86-8642-8A7B-3C0FE2408BFD}"/>
              </a:ext>
            </a:extLst>
          </p:cNvPr>
          <p:cNvGrpSpPr/>
          <p:nvPr/>
        </p:nvGrpSpPr>
        <p:grpSpPr>
          <a:xfrm>
            <a:off x="2159395" y="5351118"/>
            <a:ext cx="599600" cy="1029165"/>
            <a:chOff x="538671" y="4988000"/>
            <a:chExt cx="599600" cy="1029165"/>
          </a:xfrm>
        </p:grpSpPr>
        <p:pic>
          <p:nvPicPr>
            <p:cNvPr id="9" name="Picture 2" descr="数据大数据云数据图标图标免费下载-图标0mPUaUPUj-新图网">
              <a:extLst>
                <a:ext uri="{FF2B5EF4-FFF2-40B4-BE49-F238E27FC236}">
                  <a16:creationId xmlns:a16="http://schemas.microsoft.com/office/drawing/2014/main" id="{F261BEAF-CFCF-7D48-B19C-6724177E17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7" t="5955" r="18705" b="7225"/>
            <a:stretch/>
          </p:blipFill>
          <p:spPr bwMode="auto">
            <a:xfrm>
              <a:off x="538671" y="4988000"/>
              <a:ext cx="599600" cy="65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AE46D447-7E2B-1242-BE46-5053FAAFF04C}"/>
                    </a:ext>
                  </a:extLst>
                </p:cNvPr>
                <p:cNvSpPr/>
                <p:nvPr/>
              </p:nvSpPr>
              <p:spPr>
                <a:xfrm>
                  <a:off x="626046" y="5647833"/>
                  <a:ext cx="4045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oMath>
                    </m:oMathPara>
                  </a14:m>
                  <a:endPara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AE46D447-7E2B-1242-BE46-5053FAAFF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046" y="5647833"/>
                  <a:ext cx="40459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F9539F9-3D36-1041-AC31-C5A9EC23F9F8}"/>
              </a:ext>
            </a:extLst>
          </p:cNvPr>
          <p:cNvGrpSpPr/>
          <p:nvPr/>
        </p:nvGrpSpPr>
        <p:grpSpPr>
          <a:xfrm>
            <a:off x="8717589" y="5440165"/>
            <a:ext cx="490326" cy="903062"/>
            <a:chOff x="628321" y="5114103"/>
            <a:chExt cx="490326" cy="903062"/>
          </a:xfrm>
        </p:grpSpPr>
        <p:pic>
          <p:nvPicPr>
            <p:cNvPr id="12" name="Picture 2" descr="数据大数据云数据图标图标免费下载-图标0mPUaUPUj-新图网">
              <a:extLst>
                <a:ext uri="{FF2B5EF4-FFF2-40B4-BE49-F238E27FC236}">
                  <a16:creationId xmlns:a16="http://schemas.microsoft.com/office/drawing/2014/main" id="{2A2AAFDC-C7AF-E545-A674-2592CF4F1F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7" t="5955" r="18705" b="7225"/>
            <a:stretch/>
          </p:blipFill>
          <p:spPr bwMode="auto">
            <a:xfrm>
              <a:off x="634210" y="5114103"/>
              <a:ext cx="451152" cy="533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矩形 12">
                  <a:extLst>
                    <a:ext uri="{FF2B5EF4-FFF2-40B4-BE49-F238E27FC236}">
                      <a16:creationId xmlns:a16="http://schemas.microsoft.com/office/drawing/2014/main" id="{FE21E3CC-A950-AC47-BE7E-8ED0E939361B}"/>
                    </a:ext>
                  </a:extLst>
                </p:cNvPr>
                <p:cNvSpPr/>
                <p:nvPr/>
              </p:nvSpPr>
              <p:spPr>
                <a:xfrm>
                  <a:off x="628321" y="5647833"/>
                  <a:ext cx="4903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8" name="矩形 37">
                  <a:extLst>
                    <a:ext uri="{FF2B5EF4-FFF2-40B4-BE49-F238E27FC236}">
                      <a16:creationId xmlns:a16="http://schemas.microsoft.com/office/drawing/2014/main" id="{0093547B-4456-5648-B1DA-CA26BD4054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321" y="5647833"/>
                  <a:ext cx="490326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" name="直接箭头连接符 38">
            <a:extLst>
              <a:ext uri="{FF2B5EF4-FFF2-40B4-BE49-F238E27FC236}">
                <a16:creationId xmlns:a16="http://schemas.microsoft.com/office/drawing/2014/main" id="{297BEDF8-B5B1-B94E-8175-0177C756F99C}"/>
              </a:ext>
            </a:extLst>
          </p:cNvPr>
          <p:cNvCxnSpPr>
            <a:cxnSpLocks/>
          </p:cNvCxnSpPr>
          <p:nvPr/>
        </p:nvCxnSpPr>
        <p:spPr>
          <a:xfrm flipH="1">
            <a:off x="6922389" y="5626016"/>
            <a:ext cx="1622321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2272F3D2-DBE4-1241-8BCB-FCE7C4DF8FC2}"/>
              </a:ext>
            </a:extLst>
          </p:cNvPr>
          <p:cNvSpPr txBox="1"/>
          <p:nvPr/>
        </p:nvSpPr>
        <p:spPr>
          <a:xfrm>
            <a:off x="6968062" y="5270792"/>
            <a:ext cx="158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Rule Discovery</a:t>
            </a:r>
            <a:endParaRPr kumimoji="1" lang="zh-CN" altLang="en-US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6" name="肘形连接符 15">
            <a:extLst>
              <a:ext uri="{FF2B5EF4-FFF2-40B4-BE49-F238E27FC236}">
                <a16:creationId xmlns:a16="http://schemas.microsoft.com/office/drawing/2014/main" id="{8D825F5A-5FE9-DF44-8442-158D1A9A72EE}"/>
              </a:ext>
            </a:extLst>
          </p:cNvPr>
          <p:cNvCxnSpPr>
            <a:cxnSpLocks/>
            <a:stCxn id="10" idx="2"/>
            <a:endCxn id="13" idx="2"/>
          </p:cNvCxnSpPr>
          <p:nvPr/>
        </p:nvCxnSpPr>
        <p:spPr bwMode="auto">
          <a:xfrm rot="5400000" flipH="1" flipV="1">
            <a:off x="5687382" y="3104913"/>
            <a:ext cx="37056" cy="6513683"/>
          </a:xfrm>
          <a:prstGeom prst="bentConnector3">
            <a:avLst>
              <a:gd name="adj1" fmla="val -616904"/>
            </a:avLst>
          </a:prstGeom>
          <a:ln w="38100">
            <a:solidFill>
              <a:srgbClr val="333398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圆柱形 62">
                <a:extLst>
                  <a:ext uri="{FF2B5EF4-FFF2-40B4-BE49-F238E27FC236}">
                    <a16:creationId xmlns:a16="http://schemas.microsoft.com/office/drawing/2014/main" id="{0B014066-CB26-C44B-8DA5-9A2B52599F76}"/>
                  </a:ext>
                </a:extLst>
              </p:cNvPr>
              <p:cNvSpPr/>
              <p:nvPr/>
            </p:nvSpPr>
            <p:spPr>
              <a:xfrm>
                <a:off x="3923185" y="5590002"/>
                <a:ext cx="884789" cy="533729"/>
              </a:xfrm>
              <a:prstGeom prst="ca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CR</m:t>
                          </m:r>
                        </m:sub>
                      </m:sSub>
                    </m:oMath>
                  </m:oMathPara>
                </a14:m>
                <a:endParaRPr lang="en-US" altLang="zh-CN" sz="2000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圆柱形 62">
                <a:extLst>
                  <a:ext uri="{FF2B5EF4-FFF2-40B4-BE49-F238E27FC236}">
                    <a16:creationId xmlns:a16="http://schemas.microsoft.com/office/drawing/2014/main" id="{0B014066-CB26-C44B-8DA5-9A2B52599F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185" y="5590002"/>
                <a:ext cx="884789" cy="533729"/>
              </a:xfrm>
              <a:prstGeom prst="can">
                <a:avLst/>
              </a:prstGeom>
              <a:blipFill>
                <a:blip r:embed="rId9"/>
                <a:stretch>
                  <a:fillRect b="-6818"/>
                </a:stretch>
              </a:blip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接箭头连接符 38">
            <a:extLst>
              <a:ext uri="{FF2B5EF4-FFF2-40B4-BE49-F238E27FC236}">
                <a16:creationId xmlns:a16="http://schemas.microsoft.com/office/drawing/2014/main" id="{07FEFB1F-269E-F64E-80D1-CF0681C7FBFB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359091" y="5130429"/>
            <a:ext cx="6489" cy="45957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33481CD-CF33-F74B-9EB4-0C2F64E57EE6}"/>
              </a:ext>
            </a:extLst>
          </p:cNvPr>
          <p:cNvSpPr txBox="1"/>
          <p:nvPr/>
        </p:nvSpPr>
        <p:spPr>
          <a:xfrm>
            <a:off x="3315639" y="5141233"/>
            <a:ext cx="211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Constant </a:t>
            </a:r>
            <a:r>
              <a:rPr kumimoji="1" lang="zh-CN" altLang="en-US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  </a:t>
            </a:r>
            <a:r>
              <a:rPr kumimoji="1" lang="en-US" altLang="zh-CN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Recovery</a:t>
            </a:r>
            <a:endParaRPr kumimoji="1" lang="zh-CN" altLang="en-US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20" name="肘形连接符 19">
            <a:extLst>
              <a:ext uri="{FF2B5EF4-FFF2-40B4-BE49-F238E27FC236}">
                <a16:creationId xmlns:a16="http://schemas.microsoft.com/office/drawing/2014/main" id="{8BC9644B-6D9A-6449-A81A-102DEE9FAF54}"/>
              </a:ext>
            </a:extLst>
          </p:cNvPr>
          <p:cNvCxnSpPr>
            <a:cxnSpLocks/>
            <a:stCxn id="9" idx="0"/>
            <a:endCxn id="7" idx="1"/>
          </p:cNvCxnSpPr>
          <p:nvPr/>
        </p:nvCxnSpPr>
        <p:spPr bwMode="auto">
          <a:xfrm rot="16200000" flipH="1">
            <a:off x="4399568" y="3410744"/>
            <a:ext cx="10537" cy="3891284"/>
          </a:xfrm>
          <a:prstGeom prst="bentConnector3">
            <a:avLst>
              <a:gd name="adj1" fmla="val -2169498"/>
            </a:avLst>
          </a:prstGeom>
          <a:ln w="38100">
            <a:solidFill>
              <a:srgbClr val="333398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88B89E5B-02E7-BE47-B06E-BE9AB2EA3F6A}"/>
              </a:ext>
            </a:extLst>
          </p:cNvPr>
          <p:cNvSpPr txBox="1"/>
          <p:nvPr/>
        </p:nvSpPr>
        <p:spPr>
          <a:xfrm>
            <a:off x="4658609" y="6202503"/>
            <a:ext cx="226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Sampling Approaches</a:t>
            </a:r>
            <a:endParaRPr kumimoji="1" lang="zh-CN" altLang="en-US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929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Experimental Settings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B719C975-02F4-3545-9927-7B059A5593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4126332"/>
              </p:ext>
            </p:extLst>
          </p:nvPr>
        </p:nvGraphicFramePr>
        <p:xfrm>
          <a:off x="2978523" y="1493882"/>
          <a:ext cx="623495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113">
                  <a:extLst>
                    <a:ext uri="{9D8B030D-6E8A-4147-A177-3AD203B41FA5}">
                      <a16:colId xmlns:a16="http://schemas.microsoft.com/office/drawing/2014/main" val="2459630002"/>
                    </a:ext>
                  </a:extLst>
                </a:gridCol>
                <a:gridCol w="1186113">
                  <a:extLst>
                    <a:ext uri="{9D8B030D-6E8A-4147-A177-3AD203B41FA5}">
                      <a16:colId xmlns:a16="http://schemas.microsoft.com/office/drawing/2014/main" val="3358551216"/>
                    </a:ext>
                  </a:extLst>
                </a:gridCol>
                <a:gridCol w="1333306">
                  <a:extLst>
                    <a:ext uri="{9D8B030D-6E8A-4147-A177-3AD203B41FA5}">
                      <a16:colId xmlns:a16="http://schemas.microsoft.com/office/drawing/2014/main" val="94550234"/>
                    </a:ext>
                  </a:extLst>
                </a:gridCol>
                <a:gridCol w="1337593">
                  <a:extLst>
                    <a:ext uri="{9D8B030D-6E8A-4147-A177-3AD203B41FA5}">
                      <a16:colId xmlns:a16="http://schemas.microsoft.com/office/drawing/2014/main" val="2349318148"/>
                    </a:ext>
                  </a:extLst>
                </a:gridCol>
                <a:gridCol w="1191829">
                  <a:extLst>
                    <a:ext uri="{9D8B030D-6E8A-4147-A177-3AD203B41FA5}">
                      <a16:colId xmlns:a16="http://schemas.microsoft.com/office/drawing/2014/main" val="1511149667"/>
                    </a:ext>
                  </a:extLst>
                </a:gridCol>
              </a:tblGrid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#tuple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#attributes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#relations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48537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Airport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Real-life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55,113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826432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Hospital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Real-life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114,919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543316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Inspection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Real-life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220,940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077787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NCVoter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Real-life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1,681,617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860760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DBLP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Real-life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1,799,559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958501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Realty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Real-life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642,257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134174"/>
                  </a:ext>
                </a:extLst>
              </a:tr>
              <a:tr h="2056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Tax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synthetic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10,000,000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zh-CN" alt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96174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D187740-0177-DD43-9FA7-19C4C90FB999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1094324" y="4455227"/>
                <a:ext cx="7811848" cy="218051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CN" sz="2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  <a:sym typeface="+mn-ea"/>
                  </a:rPr>
                  <a:t>Baselines</a:t>
                </a:r>
                <a:endParaRPr lang="en-US" altLang="zh-CN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endParaRP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altLang="zh-CN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Variants</a:t>
                </a:r>
                <a:r>
                  <a:rPr lang="zh-CN" altLang="en-US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1800" i="0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PRMiner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" altLang="zh-CN" sz="1800" i="0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RS</m:t>
                        </m:r>
                      </m:sub>
                    </m:sSub>
                  </m:oMath>
                </a14:m>
                <a:r>
                  <a:rPr lang="zh-CN" altLang="en-US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1800" i="0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PRMiner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" altLang="zh-CN" sz="1800" i="0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full</m:t>
                        </m:r>
                      </m:sub>
                    </m:sSub>
                  </m:oMath>
                </a14:m>
                <a:r>
                  <a:rPr lang="zh-CN" altLang="en-US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sz="180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1800" i="0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PRMiner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" altLang="zh-CN" sz="1800" i="0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noml</m:t>
                        </m:r>
                      </m:sub>
                    </m:sSub>
                  </m:oMath>
                </a14:m>
                <a:r>
                  <a:rPr lang="zh-CN" altLang="en-US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1800" i="0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PRMiner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" altLang="zh-CN" sz="1800" i="0" dirty="0" smtClean="0">
                            <a:latin typeface="Cambria Math" panose="02040503050406030204" pitchFamily="18" charset="0"/>
                            <a:ea typeface="黑体" panose="02010609060101010101" pitchFamily="2" charset="-122"/>
                          </a:rPr>
                          <m:t>noCR</m:t>
                        </m:r>
                      </m:sub>
                    </m:sSub>
                  </m:oMath>
                </a14:m>
                <a:r>
                  <a:rPr lang="en" altLang="zh-CN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altLang="zh-CN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Baselines</a:t>
                </a:r>
                <a:r>
                  <a:rPr lang="zh-CN" altLang="en-US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i="0" dirty="0" smtClean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DCFinder</m:t>
                    </m:r>
                  </m:oMath>
                </a14:m>
                <a:r>
                  <a:rPr lang="zh-CN" altLang="en-US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、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i="0" dirty="0" smtClean="0"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REEFinder</m:t>
                    </m:r>
                  </m:oMath>
                </a14:m>
                <a:endParaRPr lang="en-US" altLang="zh-CN" sz="18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CN" sz="2400" b="1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Evaluation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altLang="zh-CN" sz="18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Running Time, Precision, Recall</a:t>
                </a:r>
                <a:endParaRPr lang="en" altLang="zh-CN" sz="18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D187740-0177-DD43-9FA7-19C4C90FB9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24" y="4455227"/>
                <a:ext cx="7811848" cy="2180515"/>
              </a:xfrm>
              <a:prstGeom prst="rect">
                <a:avLst/>
              </a:prstGeom>
              <a:blipFill>
                <a:blip r:embed="rId3"/>
                <a:stretch>
                  <a:fillRect l="-1299" b="-6936"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圆角矩形标注 5">
            <a:extLst>
              <a:ext uri="{FF2B5EF4-FFF2-40B4-BE49-F238E27FC236}">
                <a16:creationId xmlns:a16="http://schemas.microsoft.com/office/drawing/2014/main" id="{BFE69FA4-D93E-0243-A5D5-282BC5834863}"/>
              </a:ext>
            </a:extLst>
          </p:cNvPr>
          <p:cNvSpPr/>
          <p:nvPr/>
        </p:nvSpPr>
        <p:spPr>
          <a:xfrm>
            <a:off x="3078220" y="4437128"/>
            <a:ext cx="1038596" cy="512070"/>
          </a:xfrm>
          <a:prstGeom prst="wedgeRoundRectCallout">
            <a:avLst>
              <a:gd name="adj1" fmla="val -13504"/>
              <a:gd name="adj2" fmla="val 77882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Random</a:t>
            </a:r>
            <a:r>
              <a:rPr kumimoji="1" lang="zh-CN" altLang="en-US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圆角矩形标注 6">
                <a:extLst>
                  <a:ext uri="{FF2B5EF4-FFF2-40B4-BE49-F238E27FC236}">
                    <a16:creationId xmlns:a16="http://schemas.microsoft.com/office/drawing/2014/main" id="{797F4D1F-82DA-D849-A8DD-3A22383684CE}"/>
                  </a:ext>
                </a:extLst>
              </p:cNvPr>
              <p:cNvSpPr/>
              <p:nvPr/>
            </p:nvSpPr>
            <p:spPr>
              <a:xfrm>
                <a:off x="4371509" y="4437127"/>
                <a:ext cx="1380362" cy="501078"/>
              </a:xfrm>
              <a:prstGeom prst="wedgeRoundRectCallout">
                <a:avLst>
                  <a:gd name="adj1" fmla="val -13504"/>
                  <a:gd name="adj2" fmla="val 77882"/>
                  <a:gd name="adj3" fmla="val 16667"/>
                </a:avLst>
              </a:prstGeom>
              <a:solidFill>
                <a:schemeClr val="bg1">
                  <a:lumMod val="85000"/>
                  <a:alpha val="90000"/>
                </a:schemeClr>
              </a:solid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6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Mine</a:t>
                </a:r>
                <a:r>
                  <a:rPr kumimoji="1" lang="zh-CN" altLang="en-US" sz="16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6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rules</a:t>
                </a:r>
                <a:r>
                  <a:rPr kumimoji="1" lang="zh-CN" altLang="en-US" sz="16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6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from</a:t>
                </a:r>
                <a:r>
                  <a:rPr kumimoji="1" lang="zh-CN" altLang="en-US" sz="16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6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entire</a:t>
                </a:r>
                <a:r>
                  <a:rPr kumimoji="1" lang="zh-CN" altLang="en-US" sz="1600" dirty="0">
                    <a:solidFill>
                      <a:srgbClr val="0070C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黑体" panose="02010609060101010101" pitchFamily="2" charset="-122"/>
                      </a:rPr>
                      <m:t>𝐷</m:t>
                    </m:r>
                  </m:oMath>
                </a14:m>
                <a:endParaRPr kumimoji="1" lang="en-US" altLang="zh-CN" sz="1600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圆角矩形标注 6">
                <a:extLst>
                  <a:ext uri="{FF2B5EF4-FFF2-40B4-BE49-F238E27FC236}">
                    <a16:creationId xmlns:a16="http://schemas.microsoft.com/office/drawing/2014/main" id="{797F4D1F-82DA-D849-A8DD-3A22383684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509" y="4437127"/>
                <a:ext cx="1380362" cy="501078"/>
              </a:xfrm>
              <a:prstGeom prst="wedgeRoundRectCallout">
                <a:avLst>
                  <a:gd name="adj1" fmla="val -13504"/>
                  <a:gd name="adj2" fmla="val 77882"/>
                  <a:gd name="adj3" fmla="val 16667"/>
                </a:avLst>
              </a:prstGeom>
              <a:blipFill>
                <a:blip r:embed="rId4"/>
                <a:stretch>
                  <a:fillRect t="-5556"/>
                </a:stretch>
              </a:blipFill>
              <a:ln w="15875">
                <a:solidFill>
                  <a:schemeClr val="tx1">
                    <a:lumMod val="50000"/>
                    <a:lumOff val="50000"/>
                    <a:alpha val="78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圆角矩形标注 7">
            <a:extLst>
              <a:ext uri="{FF2B5EF4-FFF2-40B4-BE49-F238E27FC236}">
                <a16:creationId xmlns:a16="http://schemas.microsoft.com/office/drawing/2014/main" id="{F2A8C017-BA17-B74B-B87F-8BC91FB62E4A}"/>
              </a:ext>
            </a:extLst>
          </p:cNvPr>
          <p:cNvSpPr/>
          <p:nvPr/>
        </p:nvSpPr>
        <p:spPr>
          <a:xfrm>
            <a:off x="5883679" y="4448120"/>
            <a:ext cx="1352609" cy="501078"/>
          </a:xfrm>
          <a:prstGeom prst="wedgeRoundRectCallout">
            <a:avLst>
              <a:gd name="adj1" fmla="val -13504"/>
              <a:gd name="adj2" fmla="val 77882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No</a:t>
            </a:r>
            <a:r>
              <a:rPr kumimoji="1" lang="zh-CN" altLang="en-US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dynamic expansion</a:t>
            </a:r>
          </a:p>
        </p:txBody>
      </p:sp>
      <p:sp>
        <p:nvSpPr>
          <p:cNvPr id="9" name="圆角矩形标注 8">
            <a:extLst>
              <a:ext uri="{FF2B5EF4-FFF2-40B4-BE49-F238E27FC236}">
                <a16:creationId xmlns:a16="http://schemas.microsoft.com/office/drawing/2014/main" id="{8A60F759-95C8-B541-8A5E-8C6C0F47A03C}"/>
              </a:ext>
            </a:extLst>
          </p:cNvPr>
          <p:cNvSpPr/>
          <p:nvPr/>
        </p:nvSpPr>
        <p:spPr>
          <a:xfrm>
            <a:off x="7490981" y="4437127"/>
            <a:ext cx="1352609" cy="501078"/>
          </a:xfrm>
          <a:prstGeom prst="wedgeRoundRectCallout">
            <a:avLst>
              <a:gd name="adj1" fmla="val -13504"/>
              <a:gd name="adj2" fmla="val 77882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No</a:t>
            </a:r>
            <a:r>
              <a:rPr kumimoji="1" lang="zh-CN" altLang="en-US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constant recovery</a:t>
            </a:r>
          </a:p>
        </p:txBody>
      </p:sp>
      <p:sp>
        <p:nvSpPr>
          <p:cNvPr id="10" name="圆角矩形标注 9">
            <a:extLst>
              <a:ext uri="{FF2B5EF4-FFF2-40B4-BE49-F238E27FC236}">
                <a16:creationId xmlns:a16="http://schemas.microsoft.com/office/drawing/2014/main" id="{9C2400B7-1ECC-A44E-8B0B-192443DC59E8}"/>
              </a:ext>
            </a:extLst>
          </p:cNvPr>
          <p:cNvSpPr/>
          <p:nvPr/>
        </p:nvSpPr>
        <p:spPr>
          <a:xfrm>
            <a:off x="3078220" y="5852324"/>
            <a:ext cx="1129986" cy="488289"/>
          </a:xfrm>
          <a:prstGeom prst="wedgeRoundRectCallout">
            <a:avLst>
              <a:gd name="adj1" fmla="val -12061"/>
              <a:gd name="adj2" fmla="val -82787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SOTA</a:t>
            </a:r>
            <a:r>
              <a:rPr kumimoji="1" lang="zh-CN" altLang="en-US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mine</a:t>
            </a:r>
            <a:r>
              <a:rPr kumimoji="1" lang="zh-CN" altLang="en-US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DCs</a:t>
            </a:r>
          </a:p>
        </p:txBody>
      </p:sp>
      <p:sp>
        <p:nvSpPr>
          <p:cNvPr id="11" name="圆角矩形标注 10">
            <a:extLst>
              <a:ext uri="{FF2B5EF4-FFF2-40B4-BE49-F238E27FC236}">
                <a16:creationId xmlns:a16="http://schemas.microsoft.com/office/drawing/2014/main" id="{886A268B-EEBB-5247-BB0E-D34A2218810D}"/>
              </a:ext>
            </a:extLst>
          </p:cNvPr>
          <p:cNvSpPr/>
          <p:nvPr/>
        </p:nvSpPr>
        <p:spPr>
          <a:xfrm>
            <a:off x="4371509" y="5852324"/>
            <a:ext cx="1380362" cy="488289"/>
          </a:xfrm>
          <a:prstGeom prst="wedgeRoundRectCallout">
            <a:avLst>
              <a:gd name="adj1" fmla="val -12061"/>
              <a:gd name="adj2" fmla="val -82787"/>
              <a:gd name="adj3" fmla="val 16667"/>
            </a:avLst>
          </a:prstGeom>
          <a:solidFill>
            <a:schemeClr val="bg1">
              <a:lumMod val="85000"/>
              <a:alpha val="90000"/>
            </a:schemeClr>
          </a:solidFill>
          <a:ln w="15875">
            <a:solidFill>
              <a:schemeClr val="tx1">
                <a:lumMod val="50000"/>
                <a:lumOff val="50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Extension of </a:t>
            </a:r>
            <a:r>
              <a:rPr kumimoji="1" lang="en-US" altLang="zh-CN" sz="1600" dirty="0" err="1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DCFinder</a:t>
            </a:r>
            <a:endParaRPr kumimoji="1" lang="en-US" altLang="zh-CN" sz="1600" dirty="0">
              <a:solidFill>
                <a:srgbClr val="0070C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07A7A8E-FB82-B240-B82E-242FD4BAECB5}"/>
              </a:ext>
            </a:extLst>
          </p:cNvPr>
          <p:cNvSpPr>
            <a:spLocks noGrp="1"/>
          </p:cNvSpPr>
          <p:nvPr/>
        </p:nvSpPr>
        <p:spPr>
          <a:xfrm>
            <a:off x="1094324" y="1124651"/>
            <a:ext cx="2078111" cy="59620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4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Datasets</a:t>
            </a:r>
            <a:endParaRPr lang="en-US" sz="2400" b="1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  <a:p>
            <a:pPr marL="457200" lvl="1" indent="0">
              <a:spcBef>
                <a:spcPts val="624"/>
              </a:spcBef>
              <a:buNone/>
            </a:pPr>
            <a:endParaRPr lang="zh-CN" altLang="zh-CN" sz="18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91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Exp-1: Running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FF6ECD6-0C4F-F347-A04A-5EDDB39A312D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142568" y="5309835"/>
                <a:ext cx="11906864" cy="1432940"/>
              </a:xfrm>
              <a:prstGeom prst="rect">
                <a:avLst/>
              </a:prstGeom>
              <a:solidFill>
                <a:srgbClr val="CECEEF">
                  <a:alpha val="40000"/>
                </a:srgbClr>
              </a:solidFill>
              <a:ln w="19050">
                <a:solidFill>
                  <a:srgbClr val="C495F0">
                    <a:alpha val="38000"/>
                  </a:srgbClr>
                </a:solidFill>
                <a:bevel/>
              </a:ln>
              <a:effectLst/>
            </p:spPr>
            <p:txBody>
              <a:bodyPr vert="horz" wrap="square" lIns="91440" tIns="45720" rIns="91440" bIns="45720" numCol="1" anchor="ctr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spcBef>
                    <a:spcPts val="624"/>
                  </a:spcBef>
                </a:pPr>
                <a:r>
                  <a:rPr lang="en-US" altLang="zh-CN" sz="2000" i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When sample ratio is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10% and sample round is 2:</a:t>
                </a:r>
                <a:r>
                  <a:rPr lang="en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PRMiner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2000" dirty="0" smtClean="0">
                            <a:latin typeface="Cambria Math" panose="02040503050406030204" pitchFamily="18" charset="0"/>
                          </a:rPr>
                          <m:t>PRMiner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" altLang="zh-CN" sz="2000" dirty="0">
                            <a:latin typeface="Cambria Math" panose="02040503050406030204" pitchFamily="18" charset="0"/>
                          </a:rPr>
                          <m:t>full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speed up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12.2X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on average;</a:t>
                </a:r>
                <a:endParaRPr lang="zh-CN" altLang="zh-CN" sz="20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  <a:p>
                <a:pPr>
                  <a:spcBef>
                    <a:spcPts val="624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Dynamic predicate expansion is effective:</a:t>
                </a:r>
                <a:r>
                  <a:rPr lang="en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" altLang="zh-CN" sz="2000" dirty="0" err="1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PRMiner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altLang="zh-CN" sz="2000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zh-CN" altLang="en-US" sz="2000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2000" dirty="0">
                            <a:latin typeface="Cambria Math" panose="02040503050406030204" pitchFamily="18" charset="0"/>
                          </a:rPr>
                          <m:t>PRMiner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" altLang="zh-CN" sz="2000" dirty="0">
                            <a:latin typeface="Cambria Math" panose="02040503050406030204" pitchFamily="18" charset="0"/>
                          </a:rPr>
                          <m:t>noml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speed up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2.52X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on average,  up to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4.77X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;</a:t>
                </a:r>
              </a:p>
              <a:p>
                <a:pPr>
                  <a:spcBef>
                    <a:spcPts val="624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On DBLP data,</a:t>
                </a:r>
                <a:r>
                  <a:rPr lang="en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PRMiner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2000" dirty="0">
                            <a:latin typeface="Cambria Math" panose="02040503050406030204" pitchFamily="18" charset="0"/>
                          </a:rPr>
                          <m:t>PRMiner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" altLang="zh-CN" sz="2000" dirty="0">
                            <a:latin typeface="Cambria Math" panose="02040503050406030204" pitchFamily="18" charset="0"/>
                          </a:rPr>
                          <m:t>full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vs. </a:t>
                </a:r>
                <a:r>
                  <a:rPr lang="en-US" altLang="zh-CN" sz="2000" dirty="0" err="1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DCFinder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:</a:t>
                </a:r>
                <a:r>
                  <a:rPr lang="en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406s</a:t>
                </a:r>
                <a:r>
                  <a:rPr lang="zh-CN" altLang="en-US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vs. </a:t>
                </a:r>
                <a:r>
                  <a:rPr lang="en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2960s</a:t>
                </a:r>
                <a:r>
                  <a:rPr lang="en" altLang="zh-CN" sz="2000" dirty="0"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 vs. </a:t>
                </a:r>
                <a:r>
                  <a:rPr lang="en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黑体" panose="02010609060101010101" pitchFamily="2" charset="-122"/>
                    <a:cs typeface="Calibri" panose="020F0502020204030204" pitchFamily="34" charset="0"/>
                  </a:rPr>
                  <a:t>3148s</a:t>
                </a:r>
                <a:endParaRPr lang="zh-CN" altLang="zh-CN" sz="2000" dirty="0">
                  <a:solidFill>
                    <a:srgbClr val="FF000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FF6ECD6-0C4F-F347-A04A-5EDDB39A31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68" y="5309835"/>
                <a:ext cx="11906864" cy="1432940"/>
              </a:xfrm>
              <a:prstGeom prst="rect">
                <a:avLst/>
              </a:prstGeom>
              <a:blipFill>
                <a:blip r:embed="rId3"/>
                <a:stretch>
                  <a:fillRect l="-426" b="-2609"/>
                </a:stretch>
              </a:blipFill>
              <a:ln w="19050">
                <a:solidFill>
                  <a:srgbClr val="C495F0">
                    <a:alpha val="38000"/>
                  </a:srgbClr>
                </a:solidFill>
                <a:bevel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7114C22A-CEF1-F040-B69E-525277523D86}"/>
              </a:ext>
            </a:extLst>
          </p:cNvPr>
          <p:cNvGrpSpPr/>
          <p:nvPr/>
        </p:nvGrpSpPr>
        <p:grpSpPr>
          <a:xfrm>
            <a:off x="1332271" y="1122665"/>
            <a:ext cx="9527458" cy="4110178"/>
            <a:chOff x="1425677" y="1189409"/>
            <a:chExt cx="9144000" cy="378075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51C03F-A102-9A40-BE81-F12BC37C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5677" y="1655127"/>
              <a:ext cx="9144000" cy="331503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1646C69-F6AC-FD44-B4CA-A73821BD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5677" y="1189409"/>
              <a:ext cx="9144000" cy="32207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CE936C9-2FD1-894E-8999-E95BE9D9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8142" y="1656317"/>
              <a:ext cx="2076138" cy="1625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780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Exp-2: Precision/Recall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7E875A3-982C-004F-8AD5-FF5AE9CA4A72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3088734" y="3780501"/>
                <a:ext cx="8778802" cy="2847275"/>
              </a:xfrm>
              <a:prstGeom prst="rect">
                <a:avLst/>
              </a:prstGeom>
              <a:solidFill>
                <a:srgbClr val="CECEEF">
                  <a:alpha val="40000"/>
                </a:srgbClr>
              </a:solidFill>
              <a:ln w="19050">
                <a:solidFill>
                  <a:srgbClr val="C495F0">
                    <a:alpha val="38000"/>
                  </a:srgbClr>
                </a:solidFill>
                <a:bevel/>
              </a:ln>
              <a:effectLst/>
            </p:spPr>
            <p:txBody>
              <a:bodyPr vert="horz" wrap="square" lIns="91440" tIns="45720" rIns="91440" bIns="45720" numCol="1" anchor="ctr" anchorCtr="0" compatLnSpc="1"/>
              <a:lstStyle>
                <a:lvl1pPr marL="342900" indent="-3429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110000"/>
                  <a:buFont typeface="Wingdings" panose="05000000000000000000" pitchFamily="2" charset="2"/>
                  <a:buChar char="§"/>
                  <a:defRPr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90000"/>
                  <a:buFont typeface="Arial" panose="020B0604020202020204" pitchFamily="34" charset="0"/>
                  <a:buChar char="–"/>
                  <a:defRPr sz="28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2pPr>
                <a:lvl3pPr marL="1143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3pPr>
                <a:lvl4pPr marL="1600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4pPr>
                <a:lvl5pPr marL="20574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spcBef>
                    <a:spcPts val="624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When sample ratio is </a:t>
                </a:r>
                <a14:m>
                  <m:oMath xmlns:m="http://schemas.openxmlformats.org/officeDocument/2006/math">
                    <m:r>
                      <a:rPr lang="en-US" altLang="zh-CN" sz="2000" dirty="0">
                        <a:latin typeface="Cambria Math" panose="02040503050406030204" pitchFamily="18" charset="0"/>
                      </a:rPr>
                      <m:t>10%</m:t>
                    </m:r>
                  </m:oMath>
                </a14:m>
                <a:r>
                  <a:rPr lang="en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the precision and recall of </a:t>
                </a:r>
                <a:r>
                  <a:rPr lang="en" altLang="zh-CN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PRMiner</a:t>
                </a:r>
                <a:r>
                  <a:rPr lang="en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90%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82%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(up to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93%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85%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), 2%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13% higher than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2000" dirty="0">
                            <a:latin typeface="Cambria Math" panose="02040503050406030204" pitchFamily="18" charset="0"/>
                          </a:rPr>
                          <m:t>PRMiner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" altLang="zh-CN" sz="2000" dirty="0">
                            <a:latin typeface="Cambria Math" panose="02040503050406030204" pitchFamily="18" charset="0"/>
                          </a:rPr>
                          <m:t>RS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  <a:endParaRPr lang="zh-CN" altLang="zh-CN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24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Airport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data,</a:t>
                </a:r>
                <a:r>
                  <a:rPr lang="en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PRMiner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2000" dirty="0">
                            <a:latin typeface="Cambria Math" panose="02040503050406030204" pitchFamily="18" charset="0"/>
                          </a:rPr>
                          <m:t>PRMiner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" altLang="zh-CN" sz="2000" dirty="0">
                            <a:latin typeface="Cambria Math" panose="02040503050406030204" pitchFamily="18" charset="0"/>
                          </a:rPr>
                          <m:t>noCR</m:t>
                        </m:r>
                      </m:sub>
                    </m:sSub>
                  </m:oMath>
                </a14:m>
                <a:r>
                  <a:rPr lang="en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recall improve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2%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on average;</a:t>
                </a:r>
              </a:p>
              <a:p>
                <a:pPr>
                  <a:spcBef>
                    <a:spcPts val="624"/>
                  </a:spcBef>
                </a:pP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use of predicate correlation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dirty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dirty="0">
                            <a:latin typeface="Cambria Math" panose="02040503050406030204" pitchFamily="18" charset="0"/>
                          </a:rPr>
                          <m:t>𝑐𝑜𝑟𝑟</m:t>
                        </m:r>
                      </m:sub>
                    </m:sSub>
                  </m:oMath>
                </a14:m>
                <a:r>
                  <a:rPr lang="en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accelerates rule discovery without causing significant performance degradation, e.g.,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when sample ratio is 10% and sample round is 2, </a:t>
                </a:r>
                <a:r>
                  <a:rPr lang="en" altLang="zh-CN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PRMiner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altLang="zh-CN" sz="2000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zh-CN" altLang="en-US" sz="2000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" altLang="zh-CN" sz="2000" dirty="0">
                            <a:latin typeface="Cambria Math" panose="02040503050406030204" pitchFamily="18" charset="0"/>
                          </a:rPr>
                          <m:t>PRMiner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" altLang="zh-CN" sz="2000" dirty="0">
                            <a:latin typeface="Cambria Math" panose="02040503050406030204" pitchFamily="18" charset="0"/>
                          </a:rPr>
                          <m:t>noml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precision and recall only decrease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1%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zh-CN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2%.</a:t>
                </a:r>
                <a:endParaRPr lang="en" altLang="zh-CN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7E875A3-982C-004F-8AD5-FF5AE9CA4A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734" y="3780501"/>
                <a:ext cx="8778802" cy="2847275"/>
              </a:xfrm>
              <a:prstGeom prst="rect">
                <a:avLst/>
              </a:prstGeom>
              <a:blipFill>
                <a:blip r:embed="rId3"/>
                <a:stretch>
                  <a:fillRect l="-576" r="-576" b="-2212"/>
                </a:stretch>
              </a:blipFill>
              <a:ln w="19050">
                <a:solidFill>
                  <a:srgbClr val="C495F0">
                    <a:alpha val="38000"/>
                  </a:srgbClr>
                </a:solidFill>
                <a:bevel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C181F1E-17B6-FC45-B29C-203BCD105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87" y="1205906"/>
            <a:ext cx="10525296" cy="3707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9E02CE4-9FF9-AB4E-BDB1-08744FF67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90" y="1724944"/>
            <a:ext cx="10729544" cy="19072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E3D491-F9BF-6E4A-A63B-28849167E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290" y="3768842"/>
            <a:ext cx="2443102" cy="190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87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A1ED7E67-4E3F-4136-8338-747DFF6ECD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4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A3C3D020-4363-624A-8E24-BD557EB4C3F1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662F1B-938C-7A4E-A1DB-7798AE6EDC67}"/>
              </a:ext>
            </a:extLst>
          </p:cNvPr>
          <p:cNvSpPr>
            <a:spLocks noGrp="1"/>
          </p:cNvSpPr>
          <p:nvPr/>
        </p:nvSpPr>
        <p:spPr>
          <a:xfrm>
            <a:off x="750196" y="1558750"/>
            <a:ext cx="10517572" cy="41537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We proposed a</a:t>
            </a:r>
            <a:r>
              <a:rPr lang="zh-CN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solidFill>
                  <a:srgbClr val="016F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multi-round sampling strategy</a:t>
            </a:r>
            <a:r>
              <a:rPr lang="en-US" altLang="zh-CN" sz="2600" dirty="0">
                <a:solidFill>
                  <a:srgbClr val="016F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solidFill>
                  <a:srgbClr val="016F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accuracy guarantees</a:t>
            </a:r>
            <a:r>
              <a:rPr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We designed a rule discovery algorithm </a:t>
            </a:r>
            <a:r>
              <a:rPr lang="en-US" altLang="zh-CN" sz="2600" b="1" dirty="0">
                <a:solidFill>
                  <a:srgbClr val="016F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parallel scalability</a:t>
            </a:r>
            <a:r>
              <a:rPr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We designed an </a:t>
            </a:r>
            <a:r>
              <a:rPr lang="en-US" altLang="zh-CN" sz="2600" b="1" dirty="0">
                <a:solidFill>
                  <a:srgbClr val="016F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ML-based</a:t>
            </a:r>
            <a:r>
              <a:rPr lang="zh-CN" altLang="en-US" sz="2600" b="1" dirty="0">
                <a:solidFill>
                  <a:srgbClr val="016F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solidFill>
                  <a:srgbClr val="016F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 predicate expansion strategy </a:t>
            </a:r>
            <a:r>
              <a:rPr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to prune the search space.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We proposed a method to </a:t>
            </a:r>
            <a:r>
              <a:rPr lang="en-US" altLang="zh-CN" sz="2600" b="1" dirty="0">
                <a:solidFill>
                  <a:srgbClr val="016F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 constant patterns</a:t>
            </a:r>
            <a:r>
              <a:rPr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Our experimental study verified that </a:t>
            </a:r>
            <a:r>
              <a:rPr lang="en-US" altLang="zh-CN" sz="2600" b="1" dirty="0">
                <a:solidFill>
                  <a:srgbClr val="016F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above methods are promising</a:t>
            </a:r>
            <a:r>
              <a:rPr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892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Challenge: High Computational Costs in Discovery</a:t>
            </a:r>
            <a:endParaRPr kumimoji="1" lang="zh-CN" altLang="en-US" sz="4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770D5FD-B9A6-C34B-872C-901C2575BE16}"/>
              </a:ext>
            </a:extLst>
          </p:cNvPr>
          <p:cNvGrpSpPr/>
          <p:nvPr/>
        </p:nvGrpSpPr>
        <p:grpSpPr>
          <a:xfrm>
            <a:off x="1855762" y="2485467"/>
            <a:ext cx="8480476" cy="3996566"/>
            <a:chOff x="173710" y="2472372"/>
            <a:chExt cx="8480476" cy="3996566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F69FDFBF-D416-D249-BAA4-2A9DEAA9B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9480" y="2472372"/>
              <a:ext cx="2485040" cy="248504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35E271F6-9E85-6644-B783-B1959B700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22" r="6393"/>
            <a:stretch/>
          </p:blipFill>
          <p:spPr>
            <a:xfrm>
              <a:off x="173710" y="3154424"/>
              <a:ext cx="2513785" cy="1627438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A8D02CD9-DA33-F348-AF2C-00DA76FD6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2246" y="5243114"/>
              <a:ext cx="2169942" cy="110219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F49BC661-BA04-2C48-8E5C-24AD4893E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1748" y="3392019"/>
              <a:ext cx="2062438" cy="1384995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4954246A-698D-FF4D-86CD-C938997B0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61195" y="5046930"/>
              <a:ext cx="2657182" cy="1422008"/>
            </a:xfrm>
            <a:prstGeom prst="rect">
              <a:avLst/>
            </a:prstGeom>
          </p:spPr>
        </p:pic>
        <p:sp>
          <p:nvSpPr>
            <p:cNvPr id="41" name="右箭头 40">
              <a:extLst>
                <a:ext uri="{FF2B5EF4-FFF2-40B4-BE49-F238E27FC236}">
                  <a16:creationId xmlns:a16="http://schemas.microsoft.com/office/drawing/2014/main" id="{70F0F00B-B127-8B43-814C-0B8D01355C4E}"/>
                </a:ext>
              </a:extLst>
            </p:cNvPr>
            <p:cNvSpPr/>
            <p:nvPr/>
          </p:nvSpPr>
          <p:spPr bwMode="auto">
            <a:xfrm>
              <a:off x="2770275" y="3851769"/>
              <a:ext cx="446111" cy="232748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42" name="右箭头 41">
              <a:extLst>
                <a:ext uri="{FF2B5EF4-FFF2-40B4-BE49-F238E27FC236}">
                  <a16:creationId xmlns:a16="http://schemas.microsoft.com/office/drawing/2014/main" id="{3D36371F-62A0-964B-A72E-02AD7509C5EF}"/>
                </a:ext>
              </a:extLst>
            </p:cNvPr>
            <p:cNvSpPr/>
            <p:nvPr/>
          </p:nvSpPr>
          <p:spPr bwMode="auto">
            <a:xfrm rot="10800000">
              <a:off x="5980079" y="3851769"/>
              <a:ext cx="446111" cy="232748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43" name="右箭头 42">
              <a:extLst>
                <a:ext uri="{FF2B5EF4-FFF2-40B4-BE49-F238E27FC236}">
                  <a16:creationId xmlns:a16="http://schemas.microsoft.com/office/drawing/2014/main" id="{B393CD02-E5C6-1D45-83A0-6EBD99851069}"/>
                </a:ext>
              </a:extLst>
            </p:cNvPr>
            <p:cNvSpPr/>
            <p:nvPr/>
          </p:nvSpPr>
          <p:spPr bwMode="auto">
            <a:xfrm rot="13695296">
              <a:off x="5578807" y="4807960"/>
              <a:ext cx="446111" cy="232748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44" name="右箭头 43">
              <a:extLst>
                <a:ext uri="{FF2B5EF4-FFF2-40B4-BE49-F238E27FC236}">
                  <a16:creationId xmlns:a16="http://schemas.microsoft.com/office/drawing/2014/main" id="{8441ED23-6859-1F47-A310-1C4681233081}"/>
                </a:ext>
              </a:extLst>
            </p:cNvPr>
            <p:cNvSpPr/>
            <p:nvPr/>
          </p:nvSpPr>
          <p:spPr bwMode="auto">
            <a:xfrm rot="18550976">
              <a:off x="3114871" y="4805446"/>
              <a:ext cx="446111" cy="232748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kumimoji="1"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1B7B6135-26AE-674F-A503-96C8CD402AF6}"/>
              </a:ext>
            </a:extLst>
          </p:cNvPr>
          <p:cNvSpPr/>
          <p:nvPr/>
        </p:nvSpPr>
        <p:spPr>
          <a:xfrm>
            <a:off x="464143" y="1219449"/>
            <a:ext cx="112637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360045">
              <a:spcBef>
                <a:spcPts val="300"/>
              </a:spcBef>
              <a:buClr>
                <a:srgbClr val="0033CC"/>
              </a:buClr>
              <a:buFont typeface="Wingdings" panose="05000000000000000000" pitchFamily="2" charset="2"/>
              <a:buChar char="l"/>
            </a:pPr>
            <a:r>
              <a:rPr lang="en" altLang="zh-CN" sz="28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The </a:t>
            </a:r>
            <a:r>
              <a:rPr lang="e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high cost of rule discovery </a:t>
            </a:r>
            <a:r>
              <a:rPr lang="en" altLang="zh-CN" sz="28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is a challenging issue, due to </a:t>
            </a:r>
            <a:r>
              <a:rPr lang="en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large data volumes</a:t>
            </a:r>
            <a:r>
              <a:rPr lang="en" altLang="zh-CN" sz="28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, </a:t>
            </a:r>
            <a:r>
              <a:rPr lang="en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numerous attributes </a:t>
            </a:r>
            <a:r>
              <a:rPr lang="en" altLang="zh-CN" sz="28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in relational schemas, </a:t>
            </a:r>
            <a:r>
              <a:rPr lang="en" altLang="zh-CN" sz="2800" b="1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complex rule forms</a:t>
            </a:r>
            <a:r>
              <a:rPr lang="en" altLang="zh-CN" sz="28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, and so on, making it difficult to avoid in practical scenarios.</a:t>
            </a:r>
            <a:endParaRPr lang="zh-CN" altLang="en-US" sz="2800" dirty="0"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629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Challenge: High Computational Costs in Discovery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3EEE75EB-08D1-D949-AC55-9C160E5DB5C5}"/>
              </a:ext>
            </a:extLst>
          </p:cNvPr>
          <p:cNvSpPr>
            <a:spLocks noGrp="1"/>
          </p:cNvSpPr>
          <p:nvPr/>
        </p:nvSpPr>
        <p:spPr>
          <a:xfrm>
            <a:off x="286551" y="3547483"/>
            <a:ext cx="7813724" cy="66421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Complex Rule Forms</a:t>
            </a:r>
            <a:endParaRPr lang="zh-CN" altLang="en-US" sz="2800" b="1" dirty="0">
              <a:solidFill>
                <a:srgbClr val="C0000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00EABB8-58EA-184C-9601-D4610755051B}"/>
              </a:ext>
            </a:extLst>
          </p:cNvPr>
          <p:cNvSpPr txBox="1"/>
          <p:nvPr/>
        </p:nvSpPr>
        <p:spPr>
          <a:xfrm>
            <a:off x="685382" y="4076007"/>
            <a:ext cx="9565524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楷体" panose="02010609060101010101" pitchFamily="49" charset="-122"/>
              <a:buChar char="-"/>
            </a:pP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Constant patterns, ML predicates, multiple table, multiple tuple variables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楷体" panose="02010609060101010101" pitchFamily="49" charset="-122"/>
              <a:buChar char="-"/>
            </a:pP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Greater rule expressiveness leads to increased complexity and higher discovery costs</a:t>
            </a:r>
            <a:endParaRPr lang="zh-CN" altLang="en-US" sz="2000" dirty="0"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98341138-ADAA-094E-B96D-B29BAA18D1E8}"/>
              </a:ext>
            </a:extLst>
          </p:cNvPr>
          <p:cNvSpPr>
            <a:spLocks noGrp="1"/>
          </p:cNvSpPr>
          <p:nvPr/>
        </p:nvSpPr>
        <p:spPr>
          <a:xfrm>
            <a:off x="286550" y="5045691"/>
            <a:ext cx="7712043" cy="66579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High Complexity of Rule Discovery Algorithms</a:t>
            </a:r>
            <a:endParaRPr lang="zh-CN" altLang="en-US" sz="2800" b="1" dirty="0">
              <a:solidFill>
                <a:srgbClr val="C0000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EDD7808-656B-F14A-A532-16B82162D999}"/>
              </a:ext>
            </a:extLst>
          </p:cNvPr>
          <p:cNvSpPr txBox="1"/>
          <p:nvPr/>
        </p:nvSpPr>
        <p:spPr>
          <a:xfrm>
            <a:off x="685382" y="5551154"/>
            <a:ext cx="10412545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楷体" panose="02010609060101010101" pitchFamily="49" charset="-122"/>
              <a:buChar char="-"/>
            </a:pP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Large search space, exponential complexity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楷体" panose="02010609060101010101" pitchFamily="49" charset="-122"/>
              <a:buChar char="-"/>
            </a:pP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How to design effective pruning strategies to accelerate discovery algorithms?</a:t>
            </a:r>
            <a:endParaRPr lang="zh-CN" altLang="en-US" sz="2000" dirty="0"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5B356A76-9F76-AA4F-BD3F-AB49C28B60BA}"/>
              </a:ext>
            </a:extLst>
          </p:cNvPr>
          <p:cNvSpPr>
            <a:spLocks noGrp="1"/>
          </p:cNvSpPr>
          <p:nvPr/>
        </p:nvSpPr>
        <p:spPr>
          <a:xfrm>
            <a:off x="286551" y="1209018"/>
            <a:ext cx="9406089" cy="6642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panose="020B0604020202020204" pitchFamily="34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Large Data Volume / </a:t>
            </a:r>
            <a:r>
              <a:rPr lang="en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</a:rPr>
              <a:t>Numerous </a:t>
            </a:r>
            <a:r>
              <a:rPr lang="en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rPr>
              <a:t>Attributes</a:t>
            </a:r>
            <a:endParaRPr lang="zh-CN" altLang="en-US" sz="2800" b="1" dirty="0">
              <a:solidFill>
                <a:srgbClr val="C00000"/>
              </a:solidFill>
              <a:latin typeface="Calibri" panose="020F0502020204030204" pitchFamily="34" charset="0"/>
              <a:ea typeface="黑体" panose="0201060906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096FAC5A-16C1-2F47-8A62-D727F6ED30E7}"/>
              </a:ext>
            </a:extLst>
          </p:cNvPr>
          <p:cNvSpPr txBox="1"/>
          <p:nvPr/>
        </p:nvSpPr>
        <p:spPr>
          <a:xfrm>
            <a:off x="685383" y="1736332"/>
            <a:ext cx="7813724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楷体" panose="02010609060101010101" pitchFamily="49" charset="-122"/>
              <a:buChar char="-"/>
            </a:pP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+mn-ea"/>
              </a:rPr>
              <a:t>In practice, massive data</a:t>
            </a:r>
            <a:r>
              <a:rPr lang="zh-CN" altLang="en-US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+mn-ea"/>
              </a:rPr>
              <a:t>and large #attributes</a:t>
            </a: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+mn-ea"/>
              </a:rPr>
              <a:t> make discovery costly.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楷体" panose="02010609060101010101" pitchFamily="49" charset="-122"/>
              <a:buChar char="-"/>
            </a:pP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+mn-ea"/>
              </a:rPr>
              <a:t>For example, discovering functional dependencies (FDs) in a dataset with 100 attributes and 300K tuples can take days or even longer.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楷体" panose="02010609060101010101" pitchFamily="49" charset="-122"/>
              <a:buChar char="-"/>
            </a:pPr>
            <a:r>
              <a:rPr lang="en" altLang="zh-CN" sz="2000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  <a:sym typeface="+mn-ea"/>
              </a:rPr>
              <a:t>How to design effective strategies to accelerate rule discovery?</a:t>
            </a:r>
            <a:endParaRPr lang="zh-CN" altLang="en-US" sz="2000" dirty="0"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B0BC9874-AC09-E14A-8DE9-729A21B76F0B}"/>
              </a:ext>
            </a:extLst>
          </p:cNvPr>
          <p:cNvGrpSpPr/>
          <p:nvPr/>
        </p:nvGrpSpPr>
        <p:grpSpPr>
          <a:xfrm>
            <a:off x="985837" y="5872940"/>
            <a:ext cx="10220325" cy="733425"/>
            <a:chOff x="137" y="8877"/>
            <a:chExt cx="16095" cy="1155"/>
          </a:xfrm>
        </p:grpSpPr>
        <p:sp>
          <p:nvSpPr>
            <p:cNvPr id="51" name="圆角矩形 50">
              <a:extLst>
                <a:ext uri="{FF2B5EF4-FFF2-40B4-BE49-F238E27FC236}">
                  <a16:creationId xmlns:a16="http://schemas.microsoft.com/office/drawing/2014/main" id="{5048BD3A-8586-2748-B367-A08BF416F5B0}"/>
                </a:ext>
              </a:extLst>
            </p:cNvPr>
            <p:cNvSpPr/>
            <p:nvPr/>
          </p:nvSpPr>
          <p:spPr>
            <a:xfrm>
              <a:off x="137" y="8877"/>
              <a:ext cx="16095" cy="1155"/>
            </a:xfrm>
            <a:prstGeom prst="roundRect">
              <a:avLst/>
            </a:prstGeom>
            <a:solidFill>
              <a:srgbClr val="FFF8E5"/>
            </a:solidFill>
            <a:ln w="12700">
              <a:solidFill>
                <a:schemeClr val="accent4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79370F26-9676-5F4F-9082-F2D8B094DB15}"/>
                </a:ext>
              </a:extLst>
            </p:cNvPr>
            <p:cNvSpPr txBox="1"/>
            <p:nvPr/>
          </p:nvSpPr>
          <p:spPr>
            <a:xfrm>
              <a:off x="137" y="9085"/>
              <a:ext cx="16095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</a:rPr>
                <a:t>How to design effective pruning strategies to accelerate discovery process?</a:t>
              </a:r>
            </a:p>
          </p:txBody>
        </p:sp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AA99D7F9-86CE-0C42-A217-C63D01BD7B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72" t="1744" r="9659" b="3376"/>
          <a:stretch/>
        </p:blipFill>
        <p:spPr>
          <a:xfrm>
            <a:off x="8686535" y="1264921"/>
            <a:ext cx="3205743" cy="257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9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/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Related Work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860A6B85-D872-B14C-B921-963CB311C0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8469543"/>
                  </p:ext>
                </p:extLst>
              </p:nvPr>
            </p:nvGraphicFramePr>
            <p:xfrm>
              <a:off x="389892" y="1879096"/>
              <a:ext cx="11412216" cy="4765104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351425">
                      <a:extLst>
                        <a:ext uri="{9D8B030D-6E8A-4147-A177-3AD203B41FA5}">
                          <a16:colId xmlns:a16="http://schemas.microsoft.com/office/drawing/2014/main" val="655216957"/>
                        </a:ext>
                      </a:extLst>
                    </a:gridCol>
                    <a:gridCol w="4659483">
                      <a:extLst>
                        <a:ext uri="{9D8B030D-6E8A-4147-A177-3AD203B41FA5}">
                          <a16:colId xmlns:a16="http://schemas.microsoft.com/office/drawing/2014/main" val="2108003797"/>
                        </a:ext>
                      </a:extLst>
                    </a:gridCol>
                    <a:gridCol w="2698243">
                      <a:extLst>
                        <a:ext uri="{9D8B030D-6E8A-4147-A177-3AD203B41FA5}">
                          <a16:colId xmlns:a16="http://schemas.microsoft.com/office/drawing/2014/main" val="261757054"/>
                        </a:ext>
                      </a:extLst>
                    </a:gridCol>
                    <a:gridCol w="2703065">
                      <a:extLst>
                        <a:ext uri="{9D8B030D-6E8A-4147-A177-3AD203B41FA5}">
                          <a16:colId xmlns:a16="http://schemas.microsoft.com/office/drawing/2014/main" val="3473465078"/>
                        </a:ext>
                      </a:extLst>
                    </a:gridCol>
                  </a:tblGrid>
                  <a:tr h="4465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Rules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Forms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Expressive Capability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Application Scenarios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7130024"/>
                      </a:ext>
                    </a:extLst>
                  </a:tr>
                  <a:tr h="4465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Schema design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745493"/>
                      </a:ext>
                    </a:extLst>
                  </a:tr>
                  <a:tr h="4465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0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FDs, CFDs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Conflict resolution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02708265"/>
                      </a:ext>
                    </a:extLst>
                  </a:tr>
                  <a:tr h="4465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⋀"/>
                                    <m:limLoc m:val="subSup"/>
                                    <m:supHide m:val="on"/>
                                    <m:ctrlP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sub>
                                  <m:sup/>
                                  <m:e>
                                    <m:d>
                                      <m:dPr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000" b="0" smtClean="0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000" b="0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altLang="zh-CN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sSub>
                                          <m:sSubPr>
                                            <m:ctrlPr>
                                              <a:rPr lang="en-US" altLang="zh-CN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000" b="0" smtClean="0">
                                                <a:latin typeface="Cambria Math" panose="02040503050406030204" pitchFamily="18" charset="0"/>
                                              </a:rPr>
                                              <m:t>≈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000" b="0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altLang="zh-CN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000" b="0" smtClean="0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000" b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altLang="zh-CN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b="0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</m:e>
                                </m:nary>
                              </m:oMath>
                              <m:oMath xmlns:m="http://schemas.openxmlformats.org/officeDocument/2006/math">
                                <m:nary>
                                  <m:naryPr>
                                    <m:chr m:val="⋀"/>
                                    <m:limLoc m:val="subSup"/>
                                    <m:supHide m:val="on"/>
                                    <m:ctrlPr>
                                      <a:rPr lang="en-US" altLang="zh-CN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∈[1,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sub>
                                  <m:sup/>
                                  <m:e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]⇋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])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Entity resolution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1295476"/>
                      </a:ext>
                    </a:extLst>
                  </a:tr>
                  <a:tr h="4465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DCs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2000" smtClean="0"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CN" sz="2000" b="0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000" b="0" kern="120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¬(</m:t>
                                </m:r>
                                <m:sSub>
                                  <m:sSubPr>
                                    <m:ctrlPr>
                                      <a:rPr lang="en-US" altLang="zh-CN" sz="2000" b="0" i="1" kern="120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kern="120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kern="120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2000" b="0" kern="120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altLang="zh-CN" sz="2000" b="0" i="1" kern="120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kern="120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0" kern="120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en-US" altLang="zh-CN" sz="2000" b="0" kern="120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DCs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Conflict resolution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50517383"/>
                      </a:ext>
                    </a:extLst>
                  </a:tr>
                  <a:tr h="4465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REEs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3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≔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⊗</m:t>
                                    </m:r>
                                    <m:r>
                                      <a:rPr lang="en-US" altLang="zh-CN" sz="2000" b="0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ts val="3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b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altLang="zh-CN" sz="20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altLang="zh-CN" sz="20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ts val="3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2000" b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sz="20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2000" b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oMath>
                          </a14:m>
                          <a:r>
                            <a:rPr lang="en-US" altLang="zh-CN" sz="2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000" smtClean="0"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altLang="zh-CN" sz="2000" b="0" smtClean="0">
                                  <a:latin typeface="Cambria Math" panose="02040503050406030204" pitchFamily="18" charset="0"/>
                                </a:rPr>
                                <m:t>∈{=, ≠,&lt;,≤,&gt;,≥}</m:t>
                              </m:r>
                            </m:oMath>
                          </a14:m>
                          <a:endParaRPr lang="zh-CN" altLang="en-US" sz="2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FDs, CFDs, MDs, DCs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Entity resolution</a:t>
                          </a:r>
                          <a:b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altLang="zh-CN" sz="220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Conflict resolution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Tuple</a:t>
                          </a:r>
                          <a:r>
                            <a:rPr lang="zh-CN" altLang="en-US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splitting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543346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860A6B85-D872-B14C-B921-963CB311C0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8469543"/>
                  </p:ext>
                </p:extLst>
              </p:nvPr>
            </p:nvGraphicFramePr>
            <p:xfrm>
              <a:off x="389892" y="1879096"/>
              <a:ext cx="11412216" cy="4765104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1351425">
                      <a:extLst>
                        <a:ext uri="{9D8B030D-6E8A-4147-A177-3AD203B41FA5}">
                          <a16:colId xmlns:a16="http://schemas.microsoft.com/office/drawing/2014/main" val="655216957"/>
                        </a:ext>
                      </a:extLst>
                    </a:gridCol>
                    <a:gridCol w="4659483">
                      <a:extLst>
                        <a:ext uri="{9D8B030D-6E8A-4147-A177-3AD203B41FA5}">
                          <a16:colId xmlns:a16="http://schemas.microsoft.com/office/drawing/2014/main" val="2108003797"/>
                        </a:ext>
                      </a:extLst>
                    </a:gridCol>
                    <a:gridCol w="2698243">
                      <a:extLst>
                        <a:ext uri="{9D8B030D-6E8A-4147-A177-3AD203B41FA5}">
                          <a16:colId xmlns:a16="http://schemas.microsoft.com/office/drawing/2014/main" val="261757054"/>
                        </a:ext>
                      </a:extLst>
                    </a:gridCol>
                    <a:gridCol w="2703065">
                      <a:extLst>
                        <a:ext uri="{9D8B030D-6E8A-4147-A177-3AD203B41FA5}">
                          <a16:colId xmlns:a16="http://schemas.microsoft.com/office/drawing/2014/main" val="3473465078"/>
                        </a:ext>
                      </a:extLst>
                    </a:gridCol>
                  </a:tblGrid>
                  <a:tr h="5424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Rules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Forms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Expressive Capability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Application Scenarios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7130024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428" t="-100000" r="-116621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Schema design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745493"/>
                      </a:ext>
                    </a:extLst>
                  </a:tr>
                  <a:tr h="58381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428" t="-182979" r="-116621" b="-5404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FDs, CFDs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Conflict resolution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02708265"/>
                      </a:ext>
                    </a:extLst>
                  </a:tr>
                  <a:tr h="12927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428" t="-130392" r="-116621" b="-149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MDs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Entity resolution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1295476"/>
                      </a:ext>
                    </a:extLst>
                  </a:tr>
                  <a:tr h="58458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DCs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428" t="-510870" r="-116621" b="-2304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DCs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Conflict resolution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50517383"/>
                      </a:ext>
                    </a:extLst>
                  </a:tr>
                  <a:tr h="121291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REEs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428" t="-292708" r="-116621" b="-104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FDs, CFDs, MDs, DCs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Entity resolution</a:t>
                          </a:r>
                          <a:b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altLang="zh-CN" sz="220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Conflict resolution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3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Tuple</a:t>
                          </a:r>
                          <a:r>
                            <a:rPr lang="zh-CN" altLang="en-US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CN" sz="2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splitting</a:t>
                          </a:r>
                          <a:endParaRPr lang="zh-CN" altLang="en-US" sz="22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5433464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35770DE9-3E81-E84E-9EA3-6EFD78EBFF99}"/>
              </a:ext>
            </a:extLst>
          </p:cNvPr>
          <p:cNvGrpSpPr/>
          <p:nvPr/>
        </p:nvGrpSpPr>
        <p:grpSpPr>
          <a:xfrm>
            <a:off x="520991" y="4907667"/>
            <a:ext cx="11150018" cy="1591912"/>
            <a:chOff x="137" y="8482"/>
            <a:chExt cx="14127" cy="1861"/>
          </a:xfrm>
        </p:grpSpPr>
        <p:sp>
          <p:nvSpPr>
            <p:cNvPr id="11" name="圆角矩形 14">
              <a:extLst>
                <a:ext uri="{FF2B5EF4-FFF2-40B4-BE49-F238E27FC236}">
                  <a16:creationId xmlns:a16="http://schemas.microsoft.com/office/drawing/2014/main" id="{1E2D3573-8213-934F-A43C-7E1D7EC99043}"/>
                </a:ext>
              </a:extLst>
            </p:cNvPr>
            <p:cNvSpPr/>
            <p:nvPr/>
          </p:nvSpPr>
          <p:spPr>
            <a:xfrm>
              <a:off x="137" y="8482"/>
              <a:ext cx="14127" cy="186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60000"/>
                  <a:lumOff val="40000"/>
                  <a:alpha val="99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82A143C-B611-EA46-8221-9B4B19E17091}"/>
                </a:ext>
              </a:extLst>
            </p:cNvPr>
            <p:cNvSpPr txBox="1"/>
            <p:nvPr/>
          </p:nvSpPr>
          <p:spPr>
            <a:xfrm>
              <a:off x="137" y="8569"/>
              <a:ext cx="14127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580"/>
                </a:lnSpc>
              </a:pP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REEs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 </a:t>
              </a:r>
              <a:r>
                <a:rPr lang="en" altLang="zh-CN" sz="24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subsume CFDs, DCs and MDs as special cases, </a:t>
              </a:r>
            </a:p>
            <a:p>
              <a:pPr algn="ctr">
                <a:lnSpc>
                  <a:spcPts val="3580"/>
                </a:lnSpc>
              </a:pPr>
              <a:r>
                <a:rPr lang="en" altLang="zh-CN" sz="24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having strong expressive capabilities and wide-ranging application scenarios;</a:t>
              </a:r>
              <a:endPara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endParaRPr>
            </a:p>
            <a:p>
              <a:pPr algn="ctr">
                <a:lnSpc>
                  <a:spcPts val="3580"/>
                </a:lnSpc>
              </a:pPr>
              <a:r>
                <a:rPr lang="en" altLang="zh-CN" sz="24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However, there is still a </a:t>
              </a:r>
              <a:r>
                <a:rPr lang="en" altLang="zh-CN" sz="2400" dirty="0">
                  <a:solidFill>
                    <a:srgbClr val="0432FF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lack of algorithms for discovering REEs</a:t>
              </a:r>
              <a:r>
                <a:rPr lang="en" altLang="zh-CN" sz="24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.</a:t>
              </a:r>
              <a:endParaRPr lang="zh-CN" altLang="en-US" sz="24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8D61EE04-1E9D-764D-B592-CA0308EDB2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7484241"/>
              </p:ext>
            </p:extLst>
          </p:nvPr>
        </p:nvGraphicFramePr>
        <p:xfrm>
          <a:off x="795947" y="1283749"/>
          <a:ext cx="10473631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0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2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Rules</a:t>
                      </a:r>
                      <a:endParaRPr lang="zh-CN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6F2F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Rule</a:t>
                      </a:r>
                      <a:r>
                        <a:rPr lang="zh-CN" altLang="en-US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Discovery</a:t>
                      </a:r>
                      <a:endParaRPr lang="zh-CN" altLang="en-US" sz="22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1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19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C7D6E-AC02-7143-9CF2-B6F6240E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27417"/>
          </a:xfrm>
        </p:spPr>
        <p:txBody>
          <a:bodyPr/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Related Work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31400BC8-4B68-0249-B873-8F5CA9F2ECA4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AAEABA19-6389-E042-94B5-E603BEFA4D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541268"/>
              </p:ext>
            </p:extLst>
          </p:nvPr>
        </p:nvGraphicFramePr>
        <p:xfrm>
          <a:off x="795947" y="1283749"/>
          <a:ext cx="10473631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0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2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Rules</a:t>
                      </a:r>
                      <a:endParaRPr lang="zh-CN" alt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1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Rule</a:t>
                      </a:r>
                      <a:r>
                        <a:rPr lang="zh-CN" altLang="en-US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Discovery</a:t>
                      </a:r>
                      <a:endParaRPr lang="zh-CN" altLang="en-US" sz="22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6F2F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18832ECA-BD2D-BA49-9D31-A027D5932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968569"/>
              </p:ext>
            </p:extLst>
          </p:nvPr>
        </p:nvGraphicFramePr>
        <p:xfrm>
          <a:off x="290879" y="1913820"/>
          <a:ext cx="11610241" cy="47548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162954">
                  <a:extLst>
                    <a:ext uri="{9D8B030D-6E8A-4147-A177-3AD203B41FA5}">
                      <a16:colId xmlns:a16="http://schemas.microsoft.com/office/drawing/2014/main" val="3832435300"/>
                    </a:ext>
                  </a:extLst>
                </a:gridCol>
                <a:gridCol w="2870521">
                  <a:extLst>
                    <a:ext uri="{9D8B030D-6E8A-4147-A177-3AD203B41FA5}">
                      <a16:colId xmlns:a16="http://schemas.microsoft.com/office/drawing/2014/main" val="1604785832"/>
                    </a:ext>
                  </a:extLst>
                </a:gridCol>
                <a:gridCol w="2349661">
                  <a:extLst>
                    <a:ext uri="{9D8B030D-6E8A-4147-A177-3AD203B41FA5}">
                      <a16:colId xmlns:a16="http://schemas.microsoft.com/office/drawing/2014/main" val="2562320168"/>
                    </a:ext>
                  </a:extLst>
                </a:gridCol>
                <a:gridCol w="4227105">
                  <a:extLst>
                    <a:ext uri="{9D8B030D-6E8A-4147-A177-3AD203B41FA5}">
                      <a16:colId xmlns:a16="http://schemas.microsoft.com/office/drawing/2014/main" val="19610447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Algorithms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Rules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Main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ideas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7173431"/>
                  </a:ext>
                </a:extLst>
              </a:tr>
              <a:tr h="343992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Levelwise</a:t>
                      </a:r>
                      <a:endParaRPr lang="en-US" altLang="zh-CN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TANE, FUN, </a:t>
                      </a:r>
                      <a:r>
                        <a:rPr lang="en-US" altLang="zh-CN" sz="2200" kern="120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FD_mine</a:t>
                      </a:r>
                      <a:r>
                        <a:rPr lang="en-US" altLang="zh-CN" sz="22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altLang="zh-CN" sz="2200" kern="120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Depmine</a:t>
                      </a:r>
                      <a:r>
                        <a:rPr lang="en-US" altLang="zh-CN" sz="22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etc.</a:t>
                      </a:r>
                      <a:endParaRPr lang="zh-CN" altLang="en-US" sz="22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FDs</a:t>
                      </a:r>
                      <a:endParaRPr lang="en-US" altLang="zh-CN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Based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levelwise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search, </a:t>
                      </a:r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accelerated by indexing structures or other strategies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9192904"/>
                  </a:ext>
                </a:extLst>
              </a:tr>
              <a:tr h="370691">
                <a:tc vMerge="1"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 err="1">
                          <a:solidFill>
                            <a:schemeClr val="dk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Levelwise</a:t>
                      </a:r>
                      <a:endParaRPr lang="zh-CN" altLang="en-US" sz="1600" dirty="0"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2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CTANE, tableau, etc.</a:t>
                      </a:r>
                      <a:endParaRPr lang="zh-CN" altLang="en-US" sz="22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CFDs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0638"/>
                  </a:ext>
                </a:extLst>
              </a:tr>
              <a:tr h="406059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DFS</a:t>
                      </a:r>
                      <a:endParaRPr lang="en-US" altLang="zh-CN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DFD, </a:t>
                      </a:r>
                      <a:r>
                        <a:rPr lang="en-US" altLang="zh-CN" sz="2200" kern="120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FastFDs</a:t>
                      </a:r>
                      <a:r>
                        <a:rPr lang="en-US" altLang="zh-CN" sz="22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etc.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Based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DFS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search, </a:t>
                      </a:r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enhanced with auxiliary structures such as different sets or evidence sets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7479396"/>
                  </a:ext>
                </a:extLst>
              </a:tr>
              <a:tr h="572818">
                <a:tc vMerge="1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  <a:ea typeface="黑体" panose="02010609060101010101" pitchFamily="49" charset="-122"/>
                        </a:rPr>
                        <a:t>DFS</a:t>
                      </a:r>
                      <a:endParaRPr lang="zh-CN" altLang="en-US" sz="1600" dirty="0"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FastDC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zh-CN" altLang="en-US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200" b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Hydra,</a:t>
                      </a:r>
                      <a:br>
                        <a:rPr lang="en-US" altLang="zh-CN" sz="2200" b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zh-CN" sz="2200" b="0" u="none" strike="noStrike" kern="1200" baseline="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DCFinder</a:t>
                      </a:r>
                      <a:r>
                        <a:rPr lang="en-US" altLang="zh-CN" sz="2200" b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etc.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b="0" u="none" strike="noStrike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bi-variable 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DCs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515992"/>
                  </a:ext>
                </a:extLst>
              </a:tr>
              <a:tr h="4087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Hybrid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HyMD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altLang="zh-CN" sz="2200" kern="120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Mdedup</a:t>
                      </a:r>
                      <a:r>
                        <a:rPr lang="en-US" altLang="zh-CN" sz="22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etc.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Based on levelwise and DFS</a:t>
                      </a:r>
                      <a:endParaRPr lang="zh-CN" altLang="en-US" sz="2200" i="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6748583"/>
                  </a:ext>
                </a:extLst>
              </a:tr>
              <a:tr h="3439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Learning-based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AutoFD</a:t>
                      </a:r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etc.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FDs</a:t>
                      </a:r>
                      <a:endParaRPr lang="en-US" altLang="zh-CN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Utilize inductive learning,  structural learning, etc.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591875"/>
                  </a:ext>
                </a:extLst>
              </a:tr>
              <a:tr h="3439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Top-k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K-optimal rule discovery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Association rules</a:t>
                      </a:r>
                      <a:endParaRPr lang="en-US" altLang="zh-CN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Discover k-Optimal Association Rules</a:t>
                      </a:r>
                      <a:endParaRPr lang="zh-CN" altLang="en-US" sz="2200" dirty="0"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088984"/>
                  </a:ext>
                </a:extLst>
              </a:tr>
            </a:tbl>
          </a:graphicData>
        </a:graphic>
      </p:graphicFrame>
      <p:grpSp>
        <p:nvGrpSpPr>
          <p:cNvPr id="15" name="组合 14">
            <a:extLst>
              <a:ext uri="{FF2B5EF4-FFF2-40B4-BE49-F238E27FC236}">
                <a16:creationId xmlns:a16="http://schemas.microsoft.com/office/drawing/2014/main" id="{52420978-2893-F84C-9F39-0517CC35D0E0}"/>
              </a:ext>
            </a:extLst>
          </p:cNvPr>
          <p:cNvGrpSpPr/>
          <p:nvPr/>
        </p:nvGrpSpPr>
        <p:grpSpPr>
          <a:xfrm>
            <a:off x="520991" y="4907667"/>
            <a:ext cx="11150018" cy="1591912"/>
            <a:chOff x="137" y="8482"/>
            <a:chExt cx="14127" cy="1861"/>
          </a:xfrm>
        </p:grpSpPr>
        <p:sp>
          <p:nvSpPr>
            <p:cNvPr id="16" name="圆角矩形 14">
              <a:extLst>
                <a:ext uri="{FF2B5EF4-FFF2-40B4-BE49-F238E27FC236}">
                  <a16:creationId xmlns:a16="http://schemas.microsoft.com/office/drawing/2014/main" id="{779EF8DD-4FDC-7840-9A6D-374676F74553}"/>
                </a:ext>
              </a:extLst>
            </p:cNvPr>
            <p:cNvSpPr/>
            <p:nvPr/>
          </p:nvSpPr>
          <p:spPr>
            <a:xfrm>
              <a:off x="137" y="8482"/>
              <a:ext cx="14127" cy="186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algn="ctr"/>
              <a:endPara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F0626F1-A469-C44F-BC52-360570A28DBE}"/>
                </a:ext>
              </a:extLst>
            </p:cNvPr>
            <p:cNvSpPr txBox="1"/>
            <p:nvPr/>
          </p:nvSpPr>
          <p:spPr>
            <a:xfrm>
              <a:off x="137" y="8569"/>
              <a:ext cx="14127" cy="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580"/>
                </a:lnSpc>
              </a:pPr>
              <a:r>
                <a:rPr lang="en-US" altLang="zh-CN" sz="2400" dirty="0">
                  <a:solidFill>
                    <a:srgbClr val="0432FF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Existing rule discovery methods encounter several issues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:</a:t>
              </a:r>
            </a:p>
            <a:p>
              <a:pPr algn="ctr">
                <a:lnSpc>
                  <a:spcPts val="3580"/>
                </a:lnSpc>
              </a:pPr>
              <a:r>
                <a:rPr lang="en-US" altLang="zh-CN" sz="2400" dirty="0">
                  <a:latin typeface="Calibri" panose="020F0502020204030204" pitchFamily="34" charset="0"/>
                  <a:ea typeface="黑体" panose="02010609060101010101" pitchFamily="2" charset="-122"/>
                  <a:cs typeface="Calibri" panose="020F0502020204030204" pitchFamily="34" charset="0"/>
                  <a:sym typeface="+mn-ea"/>
                </a:rPr>
                <a:t>(1) Tuple variables limited to 2; (2) Lack of constant patterns ; (3) Lack of ML predicates; (4) Defined on single table; (5) Lack of accuracy boundaries; etc. </a:t>
              </a:r>
              <a:endParaRPr lang="zh-CN" altLang="en-US" sz="2400" dirty="0">
                <a:latin typeface="Calibri" panose="020F0502020204030204" pitchFamily="34" charset="0"/>
                <a:ea typeface="黑体" panose="02010609060101010101" pitchFamily="2" charset="-122"/>
                <a:cs typeface="Calibri" panose="020F0502020204030204" pitchFamily="34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818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2D1BF2-617D-754C-A2F5-413DB9609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446"/>
            <a:ext cx="12192001" cy="1039968"/>
          </a:xfrm>
        </p:spPr>
        <p:txBody>
          <a:bodyPr/>
          <a:lstStyle/>
          <a:p>
            <a:r>
              <a:rPr kumimoji="1" lang="en-US" altLang="zh-CN" sz="4400" b="1" dirty="0">
                <a:latin typeface="Calibri" panose="020F0502020204030204" pitchFamily="34" charset="0"/>
                <a:cs typeface="Calibri" panose="020F0502020204030204" pitchFamily="34" charset="0"/>
              </a:rPr>
              <a:t> Preliminaries: Entity Enhancing Rules (REEs)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07C3E02-E725-E94B-9CAF-D67393AB82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9298" y="1447943"/>
                <a:ext cx="10515600" cy="492459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Predicates</a:t>
                </a:r>
                <a:r>
                  <a:rPr kumimoji="1"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over a database schema </a:t>
                </a:r>
                <a14:m>
                  <m:oMath xmlns:m="http://schemas.openxmlformats.org/officeDocument/2006/math">
                    <m:r>
                      <a:rPr kumimoji="1"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ℛ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=(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,…,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1"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07C3E02-E725-E94B-9CAF-D67393AB82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9298" y="1447943"/>
                <a:ext cx="10515600" cy="492459"/>
              </a:xfrm>
              <a:blipFill>
                <a:blip r:embed="rId3"/>
                <a:stretch>
                  <a:fillRect l="-724" t="-15385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圆角矩形 18">
                <a:extLst>
                  <a:ext uri="{FF2B5EF4-FFF2-40B4-BE49-F238E27FC236}">
                    <a16:creationId xmlns:a16="http://schemas.microsoft.com/office/drawing/2014/main" id="{17F4AFE8-22E7-7747-B5B1-000F98C58124}"/>
                  </a:ext>
                </a:extLst>
              </p:cNvPr>
              <p:cNvSpPr/>
              <p:nvPr/>
            </p:nvSpPr>
            <p:spPr>
              <a:xfrm>
                <a:off x="1026217" y="2039799"/>
                <a:ext cx="9781761" cy="111091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48000"/>
                </a:schemeClr>
              </a:solidFill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925" lvl="1">
                  <a:spcBef>
                    <a:spcPts val="1200"/>
                  </a:spcBef>
                </a:pPr>
                <a:r>
                  <a:rPr lang="zh-CN" altLang="en-US" sz="2400" b="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 </m:t>
                    </m:r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≔      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zh-CN" altLang="en-US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     </m:t>
                    </m:r>
                    <m:d>
                      <m:dPr>
                        <m:begChr m:val="|"/>
                        <m:endChr m:val="|"/>
                        <m:ctrlPr>
                          <a:rPr lang="en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US" altLang="zh-CN" sz="24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zh-CN" sz="24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nary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</m:t>
                        </m:r>
                      </m:e>
                    </m:d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</m:t>
                        </m:r>
                      </m:e>
                    </m:nary>
                  </m:oMath>
                </a14:m>
                <a:r>
                  <a:rPr lang="en-US" altLang="zh-CN" sz="2400" b="0" i="1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altLang="zh-CN" sz="2400" b="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|      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𝑀</m:t>
                    </m:r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𝑡</m:t>
                    </m:r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acc>
                      <m:accPr>
                        <m:chr m:val="̅"/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], </m:t>
                    </m:r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𝑡</m:t>
                    </m:r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acc>
                      <m:accPr>
                        <m:chr m:val="̅"/>
                        <m:ctrlPr>
                          <a:rPr lang="en-US" altLang="zh-CN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en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]) </m:t>
                    </m:r>
                  </m:oMath>
                </a14:m>
                <a:endParaRPr lang="en-US" altLang="zh-CN" sz="2400" b="0" i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圆角矩形 18">
                <a:extLst>
                  <a:ext uri="{FF2B5EF4-FFF2-40B4-BE49-F238E27FC236}">
                    <a16:creationId xmlns:a16="http://schemas.microsoft.com/office/drawing/2014/main" id="{17F4AFE8-22E7-7747-B5B1-000F98C581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217" y="2039799"/>
                <a:ext cx="9781761" cy="1110916"/>
              </a:xfrm>
              <a:prstGeom prst="roundRect">
                <a:avLst/>
              </a:prstGeom>
              <a:blipFill>
                <a:blip r:embed="rId4"/>
                <a:stretch>
                  <a:fillRect t="-10000" b="-31111"/>
                </a:stretch>
              </a:blipFill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圆角矩形标注 19">
            <a:extLst>
              <a:ext uri="{FF2B5EF4-FFF2-40B4-BE49-F238E27FC236}">
                <a16:creationId xmlns:a16="http://schemas.microsoft.com/office/drawing/2014/main" id="{5AA68300-98AF-CC44-BE0F-3945C6C80590}"/>
              </a:ext>
            </a:extLst>
          </p:cNvPr>
          <p:cNvSpPr/>
          <p:nvPr/>
        </p:nvSpPr>
        <p:spPr>
          <a:xfrm>
            <a:off x="1740796" y="3393787"/>
            <a:ext cx="1838588" cy="655983"/>
          </a:xfrm>
          <a:prstGeom prst="wedgeRoundRectCallout">
            <a:avLst>
              <a:gd name="adj1" fmla="val -648"/>
              <a:gd name="adj2" fmla="val -121138"/>
              <a:gd name="adj3" fmla="val 16667"/>
            </a:avLst>
          </a:prstGeom>
          <a:solidFill>
            <a:schemeClr val="bg1">
              <a:alpha val="38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atom over schema R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圆角矩形标注 20">
            <a:extLst>
              <a:ext uri="{FF2B5EF4-FFF2-40B4-BE49-F238E27FC236}">
                <a16:creationId xmlns:a16="http://schemas.microsoft.com/office/drawing/2014/main" id="{F16183A0-28D5-1C4D-87E0-BAA9301D8516}"/>
              </a:ext>
            </a:extLst>
          </p:cNvPr>
          <p:cNvSpPr/>
          <p:nvPr/>
        </p:nvSpPr>
        <p:spPr>
          <a:xfrm>
            <a:off x="417443" y="5455403"/>
            <a:ext cx="3488635" cy="884265"/>
          </a:xfrm>
          <a:prstGeom prst="wedgeRoundRectCallout">
            <a:avLst>
              <a:gd name="adj1" fmla="val 103222"/>
              <a:gd name="adj2" fmla="val -17375"/>
              <a:gd name="adj3" fmla="val 16667"/>
            </a:avLst>
          </a:prstGeom>
          <a:solidFill>
            <a:schemeClr val="bg1">
              <a:alpha val="38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Precondition:</a:t>
            </a:r>
          </a:p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is a conjunction of predicates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圆角矩形标注 21">
            <a:extLst>
              <a:ext uri="{FF2B5EF4-FFF2-40B4-BE49-F238E27FC236}">
                <a16:creationId xmlns:a16="http://schemas.microsoft.com/office/drawing/2014/main" id="{AE17497D-516E-264B-A9B7-79DFFC0D19D1}"/>
              </a:ext>
            </a:extLst>
          </p:cNvPr>
          <p:cNvSpPr/>
          <p:nvPr/>
        </p:nvSpPr>
        <p:spPr>
          <a:xfrm>
            <a:off x="8074457" y="3393786"/>
            <a:ext cx="3494691" cy="1283009"/>
          </a:xfrm>
          <a:prstGeom prst="wedgeRoundRectCallout">
            <a:avLst>
              <a:gd name="adj1" fmla="val -16850"/>
              <a:gd name="adj2" fmla="val -97798"/>
              <a:gd name="adj3" fmla="val 16667"/>
            </a:avLst>
          </a:prstGeom>
          <a:solidFill>
            <a:schemeClr val="bg1">
              <a:alpha val="38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predicates: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NLP models, e.g., 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models, e.g., ditto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 models, e.g., </a:t>
            </a:r>
            <a:r>
              <a:rPr kumimoji="1" lang="en-US" altLang="zh-CN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HoloDetect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圆角矩形标注 22">
            <a:extLst>
              <a:ext uri="{FF2B5EF4-FFF2-40B4-BE49-F238E27FC236}">
                <a16:creationId xmlns:a16="http://schemas.microsoft.com/office/drawing/2014/main" id="{CBCA9171-BB0D-9C45-8998-F0D5273501F1}"/>
              </a:ext>
            </a:extLst>
          </p:cNvPr>
          <p:cNvSpPr/>
          <p:nvPr/>
        </p:nvSpPr>
        <p:spPr>
          <a:xfrm>
            <a:off x="6016752" y="3393787"/>
            <a:ext cx="1735770" cy="655983"/>
          </a:xfrm>
          <a:prstGeom prst="wedgeRoundRectCallout">
            <a:avLst>
              <a:gd name="adj1" fmla="val -6299"/>
              <a:gd name="adj2" fmla="val -121138"/>
              <a:gd name="adj3" fmla="val 16667"/>
            </a:avLst>
          </a:prstGeom>
          <a:solidFill>
            <a:schemeClr val="bg1">
              <a:alpha val="38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Non-constant predicates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内容占位符 2">
            <a:extLst>
              <a:ext uri="{FF2B5EF4-FFF2-40B4-BE49-F238E27FC236}">
                <a16:creationId xmlns:a16="http://schemas.microsoft.com/office/drawing/2014/main" id="{3C982404-F373-6848-A4B2-E6829BD8E99B}"/>
              </a:ext>
            </a:extLst>
          </p:cNvPr>
          <p:cNvSpPr txBox="1">
            <a:spLocks/>
          </p:cNvSpPr>
          <p:nvPr/>
        </p:nvSpPr>
        <p:spPr>
          <a:xfrm>
            <a:off x="659298" y="4780726"/>
            <a:ext cx="10515600" cy="492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kumimoji="1" lang="en-US" altLang="zh-CN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entity enhancing rule (REE)</a:t>
            </a:r>
            <a:r>
              <a:rPr kumimoji="1" lang="en-US" altLang="zh-CN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is a first-order logic formula, defined as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圆角矩形 12">
                <a:extLst>
                  <a:ext uri="{FF2B5EF4-FFF2-40B4-BE49-F238E27FC236}">
                    <a16:creationId xmlns:a16="http://schemas.microsoft.com/office/drawing/2014/main" id="{F17E8048-DBCB-AD40-A031-2230417176C9}"/>
                  </a:ext>
                </a:extLst>
              </p:cNvPr>
              <p:cNvSpPr/>
              <p:nvPr/>
            </p:nvSpPr>
            <p:spPr>
              <a:xfrm>
                <a:off x="4880528" y="5499377"/>
                <a:ext cx="2430944" cy="6397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48000"/>
                </a:schemeClr>
              </a:solidFill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925" lvl="1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altLang="zh-CN" sz="24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altLang="zh-CN" sz="24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sz="2400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altLang="zh-CN" sz="24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4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altLang="zh-CN" sz="2400" b="0" i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圆角矩形 12">
                <a:extLst>
                  <a:ext uri="{FF2B5EF4-FFF2-40B4-BE49-F238E27FC236}">
                    <a16:creationId xmlns:a16="http://schemas.microsoft.com/office/drawing/2014/main" id="{F17E8048-DBCB-AD40-A031-2230417176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528" y="5499377"/>
                <a:ext cx="2430944" cy="6397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圆角矩形标注 13">
                <a:extLst>
                  <a:ext uri="{FF2B5EF4-FFF2-40B4-BE49-F238E27FC236}">
                    <a16:creationId xmlns:a16="http://schemas.microsoft.com/office/drawing/2014/main" id="{DD535912-365C-E847-B5AC-C90B4C86BAFB}"/>
                  </a:ext>
                </a:extLst>
              </p:cNvPr>
              <p:cNvSpPr/>
              <p:nvPr/>
            </p:nvSpPr>
            <p:spPr>
              <a:xfrm>
                <a:off x="8285922" y="5377116"/>
                <a:ext cx="3488635" cy="884265"/>
              </a:xfrm>
              <a:prstGeom prst="wedgeRoundRectCallout">
                <a:avLst>
                  <a:gd name="adj1" fmla="val -93929"/>
                  <a:gd name="adj2" fmla="val -7259"/>
                  <a:gd name="adj3" fmla="val 16667"/>
                </a:avLst>
              </a:prstGeom>
              <a:solidFill>
                <a:schemeClr val="bg1">
                  <a:alpha val="38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consequence: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a predicate over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ℛ</m:t>
                    </m:r>
                  </m:oMath>
                </a14:m>
                <a:endParaRPr kumimoji="1" lang="zh-CN" alt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圆角矩形标注 13">
                <a:extLst>
                  <a:ext uri="{FF2B5EF4-FFF2-40B4-BE49-F238E27FC236}">
                    <a16:creationId xmlns:a16="http://schemas.microsoft.com/office/drawing/2014/main" id="{DD535912-365C-E847-B5AC-C90B4C86BA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922" y="5377116"/>
                <a:ext cx="3488635" cy="884265"/>
              </a:xfrm>
              <a:prstGeom prst="wedgeRoundRectCallout">
                <a:avLst>
                  <a:gd name="adj1" fmla="val -93929"/>
                  <a:gd name="adj2" fmla="val -7259"/>
                  <a:gd name="adj3" fmla="val 16667"/>
                </a:avLst>
              </a:prstGeom>
              <a:blipFill>
                <a:blip r:embed="rId6"/>
                <a:stretch>
                  <a:fillRect b="-1389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圆角矩形标注 14">
            <a:extLst>
              <a:ext uri="{FF2B5EF4-FFF2-40B4-BE49-F238E27FC236}">
                <a16:creationId xmlns:a16="http://schemas.microsoft.com/office/drawing/2014/main" id="{047CFF0E-F03D-A44D-BA2D-129F57CBC268}"/>
              </a:ext>
            </a:extLst>
          </p:cNvPr>
          <p:cNvSpPr/>
          <p:nvPr/>
        </p:nvSpPr>
        <p:spPr>
          <a:xfrm>
            <a:off x="3901319" y="3393786"/>
            <a:ext cx="1644716" cy="655983"/>
          </a:xfrm>
          <a:prstGeom prst="wedgeRoundRectCallout">
            <a:avLst>
              <a:gd name="adj1" fmla="val -6299"/>
              <a:gd name="adj2" fmla="val -121138"/>
              <a:gd name="adj3" fmla="val 16667"/>
            </a:avLst>
          </a:prstGeom>
          <a:solidFill>
            <a:schemeClr val="bg1">
              <a:alpha val="38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 predicates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ABB624B9-BCD1-114A-BA79-8244CCD97095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5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 animBg="1"/>
      <p:bldP spid="20" grpId="0" animBg="1"/>
      <p:bldP spid="21" grpId="0" animBg="1"/>
      <p:bldP spid="22" grpId="0" animBg="1"/>
      <p:bldP spid="23" grpId="0" animBg="1"/>
      <p:bldP spid="27" grpId="0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2D1BF2-617D-754C-A2F5-413DB9609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446"/>
            <a:ext cx="12192001" cy="1039968"/>
          </a:xfrm>
        </p:spPr>
        <p:txBody>
          <a:bodyPr>
            <a:norm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400" b="1" dirty="0">
                <a:latin typeface="Calibri" panose="020F0502020204030204" pitchFamily="34" charset="0"/>
                <a:cs typeface="Calibri" panose="020F0502020204030204" pitchFamily="34" charset="0"/>
              </a:rPr>
              <a:t>Preliminaries: Examples of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REEs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07C3E02-E725-E94B-9CAF-D67393AB82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6514" y="4950375"/>
                <a:ext cx="11918972" cy="1825329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1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" altLang="zh-CN" sz="2200" b="1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𝝋</m:t>
                          </m:r>
                        </m:e>
                        <m:sub>
                          <m:r>
                            <a:rPr lang="en" altLang="zh-CN" sz="2200" b="1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en-US" altLang="zh-CN" sz="2200" b="1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altLang="zh-CN" sz="2200" b="0" i="0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" altLang="zh-CN" sz="2200" b="0" i="0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Drug</m:t>
                      </m:r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)∧</m:t>
                      </m:r>
                      <m:r>
                        <m:rPr>
                          <m:sty m:val="p"/>
                        </m:rPr>
                        <a:rPr lang="en" altLang="zh-CN" sz="2200" b="0" i="0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Disease</m:t>
                      </m:r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)∧</m:t>
                      </m:r>
                      <m:r>
                        <m:rPr>
                          <m:sty m:val="p"/>
                        </m:rPr>
                        <a:rPr lang="en" altLang="zh-CN" sz="2200" b="0" i="0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Disease</m:t>
                      </m:r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)∧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" altLang="zh-CN" sz="2200" b="0" i="0" dirty="0" err="1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cid</m:t>
                      </m:r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" altLang="zh-CN" sz="2200" b="0" i="0" dirty="0" err="1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cid</m:t>
                      </m:r>
                      <m:r>
                        <a:rPr lang="en" altLang="zh-CN" sz="2200" b="0" i="1" dirty="0" err="1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∧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ℳ</m:t>
                          </m:r>
                        </m:e>
                        <m:sub>
                          <m:r>
                            <a:rPr lang="en" altLang="zh-CN" sz="2200" b="0" i="1" dirty="0" err="1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𝑡h𝑒𝑟𝑎𝑝𝑦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a:rPr lang="en" altLang="zh-CN" sz="2200" b="1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" altLang="zh-CN" sz="2200" b="0" i="0" dirty="0" err="1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cid</m:t>
                      </m:r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20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en" altLang="zh-CN" sz="2200" b="0" i="1" dirty="0" smtClean="0">
                              <a:solidFill>
                                <a:srgbClr val="0463C1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</m:sSub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" altLang="zh-CN" sz="2200" b="0" i="0" dirty="0" err="1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cid</m:t>
                      </m:r>
                      <m:r>
                        <a:rPr lang="en" altLang="zh-CN" sz="2200" b="0" i="1" dirty="0" smtClean="0">
                          <a:solidFill>
                            <a:srgbClr val="0463C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 </m:t>
                      </m:r>
                    </m:oMath>
                  </m:oMathPara>
                </a14:m>
                <a:endParaRPr lang="en" altLang="zh-CN" sz="2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" altLang="zh-CN" sz="2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" altLang="zh-CN" sz="22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ℳ</m:t>
                        </m:r>
                      </m:e>
                      <m:sub>
                        <m:r>
                          <a:rPr lang="en" altLang="zh-CN" sz="2200" i="1" dirty="0" err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𝑡h𝑒𝑟𝑎𝑝𝑦</m:t>
                        </m:r>
                      </m:sub>
                    </m:sSub>
                  </m:oMath>
                </a14:m>
                <a:r>
                  <a:rPr lang="en" altLang="zh-CN" sz="2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is an ML model for checking the common therapies of two diseases. </a:t>
                </a:r>
              </a:p>
              <a:p>
                <a:pPr>
                  <a:lnSpc>
                    <a:spcPct val="100000"/>
                  </a:lnSpc>
                </a:pPr>
                <a:r>
                  <a:rPr lang="en" altLang="zh-CN" sz="2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This rule helps us discover the use of a known drug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" altLang="zh-CN" sz="2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</m:sSub>
                    <m:r>
                      <a:rPr lang="en" altLang="zh-CN" sz="2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" altLang="zh-CN" sz="2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for the disease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en" altLang="zh-CN" sz="2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" altLang="zh-CN" sz="2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since Disease has not recorded the fact 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" altLang="zh-CN" sz="22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" altLang="zh-CN" sz="2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can be used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en" altLang="zh-CN" sz="22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" altLang="zh-CN" sz="2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” yet.</a:t>
                </a:r>
                <a:endParaRPr lang="en" altLang="zh-CN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07C3E02-E725-E94B-9CAF-D67393AB82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514" y="4950375"/>
                <a:ext cx="11918972" cy="1825329"/>
              </a:xfrm>
              <a:blipFill>
                <a:blip r:embed="rId3"/>
                <a:stretch>
                  <a:fillRect l="-532" b="-20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76D8F09-49D4-064B-AC6F-13C20BAF3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59" y="1276660"/>
            <a:ext cx="11319279" cy="3431576"/>
          </a:xfrm>
          <a:prstGeom prst="rect">
            <a:avLst/>
          </a:prstGeom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E064574D-1804-AF4E-AE0E-1067749FEE89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388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0C1FCE3-B17E-DF46-952F-7D024E60B9E4}"/>
              </a:ext>
            </a:extLst>
          </p:cNvPr>
          <p:cNvGrpSpPr/>
          <p:nvPr/>
        </p:nvGrpSpPr>
        <p:grpSpPr>
          <a:xfrm>
            <a:off x="4662033" y="2094032"/>
            <a:ext cx="3161030" cy="3162300"/>
            <a:chOff x="4662033" y="2322632"/>
            <a:chExt cx="3161030" cy="31623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97FFC68F-904B-1B47-ABFE-1F4DFD03896A}"/>
                </a:ext>
              </a:extLst>
            </p:cNvPr>
            <p:cNvGrpSpPr/>
            <p:nvPr/>
          </p:nvGrpSpPr>
          <p:grpSpPr>
            <a:xfrm>
              <a:off x="4662033" y="2322632"/>
              <a:ext cx="3161030" cy="3162300"/>
              <a:chOff x="4662033" y="2322632"/>
              <a:chExt cx="3161030" cy="3162300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E63F4249-007B-67D8-75F4-C2BCE89AD2A6}"/>
                  </a:ext>
                </a:extLst>
              </p:cNvPr>
              <p:cNvSpPr/>
              <p:nvPr/>
            </p:nvSpPr>
            <p:spPr bwMode="auto">
              <a:xfrm>
                <a:off x="6323828" y="2325172"/>
                <a:ext cx="1499235" cy="1812290"/>
              </a:xfrm>
              <a:custGeom>
                <a:avLst/>
                <a:gdLst>
                  <a:gd name="T0" fmla="*/ 0 w 539"/>
                  <a:gd name="T1" fmla="*/ 322 h 652"/>
                  <a:gd name="T2" fmla="*/ 218 w 539"/>
                  <a:gd name="T3" fmla="*/ 564 h 652"/>
                  <a:gd name="T4" fmla="*/ 379 w 539"/>
                  <a:gd name="T5" fmla="*/ 652 h 652"/>
                  <a:gd name="T6" fmla="*/ 539 w 539"/>
                  <a:gd name="T7" fmla="*/ 564 h 652"/>
                  <a:gd name="T8" fmla="*/ 2 w 539"/>
                  <a:gd name="T9" fmla="*/ 0 h 652"/>
                  <a:gd name="T10" fmla="*/ 89 w 539"/>
                  <a:gd name="T11" fmla="*/ 158 h 652"/>
                  <a:gd name="T12" fmla="*/ 0 w 539"/>
                  <a:gd name="T13" fmla="*/ 32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9" h="652">
                    <a:moveTo>
                      <a:pt x="0" y="322"/>
                    </a:moveTo>
                    <a:cubicBezTo>
                      <a:pt x="122" y="337"/>
                      <a:pt x="216" y="439"/>
                      <a:pt x="218" y="564"/>
                    </a:cubicBezTo>
                    <a:cubicBezTo>
                      <a:pt x="379" y="652"/>
                      <a:pt x="379" y="652"/>
                      <a:pt x="379" y="652"/>
                    </a:cubicBezTo>
                    <a:cubicBezTo>
                      <a:pt x="539" y="564"/>
                      <a:pt x="539" y="564"/>
                      <a:pt x="539" y="564"/>
                    </a:cubicBezTo>
                    <a:cubicBezTo>
                      <a:pt x="536" y="263"/>
                      <a:pt x="300" y="17"/>
                      <a:pt x="2" y="0"/>
                    </a:cubicBezTo>
                    <a:cubicBezTo>
                      <a:pt x="89" y="158"/>
                      <a:pt x="89" y="158"/>
                      <a:pt x="89" y="158"/>
                    </a:cubicBez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09599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lvl="2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lvl="3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lvl="4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lvl="5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lvl="6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lvl="7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lvl="8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uk-UA" sz="1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98614C61-0A59-46AA-AB6D-7D5AA3C67D40}"/>
                  </a:ext>
                </a:extLst>
              </p:cNvPr>
              <p:cNvSpPr/>
              <p:nvPr/>
            </p:nvSpPr>
            <p:spPr bwMode="auto">
              <a:xfrm>
                <a:off x="4662033" y="2322632"/>
                <a:ext cx="1813560" cy="1497965"/>
              </a:xfrm>
              <a:custGeom>
                <a:avLst/>
                <a:gdLst>
                  <a:gd name="T0" fmla="*/ 322 w 652"/>
                  <a:gd name="T1" fmla="*/ 539 h 539"/>
                  <a:gd name="T2" fmla="*/ 564 w 652"/>
                  <a:gd name="T3" fmla="*/ 321 h 539"/>
                  <a:gd name="T4" fmla="*/ 652 w 652"/>
                  <a:gd name="T5" fmla="*/ 160 h 539"/>
                  <a:gd name="T6" fmla="*/ 564 w 652"/>
                  <a:gd name="T7" fmla="*/ 0 h 539"/>
                  <a:gd name="T8" fmla="*/ 0 w 652"/>
                  <a:gd name="T9" fmla="*/ 537 h 539"/>
                  <a:gd name="T10" fmla="*/ 159 w 652"/>
                  <a:gd name="T11" fmla="*/ 450 h 539"/>
                  <a:gd name="T12" fmla="*/ 322 w 652"/>
                  <a:gd name="T13" fmla="*/ 539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2" h="539">
                    <a:moveTo>
                      <a:pt x="322" y="539"/>
                    </a:moveTo>
                    <a:cubicBezTo>
                      <a:pt x="337" y="417"/>
                      <a:pt x="439" y="323"/>
                      <a:pt x="564" y="321"/>
                    </a:cubicBezTo>
                    <a:cubicBezTo>
                      <a:pt x="652" y="160"/>
                      <a:pt x="652" y="160"/>
                      <a:pt x="652" y="160"/>
                    </a:cubicBezTo>
                    <a:cubicBezTo>
                      <a:pt x="564" y="0"/>
                      <a:pt x="564" y="0"/>
                      <a:pt x="564" y="0"/>
                    </a:cubicBezTo>
                    <a:cubicBezTo>
                      <a:pt x="263" y="3"/>
                      <a:pt x="17" y="239"/>
                      <a:pt x="0" y="537"/>
                    </a:cubicBezTo>
                    <a:cubicBezTo>
                      <a:pt x="159" y="450"/>
                      <a:pt x="159" y="450"/>
                      <a:pt x="159" y="450"/>
                    </a:cubicBezTo>
                    <a:lnTo>
                      <a:pt x="322" y="539"/>
                    </a:lnTo>
                    <a:close/>
                  </a:path>
                </a:pathLst>
              </a:custGeom>
              <a:solidFill>
                <a:srgbClr val="00AFD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lvl="2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lvl="3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lvl="4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lvl="5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lvl="6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lvl="7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lvl="8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uk-UA" sz="1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D7264F47-5C7F-0B90-3E30-3510EDEAC1BF}"/>
                  </a:ext>
                </a:extLst>
              </p:cNvPr>
              <p:cNvSpPr/>
              <p:nvPr/>
            </p:nvSpPr>
            <p:spPr bwMode="auto">
              <a:xfrm>
                <a:off x="6010773" y="3990777"/>
                <a:ext cx="1812290" cy="1494155"/>
              </a:xfrm>
              <a:custGeom>
                <a:avLst/>
                <a:gdLst>
                  <a:gd name="T0" fmla="*/ 652 w 652"/>
                  <a:gd name="T1" fmla="*/ 2 h 538"/>
                  <a:gd name="T2" fmla="*/ 494 w 652"/>
                  <a:gd name="T3" fmla="*/ 89 h 538"/>
                  <a:gd name="T4" fmla="*/ 330 w 652"/>
                  <a:gd name="T5" fmla="*/ 0 h 538"/>
                  <a:gd name="T6" fmla="*/ 88 w 652"/>
                  <a:gd name="T7" fmla="*/ 218 h 538"/>
                  <a:gd name="T8" fmla="*/ 0 w 652"/>
                  <a:gd name="T9" fmla="*/ 379 h 538"/>
                  <a:gd name="T10" fmla="*/ 88 w 652"/>
                  <a:gd name="T11" fmla="*/ 538 h 538"/>
                  <a:gd name="T12" fmla="*/ 652 w 652"/>
                  <a:gd name="T13" fmla="*/ 2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2" h="538">
                    <a:moveTo>
                      <a:pt x="652" y="2"/>
                    </a:moveTo>
                    <a:cubicBezTo>
                      <a:pt x="494" y="89"/>
                      <a:pt x="494" y="89"/>
                      <a:pt x="494" y="89"/>
                    </a:cubicBezTo>
                    <a:cubicBezTo>
                      <a:pt x="330" y="0"/>
                      <a:pt x="330" y="0"/>
                      <a:pt x="330" y="0"/>
                    </a:cubicBezTo>
                    <a:cubicBezTo>
                      <a:pt x="315" y="122"/>
                      <a:pt x="213" y="216"/>
                      <a:pt x="88" y="218"/>
                    </a:cubicBezTo>
                    <a:cubicBezTo>
                      <a:pt x="0" y="379"/>
                      <a:pt x="0" y="379"/>
                      <a:pt x="0" y="379"/>
                    </a:cubicBezTo>
                    <a:cubicBezTo>
                      <a:pt x="88" y="538"/>
                      <a:pt x="88" y="538"/>
                      <a:pt x="88" y="538"/>
                    </a:cubicBezTo>
                    <a:cubicBezTo>
                      <a:pt x="389" y="536"/>
                      <a:pt x="635" y="300"/>
                      <a:pt x="652" y="2"/>
                    </a:cubicBezTo>
                    <a:close/>
                  </a:path>
                </a:pathLst>
              </a:custGeom>
              <a:solidFill>
                <a:srgbClr val="00AFD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lvl="2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lvl="3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lvl="4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lvl="5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lvl="6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lvl="7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lvl="8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uk-UA" sz="1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BE889B7-4FAB-3AE1-7F41-70CF780D9451}"/>
                  </a:ext>
                </a:extLst>
              </p:cNvPr>
              <p:cNvSpPr/>
              <p:nvPr/>
            </p:nvSpPr>
            <p:spPr bwMode="auto">
              <a:xfrm>
                <a:off x="4662033" y="3673912"/>
                <a:ext cx="1496695" cy="1811020"/>
              </a:xfrm>
              <a:custGeom>
                <a:avLst/>
                <a:gdLst>
                  <a:gd name="T0" fmla="*/ 538 w 538"/>
                  <a:gd name="T1" fmla="*/ 330 h 652"/>
                  <a:gd name="T2" fmla="*/ 320 w 538"/>
                  <a:gd name="T3" fmla="*/ 88 h 652"/>
                  <a:gd name="T4" fmla="*/ 159 w 538"/>
                  <a:gd name="T5" fmla="*/ 0 h 652"/>
                  <a:gd name="T6" fmla="*/ 0 w 538"/>
                  <a:gd name="T7" fmla="*/ 88 h 652"/>
                  <a:gd name="T8" fmla="*/ 536 w 538"/>
                  <a:gd name="T9" fmla="*/ 652 h 652"/>
                  <a:gd name="T10" fmla="*/ 449 w 538"/>
                  <a:gd name="T11" fmla="*/ 493 h 652"/>
                  <a:gd name="T12" fmla="*/ 538 w 538"/>
                  <a:gd name="T13" fmla="*/ 330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8" h="652">
                    <a:moveTo>
                      <a:pt x="538" y="330"/>
                    </a:moveTo>
                    <a:cubicBezTo>
                      <a:pt x="416" y="315"/>
                      <a:pt x="322" y="213"/>
                      <a:pt x="320" y="8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2" y="389"/>
                      <a:pt x="238" y="635"/>
                      <a:pt x="536" y="652"/>
                    </a:cubicBezTo>
                    <a:cubicBezTo>
                      <a:pt x="449" y="493"/>
                      <a:pt x="449" y="493"/>
                      <a:pt x="449" y="493"/>
                    </a:cubicBezTo>
                    <a:lnTo>
                      <a:pt x="538" y="330"/>
                    </a:lnTo>
                    <a:close/>
                  </a:path>
                </a:pathLst>
              </a:custGeom>
              <a:solidFill>
                <a:srgbClr val="09599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lvl="2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lvl="3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lvl="4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lvl="5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lvl="6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lvl="7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lvl="8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uk-UA" sz="1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CF6DAD18-4766-94F1-6086-A6C159D1FE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3718" y="4557197"/>
              <a:ext cx="465455" cy="465455"/>
            </a:xfrm>
            <a:custGeom>
              <a:avLst/>
              <a:gdLst>
                <a:gd name="T0" fmla="*/ 144 w 176"/>
                <a:gd name="T1" fmla="*/ 88 h 176"/>
                <a:gd name="T2" fmla="*/ 152 w 176"/>
                <a:gd name="T3" fmla="*/ 88 h 176"/>
                <a:gd name="T4" fmla="*/ 60 w 176"/>
                <a:gd name="T5" fmla="*/ 136 h 176"/>
                <a:gd name="T6" fmla="*/ 56 w 176"/>
                <a:gd name="T7" fmla="*/ 143 h 176"/>
                <a:gd name="T8" fmla="*/ 60 w 176"/>
                <a:gd name="T9" fmla="*/ 136 h 176"/>
                <a:gd name="T10" fmla="*/ 33 w 176"/>
                <a:gd name="T11" fmla="*/ 120 h 176"/>
                <a:gd name="T12" fmla="*/ 40 w 176"/>
                <a:gd name="T13" fmla="*/ 116 h 176"/>
                <a:gd name="T14" fmla="*/ 56 w 176"/>
                <a:gd name="T15" fmla="*/ 33 h 176"/>
                <a:gd name="T16" fmla="*/ 60 w 176"/>
                <a:gd name="T17" fmla="*/ 40 h 176"/>
                <a:gd name="T18" fmla="*/ 56 w 176"/>
                <a:gd name="T19" fmla="*/ 33 h 176"/>
                <a:gd name="T20" fmla="*/ 24 w 176"/>
                <a:gd name="T21" fmla="*/ 88 h 176"/>
                <a:gd name="T22" fmla="*/ 32 w 176"/>
                <a:gd name="T23" fmla="*/ 88 h 176"/>
                <a:gd name="T24" fmla="*/ 116 w 176"/>
                <a:gd name="T25" fmla="*/ 40 h 176"/>
                <a:gd name="T26" fmla="*/ 120 w 176"/>
                <a:gd name="T27" fmla="*/ 33 h 176"/>
                <a:gd name="T28" fmla="*/ 116 w 176"/>
                <a:gd name="T29" fmla="*/ 40 h 176"/>
                <a:gd name="T30" fmla="*/ 33 w 176"/>
                <a:gd name="T31" fmla="*/ 56 h 176"/>
                <a:gd name="T32" fmla="*/ 40 w 176"/>
                <a:gd name="T33" fmla="*/ 60 h 176"/>
                <a:gd name="T34" fmla="*/ 142 w 176"/>
                <a:gd name="T35" fmla="*/ 115 h 176"/>
                <a:gd name="T36" fmla="*/ 138 w 176"/>
                <a:gd name="T37" fmla="*/ 121 h 176"/>
                <a:gd name="T38" fmla="*/ 142 w 176"/>
                <a:gd name="T39" fmla="*/ 115 h 176"/>
                <a:gd name="T40" fmla="*/ 84 w 176"/>
                <a:gd name="T41" fmla="*/ 148 h 176"/>
                <a:gd name="T42" fmla="*/ 92 w 176"/>
                <a:gd name="T43" fmla="*/ 148 h 176"/>
                <a:gd name="T44" fmla="*/ 138 w 176"/>
                <a:gd name="T45" fmla="*/ 55 h 176"/>
                <a:gd name="T46" fmla="*/ 142 w 176"/>
                <a:gd name="T47" fmla="*/ 61 h 176"/>
                <a:gd name="T48" fmla="*/ 138 w 176"/>
                <a:gd name="T49" fmla="*/ 55 h 176"/>
                <a:gd name="T50" fmla="*/ 103 w 176"/>
                <a:gd name="T51" fmla="*/ 84 h 176"/>
                <a:gd name="T52" fmla="*/ 92 w 176"/>
                <a:gd name="T53" fmla="*/ 28 h 176"/>
                <a:gd name="T54" fmla="*/ 84 w 176"/>
                <a:gd name="T55" fmla="*/ 28 h 176"/>
                <a:gd name="T56" fmla="*/ 72 w 176"/>
                <a:gd name="T57" fmla="*/ 88 h 176"/>
                <a:gd name="T58" fmla="*/ 103 w 176"/>
                <a:gd name="T59" fmla="*/ 92 h 176"/>
                <a:gd name="T60" fmla="*/ 128 w 176"/>
                <a:gd name="T61" fmla="*/ 88 h 176"/>
                <a:gd name="T62" fmla="*/ 88 w 176"/>
                <a:gd name="T63" fmla="*/ 96 h 176"/>
                <a:gd name="T64" fmla="*/ 88 w 176"/>
                <a:gd name="T65" fmla="*/ 80 h 176"/>
                <a:gd name="T66" fmla="*/ 88 w 176"/>
                <a:gd name="T67" fmla="*/ 96 h 176"/>
                <a:gd name="T68" fmla="*/ 115 w 176"/>
                <a:gd name="T69" fmla="*/ 142 h 176"/>
                <a:gd name="T70" fmla="*/ 121 w 176"/>
                <a:gd name="T71" fmla="*/ 138 h 176"/>
                <a:gd name="T72" fmla="*/ 88 w 176"/>
                <a:gd name="T73" fmla="*/ 0 h 176"/>
                <a:gd name="T74" fmla="*/ 88 w 176"/>
                <a:gd name="T75" fmla="*/ 176 h 176"/>
                <a:gd name="T76" fmla="*/ 88 w 176"/>
                <a:gd name="T77" fmla="*/ 0 h 176"/>
                <a:gd name="T78" fmla="*/ 8 w 176"/>
                <a:gd name="T79" fmla="*/ 88 h 176"/>
                <a:gd name="T80" fmla="*/ 168 w 176"/>
                <a:gd name="T81" fmla="*/ 8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6" h="176">
                  <a:moveTo>
                    <a:pt x="148" y="84"/>
                  </a:moveTo>
                  <a:cubicBezTo>
                    <a:pt x="146" y="84"/>
                    <a:pt x="144" y="86"/>
                    <a:pt x="144" y="88"/>
                  </a:cubicBezTo>
                  <a:cubicBezTo>
                    <a:pt x="144" y="90"/>
                    <a:pt x="146" y="92"/>
                    <a:pt x="148" y="92"/>
                  </a:cubicBezTo>
                  <a:cubicBezTo>
                    <a:pt x="150" y="92"/>
                    <a:pt x="152" y="90"/>
                    <a:pt x="152" y="88"/>
                  </a:cubicBezTo>
                  <a:cubicBezTo>
                    <a:pt x="152" y="86"/>
                    <a:pt x="150" y="84"/>
                    <a:pt x="148" y="84"/>
                  </a:cubicBezTo>
                  <a:moveTo>
                    <a:pt x="60" y="136"/>
                  </a:moveTo>
                  <a:cubicBezTo>
                    <a:pt x="58" y="135"/>
                    <a:pt x="56" y="136"/>
                    <a:pt x="55" y="138"/>
                  </a:cubicBezTo>
                  <a:cubicBezTo>
                    <a:pt x="53" y="140"/>
                    <a:pt x="54" y="142"/>
                    <a:pt x="56" y="143"/>
                  </a:cubicBezTo>
                  <a:cubicBezTo>
                    <a:pt x="58" y="145"/>
                    <a:pt x="60" y="144"/>
                    <a:pt x="61" y="142"/>
                  </a:cubicBezTo>
                  <a:cubicBezTo>
                    <a:pt x="63" y="140"/>
                    <a:pt x="62" y="138"/>
                    <a:pt x="60" y="136"/>
                  </a:cubicBezTo>
                  <a:moveTo>
                    <a:pt x="34" y="115"/>
                  </a:moveTo>
                  <a:cubicBezTo>
                    <a:pt x="32" y="116"/>
                    <a:pt x="31" y="118"/>
                    <a:pt x="33" y="120"/>
                  </a:cubicBezTo>
                  <a:cubicBezTo>
                    <a:pt x="34" y="122"/>
                    <a:pt x="36" y="123"/>
                    <a:pt x="38" y="121"/>
                  </a:cubicBezTo>
                  <a:cubicBezTo>
                    <a:pt x="40" y="120"/>
                    <a:pt x="41" y="118"/>
                    <a:pt x="40" y="116"/>
                  </a:cubicBezTo>
                  <a:cubicBezTo>
                    <a:pt x="38" y="114"/>
                    <a:pt x="36" y="113"/>
                    <a:pt x="34" y="115"/>
                  </a:cubicBezTo>
                  <a:moveTo>
                    <a:pt x="56" y="33"/>
                  </a:moveTo>
                  <a:cubicBezTo>
                    <a:pt x="54" y="34"/>
                    <a:pt x="53" y="36"/>
                    <a:pt x="55" y="38"/>
                  </a:cubicBezTo>
                  <a:cubicBezTo>
                    <a:pt x="56" y="40"/>
                    <a:pt x="58" y="41"/>
                    <a:pt x="60" y="40"/>
                  </a:cubicBezTo>
                  <a:cubicBezTo>
                    <a:pt x="62" y="38"/>
                    <a:pt x="63" y="36"/>
                    <a:pt x="61" y="34"/>
                  </a:cubicBezTo>
                  <a:cubicBezTo>
                    <a:pt x="60" y="32"/>
                    <a:pt x="58" y="31"/>
                    <a:pt x="56" y="33"/>
                  </a:cubicBezTo>
                  <a:moveTo>
                    <a:pt x="28" y="84"/>
                  </a:moveTo>
                  <a:cubicBezTo>
                    <a:pt x="26" y="84"/>
                    <a:pt x="24" y="86"/>
                    <a:pt x="24" y="88"/>
                  </a:cubicBezTo>
                  <a:cubicBezTo>
                    <a:pt x="24" y="90"/>
                    <a:pt x="26" y="92"/>
                    <a:pt x="28" y="92"/>
                  </a:cubicBezTo>
                  <a:cubicBezTo>
                    <a:pt x="30" y="92"/>
                    <a:pt x="32" y="90"/>
                    <a:pt x="32" y="88"/>
                  </a:cubicBezTo>
                  <a:cubicBezTo>
                    <a:pt x="32" y="86"/>
                    <a:pt x="30" y="84"/>
                    <a:pt x="28" y="84"/>
                  </a:cubicBezTo>
                  <a:moveTo>
                    <a:pt x="116" y="40"/>
                  </a:moveTo>
                  <a:cubicBezTo>
                    <a:pt x="118" y="41"/>
                    <a:pt x="120" y="40"/>
                    <a:pt x="121" y="38"/>
                  </a:cubicBezTo>
                  <a:cubicBezTo>
                    <a:pt x="123" y="36"/>
                    <a:pt x="122" y="34"/>
                    <a:pt x="120" y="33"/>
                  </a:cubicBezTo>
                  <a:cubicBezTo>
                    <a:pt x="118" y="31"/>
                    <a:pt x="116" y="32"/>
                    <a:pt x="115" y="34"/>
                  </a:cubicBezTo>
                  <a:cubicBezTo>
                    <a:pt x="113" y="36"/>
                    <a:pt x="114" y="38"/>
                    <a:pt x="116" y="40"/>
                  </a:cubicBezTo>
                  <a:moveTo>
                    <a:pt x="38" y="55"/>
                  </a:moveTo>
                  <a:cubicBezTo>
                    <a:pt x="36" y="53"/>
                    <a:pt x="34" y="54"/>
                    <a:pt x="33" y="56"/>
                  </a:cubicBezTo>
                  <a:cubicBezTo>
                    <a:pt x="31" y="58"/>
                    <a:pt x="32" y="60"/>
                    <a:pt x="34" y="61"/>
                  </a:cubicBezTo>
                  <a:cubicBezTo>
                    <a:pt x="36" y="63"/>
                    <a:pt x="38" y="62"/>
                    <a:pt x="40" y="60"/>
                  </a:cubicBezTo>
                  <a:cubicBezTo>
                    <a:pt x="41" y="58"/>
                    <a:pt x="40" y="56"/>
                    <a:pt x="38" y="55"/>
                  </a:cubicBezTo>
                  <a:moveTo>
                    <a:pt x="142" y="115"/>
                  </a:moveTo>
                  <a:cubicBezTo>
                    <a:pt x="140" y="113"/>
                    <a:pt x="138" y="114"/>
                    <a:pt x="137" y="116"/>
                  </a:cubicBezTo>
                  <a:cubicBezTo>
                    <a:pt x="135" y="118"/>
                    <a:pt x="136" y="120"/>
                    <a:pt x="138" y="121"/>
                  </a:cubicBezTo>
                  <a:cubicBezTo>
                    <a:pt x="140" y="123"/>
                    <a:pt x="142" y="122"/>
                    <a:pt x="143" y="120"/>
                  </a:cubicBezTo>
                  <a:cubicBezTo>
                    <a:pt x="145" y="118"/>
                    <a:pt x="144" y="116"/>
                    <a:pt x="142" y="115"/>
                  </a:cubicBezTo>
                  <a:moveTo>
                    <a:pt x="88" y="144"/>
                  </a:moveTo>
                  <a:cubicBezTo>
                    <a:pt x="86" y="144"/>
                    <a:pt x="84" y="146"/>
                    <a:pt x="84" y="148"/>
                  </a:cubicBezTo>
                  <a:cubicBezTo>
                    <a:pt x="84" y="150"/>
                    <a:pt x="86" y="152"/>
                    <a:pt x="88" y="152"/>
                  </a:cubicBezTo>
                  <a:cubicBezTo>
                    <a:pt x="90" y="152"/>
                    <a:pt x="92" y="150"/>
                    <a:pt x="92" y="148"/>
                  </a:cubicBezTo>
                  <a:cubicBezTo>
                    <a:pt x="92" y="146"/>
                    <a:pt x="90" y="144"/>
                    <a:pt x="88" y="144"/>
                  </a:cubicBezTo>
                  <a:moveTo>
                    <a:pt x="138" y="55"/>
                  </a:moveTo>
                  <a:cubicBezTo>
                    <a:pt x="136" y="56"/>
                    <a:pt x="135" y="58"/>
                    <a:pt x="137" y="60"/>
                  </a:cubicBezTo>
                  <a:cubicBezTo>
                    <a:pt x="138" y="62"/>
                    <a:pt x="140" y="63"/>
                    <a:pt x="142" y="61"/>
                  </a:cubicBezTo>
                  <a:cubicBezTo>
                    <a:pt x="144" y="60"/>
                    <a:pt x="145" y="58"/>
                    <a:pt x="143" y="56"/>
                  </a:cubicBezTo>
                  <a:cubicBezTo>
                    <a:pt x="142" y="54"/>
                    <a:pt x="140" y="53"/>
                    <a:pt x="138" y="55"/>
                  </a:cubicBezTo>
                  <a:moveTo>
                    <a:pt x="124" y="84"/>
                  </a:moveTo>
                  <a:cubicBezTo>
                    <a:pt x="103" y="84"/>
                    <a:pt x="103" y="84"/>
                    <a:pt x="103" y="84"/>
                  </a:cubicBezTo>
                  <a:cubicBezTo>
                    <a:pt x="102" y="78"/>
                    <a:pt x="98" y="74"/>
                    <a:pt x="92" y="73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2" y="26"/>
                    <a:pt x="90" y="24"/>
                    <a:pt x="88" y="24"/>
                  </a:cubicBezTo>
                  <a:cubicBezTo>
                    <a:pt x="86" y="24"/>
                    <a:pt x="84" y="26"/>
                    <a:pt x="84" y="28"/>
                  </a:cubicBezTo>
                  <a:cubicBezTo>
                    <a:pt x="84" y="73"/>
                    <a:pt x="84" y="73"/>
                    <a:pt x="84" y="73"/>
                  </a:cubicBezTo>
                  <a:cubicBezTo>
                    <a:pt x="77" y="74"/>
                    <a:pt x="72" y="81"/>
                    <a:pt x="72" y="88"/>
                  </a:cubicBezTo>
                  <a:cubicBezTo>
                    <a:pt x="72" y="97"/>
                    <a:pt x="79" y="104"/>
                    <a:pt x="88" y="104"/>
                  </a:cubicBezTo>
                  <a:cubicBezTo>
                    <a:pt x="95" y="104"/>
                    <a:pt x="102" y="99"/>
                    <a:pt x="103" y="92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6" y="92"/>
                    <a:pt x="128" y="90"/>
                    <a:pt x="128" y="88"/>
                  </a:cubicBezTo>
                  <a:cubicBezTo>
                    <a:pt x="128" y="86"/>
                    <a:pt x="126" y="84"/>
                    <a:pt x="124" y="84"/>
                  </a:cubicBezTo>
                  <a:moveTo>
                    <a:pt x="88" y="96"/>
                  </a:moveTo>
                  <a:cubicBezTo>
                    <a:pt x="84" y="96"/>
                    <a:pt x="80" y="92"/>
                    <a:pt x="80" y="88"/>
                  </a:cubicBezTo>
                  <a:cubicBezTo>
                    <a:pt x="80" y="84"/>
                    <a:pt x="84" y="80"/>
                    <a:pt x="88" y="80"/>
                  </a:cubicBezTo>
                  <a:cubicBezTo>
                    <a:pt x="92" y="80"/>
                    <a:pt x="96" y="84"/>
                    <a:pt x="96" y="88"/>
                  </a:cubicBezTo>
                  <a:cubicBezTo>
                    <a:pt x="96" y="92"/>
                    <a:pt x="92" y="96"/>
                    <a:pt x="88" y="96"/>
                  </a:cubicBezTo>
                  <a:moveTo>
                    <a:pt x="116" y="136"/>
                  </a:moveTo>
                  <a:cubicBezTo>
                    <a:pt x="114" y="138"/>
                    <a:pt x="113" y="140"/>
                    <a:pt x="115" y="142"/>
                  </a:cubicBezTo>
                  <a:cubicBezTo>
                    <a:pt x="116" y="144"/>
                    <a:pt x="118" y="145"/>
                    <a:pt x="120" y="143"/>
                  </a:cubicBezTo>
                  <a:cubicBezTo>
                    <a:pt x="122" y="142"/>
                    <a:pt x="123" y="140"/>
                    <a:pt x="121" y="138"/>
                  </a:cubicBezTo>
                  <a:cubicBezTo>
                    <a:pt x="120" y="136"/>
                    <a:pt x="118" y="135"/>
                    <a:pt x="116" y="136"/>
                  </a:cubicBezTo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moveTo>
                    <a:pt x="88" y="168"/>
                  </a:move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32" y="8"/>
                    <a:pt x="168" y="44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/>
            <a:lstStyle>
              <a:defPPr>
                <a:defRPr lang="en-US"/>
              </a:defPPr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lvl="5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lvl="6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lvl="7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lvl="8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uk-UA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3" name="Freeform 58">
              <a:extLst>
                <a:ext uri="{FF2B5EF4-FFF2-40B4-BE49-F238E27FC236}">
                  <a16:creationId xmlns:a16="http://schemas.microsoft.com/office/drawing/2014/main" id="{7EC8CB74-143D-89B3-19FF-EEF5AA3CDD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5598" y="2803962"/>
              <a:ext cx="478155" cy="488315"/>
            </a:xfrm>
            <a:custGeom>
              <a:avLst/>
              <a:gdLst>
                <a:gd name="T0" fmla="*/ 112 w 176"/>
                <a:gd name="T1" fmla="*/ 120 h 176"/>
                <a:gd name="T2" fmla="*/ 120 w 176"/>
                <a:gd name="T3" fmla="*/ 104 h 176"/>
                <a:gd name="T4" fmla="*/ 64 w 176"/>
                <a:gd name="T5" fmla="*/ 96 h 176"/>
                <a:gd name="T6" fmla="*/ 56 w 176"/>
                <a:gd name="T7" fmla="*/ 112 h 176"/>
                <a:gd name="T8" fmla="*/ 64 w 176"/>
                <a:gd name="T9" fmla="*/ 104 h 176"/>
                <a:gd name="T10" fmla="*/ 112 w 176"/>
                <a:gd name="T11" fmla="*/ 112 h 176"/>
                <a:gd name="T12" fmla="*/ 64 w 176"/>
                <a:gd name="T13" fmla="*/ 104 h 176"/>
                <a:gd name="T14" fmla="*/ 152 w 176"/>
                <a:gd name="T15" fmla="*/ 48 h 176"/>
                <a:gd name="T16" fmla="*/ 144 w 176"/>
                <a:gd name="T17" fmla="*/ 8 h 176"/>
                <a:gd name="T18" fmla="*/ 104 w 176"/>
                <a:gd name="T19" fmla="*/ 0 h 176"/>
                <a:gd name="T20" fmla="*/ 24 w 176"/>
                <a:gd name="T21" fmla="*/ 8 h 176"/>
                <a:gd name="T22" fmla="*/ 8 w 176"/>
                <a:gd name="T23" fmla="*/ 48 h 176"/>
                <a:gd name="T24" fmla="*/ 0 w 176"/>
                <a:gd name="T25" fmla="*/ 72 h 176"/>
                <a:gd name="T26" fmla="*/ 16 w 176"/>
                <a:gd name="T27" fmla="*/ 80 h 176"/>
                <a:gd name="T28" fmla="*/ 24 w 176"/>
                <a:gd name="T29" fmla="*/ 176 h 176"/>
                <a:gd name="T30" fmla="*/ 160 w 176"/>
                <a:gd name="T31" fmla="*/ 168 h 176"/>
                <a:gd name="T32" fmla="*/ 168 w 176"/>
                <a:gd name="T33" fmla="*/ 80 h 176"/>
                <a:gd name="T34" fmla="*/ 176 w 176"/>
                <a:gd name="T35" fmla="*/ 56 h 176"/>
                <a:gd name="T36" fmla="*/ 144 w 176"/>
                <a:gd name="T37" fmla="*/ 16 h 176"/>
                <a:gd name="T38" fmla="*/ 128 w 176"/>
                <a:gd name="T39" fmla="*/ 48 h 176"/>
                <a:gd name="T40" fmla="*/ 120 w 176"/>
                <a:gd name="T41" fmla="*/ 16 h 176"/>
                <a:gd name="T42" fmla="*/ 104 w 176"/>
                <a:gd name="T43" fmla="*/ 12 h 176"/>
                <a:gd name="T44" fmla="*/ 104 w 176"/>
                <a:gd name="T45" fmla="*/ 24 h 176"/>
                <a:gd name="T46" fmla="*/ 32 w 176"/>
                <a:gd name="T47" fmla="*/ 8 h 176"/>
                <a:gd name="T48" fmla="*/ 96 w 176"/>
                <a:gd name="T49" fmla="*/ 28 h 176"/>
                <a:gd name="T50" fmla="*/ 120 w 176"/>
                <a:gd name="T51" fmla="*/ 32 h 176"/>
                <a:gd name="T52" fmla="*/ 32 w 176"/>
                <a:gd name="T53" fmla="*/ 48 h 176"/>
                <a:gd name="T54" fmla="*/ 152 w 176"/>
                <a:gd name="T55" fmla="*/ 168 h 176"/>
                <a:gd name="T56" fmla="*/ 24 w 176"/>
                <a:gd name="T57" fmla="*/ 80 h 176"/>
                <a:gd name="T58" fmla="*/ 152 w 176"/>
                <a:gd name="T59" fmla="*/ 168 h 176"/>
                <a:gd name="T60" fmla="*/ 8 w 176"/>
                <a:gd name="T61" fmla="*/ 72 h 176"/>
                <a:gd name="T62" fmla="*/ 168 w 176"/>
                <a:gd name="T63" fmla="*/ 5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6" h="176">
                  <a:moveTo>
                    <a:pt x="64" y="120"/>
                  </a:moveTo>
                  <a:cubicBezTo>
                    <a:pt x="112" y="120"/>
                    <a:pt x="112" y="120"/>
                    <a:pt x="112" y="120"/>
                  </a:cubicBezTo>
                  <a:cubicBezTo>
                    <a:pt x="116" y="120"/>
                    <a:pt x="120" y="116"/>
                    <a:pt x="120" y="112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0"/>
                    <a:pt x="116" y="96"/>
                    <a:pt x="112" y="96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0" y="96"/>
                    <a:pt x="56" y="100"/>
                    <a:pt x="56" y="104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6"/>
                    <a:pt x="60" y="120"/>
                    <a:pt x="64" y="120"/>
                  </a:cubicBezTo>
                  <a:moveTo>
                    <a:pt x="64" y="104"/>
                  </a:moveTo>
                  <a:cubicBezTo>
                    <a:pt x="112" y="104"/>
                    <a:pt x="112" y="104"/>
                    <a:pt x="112" y="104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64" y="112"/>
                    <a:pt x="64" y="112"/>
                    <a:pt x="64" y="112"/>
                  </a:cubicBezTo>
                  <a:lnTo>
                    <a:pt x="64" y="104"/>
                  </a:lnTo>
                  <a:close/>
                  <a:moveTo>
                    <a:pt x="168" y="48"/>
                  </a:moveTo>
                  <a:cubicBezTo>
                    <a:pt x="152" y="48"/>
                    <a:pt x="152" y="48"/>
                    <a:pt x="152" y="48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52" y="12"/>
                    <a:pt x="148" y="8"/>
                    <a:pt x="144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4" y="4"/>
                    <a:pt x="24" y="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4" y="48"/>
                    <a:pt x="0" y="52"/>
                    <a:pt x="0" y="5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4" y="80"/>
                    <a:pt x="8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72"/>
                    <a:pt x="20" y="176"/>
                    <a:pt x="24" y="176"/>
                  </a:cubicBezTo>
                  <a:cubicBezTo>
                    <a:pt x="152" y="176"/>
                    <a:pt x="152" y="176"/>
                    <a:pt x="152" y="176"/>
                  </a:cubicBezTo>
                  <a:cubicBezTo>
                    <a:pt x="156" y="176"/>
                    <a:pt x="160" y="172"/>
                    <a:pt x="160" y="168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8" y="80"/>
                    <a:pt x="168" y="80"/>
                    <a:pt x="168" y="80"/>
                  </a:cubicBezTo>
                  <a:cubicBezTo>
                    <a:pt x="172" y="80"/>
                    <a:pt x="176" y="76"/>
                    <a:pt x="176" y="72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176" y="52"/>
                    <a:pt x="172" y="48"/>
                    <a:pt x="168" y="48"/>
                  </a:cubicBezTo>
                  <a:moveTo>
                    <a:pt x="144" y="16"/>
                  </a:moveTo>
                  <a:cubicBezTo>
                    <a:pt x="144" y="48"/>
                    <a:pt x="144" y="48"/>
                    <a:pt x="144" y="4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0" y="16"/>
                    <a:pt x="120" y="16"/>
                    <a:pt x="120" y="16"/>
                  </a:cubicBezTo>
                  <a:lnTo>
                    <a:pt x="144" y="16"/>
                  </a:lnTo>
                  <a:close/>
                  <a:moveTo>
                    <a:pt x="104" y="12"/>
                  </a:moveTo>
                  <a:cubicBezTo>
                    <a:pt x="116" y="24"/>
                    <a:pt x="116" y="24"/>
                    <a:pt x="116" y="24"/>
                  </a:cubicBezTo>
                  <a:cubicBezTo>
                    <a:pt x="104" y="24"/>
                    <a:pt x="104" y="24"/>
                    <a:pt x="104" y="24"/>
                  </a:cubicBezTo>
                  <a:lnTo>
                    <a:pt x="104" y="12"/>
                  </a:lnTo>
                  <a:close/>
                  <a:moveTo>
                    <a:pt x="32" y="8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30"/>
                    <a:pt x="98" y="32"/>
                    <a:pt x="100" y="3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8"/>
                  </a:lnTo>
                  <a:close/>
                  <a:moveTo>
                    <a:pt x="152" y="168"/>
                  </a:moveTo>
                  <a:cubicBezTo>
                    <a:pt x="24" y="168"/>
                    <a:pt x="24" y="168"/>
                    <a:pt x="24" y="168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152" y="80"/>
                    <a:pt x="152" y="80"/>
                    <a:pt x="152" y="80"/>
                  </a:cubicBezTo>
                  <a:lnTo>
                    <a:pt x="152" y="168"/>
                  </a:lnTo>
                  <a:close/>
                  <a:moveTo>
                    <a:pt x="168" y="72"/>
                  </a:moveTo>
                  <a:cubicBezTo>
                    <a:pt x="8" y="72"/>
                    <a:pt x="8" y="72"/>
                    <a:pt x="8" y="72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/>
            <a:lstStyle>
              <a:defPPr>
                <a:defRPr lang="en-US"/>
              </a:defPPr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lvl="5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lvl="6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lvl="7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lvl="8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uk-UA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4" name="Freeform 121">
              <a:extLst>
                <a:ext uri="{FF2B5EF4-FFF2-40B4-BE49-F238E27FC236}">
                  <a16:creationId xmlns:a16="http://schemas.microsoft.com/office/drawing/2014/main" id="{377654A8-4DD4-EE88-E71B-40C33A9506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6128" y="2925882"/>
              <a:ext cx="401320" cy="498475"/>
            </a:xfrm>
            <a:custGeom>
              <a:avLst/>
              <a:gdLst>
                <a:gd name="T0" fmla="*/ 144 w 144"/>
                <a:gd name="T1" fmla="*/ 124 h 176"/>
                <a:gd name="T2" fmla="*/ 112 w 144"/>
                <a:gd name="T3" fmla="*/ 56 h 176"/>
                <a:gd name="T4" fmla="*/ 88 w 144"/>
                <a:gd name="T5" fmla="*/ 19 h 176"/>
                <a:gd name="T6" fmla="*/ 88 w 144"/>
                <a:gd name="T7" fmla="*/ 16 h 176"/>
                <a:gd name="T8" fmla="*/ 72 w 144"/>
                <a:gd name="T9" fmla="*/ 0 h 176"/>
                <a:gd name="T10" fmla="*/ 56 w 144"/>
                <a:gd name="T11" fmla="*/ 16 h 176"/>
                <a:gd name="T12" fmla="*/ 56 w 144"/>
                <a:gd name="T13" fmla="*/ 19 h 176"/>
                <a:gd name="T14" fmla="*/ 32 w 144"/>
                <a:gd name="T15" fmla="*/ 56 h 176"/>
                <a:gd name="T16" fmla="*/ 0 w 144"/>
                <a:gd name="T17" fmla="*/ 124 h 176"/>
                <a:gd name="T18" fmla="*/ 48 w 144"/>
                <a:gd name="T19" fmla="*/ 150 h 176"/>
                <a:gd name="T20" fmla="*/ 48 w 144"/>
                <a:gd name="T21" fmla="*/ 152 h 176"/>
                <a:gd name="T22" fmla="*/ 72 w 144"/>
                <a:gd name="T23" fmla="*/ 176 h 176"/>
                <a:gd name="T24" fmla="*/ 96 w 144"/>
                <a:gd name="T25" fmla="*/ 152 h 176"/>
                <a:gd name="T26" fmla="*/ 96 w 144"/>
                <a:gd name="T27" fmla="*/ 150 h 176"/>
                <a:gd name="T28" fmla="*/ 144 w 144"/>
                <a:gd name="T29" fmla="*/ 124 h 176"/>
                <a:gd name="T30" fmla="*/ 72 w 144"/>
                <a:gd name="T31" fmla="*/ 8 h 176"/>
                <a:gd name="T32" fmla="*/ 80 w 144"/>
                <a:gd name="T33" fmla="*/ 16 h 176"/>
                <a:gd name="T34" fmla="*/ 72 w 144"/>
                <a:gd name="T35" fmla="*/ 24 h 176"/>
                <a:gd name="T36" fmla="*/ 64 w 144"/>
                <a:gd name="T37" fmla="*/ 16 h 176"/>
                <a:gd name="T38" fmla="*/ 72 w 144"/>
                <a:gd name="T39" fmla="*/ 8 h 176"/>
                <a:gd name="T40" fmla="*/ 20 w 144"/>
                <a:gd name="T41" fmla="*/ 102 h 176"/>
                <a:gd name="T42" fmla="*/ 40 w 144"/>
                <a:gd name="T43" fmla="*/ 56 h 176"/>
                <a:gd name="T44" fmla="*/ 60 w 144"/>
                <a:gd name="T45" fmla="*/ 26 h 176"/>
                <a:gd name="T46" fmla="*/ 72 w 144"/>
                <a:gd name="T47" fmla="*/ 32 h 176"/>
                <a:gd name="T48" fmla="*/ 84 w 144"/>
                <a:gd name="T49" fmla="*/ 26 h 176"/>
                <a:gd name="T50" fmla="*/ 104 w 144"/>
                <a:gd name="T51" fmla="*/ 56 h 176"/>
                <a:gd name="T52" fmla="*/ 124 w 144"/>
                <a:gd name="T53" fmla="*/ 102 h 176"/>
                <a:gd name="T54" fmla="*/ 129 w 144"/>
                <a:gd name="T55" fmla="*/ 107 h 176"/>
                <a:gd name="T56" fmla="*/ 72 w 144"/>
                <a:gd name="T57" fmla="*/ 120 h 176"/>
                <a:gd name="T58" fmla="*/ 15 w 144"/>
                <a:gd name="T59" fmla="*/ 107 h 176"/>
                <a:gd name="T60" fmla="*/ 20 w 144"/>
                <a:gd name="T61" fmla="*/ 102 h 176"/>
                <a:gd name="T62" fmla="*/ 72 w 144"/>
                <a:gd name="T63" fmla="*/ 168 h 176"/>
                <a:gd name="T64" fmla="*/ 56 w 144"/>
                <a:gd name="T65" fmla="*/ 152 h 176"/>
                <a:gd name="T66" fmla="*/ 56 w 144"/>
                <a:gd name="T67" fmla="*/ 151 h 176"/>
                <a:gd name="T68" fmla="*/ 72 w 144"/>
                <a:gd name="T69" fmla="*/ 152 h 176"/>
                <a:gd name="T70" fmla="*/ 88 w 144"/>
                <a:gd name="T71" fmla="*/ 151 h 176"/>
                <a:gd name="T72" fmla="*/ 88 w 144"/>
                <a:gd name="T73" fmla="*/ 152 h 176"/>
                <a:gd name="T74" fmla="*/ 72 w 144"/>
                <a:gd name="T75" fmla="*/ 168 h 176"/>
                <a:gd name="T76" fmla="*/ 72 w 144"/>
                <a:gd name="T77" fmla="*/ 144 h 176"/>
                <a:gd name="T78" fmla="*/ 8 w 144"/>
                <a:gd name="T79" fmla="*/ 124 h 176"/>
                <a:gd name="T80" fmla="*/ 11 w 144"/>
                <a:gd name="T81" fmla="*/ 113 h 176"/>
                <a:gd name="T82" fmla="*/ 72 w 144"/>
                <a:gd name="T83" fmla="*/ 128 h 176"/>
                <a:gd name="T84" fmla="*/ 133 w 144"/>
                <a:gd name="T85" fmla="*/ 113 h 176"/>
                <a:gd name="T86" fmla="*/ 136 w 144"/>
                <a:gd name="T87" fmla="*/ 124 h 176"/>
                <a:gd name="T88" fmla="*/ 72 w 144"/>
                <a:gd name="T89" fmla="*/ 14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" h="176">
                  <a:moveTo>
                    <a:pt x="144" y="124"/>
                  </a:moveTo>
                  <a:cubicBezTo>
                    <a:pt x="144" y="96"/>
                    <a:pt x="112" y="96"/>
                    <a:pt x="112" y="56"/>
                  </a:cubicBezTo>
                  <a:cubicBezTo>
                    <a:pt x="112" y="39"/>
                    <a:pt x="102" y="25"/>
                    <a:pt x="88" y="19"/>
                  </a:cubicBezTo>
                  <a:cubicBezTo>
                    <a:pt x="88" y="18"/>
                    <a:pt x="88" y="17"/>
                    <a:pt x="88" y="16"/>
                  </a:cubicBezTo>
                  <a:cubicBezTo>
                    <a:pt x="88" y="7"/>
                    <a:pt x="81" y="0"/>
                    <a:pt x="72" y="0"/>
                  </a:cubicBezTo>
                  <a:cubicBezTo>
                    <a:pt x="63" y="0"/>
                    <a:pt x="56" y="7"/>
                    <a:pt x="56" y="16"/>
                  </a:cubicBezTo>
                  <a:cubicBezTo>
                    <a:pt x="56" y="17"/>
                    <a:pt x="56" y="18"/>
                    <a:pt x="56" y="19"/>
                  </a:cubicBezTo>
                  <a:cubicBezTo>
                    <a:pt x="42" y="25"/>
                    <a:pt x="32" y="39"/>
                    <a:pt x="32" y="56"/>
                  </a:cubicBezTo>
                  <a:cubicBezTo>
                    <a:pt x="32" y="96"/>
                    <a:pt x="0" y="96"/>
                    <a:pt x="0" y="124"/>
                  </a:cubicBezTo>
                  <a:cubicBezTo>
                    <a:pt x="0" y="136"/>
                    <a:pt x="20" y="147"/>
                    <a:pt x="48" y="150"/>
                  </a:cubicBezTo>
                  <a:cubicBezTo>
                    <a:pt x="48" y="151"/>
                    <a:pt x="48" y="151"/>
                    <a:pt x="48" y="152"/>
                  </a:cubicBezTo>
                  <a:cubicBezTo>
                    <a:pt x="48" y="165"/>
                    <a:pt x="59" y="176"/>
                    <a:pt x="72" y="176"/>
                  </a:cubicBezTo>
                  <a:cubicBezTo>
                    <a:pt x="85" y="176"/>
                    <a:pt x="96" y="165"/>
                    <a:pt x="96" y="152"/>
                  </a:cubicBezTo>
                  <a:cubicBezTo>
                    <a:pt x="96" y="151"/>
                    <a:pt x="96" y="151"/>
                    <a:pt x="96" y="150"/>
                  </a:cubicBezTo>
                  <a:cubicBezTo>
                    <a:pt x="124" y="147"/>
                    <a:pt x="144" y="136"/>
                    <a:pt x="144" y="124"/>
                  </a:cubicBezTo>
                  <a:moveTo>
                    <a:pt x="72" y="8"/>
                  </a:moveTo>
                  <a:cubicBezTo>
                    <a:pt x="76" y="8"/>
                    <a:pt x="80" y="12"/>
                    <a:pt x="80" y="16"/>
                  </a:cubicBezTo>
                  <a:cubicBezTo>
                    <a:pt x="80" y="20"/>
                    <a:pt x="76" y="24"/>
                    <a:pt x="72" y="24"/>
                  </a:cubicBezTo>
                  <a:cubicBezTo>
                    <a:pt x="68" y="24"/>
                    <a:pt x="64" y="20"/>
                    <a:pt x="64" y="16"/>
                  </a:cubicBezTo>
                  <a:cubicBezTo>
                    <a:pt x="64" y="12"/>
                    <a:pt x="68" y="8"/>
                    <a:pt x="72" y="8"/>
                  </a:cubicBezTo>
                  <a:moveTo>
                    <a:pt x="20" y="102"/>
                  </a:moveTo>
                  <a:cubicBezTo>
                    <a:pt x="29" y="93"/>
                    <a:pt x="40" y="81"/>
                    <a:pt x="40" y="56"/>
                  </a:cubicBezTo>
                  <a:cubicBezTo>
                    <a:pt x="40" y="43"/>
                    <a:pt x="48" y="31"/>
                    <a:pt x="60" y="26"/>
                  </a:cubicBezTo>
                  <a:cubicBezTo>
                    <a:pt x="63" y="30"/>
                    <a:pt x="67" y="32"/>
                    <a:pt x="72" y="32"/>
                  </a:cubicBezTo>
                  <a:cubicBezTo>
                    <a:pt x="77" y="32"/>
                    <a:pt x="81" y="30"/>
                    <a:pt x="84" y="26"/>
                  </a:cubicBezTo>
                  <a:cubicBezTo>
                    <a:pt x="96" y="31"/>
                    <a:pt x="104" y="43"/>
                    <a:pt x="104" y="56"/>
                  </a:cubicBezTo>
                  <a:cubicBezTo>
                    <a:pt x="104" y="81"/>
                    <a:pt x="115" y="93"/>
                    <a:pt x="124" y="102"/>
                  </a:cubicBezTo>
                  <a:cubicBezTo>
                    <a:pt x="126" y="104"/>
                    <a:pt x="128" y="106"/>
                    <a:pt x="129" y="107"/>
                  </a:cubicBezTo>
                  <a:cubicBezTo>
                    <a:pt x="121" y="115"/>
                    <a:pt x="99" y="120"/>
                    <a:pt x="72" y="120"/>
                  </a:cubicBezTo>
                  <a:cubicBezTo>
                    <a:pt x="45" y="120"/>
                    <a:pt x="23" y="115"/>
                    <a:pt x="15" y="107"/>
                  </a:cubicBezTo>
                  <a:cubicBezTo>
                    <a:pt x="16" y="106"/>
                    <a:pt x="18" y="104"/>
                    <a:pt x="20" y="102"/>
                  </a:cubicBezTo>
                  <a:moveTo>
                    <a:pt x="72" y="168"/>
                  </a:moveTo>
                  <a:cubicBezTo>
                    <a:pt x="63" y="168"/>
                    <a:pt x="56" y="161"/>
                    <a:pt x="56" y="152"/>
                  </a:cubicBezTo>
                  <a:cubicBezTo>
                    <a:pt x="56" y="152"/>
                    <a:pt x="56" y="152"/>
                    <a:pt x="56" y="151"/>
                  </a:cubicBezTo>
                  <a:cubicBezTo>
                    <a:pt x="61" y="152"/>
                    <a:pt x="67" y="152"/>
                    <a:pt x="72" y="152"/>
                  </a:cubicBezTo>
                  <a:cubicBezTo>
                    <a:pt x="77" y="152"/>
                    <a:pt x="83" y="152"/>
                    <a:pt x="88" y="151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8" y="161"/>
                    <a:pt x="81" y="168"/>
                    <a:pt x="72" y="168"/>
                  </a:cubicBezTo>
                  <a:moveTo>
                    <a:pt x="72" y="144"/>
                  </a:moveTo>
                  <a:cubicBezTo>
                    <a:pt x="31" y="144"/>
                    <a:pt x="8" y="131"/>
                    <a:pt x="8" y="124"/>
                  </a:cubicBezTo>
                  <a:cubicBezTo>
                    <a:pt x="8" y="120"/>
                    <a:pt x="9" y="116"/>
                    <a:pt x="11" y="113"/>
                  </a:cubicBezTo>
                  <a:cubicBezTo>
                    <a:pt x="22" y="122"/>
                    <a:pt x="45" y="128"/>
                    <a:pt x="72" y="128"/>
                  </a:cubicBezTo>
                  <a:cubicBezTo>
                    <a:pt x="99" y="128"/>
                    <a:pt x="122" y="122"/>
                    <a:pt x="133" y="113"/>
                  </a:cubicBezTo>
                  <a:cubicBezTo>
                    <a:pt x="135" y="116"/>
                    <a:pt x="136" y="120"/>
                    <a:pt x="136" y="124"/>
                  </a:cubicBezTo>
                  <a:cubicBezTo>
                    <a:pt x="136" y="131"/>
                    <a:pt x="113" y="144"/>
                    <a:pt x="72" y="14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/>
            <a:lstStyle>
              <a:defPPr>
                <a:defRPr lang="en-US"/>
              </a:defPPr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lvl="5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lvl="6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lvl="7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lvl="8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uk-UA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5" name="Freeform 171">
              <a:extLst>
                <a:ext uri="{FF2B5EF4-FFF2-40B4-BE49-F238E27FC236}">
                  <a16:creationId xmlns:a16="http://schemas.microsoft.com/office/drawing/2014/main" id="{FD553778-4A98-9BA0-5ED1-6DB9762921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9238" y="4330502"/>
              <a:ext cx="409575" cy="400685"/>
            </a:xfrm>
            <a:custGeom>
              <a:avLst/>
              <a:gdLst>
                <a:gd name="T0" fmla="*/ 84 w 176"/>
                <a:gd name="T1" fmla="*/ 133 h 177"/>
                <a:gd name="T2" fmla="*/ 92 w 176"/>
                <a:gd name="T3" fmla="*/ 141 h 177"/>
                <a:gd name="T4" fmla="*/ 92 w 176"/>
                <a:gd name="T5" fmla="*/ 133 h 177"/>
                <a:gd name="T6" fmla="*/ 68 w 176"/>
                <a:gd name="T7" fmla="*/ 101 h 177"/>
                <a:gd name="T8" fmla="*/ 76 w 176"/>
                <a:gd name="T9" fmla="*/ 101 h 177"/>
                <a:gd name="T10" fmla="*/ 84 w 176"/>
                <a:gd name="T11" fmla="*/ 125 h 177"/>
                <a:gd name="T12" fmla="*/ 76 w 176"/>
                <a:gd name="T13" fmla="*/ 117 h 177"/>
                <a:gd name="T14" fmla="*/ 76 w 176"/>
                <a:gd name="T15" fmla="*/ 125 h 177"/>
                <a:gd name="T16" fmla="*/ 52 w 176"/>
                <a:gd name="T17" fmla="*/ 101 h 177"/>
                <a:gd name="T18" fmla="*/ 60 w 176"/>
                <a:gd name="T19" fmla="*/ 101 h 177"/>
                <a:gd name="T20" fmla="*/ 52 w 176"/>
                <a:gd name="T21" fmla="*/ 125 h 177"/>
                <a:gd name="T22" fmla="*/ 60 w 176"/>
                <a:gd name="T23" fmla="*/ 141 h 177"/>
                <a:gd name="T24" fmla="*/ 60 w 176"/>
                <a:gd name="T25" fmla="*/ 133 h 177"/>
                <a:gd name="T26" fmla="*/ 36 w 176"/>
                <a:gd name="T27" fmla="*/ 101 h 177"/>
                <a:gd name="T28" fmla="*/ 44 w 176"/>
                <a:gd name="T29" fmla="*/ 101 h 177"/>
                <a:gd name="T30" fmla="*/ 84 w 176"/>
                <a:gd name="T31" fmla="*/ 109 h 177"/>
                <a:gd name="T32" fmla="*/ 140 w 176"/>
                <a:gd name="T33" fmla="*/ 101 h 177"/>
                <a:gd name="T34" fmla="*/ 140 w 176"/>
                <a:gd name="T35" fmla="*/ 109 h 177"/>
                <a:gd name="T36" fmla="*/ 116 w 176"/>
                <a:gd name="T37" fmla="*/ 101 h 177"/>
                <a:gd name="T38" fmla="*/ 124 w 176"/>
                <a:gd name="T39" fmla="*/ 101 h 177"/>
                <a:gd name="T40" fmla="*/ 132 w 176"/>
                <a:gd name="T41" fmla="*/ 125 h 177"/>
                <a:gd name="T42" fmla="*/ 124 w 176"/>
                <a:gd name="T43" fmla="*/ 117 h 177"/>
                <a:gd name="T44" fmla="*/ 124 w 176"/>
                <a:gd name="T45" fmla="*/ 125 h 177"/>
                <a:gd name="T46" fmla="*/ 100 w 176"/>
                <a:gd name="T47" fmla="*/ 117 h 177"/>
                <a:gd name="T48" fmla="*/ 108 w 176"/>
                <a:gd name="T49" fmla="*/ 117 h 177"/>
                <a:gd name="T50" fmla="*/ 100 w 176"/>
                <a:gd name="T51" fmla="*/ 109 h 177"/>
                <a:gd name="T52" fmla="*/ 148 w 176"/>
                <a:gd name="T53" fmla="*/ 109 h 177"/>
                <a:gd name="T54" fmla="*/ 148 w 176"/>
                <a:gd name="T55" fmla="*/ 101 h 177"/>
                <a:gd name="T56" fmla="*/ 124 w 176"/>
                <a:gd name="T57" fmla="*/ 133 h 177"/>
                <a:gd name="T58" fmla="*/ 132 w 176"/>
                <a:gd name="T59" fmla="*/ 133 h 177"/>
                <a:gd name="T60" fmla="*/ 156 w 176"/>
                <a:gd name="T61" fmla="*/ 149 h 177"/>
                <a:gd name="T62" fmla="*/ 132 w 176"/>
                <a:gd name="T63" fmla="*/ 157 h 177"/>
                <a:gd name="T64" fmla="*/ 132 w 176"/>
                <a:gd name="T65" fmla="*/ 149 h 177"/>
                <a:gd name="T66" fmla="*/ 124 w 176"/>
                <a:gd name="T67" fmla="*/ 157 h 177"/>
                <a:gd name="T68" fmla="*/ 116 w 176"/>
                <a:gd name="T69" fmla="*/ 157 h 177"/>
                <a:gd name="T70" fmla="*/ 156 w 176"/>
                <a:gd name="T71" fmla="*/ 133 h 177"/>
                <a:gd name="T72" fmla="*/ 160 w 176"/>
                <a:gd name="T73" fmla="*/ 81 h 177"/>
                <a:gd name="T74" fmla="*/ 106 w 176"/>
                <a:gd name="T75" fmla="*/ 57 h 177"/>
                <a:gd name="T76" fmla="*/ 129 w 176"/>
                <a:gd name="T77" fmla="*/ 1 h 177"/>
                <a:gd name="T78" fmla="*/ 81 w 176"/>
                <a:gd name="T79" fmla="*/ 70 h 177"/>
                <a:gd name="T80" fmla="*/ 0 w 176"/>
                <a:gd name="T81" fmla="*/ 97 h 177"/>
                <a:gd name="T82" fmla="*/ 160 w 176"/>
                <a:gd name="T83" fmla="*/ 177 h 177"/>
                <a:gd name="T84" fmla="*/ 160 w 176"/>
                <a:gd name="T85" fmla="*/ 81 h 177"/>
                <a:gd name="T86" fmla="*/ 16 w 176"/>
                <a:gd name="T87" fmla="*/ 169 h 177"/>
                <a:gd name="T88" fmla="*/ 16 w 176"/>
                <a:gd name="T89" fmla="*/ 89 h 177"/>
                <a:gd name="T90" fmla="*/ 168 w 176"/>
                <a:gd name="T91" fmla="*/ 161 h 177"/>
                <a:gd name="T92" fmla="*/ 108 w 176"/>
                <a:gd name="T93" fmla="*/ 141 h 177"/>
                <a:gd name="T94" fmla="*/ 44 w 176"/>
                <a:gd name="T95" fmla="*/ 117 h 177"/>
                <a:gd name="T96" fmla="*/ 44 w 176"/>
                <a:gd name="T97" fmla="*/ 125 h 177"/>
                <a:gd name="T98" fmla="*/ 156 w 176"/>
                <a:gd name="T99" fmla="*/ 125 h 177"/>
                <a:gd name="T100" fmla="*/ 148 w 176"/>
                <a:gd name="T101" fmla="*/ 125 h 177"/>
                <a:gd name="T102" fmla="*/ 108 w 176"/>
                <a:gd name="T103" fmla="*/ 149 h 177"/>
                <a:gd name="T104" fmla="*/ 28 w 176"/>
                <a:gd name="T105" fmla="*/ 117 h 177"/>
                <a:gd name="T106" fmla="*/ 28 w 176"/>
                <a:gd name="T107" fmla="*/ 125 h 177"/>
                <a:gd name="T108" fmla="*/ 20 w 176"/>
                <a:gd name="T109" fmla="*/ 101 h 177"/>
                <a:gd name="T110" fmla="*/ 28 w 176"/>
                <a:gd name="T111" fmla="*/ 101 h 177"/>
                <a:gd name="T112" fmla="*/ 20 w 176"/>
                <a:gd name="T113" fmla="*/ 141 h 177"/>
                <a:gd name="T114" fmla="*/ 20 w 176"/>
                <a:gd name="T115" fmla="*/ 157 h 177"/>
                <a:gd name="T116" fmla="*/ 20 w 176"/>
                <a:gd name="T117" fmla="*/ 149 h 177"/>
                <a:gd name="T118" fmla="*/ 44 w 176"/>
                <a:gd name="T119" fmla="*/ 133 h 177"/>
                <a:gd name="T120" fmla="*/ 52 w 176"/>
                <a:gd name="T121" fmla="*/ 133 h 177"/>
                <a:gd name="T122" fmla="*/ 44 w 176"/>
                <a:gd name="T123" fmla="*/ 14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6" h="177">
                  <a:moveTo>
                    <a:pt x="76" y="141"/>
                  </a:moveTo>
                  <a:cubicBezTo>
                    <a:pt x="84" y="141"/>
                    <a:pt x="84" y="141"/>
                    <a:pt x="84" y="141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76" y="133"/>
                    <a:pt x="76" y="133"/>
                    <a:pt x="76" y="133"/>
                  </a:cubicBezTo>
                  <a:lnTo>
                    <a:pt x="76" y="141"/>
                  </a:lnTo>
                  <a:close/>
                  <a:moveTo>
                    <a:pt x="92" y="141"/>
                  </a:moveTo>
                  <a:cubicBezTo>
                    <a:pt x="100" y="141"/>
                    <a:pt x="100" y="141"/>
                    <a:pt x="100" y="141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2" y="133"/>
                    <a:pt x="92" y="133"/>
                    <a:pt x="92" y="133"/>
                  </a:cubicBezTo>
                  <a:lnTo>
                    <a:pt x="92" y="141"/>
                  </a:lnTo>
                  <a:close/>
                  <a:moveTo>
                    <a:pt x="76" y="101"/>
                  </a:moveTo>
                  <a:cubicBezTo>
                    <a:pt x="68" y="101"/>
                    <a:pt x="68" y="101"/>
                    <a:pt x="68" y="101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76" y="109"/>
                    <a:pt x="76" y="109"/>
                    <a:pt x="76" y="109"/>
                  </a:cubicBezTo>
                  <a:lnTo>
                    <a:pt x="76" y="101"/>
                  </a:lnTo>
                  <a:close/>
                  <a:moveTo>
                    <a:pt x="92" y="117"/>
                  </a:moveTo>
                  <a:cubicBezTo>
                    <a:pt x="84" y="117"/>
                    <a:pt x="84" y="117"/>
                    <a:pt x="84" y="117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92" y="125"/>
                    <a:pt x="92" y="125"/>
                    <a:pt x="92" y="125"/>
                  </a:cubicBezTo>
                  <a:lnTo>
                    <a:pt x="92" y="117"/>
                  </a:lnTo>
                  <a:close/>
                  <a:moveTo>
                    <a:pt x="76" y="117"/>
                  </a:moveTo>
                  <a:cubicBezTo>
                    <a:pt x="68" y="117"/>
                    <a:pt x="68" y="117"/>
                    <a:pt x="68" y="117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76" y="125"/>
                    <a:pt x="76" y="125"/>
                    <a:pt x="76" y="125"/>
                  </a:cubicBezTo>
                  <a:lnTo>
                    <a:pt x="76" y="117"/>
                  </a:lnTo>
                  <a:close/>
                  <a:moveTo>
                    <a:pt x="60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60" y="109"/>
                    <a:pt x="60" y="109"/>
                    <a:pt x="60" y="109"/>
                  </a:cubicBezTo>
                  <a:lnTo>
                    <a:pt x="60" y="101"/>
                  </a:lnTo>
                  <a:close/>
                  <a:moveTo>
                    <a:pt x="60" y="117"/>
                  </a:moveTo>
                  <a:cubicBezTo>
                    <a:pt x="52" y="117"/>
                    <a:pt x="52" y="117"/>
                    <a:pt x="52" y="117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60" y="125"/>
                    <a:pt x="60" y="125"/>
                    <a:pt x="60" y="125"/>
                  </a:cubicBezTo>
                  <a:lnTo>
                    <a:pt x="60" y="117"/>
                  </a:lnTo>
                  <a:close/>
                  <a:moveTo>
                    <a:pt x="60" y="141"/>
                  </a:moveTo>
                  <a:cubicBezTo>
                    <a:pt x="68" y="141"/>
                    <a:pt x="68" y="141"/>
                    <a:pt x="68" y="141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0" y="133"/>
                    <a:pt x="60" y="133"/>
                    <a:pt x="60" y="133"/>
                  </a:cubicBezTo>
                  <a:lnTo>
                    <a:pt x="60" y="141"/>
                  </a:lnTo>
                  <a:close/>
                  <a:moveTo>
                    <a:pt x="44" y="101"/>
                  </a:moveTo>
                  <a:cubicBezTo>
                    <a:pt x="36" y="101"/>
                    <a:pt x="36" y="101"/>
                    <a:pt x="36" y="101"/>
                  </a:cubicBezTo>
                  <a:cubicBezTo>
                    <a:pt x="36" y="109"/>
                    <a:pt x="36" y="109"/>
                    <a:pt x="36" y="109"/>
                  </a:cubicBezTo>
                  <a:cubicBezTo>
                    <a:pt x="44" y="109"/>
                    <a:pt x="44" y="109"/>
                    <a:pt x="44" y="109"/>
                  </a:cubicBezTo>
                  <a:lnTo>
                    <a:pt x="44" y="101"/>
                  </a:lnTo>
                  <a:close/>
                  <a:moveTo>
                    <a:pt x="92" y="101"/>
                  </a:moveTo>
                  <a:cubicBezTo>
                    <a:pt x="84" y="101"/>
                    <a:pt x="84" y="101"/>
                    <a:pt x="84" y="101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92" y="109"/>
                    <a:pt x="92" y="109"/>
                    <a:pt x="92" y="109"/>
                  </a:cubicBezTo>
                  <a:lnTo>
                    <a:pt x="92" y="101"/>
                  </a:lnTo>
                  <a:close/>
                  <a:moveTo>
                    <a:pt x="140" y="101"/>
                  </a:moveTo>
                  <a:cubicBezTo>
                    <a:pt x="132" y="101"/>
                    <a:pt x="132" y="101"/>
                    <a:pt x="132" y="101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40" y="109"/>
                    <a:pt x="140" y="109"/>
                    <a:pt x="140" y="109"/>
                  </a:cubicBezTo>
                  <a:lnTo>
                    <a:pt x="140" y="101"/>
                  </a:lnTo>
                  <a:close/>
                  <a:moveTo>
                    <a:pt x="124" y="101"/>
                  </a:moveTo>
                  <a:cubicBezTo>
                    <a:pt x="116" y="101"/>
                    <a:pt x="116" y="101"/>
                    <a:pt x="116" y="101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24" y="109"/>
                    <a:pt x="124" y="109"/>
                    <a:pt x="124" y="109"/>
                  </a:cubicBezTo>
                  <a:lnTo>
                    <a:pt x="124" y="101"/>
                  </a:lnTo>
                  <a:close/>
                  <a:moveTo>
                    <a:pt x="140" y="117"/>
                  </a:moveTo>
                  <a:cubicBezTo>
                    <a:pt x="132" y="117"/>
                    <a:pt x="132" y="117"/>
                    <a:pt x="132" y="117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40" y="125"/>
                    <a:pt x="140" y="125"/>
                    <a:pt x="140" y="125"/>
                  </a:cubicBezTo>
                  <a:lnTo>
                    <a:pt x="140" y="117"/>
                  </a:lnTo>
                  <a:close/>
                  <a:moveTo>
                    <a:pt x="124" y="117"/>
                  </a:moveTo>
                  <a:cubicBezTo>
                    <a:pt x="116" y="117"/>
                    <a:pt x="116" y="117"/>
                    <a:pt x="116" y="117"/>
                  </a:cubicBezTo>
                  <a:cubicBezTo>
                    <a:pt x="116" y="125"/>
                    <a:pt x="116" y="125"/>
                    <a:pt x="116" y="125"/>
                  </a:cubicBezTo>
                  <a:cubicBezTo>
                    <a:pt x="124" y="125"/>
                    <a:pt x="124" y="125"/>
                    <a:pt x="124" y="125"/>
                  </a:cubicBezTo>
                  <a:lnTo>
                    <a:pt x="124" y="117"/>
                  </a:lnTo>
                  <a:close/>
                  <a:moveTo>
                    <a:pt x="108" y="117"/>
                  </a:moveTo>
                  <a:cubicBezTo>
                    <a:pt x="100" y="117"/>
                    <a:pt x="100" y="117"/>
                    <a:pt x="100" y="117"/>
                  </a:cubicBezTo>
                  <a:cubicBezTo>
                    <a:pt x="100" y="125"/>
                    <a:pt x="100" y="125"/>
                    <a:pt x="100" y="125"/>
                  </a:cubicBezTo>
                  <a:cubicBezTo>
                    <a:pt x="108" y="125"/>
                    <a:pt x="108" y="125"/>
                    <a:pt x="108" y="125"/>
                  </a:cubicBezTo>
                  <a:lnTo>
                    <a:pt x="108" y="117"/>
                  </a:lnTo>
                  <a:close/>
                  <a:moveTo>
                    <a:pt x="108" y="101"/>
                  </a:moveTo>
                  <a:cubicBezTo>
                    <a:pt x="100" y="101"/>
                    <a:pt x="100" y="101"/>
                    <a:pt x="100" y="101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108" y="109"/>
                    <a:pt x="108" y="109"/>
                    <a:pt x="108" y="109"/>
                  </a:cubicBezTo>
                  <a:lnTo>
                    <a:pt x="108" y="101"/>
                  </a:lnTo>
                  <a:close/>
                  <a:moveTo>
                    <a:pt x="148" y="109"/>
                  </a:moveTo>
                  <a:cubicBezTo>
                    <a:pt x="156" y="109"/>
                    <a:pt x="156" y="109"/>
                    <a:pt x="156" y="109"/>
                  </a:cubicBezTo>
                  <a:cubicBezTo>
                    <a:pt x="156" y="101"/>
                    <a:pt x="156" y="101"/>
                    <a:pt x="156" y="101"/>
                  </a:cubicBezTo>
                  <a:cubicBezTo>
                    <a:pt x="148" y="101"/>
                    <a:pt x="148" y="101"/>
                    <a:pt x="148" y="101"/>
                  </a:cubicBezTo>
                  <a:lnTo>
                    <a:pt x="148" y="109"/>
                  </a:lnTo>
                  <a:close/>
                  <a:moveTo>
                    <a:pt x="132" y="133"/>
                  </a:moveTo>
                  <a:cubicBezTo>
                    <a:pt x="124" y="133"/>
                    <a:pt x="124" y="133"/>
                    <a:pt x="124" y="133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32" y="141"/>
                    <a:pt x="132" y="141"/>
                    <a:pt x="132" y="141"/>
                  </a:cubicBezTo>
                  <a:lnTo>
                    <a:pt x="132" y="133"/>
                  </a:lnTo>
                  <a:close/>
                  <a:moveTo>
                    <a:pt x="148" y="157"/>
                  </a:moveTo>
                  <a:cubicBezTo>
                    <a:pt x="156" y="157"/>
                    <a:pt x="156" y="157"/>
                    <a:pt x="156" y="157"/>
                  </a:cubicBezTo>
                  <a:cubicBezTo>
                    <a:pt x="156" y="149"/>
                    <a:pt x="156" y="149"/>
                    <a:pt x="156" y="149"/>
                  </a:cubicBezTo>
                  <a:cubicBezTo>
                    <a:pt x="148" y="149"/>
                    <a:pt x="148" y="149"/>
                    <a:pt x="148" y="149"/>
                  </a:cubicBezTo>
                  <a:lnTo>
                    <a:pt x="148" y="157"/>
                  </a:lnTo>
                  <a:close/>
                  <a:moveTo>
                    <a:pt x="132" y="157"/>
                  </a:moveTo>
                  <a:cubicBezTo>
                    <a:pt x="140" y="157"/>
                    <a:pt x="140" y="157"/>
                    <a:pt x="140" y="157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32" y="149"/>
                    <a:pt x="132" y="149"/>
                    <a:pt x="132" y="149"/>
                  </a:cubicBezTo>
                  <a:lnTo>
                    <a:pt x="132" y="157"/>
                  </a:lnTo>
                  <a:close/>
                  <a:moveTo>
                    <a:pt x="116" y="157"/>
                  </a:moveTo>
                  <a:cubicBezTo>
                    <a:pt x="124" y="157"/>
                    <a:pt x="124" y="157"/>
                    <a:pt x="124" y="157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16" y="149"/>
                    <a:pt x="116" y="149"/>
                    <a:pt x="116" y="149"/>
                  </a:cubicBezTo>
                  <a:lnTo>
                    <a:pt x="116" y="157"/>
                  </a:lnTo>
                  <a:close/>
                  <a:moveTo>
                    <a:pt x="140" y="141"/>
                  </a:moveTo>
                  <a:cubicBezTo>
                    <a:pt x="156" y="141"/>
                    <a:pt x="156" y="141"/>
                    <a:pt x="156" y="141"/>
                  </a:cubicBezTo>
                  <a:cubicBezTo>
                    <a:pt x="156" y="133"/>
                    <a:pt x="156" y="133"/>
                    <a:pt x="156" y="133"/>
                  </a:cubicBezTo>
                  <a:cubicBezTo>
                    <a:pt x="140" y="133"/>
                    <a:pt x="140" y="133"/>
                    <a:pt x="140" y="133"/>
                  </a:cubicBezTo>
                  <a:lnTo>
                    <a:pt x="140" y="141"/>
                  </a:lnTo>
                  <a:close/>
                  <a:moveTo>
                    <a:pt x="160" y="81"/>
                  </a:moveTo>
                  <a:cubicBezTo>
                    <a:pt x="89" y="81"/>
                    <a:pt x="89" y="81"/>
                    <a:pt x="89" y="81"/>
                  </a:cubicBezTo>
                  <a:cubicBezTo>
                    <a:pt x="88" y="78"/>
                    <a:pt x="88" y="75"/>
                    <a:pt x="89" y="72"/>
                  </a:cubicBezTo>
                  <a:cubicBezTo>
                    <a:pt x="90" y="65"/>
                    <a:pt x="96" y="60"/>
                    <a:pt x="106" y="57"/>
                  </a:cubicBezTo>
                  <a:cubicBezTo>
                    <a:pt x="122" y="51"/>
                    <a:pt x="129" y="41"/>
                    <a:pt x="132" y="34"/>
                  </a:cubicBezTo>
                  <a:cubicBezTo>
                    <a:pt x="136" y="24"/>
                    <a:pt x="137" y="13"/>
                    <a:pt x="134" y="4"/>
                  </a:cubicBezTo>
                  <a:cubicBezTo>
                    <a:pt x="133" y="1"/>
                    <a:pt x="131" y="0"/>
                    <a:pt x="129" y="1"/>
                  </a:cubicBezTo>
                  <a:cubicBezTo>
                    <a:pt x="126" y="2"/>
                    <a:pt x="125" y="4"/>
                    <a:pt x="126" y="6"/>
                  </a:cubicBezTo>
                  <a:cubicBezTo>
                    <a:pt x="131" y="21"/>
                    <a:pt x="126" y="41"/>
                    <a:pt x="103" y="49"/>
                  </a:cubicBezTo>
                  <a:cubicBezTo>
                    <a:pt x="87" y="54"/>
                    <a:pt x="82" y="63"/>
                    <a:pt x="81" y="70"/>
                  </a:cubicBezTo>
                  <a:cubicBezTo>
                    <a:pt x="80" y="73"/>
                    <a:pt x="80" y="77"/>
                    <a:pt x="81" y="81"/>
                  </a:cubicBezTo>
                  <a:cubicBezTo>
                    <a:pt x="16" y="81"/>
                    <a:pt x="16" y="81"/>
                    <a:pt x="16" y="81"/>
                  </a:cubicBezTo>
                  <a:cubicBezTo>
                    <a:pt x="7" y="81"/>
                    <a:pt x="0" y="88"/>
                    <a:pt x="0" y="97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70"/>
                    <a:pt x="7" y="177"/>
                    <a:pt x="16" y="177"/>
                  </a:cubicBezTo>
                  <a:cubicBezTo>
                    <a:pt x="160" y="177"/>
                    <a:pt x="160" y="177"/>
                    <a:pt x="160" y="177"/>
                  </a:cubicBezTo>
                  <a:cubicBezTo>
                    <a:pt x="169" y="177"/>
                    <a:pt x="176" y="170"/>
                    <a:pt x="176" y="161"/>
                  </a:cubicBezTo>
                  <a:cubicBezTo>
                    <a:pt x="176" y="97"/>
                    <a:pt x="176" y="97"/>
                    <a:pt x="176" y="97"/>
                  </a:cubicBezTo>
                  <a:cubicBezTo>
                    <a:pt x="176" y="88"/>
                    <a:pt x="169" y="81"/>
                    <a:pt x="160" y="81"/>
                  </a:cubicBezTo>
                  <a:moveTo>
                    <a:pt x="168" y="161"/>
                  </a:moveTo>
                  <a:cubicBezTo>
                    <a:pt x="168" y="165"/>
                    <a:pt x="164" y="169"/>
                    <a:pt x="160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2" y="169"/>
                    <a:pt x="8" y="165"/>
                    <a:pt x="8" y="161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3"/>
                    <a:pt x="12" y="89"/>
                    <a:pt x="16" y="89"/>
                  </a:cubicBezTo>
                  <a:cubicBezTo>
                    <a:pt x="160" y="89"/>
                    <a:pt x="160" y="89"/>
                    <a:pt x="160" y="89"/>
                  </a:cubicBezTo>
                  <a:cubicBezTo>
                    <a:pt x="164" y="89"/>
                    <a:pt x="168" y="93"/>
                    <a:pt x="168" y="97"/>
                  </a:cubicBezTo>
                  <a:lnTo>
                    <a:pt x="168" y="161"/>
                  </a:lnTo>
                  <a:close/>
                  <a:moveTo>
                    <a:pt x="116" y="133"/>
                  </a:moveTo>
                  <a:cubicBezTo>
                    <a:pt x="108" y="133"/>
                    <a:pt x="108" y="133"/>
                    <a:pt x="108" y="133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16" y="141"/>
                    <a:pt x="116" y="141"/>
                    <a:pt x="116" y="141"/>
                  </a:cubicBezTo>
                  <a:lnTo>
                    <a:pt x="116" y="133"/>
                  </a:lnTo>
                  <a:close/>
                  <a:moveTo>
                    <a:pt x="44" y="117"/>
                  </a:moveTo>
                  <a:cubicBezTo>
                    <a:pt x="36" y="117"/>
                    <a:pt x="36" y="117"/>
                    <a:pt x="36" y="117"/>
                  </a:cubicBezTo>
                  <a:cubicBezTo>
                    <a:pt x="36" y="125"/>
                    <a:pt x="36" y="125"/>
                    <a:pt x="36" y="125"/>
                  </a:cubicBezTo>
                  <a:cubicBezTo>
                    <a:pt x="44" y="125"/>
                    <a:pt x="44" y="125"/>
                    <a:pt x="44" y="125"/>
                  </a:cubicBezTo>
                  <a:lnTo>
                    <a:pt x="44" y="117"/>
                  </a:lnTo>
                  <a:close/>
                  <a:moveTo>
                    <a:pt x="148" y="125"/>
                  </a:moveTo>
                  <a:cubicBezTo>
                    <a:pt x="156" y="125"/>
                    <a:pt x="156" y="125"/>
                    <a:pt x="156" y="125"/>
                  </a:cubicBezTo>
                  <a:cubicBezTo>
                    <a:pt x="156" y="117"/>
                    <a:pt x="156" y="117"/>
                    <a:pt x="156" y="117"/>
                  </a:cubicBezTo>
                  <a:cubicBezTo>
                    <a:pt x="148" y="117"/>
                    <a:pt x="148" y="117"/>
                    <a:pt x="148" y="117"/>
                  </a:cubicBezTo>
                  <a:lnTo>
                    <a:pt x="148" y="125"/>
                  </a:lnTo>
                  <a:close/>
                  <a:moveTo>
                    <a:pt x="52" y="157"/>
                  </a:moveTo>
                  <a:cubicBezTo>
                    <a:pt x="108" y="157"/>
                    <a:pt x="108" y="157"/>
                    <a:pt x="108" y="157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52" y="149"/>
                    <a:pt x="52" y="149"/>
                    <a:pt x="52" y="149"/>
                  </a:cubicBezTo>
                  <a:lnTo>
                    <a:pt x="52" y="157"/>
                  </a:lnTo>
                  <a:close/>
                  <a:moveTo>
                    <a:pt x="28" y="117"/>
                  </a:moveTo>
                  <a:cubicBezTo>
                    <a:pt x="20" y="117"/>
                    <a:pt x="20" y="117"/>
                    <a:pt x="20" y="117"/>
                  </a:cubicBezTo>
                  <a:cubicBezTo>
                    <a:pt x="20" y="125"/>
                    <a:pt x="20" y="125"/>
                    <a:pt x="20" y="125"/>
                  </a:cubicBezTo>
                  <a:cubicBezTo>
                    <a:pt x="28" y="125"/>
                    <a:pt x="28" y="125"/>
                    <a:pt x="28" y="125"/>
                  </a:cubicBezTo>
                  <a:lnTo>
                    <a:pt x="28" y="117"/>
                  </a:lnTo>
                  <a:close/>
                  <a:moveTo>
                    <a:pt x="28" y="101"/>
                  </a:moveTo>
                  <a:cubicBezTo>
                    <a:pt x="20" y="101"/>
                    <a:pt x="20" y="101"/>
                    <a:pt x="20" y="101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28" y="109"/>
                    <a:pt x="28" y="109"/>
                    <a:pt x="28" y="109"/>
                  </a:cubicBezTo>
                  <a:lnTo>
                    <a:pt x="28" y="101"/>
                  </a:lnTo>
                  <a:close/>
                  <a:moveTo>
                    <a:pt x="36" y="133"/>
                  </a:moveTo>
                  <a:cubicBezTo>
                    <a:pt x="20" y="133"/>
                    <a:pt x="20" y="133"/>
                    <a:pt x="20" y="133"/>
                  </a:cubicBezTo>
                  <a:cubicBezTo>
                    <a:pt x="20" y="141"/>
                    <a:pt x="20" y="141"/>
                    <a:pt x="20" y="141"/>
                  </a:cubicBezTo>
                  <a:cubicBezTo>
                    <a:pt x="36" y="141"/>
                    <a:pt x="36" y="141"/>
                    <a:pt x="36" y="141"/>
                  </a:cubicBezTo>
                  <a:lnTo>
                    <a:pt x="36" y="133"/>
                  </a:lnTo>
                  <a:close/>
                  <a:moveTo>
                    <a:pt x="20" y="157"/>
                  </a:moveTo>
                  <a:cubicBezTo>
                    <a:pt x="28" y="157"/>
                    <a:pt x="28" y="157"/>
                    <a:pt x="28" y="157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20" y="149"/>
                    <a:pt x="20" y="149"/>
                    <a:pt x="20" y="149"/>
                  </a:cubicBezTo>
                  <a:lnTo>
                    <a:pt x="20" y="157"/>
                  </a:lnTo>
                  <a:close/>
                  <a:moveTo>
                    <a:pt x="52" y="133"/>
                  </a:moveTo>
                  <a:cubicBezTo>
                    <a:pt x="44" y="133"/>
                    <a:pt x="44" y="133"/>
                    <a:pt x="44" y="133"/>
                  </a:cubicBezTo>
                  <a:cubicBezTo>
                    <a:pt x="44" y="141"/>
                    <a:pt x="44" y="141"/>
                    <a:pt x="44" y="141"/>
                  </a:cubicBezTo>
                  <a:cubicBezTo>
                    <a:pt x="52" y="141"/>
                    <a:pt x="52" y="141"/>
                    <a:pt x="52" y="141"/>
                  </a:cubicBezTo>
                  <a:lnTo>
                    <a:pt x="52" y="133"/>
                  </a:lnTo>
                  <a:close/>
                  <a:moveTo>
                    <a:pt x="36" y="157"/>
                  </a:moveTo>
                  <a:cubicBezTo>
                    <a:pt x="44" y="157"/>
                    <a:pt x="44" y="157"/>
                    <a:pt x="44" y="157"/>
                  </a:cubicBezTo>
                  <a:cubicBezTo>
                    <a:pt x="44" y="149"/>
                    <a:pt x="44" y="149"/>
                    <a:pt x="44" y="149"/>
                  </a:cubicBezTo>
                  <a:cubicBezTo>
                    <a:pt x="36" y="149"/>
                    <a:pt x="36" y="149"/>
                    <a:pt x="36" y="149"/>
                  </a:cubicBezTo>
                  <a:lnTo>
                    <a:pt x="36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/>
            <a:lstStyle>
              <a:defPPr>
                <a:defRPr lang="en-US"/>
              </a:defPPr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lvl="5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lvl="6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lvl="7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lvl="8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uk-UA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6">
                <a:extLst>
                  <a:ext uri="{FF2B5EF4-FFF2-40B4-BE49-F238E27FC236}">
                    <a16:creationId xmlns:a16="http://schemas.microsoft.com/office/drawing/2014/main" id="{C5CB0569-19A6-9E98-C910-94938229B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728" y="1642570"/>
                <a:ext cx="4412695" cy="1800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marL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lvl="2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lvl="3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lvl="4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lvl="5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lvl="6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lvl="7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lvl="8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lvl="0"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400" b="1" dirty="0">
                    <a:solidFill>
                      <a:srgbClr val="0070C0"/>
                    </a:solidFill>
                    <a:ea typeface="微软雅黑" panose="020B0503020204020204" charset="-122"/>
                    <a:cs typeface="Calibri" panose="020F0502020204030204" pitchFamily="34" charset="0"/>
                  </a:rPr>
                  <a:t>Support</a:t>
                </a:r>
                <a:endParaRPr lang="en-US" altLang="zh-CN" sz="2000" b="1" dirty="0">
                  <a:solidFill>
                    <a:srgbClr val="0070C0"/>
                  </a:solidFill>
                  <a:ea typeface="微软雅黑" panose="020B0503020204020204" charset="-122"/>
                  <a:cs typeface="Calibri" panose="020F0502020204030204" pitchFamily="34" charset="0"/>
                </a:endParaRPr>
              </a:p>
              <a:p>
                <a:pPr lvl="0"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dirty="0">
                    <a:ea typeface="微软雅黑" panose="020B0503020204020204" charset="-122"/>
                    <a:cs typeface="Calibri" panose="020F0502020204030204" pitchFamily="34" charset="0"/>
                  </a:rPr>
                  <a:t>Measures</a:t>
                </a:r>
                <a:r>
                  <a:rPr lang="zh-CN" altLang="en-US" dirty="0">
                    <a:ea typeface="微软雅黑" panose="020B0503020204020204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ea typeface="微软雅黑" panose="020B0503020204020204" charset="-122"/>
                    <a:cs typeface="Calibri" panose="020F0502020204030204" pitchFamily="34" charset="0"/>
                  </a:rPr>
                  <a:t>how</a:t>
                </a:r>
                <a:r>
                  <a:rPr lang="zh-CN" altLang="en-US" dirty="0">
                    <a:ea typeface="微软雅黑" panose="020B0503020204020204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ea typeface="微软雅黑" panose="020B0503020204020204" charset="-122"/>
                    <a:cs typeface="Calibri" panose="020F0502020204030204" pitchFamily="34" charset="0"/>
                  </a:rPr>
                  <a:t>frequently</a:t>
                </a:r>
                <a:r>
                  <a:rPr lang="zh-CN" altLang="en-US" dirty="0">
                    <a:ea typeface="微软雅黑" panose="020B0503020204020204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ea typeface="微软雅黑" panose="020B0503020204020204" charset="-122"/>
                    <a:cs typeface="Calibri" panose="020F0502020204030204" pitchFamily="34" charset="0"/>
                  </a:rPr>
                  <a:t>a</a:t>
                </a:r>
                <a:r>
                  <a:rPr lang="zh-CN" altLang="en-US" dirty="0">
                    <a:ea typeface="微软雅黑" panose="020B0503020204020204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ea typeface="微软雅黑" panose="020B0503020204020204" charset="-122"/>
                    <a:cs typeface="Calibri" panose="020F0502020204030204" pitchFamily="34" charset="0"/>
                  </a:rPr>
                  <a:t>rule</a:t>
                </a:r>
                <a:r>
                  <a:rPr lang="zh-CN" altLang="en-US" dirty="0">
                    <a:ea typeface="微软雅黑" panose="020B0503020204020204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ea typeface="微软雅黑" panose="020B0503020204020204" charset="-122"/>
                    <a:cs typeface="Calibri" panose="020F0502020204030204" pitchFamily="34" charset="0"/>
                  </a:rPr>
                  <a:t>is</a:t>
                </a:r>
                <a:r>
                  <a:rPr lang="zh-CN" altLang="en-US" dirty="0">
                    <a:ea typeface="微软雅黑" panose="020B0503020204020204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ea typeface="微软雅黑" panose="020B0503020204020204" charset="-122"/>
                    <a:cs typeface="Calibri" panose="020F0502020204030204" pitchFamily="34" charset="0"/>
                  </a:rPr>
                  <a:t>applied</a:t>
                </a:r>
              </a:p>
              <a:p>
                <a:pPr lvl="0" algn="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𝑠𝑝𝑠𝑒𝑡</m:t>
                      </m:r>
                      <m:r>
                        <a:rPr lang="en-US" altLang="zh-CN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(</m:t>
                      </m:r>
                      <m:r>
                        <a:rPr lang="zh-CN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𝜑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, </m:t>
                      </m:r>
                      <m:r>
                        <a:rPr lang="en-US" altLang="zh-CN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𝐷</m:t>
                      </m:r>
                      <m:r>
                        <a:rPr lang="en-US" altLang="zh-CN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)={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微软雅黑" panose="020B0503020204020204" charset="-122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微软雅黑" panose="020B0503020204020204" charset="-122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b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, </m:t>
                          </m:r>
                          <m:r>
                            <a:rPr lang="en-US" altLang="zh-CN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𝑠</m:t>
                          </m:r>
                          <m:r>
                            <a:rPr lang="en-US" altLang="zh-CN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(</m:t>
                          </m:r>
                          <m:r>
                            <a:rPr lang="en-US" altLang="zh-CN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𝑠</m:t>
                          </m:r>
                          <m:r>
                            <a:rPr lang="en-US" altLang="zh-CN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)</m:t>
                          </m:r>
                        </m:e>
                      </m:d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|</m:t>
                      </m:r>
                      <m:r>
                        <a:rPr lang="en-US" altLang="zh-CN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h</m:t>
                      </m:r>
                      <m:r>
                        <a:rPr lang="en-US" altLang="zh-CN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∈</m:t>
                      </m:r>
                      <m:r>
                        <a:rPr lang="en-US" altLang="zh-CN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𝐻</m:t>
                      </m:r>
                      <m:r>
                        <a:rPr lang="en-US" altLang="zh-CN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,</m:t>
                      </m:r>
                      <m:r>
                        <a:rPr lang="en-US" altLang="zh-CN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h</m:t>
                      </m:r>
                      <m:r>
                        <a:rPr lang="en-US" altLang="zh-CN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⊨</m:t>
                      </m:r>
                      <m:r>
                        <a:rPr lang="zh-CN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𝜑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}</m:t>
                      </m:r>
                    </m:oMath>
                  </m:oMathPara>
                </a14:m>
                <a:endParaRPr lang="en-US" altLang="zh-CN" dirty="0">
                  <a:solidFill>
                    <a:schemeClr val="tx1"/>
                  </a:solidFill>
                  <a:ea typeface="微软雅黑" panose="020B0503020204020204" charset="-122"/>
                  <a:cs typeface="Calibri" panose="020F050202020403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upp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(</m:t>
                      </m:r>
                      <m:r>
                        <a:rPr lang="zh-CN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𝜑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, </m:t>
                      </m:r>
                      <m:r>
                        <a:rPr lang="en-US" altLang="zh-CN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𝐷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)</m:t>
                      </m:r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=|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𝑠𝑝𝑠𝑒𝑡</m:t>
                      </m:r>
                      <m:d>
                        <m:d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</m:ctrlPr>
                        </m:dPr>
                        <m:e>
                          <m:r>
                            <a:rPr lang="zh-CN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𝜑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,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微软雅黑" panose="020B0503020204020204" charset="-122"/>
                            </a:rPr>
                            <m:t>𝐷</m:t>
                          </m:r>
                        </m:e>
                      </m:d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|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Rectangle 16">
                <a:extLst>
                  <a:ext uri="{FF2B5EF4-FFF2-40B4-BE49-F238E27FC236}">
                    <a16:creationId xmlns:a16="http://schemas.microsoft.com/office/drawing/2014/main" id="{C5CB0569-19A6-9E98-C910-94938229B5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728" y="1642570"/>
                <a:ext cx="4412695" cy="1800493"/>
              </a:xfrm>
              <a:prstGeom prst="rect">
                <a:avLst/>
              </a:prstGeom>
              <a:blipFill>
                <a:blip r:embed="rId2"/>
                <a:stretch>
                  <a:fillRect r="-4011" b="-209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EC404C6-57DB-4821-AA1A-EEF27135D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00" y="3984791"/>
                <a:ext cx="4154123" cy="1800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marL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lvl="2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lvl="3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lvl="4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lvl="5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lvl="6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lvl="7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lvl="8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lvl="0"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400" b="1" dirty="0">
                    <a:solidFill>
                      <a:srgbClr val="0070C0"/>
                    </a:solidFill>
                    <a:ea typeface="微软雅黑" panose="020B0503020204020204" charset="-122"/>
                    <a:cs typeface="Calibri" panose="020F0502020204030204" pitchFamily="34" charset="0"/>
                  </a:rPr>
                  <a:t>Confidence</a:t>
                </a:r>
                <a:endParaRPr lang="zh-CN" altLang="en-US" sz="2000" b="1" dirty="0">
                  <a:solidFill>
                    <a:srgbClr val="0070C0"/>
                  </a:solidFill>
                  <a:ea typeface="微软雅黑" panose="020B0503020204020204" charset="-122"/>
                  <a:cs typeface="Calibri" panose="020F0502020204030204" pitchFamily="34" charset="0"/>
                </a:endParaRPr>
              </a:p>
              <a:p>
                <a:pPr lvl="0" algn="r"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ea typeface="微软雅黑" panose="020B0503020204020204" charset="-122"/>
                    <a:cs typeface="Calibri" panose="020F0502020204030204" pitchFamily="34" charset="0"/>
                  </a:rPr>
                  <a:t>Indicates how often an REE has been found to be true</a:t>
                </a:r>
              </a:p>
              <a:p>
                <a:pPr lvl="0" algn="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conf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(</m:t>
                      </m:r>
                      <m:r>
                        <a:rPr lang="zh-CN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𝜑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, 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𝐷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)=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𝑠𝑢𝑝𝑝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(</m:t>
                      </m:r>
                      <m:r>
                        <a:rPr lang="zh-CN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𝜑</m:t>
                      </m:r>
                      <m:r>
                        <a:rPr lang="en-US" altLang="zh-CN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, 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𝐷</m:t>
                      </m:r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)/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supp</m:t>
                      </m:r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X</m:t>
                      </m:r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D</m:t>
                      </m:r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微软雅黑" panose="020B0503020204020204" charset="-122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EC404C6-57DB-4821-AA1A-EEF27135D5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8300" y="3984791"/>
                <a:ext cx="4154123" cy="1800493"/>
              </a:xfrm>
              <a:prstGeom prst="rect">
                <a:avLst/>
              </a:prstGeom>
              <a:blipFill>
                <a:blip r:embed="rId3"/>
                <a:stretch>
                  <a:fillRect r="-4559" b="-209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6">
            <a:extLst>
              <a:ext uri="{FF2B5EF4-FFF2-40B4-BE49-F238E27FC236}">
                <a16:creationId xmlns:a16="http://schemas.microsoft.com/office/drawing/2014/main" id="{730F9561-BD5D-E8DB-E272-F65EF8DC4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0491" y="1664050"/>
            <a:ext cx="3517265" cy="17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70C0"/>
                </a:solidFill>
                <a:ea typeface="微软雅黑" panose="020B0503020204020204" charset="-122"/>
                <a:cs typeface="Calibri" panose="020F0502020204030204" pitchFamily="34" charset="0"/>
              </a:rPr>
              <a:t>Minimality</a:t>
            </a:r>
            <a:endParaRPr lang="en-US" altLang="zh-CN" sz="1600" b="1" dirty="0">
              <a:solidFill>
                <a:srgbClr val="0070C0"/>
              </a:solidFill>
              <a:ea typeface="微软雅黑" panose="020B0503020204020204" charset="-122"/>
              <a:cs typeface="Calibri" panose="020F050202020403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ea typeface="微软雅黑" panose="020B0503020204020204" charset="-122"/>
                <a:cs typeface="Calibri" panose="020F0502020204030204" pitchFamily="34" charset="0"/>
              </a:rPr>
              <a:t>non-trivial, left-reduced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ea typeface="微软雅黑" panose="020B0503020204020204" charset="-122"/>
                <a:cs typeface="Calibri" panose="020F0502020204030204" pitchFamily="34" charset="0"/>
              </a:rPr>
              <a:t>A minimal REE on data</a:t>
            </a:r>
            <a:r>
              <a:rPr lang="zh-CN" altLang="en-US" dirty="0">
                <a:ea typeface="微软雅黑" panose="020B050302020402020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ea typeface="微软雅黑" panose="020B0503020204020204" charset="-122"/>
                <a:cs typeface="Calibri" panose="020F0502020204030204" pitchFamily="34" charset="0"/>
              </a:rPr>
              <a:t>D is a non-trivial and left-reduced REE.</a:t>
            </a:r>
            <a:endParaRPr lang="zh-CN" altLang="en-US" sz="2400" dirty="0"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71E631D9-F700-182A-F163-D4C9AF8EF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0491" y="3984791"/>
            <a:ext cx="4056355" cy="217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70C0"/>
                </a:solidFill>
                <a:ea typeface="微软雅黑" panose="020B0503020204020204" charset="-122"/>
                <a:cs typeface="Calibri" panose="020F0502020204030204" pitchFamily="34" charset="0"/>
              </a:rPr>
              <a:t>Cover of rules</a:t>
            </a:r>
            <a:endParaRPr lang="en-US" altLang="zh-CN" sz="1600" b="1" dirty="0">
              <a:solidFill>
                <a:srgbClr val="0070C0"/>
              </a:solidFill>
              <a:ea typeface="微软雅黑" panose="020B0503020204020204" charset="-122"/>
              <a:cs typeface="Calibri" panose="020F050202020403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ea typeface="微软雅黑" panose="020B0503020204020204" charset="-122"/>
                <a:cs typeface="Calibri" panose="020F0502020204030204" pitchFamily="34" charset="0"/>
              </a:rPr>
              <a:t>REEs implication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ea typeface="微软雅黑" panose="020B0503020204020204" charset="-122"/>
                <a:cs typeface="Calibri" panose="020F0502020204030204" pitchFamily="34" charset="0"/>
              </a:rPr>
              <a:t>A set of rules is minimal if it includes no redundant rules, i.e., rules cannot be entailed by remaining ones</a:t>
            </a:r>
            <a:endParaRPr lang="zh-CN" altLang="en-US" sz="2400" dirty="0"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5DB3FC9E-4AB6-471C-93C6-0BF0B06AFB59}"/>
              </a:ext>
            </a:extLst>
          </p:cNvPr>
          <p:cNvSpPr txBox="1">
            <a:spLocks/>
          </p:cNvSpPr>
          <p:nvPr/>
        </p:nvSpPr>
        <p:spPr>
          <a:xfrm>
            <a:off x="0" y="3879"/>
            <a:ext cx="12192000" cy="1030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400" b="1" dirty="0">
                <a:latin typeface="Calibri" panose="020F0502020204030204" pitchFamily="34" charset="0"/>
                <a:cs typeface="Calibri" panose="020F0502020204030204" pitchFamily="34" charset="0"/>
              </a:rPr>
              <a:t>Preliminaries: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Properties of REEs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65B40A9B-0A6F-F04F-8235-DD81D66FD41C}"/>
              </a:ext>
            </a:extLst>
          </p:cNvPr>
          <p:cNvCxnSpPr/>
          <p:nvPr/>
        </p:nvCxnSpPr>
        <p:spPr>
          <a:xfrm>
            <a:off x="0" y="1034521"/>
            <a:ext cx="12192000" cy="0"/>
          </a:xfrm>
          <a:prstGeom prst="line">
            <a:avLst/>
          </a:prstGeom>
          <a:ln w="38100">
            <a:solidFill>
              <a:srgbClr val="0463C1"/>
            </a:solidFill>
          </a:ln>
          <a:effectLst>
            <a:glow rad="25400">
              <a:schemeClr val="accent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reflection blurRad="6350" endPos="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195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26553</TotalTime>
  <Words>2827</Words>
  <Application>Microsoft Macintosh PowerPoint</Application>
  <PresentationFormat>宽屏</PresentationFormat>
  <Paragraphs>432</Paragraphs>
  <Slides>26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等线</vt:lpstr>
      <vt:lpstr>等线 Light</vt:lpstr>
      <vt:lpstr>楷体</vt:lpstr>
      <vt:lpstr>Arial</vt:lpstr>
      <vt:lpstr>Calibri</vt:lpstr>
      <vt:lpstr>Cambria Math</vt:lpstr>
      <vt:lpstr>Times New Roman</vt:lpstr>
      <vt:lpstr>Wingdings</vt:lpstr>
      <vt:lpstr>Office 主题​​</vt:lpstr>
      <vt:lpstr>Parallel Rule Discovery from Large Datasets by Sampling</vt:lpstr>
      <vt:lpstr> Background: Rules are Vital in Data Management</vt:lpstr>
      <vt:lpstr> Challenge: High Computational Costs in Discovery</vt:lpstr>
      <vt:lpstr> Challenge: High Computational Costs in Discovery</vt:lpstr>
      <vt:lpstr> Related Work</vt:lpstr>
      <vt:lpstr> Related Work</vt:lpstr>
      <vt:lpstr> Preliminaries: Entity Enhancing Rules (REEs)</vt:lpstr>
      <vt:lpstr> Preliminaries: Examples of REEs</vt:lpstr>
      <vt:lpstr>PowerPoint 演示文稿</vt:lpstr>
      <vt:lpstr> Main Idea: Parallel Rule Discovery by Sampling</vt:lpstr>
      <vt:lpstr> Framework</vt:lpstr>
      <vt:lpstr>PowerPoint 演示文稿</vt:lpstr>
      <vt:lpstr>PowerPoint 演示文稿</vt:lpstr>
      <vt:lpstr>PowerPoint 演示文稿</vt:lpstr>
      <vt:lpstr>PowerPoint 演示文稿</vt:lpstr>
      <vt:lpstr> Step 2: Rule Discovery</vt:lpstr>
      <vt:lpstr> Step 2: Rule Discovery</vt:lpstr>
      <vt:lpstr> Step 2: Rule Discovery</vt:lpstr>
      <vt:lpstr> Step 2: Rule Discovery</vt:lpstr>
      <vt:lpstr> Step 2: Rule Discovery</vt:lpstr>
      <vt:lpstr> Step 3: Constant Recovery</vt:lpstr>
      <vt:lpstr> Step 3: Constant Recovery</vt:lpstr>
      <vt:lpstr> Experimental Settings</vt:lpstr>
      <vt:lpstr> Exp-1: Running Time</vt:lpstr>
      <vt:lpstr> Exp-2: Precision/Recall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Ziyan Han</dc:creator>
  <cp:lastModifiedBy>Ziyan Han</cp:lastModifiedBy>
  <cp:revision>140</cp:revision>
  <cp:lastPrinted>2024-06-11T16:50:40Z</cp:lastPrinted>
  <dcterms:created xsi:type="dcterms:W3CDTF">2024-06-02T09:28:02Z</dcterms:created>
  <dcterms:modified xsi:type="dcterms:W3CDTF">2024-10-09T12:43:57Z</dcterms:modified>
</cp:coreProperties>
</file>