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1827" r:id="rId3"/>
    <p:sldId id="1799" r:id="rId4"/>
    <p:sldId id="1816" r:id="rId5"/>
    <p:sldId id="1817" r:id="rId6"/>
    <p:sldId id="1818" r:id="rId7"/>
    <p:sldId id="1750" r:id="rId8"/>
    <p:sldId id="1819" r:id="rId9"/>
    <p:sldId id="1814" r:id="rId10"/>
    <p:sldId id="1820" r:id="rId11"/>
    <p:sldId id="1821" r:id="rId12"/>
    <p:sldId id="1822" r:id="rId13"/>
    <p:sldId id="1823" r:id="rId14"/>
    <p:sldId id="1824" r:id="rId15"/>
    <p:sldId id="1825" r:id="rId16"/>
    <p:sldId id="1826" r:id="rId17"/>
    <p:sldId id="288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FE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44898"/>
  </p:normalViewPr>
  <p:slideViewPr>
    <p:cSldViewPr snapToGrid="0">
      <p:cViewPr varScale="1">
        <p:scale>
          <a:sx n="49" d="100"/>
          <a:sy n="49" d="100"/>
        </p:scale>
        <p:origin x="3776" y="176"/>
      </p:cViewPr>
      <p:guideLst/>
    </p:cSldViewPr>
  </p:slideViewPr>
  <p:notesTextViewPr>
    <p:cViewPr>
      <p:scale>
        <a:sx n="229" d="100"/>
        <a:sy n="229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yan Han" userId="3a0290bb0867d812" providerId="LiveId" clId="{78588E79-5E5D-FE49-A5D9-5888BF62972D}"/>
    <pc:docChg chg="undo redo custSel addSld delSld modSld sldOrd">
      <pc:chgData name="Ziyan Han" userId="3a0290bb0867d812" providerId="LiveId" clId="{78588E79-5E5D-FE49-A5D9-5888BF62972D}" dt="2026-04-21T12:03:19.275" v="4602" actId="20577"/>
      <pc:docMkLst>
        <pc:docMk/>
      </pc:docMkLst>
      <pc:sldChg chg="addSp delSp modSp add mod modNotesTx">
        <pc:chgData name="Ziyan Han" userId="3a0290bb0867d812" providerId="LiveId" clId="{78588E79-5E5D-FE49-A5D9-5888BF62972D}" dt="2026-04-20T11:57:28.658" v="2146" actId="20577"/>
        <pc:sldMkLst>
          <pc:docMk/>
          <pc:sldMk cId="4107925511" sldId="256"/>
        </pc:sldMkLst>
        <pc:spChg chg="mod">
          <ac:chgData name="Ziyan Han" userId="3a0290bb0867d812" providerId="LiveId" clId="{78588E79-5E5D-FE49-A5D9-5888BF62972D}" dt="2026-04-20T07:22:01.102" v="102" actId="1035"/>
          <ac:spMkLst>
            <pc:docMk/>
            <pc:sldMk cId="4107925511" sldId="256"/>
            <ac:spMk id="2" creationId="{5EF22C1D-FF60-6E46-B134-ECE0624A60AF}"/>
          </ac:spMkLst>
        </pc:spChg>
        <pc:spChg chg="mod">
          <ac:chgData name="Ziyan Han" userId="3a0290bb0867d812" providerId="LiveId" clId="{78588E79-5E5D-FE49-A5D9-5888BF62972D}" dt="2026-04-20T07:22:01.102" v="102" actId="1035"/>
          <ac:spMkLst>
            <pc:docMk/>
            <pc:sldMk cId="4107925511" sldId="256"/>
            <ac:spMk id="3" creationId="{93555C7E-F999-9445-AD2E-653B9F4899EF}"/>
          </ac:spMkLst>
        </pc:spChg>
        <pc:spChg chg="add del">
          <ac:chgData name="Ziyan Han" userId="3a0290bb0867d812" providerId="LiveId" clId="{78588E79-5E5D-FE49-A5D9-5888BF62972D}" dt="2026-04-20T11:34:03.318" v="2066" actId="22"/>
          <ac:spMkLst>
            <pc:docMk/>
            <pc:sldMk cId="4107925511" sldId="256"/>
            <ac:spMk id="23" creationId="{BB7C4B25-4C68-66AC-121C-AC3A5183BDEC}"/>
          </ac:spMkLst>
        </pc:spChg>
        <pc:grpChg chg="del mod topLvl">
          <ac:chgData name="Ziyan Han" userId="3a0290bb0867d812" providerId="LiveId" clId="{78588E79-5E5D-FE49-A5D9-5888BF62972D}" dt="2026-04-20T07:15:37.901" v="20" actId="478"/>
          <ac:grpSpMkLst>
            <pc:docMk/>
            <pc:sldMk cId="4107925511" sldId="256"/>
            <ac:grpSpMk id="8" creationId="{CED3BF44-00F7-1749-848D-8C695162E723}"/>
          </ac:grpSpMkLst>
        </pc:grpChg>
        <pc:grpChg chg="del mod">
          <ac:chgData name="Ziyan Han" userId="3a0290bb0867d812" providerId="LiveId" clId="{78588E79-5E5D-FE49-A5D9-5888BF62972D}" dt="2026-04-20T07:14:39.279" v="12" actId="165"/>
          <ac:grpSpMkLst>
            <pc:docMk/>
            <pc:sldMk cId="4107925511" sldId="256"/>
            <ac:grpSpMk id="10" creationId="{5D958CF2-4EFE-374F-B858-2593A9A63AA4}"/>
          </ac:grpSpMkLst>
        </pc:grpChg>
        <pc:grpChg chg="add mod">
          <ac:chgData name="Ziyan Han" userId="3a0290bb0867d812" providerId="LiveId" clId="{78588E79-5E5D-FE49-A5D9-5888BF62972D}" dt="2026-04-20T09:39:17.826" v="1301" actId="1036"/>
          <ac:grpSpMkLst>
            <pc:docMk/>
            <pc:sldMk cId="4107925511" sldId="256"/>
            <ac:grpSpMk id="16" creationId="{D9534B88-909B-8985-3BE3-19DEF60FB9B1}"/>
          </ac:grpSpMkLst>
        </pc:grpChg>
        <pc:grpChg chg="add del mod">
          <ac:chgData name="Ziyan Han" userId="3a0290bb0867d812" providerId="LiveId" clId="{78588E79-5E5D-FE49-A5D9-5888BF62972D}" dt="2026-04-20T07:19:55.897" v="62" actId="165"/>
          <ac:grpSpMkLst>
            <pc:docMk/>
            <pc:sldMk cId="4107925511" sldId="256"/>
            <ac:grpSpMk id="19" creationId="{4E271E0C-B3C2-8C1C-1F3A-819F5A04CA67}"/>
          </ac:grpSpMkLst>
        </pc:grpChg>
        <pc:grpChg chg="add mod">
          <ac:chgData name="Ziyan Han" userId="3a0290bb0867d812" providerId="LiveId" clId="{78588E79-5E5D-FE49-A5D9-5888BF62972D}" dt="2026-04-20T09:38:42.286" v="1272" actId="1037"/>
          <ac:grpSpMkLst>
            <pc:docMk/>
            <pc:sldMk cId="4107925511" sldId="256"/>
            <ac:grpSpMk id="20" creationId="{B947A1BC-1E1D-5646-BD90-0129A8FE6F46}"/>
          </ac:grpSpMkLst>
        </pc:grpChg>
        <pc:grpChg chg="add mod">
          <ac:chgData name="Ziyan Han" userId="3a0290bb0867d812" providerId="LiveId" clId="{78588E79-5E5D-FE49-A5D9-5888BF62972D}" dt="2026-04-20T09:38:42.286" v="1272" actId="1037"/>
          <ac:grpSpMkLst>
            <pc:docMk/>
            <pc:sldMk cId="4107925511" sldId="256"/>
            <ac:grpSpMk id="21" creationId="{5CC48BA0-1F39-D8A9-2EB2-873F0949767E}"/>
          </ac:grpSpMkLst>
        </pc:grpChg>
        <pc:picChg chg="del">
          <ac:chgData name="Ziyan Han" userId="3a0290bb0867d812" providerId="LiveId" clId="{78588E79-5E5D-FE49-A5D9-5888BF62972D}" dt="2026-04-20T07:14:13.662" v="7" actId="478"/>
          <ac:picMkLst>
            <pc:docMk/>
            <pc:sldMk cId="4107925511" sldId="256"/>
            <ac:picMk id="4" creationId="{C6C2FCBC-E727-314E-BC51-9DD40CDB0225}"/>
          </ac:picMkLst>
        </pc:picChg>
        <pc:picChg chg="mod topLvl">
          <ac:chgData name="Ziyan Han" userId="3a0290bb0867d812" providerId="LiveId" clId="{78588E79-5E5D-FE49-A5D9-5888BF62972D}" dt="2026-04-20T09:38:38.355" v="1260" actId="1037"/>
          <ac:picMkLst>
            <pc:docMk/>
            <pc:sldMk cId="4107925511" sldId="256"/>
            <ac:picMk id="5" creationId="{91104AB2-D664-7B48-A49E-386248EC8E0A}"/>
          </ac:picMkLst>
        </pc:picChg>
        <pc:picChg chg="del mod topLvl">
          <ac:chgData name="Ziyan Han" userId="3a0290bb0867d812" providerId="LiveId" clId="{78588E79-5E5D-FE49-A5D9-5888BF62972D}" dt="2026-04-20T07:15:37.901" v="20" actId="478"/>
          <ac:picMkLst>
            <pc:docMk/>
            <pc:sldMk cId="4107925511" sldId="256"/>
            <ac:picMk id="6" creationId="{1550411E-E239-1746-A275-5028C015F0E1}"/>
          </ac:picMkLst>
        </pc:picChg>
        <pc:picChg chg="add mod">
          <ac:chgData name="Ziyan Han" userId="3a0290bb0867d812" providerId="LiveId" clId="{78588E79-5E5D-FE49-A5D9-5888BF62972D}" dt="2026-04-20T07:14:09.534" v="6"/>
          <ac:picMkLst>
            <pc:docMk/>
            <pc:sldMk cId="4107925511" sldId="256"/>
            <ac:picMk id="7" creationId="{27A6F3AD-0DA1-13C7-0AF4-3C5FF5FC4A84}"/>
          </ac:picMkLst>
        </pc:picChg>
        <pc:picChg chg="add mod">
          <ac:chgData name="Ziyan Han" userId="3a0290bb0867d812" providerId="LiveId" clId="{78588E79-5E5D-FE49-A5D9-5888BF62972D}" dt="2026-04-20T07:21:28.481" v="93" actId="1076"/>
          <ac:picMkLst>
            <pc:docMk/>
            <pc:sldMk cId="4107925511" sldId="256"/>
            <ac:picMk id="9" creationId="{A34C50F7-4C7D-3AEE-22CE-A89985819B0F}"/>
          </ac:picMkLst>
        </pc:picChg>
        <pc:picChg chg="add mod topLvl">
          <ac:chgData name="Ziyan Han" userId="3a0290bb0867d812" providerId="LiveId" clId="{78588E79-5E5D-FE49-A5D9-5888BF62972D}" dt="2026-04-20T09:38:42.286" v="1272" actId="1037"/>
          <ac:picMkLst>
            <pc:docMk/>
            <pc:sldMk cId="4107925511" sldId="256"/>
            <ac:picMk id="11" creationId="{5EDB6FB1-C30A-9F43-427C-6CF19AFC227B}"/>
          </ac:picMkLst>
        </pc:picChg>
        <pc:picChg chg="add mod">
          <ac:chgData name="Ziyan Han" userId="3a0290bb0867d812" providerId="LiveId" clId="{78588E79-5E5D-FE49-A5D9-5888BF62972D}" dt="2026-04-20T09:39:09.424" v="1296" actId="1076"/>
          <ac:picMkLst>
            <pc:docMk/>
            <pc:sldMk cId="4107925511" sldId="256"/>
            <ac:picMk id="12" creationId="{BB484795-3C69-834A-175B-D8FE1472326C}"/>
          </ac:picMkLst>
        </pc:picChg>
        <pc:picChg chg="add mod modCrop">
          <ac:chgData name="Ziyan Han" userId="3a0290bb0867d812" providerId="LiveId" clId="{78588E79-5E5D-FE49-A5D9-5888BF62972D}" dt="2026-04-20T07:21:28.481" v="93" actId="1076"/>
          <ac:picMkLst>
            <pc:docMk/>
            <pc:sldMk cId="4107925511" sldId="256"/>
            <ac:picMk id="14" creationId="{585160BB-32D4-64B4-BABD-EA55804B274C}"/>
          </ac:picMkLst>
        </pc:picChg>
        <pc:picChg chg="add mod modCrop">
          <ac:chgData name="Ziyan Han" userId="3a0290bb0867d812" providerId="LiveId" clId="{78588E79-5E5D-FE49-A5D9-5888BF62972D}" dt="2026-04-20T07:21:28.481" v="93" actId="1076"/>
          <ac:picMkLst>
            <pc:docMk/>
            <pc:sldMk cId="4107925511" sldId="256"/>
            <ac:picMk id="15" creationId="{8C8BC9E1-7F29-8B7C-290A-B3A7458E3E90}"/>
          </ac:picMkLst>
        </pc:picChg>
        <pc:picChg chg="add mod topLvl">
          <ac:chgData name="Ziyan Han" userId="3a0290bb0867d812" providerId="LiveId" clId="{78588E79-5E5D-FE49-A5D9-5888BF62972D}" dt="2026-04-20T09:38:42.286" v="1272" actId="1037"/>
          <ac:picMkLst>
            <pc:docMk/>
            <pc:sldMk cId="4107925511" sldId="256"/>
            <ac:picMk id="17" creationId="{C8F5CB89-7E73-1BC0-68C1-DDE762F94AF0}"/>
          </ac:picMkLst>
        </pc:picChg>
        <pc:picChg chg="add mod topLvl">
          <ac:chgData name="Ziyan Han" userId="3a0290bb0867d812" providerId="LiveId" clId="{78588E79-5E5D-FE49-A5D9-5888BF62972D}" dt="2026-04-20T09:38:42.286" v="1272" actId="1037"/>
          <ac:picMkLst>
            <pc:docMk/>
            <pc:sldMk cId="4107925511" sldId="256"/>
            <ac:picMk id="18" creationId="{B3772B3C-903D-9197-EDF0-C4E999BA8CB9}"/>
          </ac:picMkLst>
        </pc:picChg>
        <pc:picChg chg="del mod topLvl">
          <ac:chgData name="Ziyan Han" userId="3a0290bb0867d812" providerId="LiveId" clId="{78588E79-5E5D-FE49-A5D9-5888BF62972D}" dt="2026-04-20T07:15:44.979" v="22" actId="478"/>
          <ac:picMkLst>
            <pc:docMk/>
            <pc:sldMk cId="4107925511" sldId="256"/>
            <ac:picMk id="1026" creationId="{652F1AB9-DE7B-E74C-94F2-A1A596FA9E9B}"/>
          </ac:picMkLst>
        </pc:picChg>
        <pc:picChg chg="add mod">
          <ac:chgData name="Ziyan Han" userId="3a0290bb0867d812" providerId="LiveId" clId="{78588E79-5E5D-FE49-A5D9-5888BF62972D}" dt="2026-04-20T09:39:31.144" v="1309" actId="1035"/>
          <ac:picMkLst>
            <pc:docMk/>
            <pc:sldMk cId="4107925511" sldId="256"/>
            <ac:picMk id="1028" creationId="{5A8BA94C-C827-5511-0C05-CB8D8D807732}"/>
          </ac:picMkLst>
        </pc:picChg>
      </pc:sldChg>
      <pc:sldChg chg="modSp add del">
        <pc:chgData name="Ziyan Han" userId="3a0290bb0867d812" providerId="LiveId" clId="{78588E79-5E5D-FE49-A5D9-5888BF62972D}" dt="2026-04-20T08:38:15.418" v="324" actId="2696"/>
        <pc:sldMkLst>
          <pc:docMk/>
          <pc:sldMk cId="1709217304" sldId="271"/>
        </pc:sldMkLst>
        <pc:graphicFrameChg chg="mod">
          <ac:chgData name="Ziyan Han" userId="3a0290bb0867d812" providerId="LiveId" clId="{78588E79-5E5D-FE49-A5D9-5888BF62972D}" dt="2026-04-20T08:29:15.632" v="170"/>
          <ac:graphicFrameMkLst>
            <pc:docMk/>
            <pc:sldMk cId="1709217304" sldId="271"/>
            <ac:graphicFrameMk id="5" creationId="{DD2B2A41-9618-2747-AE54-4F6589904A50}"/>
          </ac:graphicFrameMkLst>
        </pc:graphicFrameChg>
        <pc:graphicFrameChg chg="mod">
          <ac:chgData name="Ziyan Han" userId="3a0290bb0867d812" providerId="LiveId" clId="{78588E79-5E5D-FE49-A5D9-5888BF62972D}" dt="2026-04-20T08:29:15.632" v="170"/>
          <ac:graphicFrameMkLst>
            <pc:docMk/>
            <pc:sldMk cId="1709217304" sldId="271"/>
            <ac:graphicFrameMk id="8" creationId="{F3EAE888-643F-2446-BF73-441F9445FE7A}"/>
          </ac:graphicFrameMkLst>
        </pc:graphicFrameChg>
        <pc:graphicFrameChg chg="mod">
          <ac:chgData name="Ziyan Han" userId="3a0290bb0867d812" providerId="LiveId" clId="{78588E79-5E5D-FE49-A5D9-5888BF62972D}" dt="2026-04-20T08:29:15.632" v="170"/>
          <ac:graphicFrameMkLst>
            <pc:docMk/>
            <pc:sldMk cId="1709217304" sldId="271"/>
            <ac:graphicFrameMk id="13" creationId="{FD030BB2-27CB-E74D-8A37-FCAD1BBDEFC3}"/>
          </ac:graphicFrameMkLst>
        </pc:graphicFrameChg>
      </pc:sldChg>
      <pc:sldChg chg="modSp add del mod">
        <pc:chgData name="Ziyan Han" userId="3a0290bb0867d812" providerId="LiveId" clId="{78588E79-5E5D-FE49-A5D9-5888BF62972D}" dt="2026-04-20T09:43:53.640" v="1412" actId="2696"/>
        <pc:sldMkLst>
          <pc:docMk/>
          <pc:sldMk cId="573587504" sldId="282"/>
        </pc:sldMkLst>
        <pc:spChg chg="mod">
          <ac:chgData name="Ziyan Han" userId="3a0290bb0867d812" providerId="LiveId" clId="{78588E79-5E5D-FE49-A5D9-5888BF62972D}" dt="2026-04-20T08:39:02.172" v="334" actId="108"/>
          <ac:spMkLst>
            <pc:docMk/>
            <pc:sldMk cId="573587504" sldId="282"/>
            <ac:spMk id="7" creationId="{47821760-4D56-0141-9205-507BE9884723}"/>
          </ac:spMkLst>
        </pc:spChg>
        <pc:spChg chg="mod">
          <ac:chgData name="Ziyan Han" userId="3a0290bb0867d812" providerId="LiveId" clId="{78588E79-5E5D-FE49-A5D9-5888BF62972D}" dt="2026-04-20T09:40:25.901" v="1317" actId="21"/>
          <ac:spMkLst>
            <pc:docMk/>
            <pc:sldMk cId="573587504" sldId="282"/>
            <ac:spMk id="8" creationId="{ABBFE5A1-50CC-8840-8E91-EE1493AA2F06}"/>
          </ac:spMkLst>
        </pc:spChg>
        <pc:cxnChg chg="mod">
          <ac:chgData name="Ziyan Han" userId="3a0290bb0867d812" providerId="LiveId" clId="{78588E79-5E5D-FE49-A5D9-5888BF62972D}" dt="2026-04-20T07:22:26.655" v="107" actId="692"/>
          <ac:cxnSpMkLst>
            <pc:docMk/>
            <pc:sldMk cId="573587504" sldId="282"/>
            <ac:cxnSpMk id="4" creationId="{5500FA62-E231-4F42-8CF5-D12149141FB9}"/>
          </ac:cxnSpMkLst>
        </pc:cxnChg>
      </pc:sldChg>
      <pc:sldChg chg="modSp add mod modNotesTx">
        <pc:chgData name="Ziyan Han" userId="3a0290bb0867d812" providerId="LiveId" clId="{78588E79-5E5D-FE49-A5D9-5888BF62972D}" dt="2026-04-20T11:38:16.512" v="2131" actId="20577"/>
        <pc:sldMkLst>
          <pc:docMk/>
          <pc:sldMk cId="369383086" sldId="288"/>
        </pc:sldMkLst>
        <pc:spChg chg="mod">
          <ac:chgData name="Ziyan Han" userId="3a0290bb0867d812" providerId="LiveId" clId="{78588E79-5E5D-FE49-A5D9-5888BF62972D}" dt="2026-04-20T10:33:40.040" v="2031" actId="1036"/>
          <ac:spMkLst>
            <pc:docMk/>
            <pc:sldMk cId="369383086" sldId="288"/>
            <ac:spMk id="2" creationId="{155794A6-8273-4A42-8AF0-EF95AAC3D97A}"/>
          </ac:spMkLst>
        </pc:spChg>
        <pc:spChg chg="mod">
          <ac:chgData name="Ziyan Han" userId="3a0290bb0867d812" providerId="LiveId" clId="{78588E79-5E5D-FE49-A5D9-5888BF62972D}" dt="2026-04-20T10:33:26.927" v="1995" actId="2711"/>
          <ac:spMkLst>
            <pc:docMk/>
            <pc:sldMk cId="369383086" sldId="288"/>
            <ac:spMk id="3" creationId="{FE604D3B-B329-BA4C-9B9F-C0950F99CA85}"/>
          </ac:spMkLst>
        </pc:spChg>
      </pc:sldChg>
      <pc:sldChg chg="modSp add del mod ord">
        <pc:chgData name="Ziyan Han" userId="3a0290bb0867d812" providerId="LiveId" clId="{78588E79-5E5D-FE49-A5D9-5888BF62972D}" dt="2026-04-20T09:49:51.248" v="1421" actId="2696"/>
        <pc:sldMkLst>
          <pc:docMk/>
          <pc:sldMk cId="1031364504" sldId="316"/>
        </pc:sldMkLst>
        <pc:spChg chg="mod">
          <ac:chgData name="Ziyan Han" userId="3a0290bb0867d812" providerId="LiveId" clId="{78588E79-5E5D-FE49-A5D9-5888BF62972D}" dt="2026-04-20T08:39:11.793" v="343" actId="108"/>
          <ac:spMkLst>
            <pc:docMk/>
            <pc:sldMk cId="1031364504" sldId="316"/>
            <ac:spMk id="6" creationId="{CB23B8C7-D295-F848-B1A9-17B59B576257}"/>
          </ac:spMkLst>
        </pc:spChg>
      </pc:sldChg>
      <pc:sldChg chg="addSp delSp modSp add mod modNotesTx">
        <pc:chgData name="Ziyan Han" userId="3a0290bb0867d812" providerId="LiveId" clId="{78588E79-5E5D-FE49-A5D9-5888BF62972D}" dt="2026-04-20T12:37:02.024" v="3352" actId="20577"/>
        <pc:sldMkLst>
          <pc:docMk/>
          <pc:sldMk cId="0" sldId="1750"/>
        </pc:sldMkLst>
        <pc:spChg chg="mod">
          <ac:chgData name="Ziyan Han" userId="3a0290bb0867d812" providerId="LiveId" clId="{78588E79-5E5D-FE49-A5D9-5888BF62972D}" dt="2026-04-20T08:41:30.498" v="369" actId="20577"/>
          <ac:spMkLst>
            <pc:docMk/>
            <pc:sldMk cId="0" sldId="1750"/>
            <ac:spMk id="2" creationId="{00000000-0000-0000-0000-000000000000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6" creationId="{F60CD2B2-75E0-31DA-2A95-3432267F8BA4}"/>
          </ac:spMkLst>
        </pc:spChg>
        <pc:spChg chg="add mod topLvl">
          <ac:chgData name="Ziyan Han" userId="3a0290bb0867d812" providerId="LiveId" clId="{78588E79-5E5D-FE49-A5D9-5888BF62972D}" dt="2026-04-20T08:59:31.759" v="653" actId="2711"/>
          <ac:spMkLst>
            <pc:docMk/>
            <pc:sldMk cId="0" sldId="1750"/>
            <ac:spMk id="7" creationId="{B5347591-FE06-F975-B475-6A5C3BF8D648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8" creationId="{644A7EB8-F811-850A-9DDB-D3806E3EE39B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9" creationId="{0D2FA58F-F855-7BA7-2C8F-F83E20C5678B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0" creationId="{B3CA20EC-270F-A6E9-0FBE-752B87D617FC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1" creationId="{CAD85C92-D1F9-7278-91A4-160C890F7275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2" creationId="{9EF6F106-EAD8-DBDB-90F4-368A9BE8B1C7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3" creationId="{396F899B-5EF6-2622-ACC1-82070D935EE1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4" creationId="{0690B821-AC75-9E11-DBB7-75C12FBB5FE1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5" creationId="{C9EE852A-9ED2-E3F6-EA29-D020DD020538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6" creationId="{57C213E5-96CC-D3C2-8B35-CB25A19374E0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7" creationId="{FC7019DF-62A9-4DB3-0F18-13C97CA9C386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8" creationId="{BA0F1BB4-07F8-8925-DD9D-BCCA0B25F85E}"/>
          </ac:spMkLst>
        </pc:spChg>
        <pc:spChg chg="add mod topLvl">
          <ac:chgData name="Ziyan Han" userId="3a0290bb0867d812" providerId="LiveId" clId="{78588E79-5E5D-FE49-A5D9-5888BF62972D}" dt="2026-04-20T08:57:20.356" v="635" actId="1036"/>
          <ac:spMkLst>
            <pc:docMk/>
            <pc:sldMk cId="0" sldId="1750"/>
            <ac:spMk id="19" creationId="{71460C45-5178-C1E9-F701-4A0B7F8749C1}"/>
          </ac:spMkLst>
        </pc:spChg>
        <pc:spChg chg="add mod topLvl">
          <ac:chgData name="Ziyan Han" userId="3a0290bb0867d812" providerId="LiveId" clId="{78588E79-5E5D-FE49-A5D9-5888BF62972D}" dt="2026-04-20T08:57:29.226" v="639" actId="1035"/>
          <ac:spMkLst>
            <pc:docMk/>
            <pc:sldMk cId="0" sldId="1750"/>
            <ac:spMk id="20" creationId="{97DF4D2B-D39E-42BF-5B31-EDE95FB07EA4}"/>
          </ac:spMkLst>
        </pc:spChg>
        <pc:spChg chg="add mod topLvl">
          <ac:chgData name="Ziyan Han" userId="3a0290bb0867d812" providerId="LiveId" clId="{78588E79-5E5D-FE49-A5D9-5888BF62972D}" dt="2026-04-20T08:57:06.720" v="624" actId="1036"/>
          <ac:spMkLst>
            <pc:docMk/>
            <pc:sldMk cId="0" sldId="1750"/>
            <ac:spMk id="21" creationId="{1E703B2B-D984-A064-4FFD-D0957F1E3911}"/>
          </ac:spMkLst>
        </pc:spChg>
        <pc:spChg chg="add mod topLvl">
          <ac:chgData name="Ziyan Han" userId="3a0290bb0867d812" providerId="LiveId" clId="{78588E79-5E5D-FE49-A5D9-5888BF62972D}" dt="2026-04-20T08:57:29.226" v="639" actId="1035"/>
          <ac:spMkLst>
            <pc:docMk/>
            <pc:sldMk cId="0" sldId="1750"/>
            <ac:spMk id="22" creationId="{AAB9AF1B-725B-7B07-DE86-682602DEC392}"/>
          </ac:spMkLst>
        </pc:spChg>
        <pc:spChg chg="add mod topLvl">
          <ac:chgData name="Ziyan Han" userId="3a0290bb0867d812" providerId="LiveId" clId="{78588E79-5E5D-FE49-A5D9-5888BF62972D}" dt="2026-04-20T08:59:11.608" v="652" actId="1038"/>
          <ac:spMkLst>
            <pc:docMk/>
            <pc:sldMk cId="0" sldId="1750"/>
            <ac:spMk id="23" creationId="{E5ABDABB-3918-B474-A3EF-88AE38430E95}"/>
          </ac:spMkLst>
        </pc:spChg>
        <pc:spChg chg="add mod topLvl">
          <ac:chgData name="Ziyan Han" userId="3a0290bb0867d812" providerId="LiveId" clId="{78588E79-5E5D-FE49-A5D9-5888BF62972D}" dt="2026-04-20T08:57:31.758" v="640" actId="1035"/>
          <ac:spMkLst>
            <pc:docMk/>
            <pc:sldMk cId="0" sldId="1750"/>
            <ac:spMk id="24" creationId="{7B9D24AD-897D-B28F-F850-92B28240E92B}"/>
          </ac:spMkLst>
        </pc:spChg>
        <pc:spChg chg="add mod topLvl">
          <ac:chgData name="Ziyan Han" userId="3a0290bb0867d812" providerId="LiveId" clId="{78588E79-5E5D-FE49-A5D9-5888BF62972D}" dt="2026-04-20T08:57:06.720" v="624" actId="1036"/>
          <ac:spMkLst>
            <pc:docMk/>
            <pc:sldMk cId="0" sldId="1750"/>
            <ac:spMk id="25" creationId="{DB82052F-4B74-7A05-3F7B-32D192E8240F}"/>
          </ac:spMkLst>
        </pc:spChg>
        <pc:spChg chg="add mod topLvl">
          <ac:chgData name="Ziyan Han" userId="3a0290bb0867d812" providerId="LiveId" clId="{78588E79-5E5D-FE49-A5D9-5888BF62972D}" dt="2026-04-20T08:57:35.892" v="642" actId="1035"/>
          <ac:spMkLst>
            <pc:docMk/>
            <pc:sldMk cId="0" sldId="1750"/>
            <ac:spMk id="26" creationId="{3824A47C-47A0-5031-4BED-86733AD06ED2}"/>
          </ac:spMkLst>
        </pc:spChg>
        <pc:spChg chg="add mod topLvl">
          <ac:chgData name="Ziyan Han" userId="3a0290bb0867d812" providerId="LiveId" clId="{78588E79-5E5D-FE49-A5D9-5888BF62972D}" dt="2026-04-20T08:59:01.364" v="649" actId="2711"/>
          <ac:spMkLst>
            <pc:docMk/>
            <pc:sldMk cId="0" sldId="1750"/>
            <ac:spMk id="27" creationId="{7F3C1E40-7F0C-148C-7FCE-530E335DCF73}"/>
          </ac:spMkLst>
        </pc:spChg>
        <pc:spChg chg="add mod topLvl">
          <ac:chgData name="Ziyan Han" userId="3a0290bb0867d812" providerId="LiveId" clId="{78588E79-5E5D-FE49-A5D9-5888BF62972D}" dt="2026-04-20T08:59:11.608" v="652" actId="1038"/>
          <ac:spMkLst>
            <pc:docMk/>
            <pc:sldMk cId="0" sldId="1750"/>
            <ac:spMk id="29" creationId="{B01508C5-2AF3-5FBA-DA53-31B649C1D438}"/>
          </ac:spMkLst>
        </pc:spChg>
        <pc:spChg chg="add mod topLvl">
          <ac:chgData name="Ziyan Han" userId="3a0290bb0867d812" providerId="LiveId" clId="{78588E79-5E5D-FE49-A5D9-5888BF62972D}" dt="2026-04-20T08:57:02.564" v="616" actId="1036"/>
          <ac:spMkLst>
            <pc:docMk/>
            <pc:sldMk cId="0" sldId="1750"/>
            <ac:spMk id="30" creationId="{7EBCCDAE-0418-43C5-4F41-4FE7965FAC74}"/>
          </ac:spMkLst>
        </pc:spChg>
        <pc:spChg chg="add mod topLvl">
          <ac:chgData name="Ziyan Han" userId="3a0290bb0867d812" providerId="LiveId" clId="{78588E79-5E5D-FE49-A5D9-5888BF62972D}" dt="2026-04-20T08:54:12.775" v="576" actId="1037"/>
          <ac:spMkLst>
            <pc:docMk/>
            <pc:sldMk cId="0" sldId="1750"/>
            <ac:spMk id="31" creationId="{BB1C82E5-2EE8-FD33-3964-96D7BB771EFF}"/>
          </ac:spMkLst>
        </pc:spChg>
        <pc:spChg chg="add mod topLvl">
          <ac:chgData name="Ziyan Han" userId="3a0290bb0867d812" providerId="LiveId" clId="{78588E79-5E5D-FE49-A5D9-5888BF62972D}" dt="2026-04-20T08:54:12.775" v="576" actId="1037"/>
          <ac:spMkLst>
            <pc:docMk/>
            <pc:sldMk cId="0" sldId="1750"/>
            <ac:spMk id="32" creationId="{F5612964-B07B-9624-D79D-CE179D961C4B}"/>
          </ac:spMkLst>
        </pc:spChg>
        <pc:spChg chg="add mod topLvl">
          <ac:chgData name="Ziyan Han" userId="3a0290bb0867d812" providerId="LiveId" clId="{78588E79-5E5D-FE49-A5D9-5888BF62972D}" dt="2026-04-20T08:55:51.930" v="590" actId="2711"/>
          <ac:spMkLst>
            <pc:docMk/>
            <pc:sldMk cId="0" sldId="1750"/>
            <ac:spMk id="33" creationId="{94DE3481-30FE-251D-F380-163E6A98D7A2}"/>
          </ac:spMkLst>
        </pc:spChg>
        <pc:spChg chg="add mod topLvl">
          <ac:chgData name="Ziyan Han" userId="3a0290bb0867d812" providerId="LiveId" clId="{78588E79-5E5D-FE49-A5D9-5888BF62972D}" dt="2026-04-20T08:59:11.608" v="652" actId="1038"/>
          <ac:spMkLst>
            <pc:docMk/>
            <pc:sldMk cId="0" sldId="1750"/>
            <ac:spMk id="34" creationId="{EF3499B8-6E73-12A2-DA01-3140D86D7540}"/>
          </ac:spMkLst>
        </pc:spChg>
        <pc:spChg chg="add del mod">
          <ac:chgData name="Ziyan Han" userId="3a0290bb0867d812" providerId="LiveId" clId="{78588E79-5E5D-FE49-A5D9-5888BF62972D}" dt="2026-04-20T08:42:09.075" v="377" actId="207"/>
          <ac:spMkLst>
            <pc:docMk/>
            <pc:sldMk cId="0" sldId="1750"/>
            <ac:spMk id="45" creationId="{00000000-0000-0000-0000-000000000000}"/>
          </ac:spMkLst>
        </pc:spChg>
        <pc:grpChg chg="del">
          <ac:chgData name="Ziyan Han" userId="3a0290bb0867d812" providerId="LiveId" clId="{78588E79-5E5D-FE49-A5D9-5888BF62972D}" dt="2026-04-20T07:23:13.089" v="109" actId="478"/>
          <ac:grpSpMkLst>
            <pc:docMk/>
            <pc:sldMk cId="0" sldId="1750"/>
            <ac:grpSpMk id="3" creationId="{00000000-0000-0000-0000-000000000000}"/>
          </ac:grpSpMkLst>
        </pc:grpChg>
        <pc:grpChg chg="add del mod">
          <ac:chgData name="Ziyan Han" userId="3a0290bb0867d812" providerId="LiveId" clId="{78588E79-5E5D-FE49-A5D9-5888BF62972D}" dt="2026-04-20T08:53:26.939" v="534" actId="165"/>
          <ac:grpSpMkLst>
            <pc:docMk/>
            <pc:sldMk cId="0" sldId="1750"/>
            <ac:grpSpMk id="35" creationId="{0A0A3DC0-C932-05B4-3B92-A63138276B02}"/>
          </ac:grpSpMkLst>
        </pc:grpChg>
        <pc:picChg chg="add mod">
          <ac:chgData name="Ziyan Han" userId="3a0290bb0867d812" providerId="LiveId" clId="{78588E79-5E5D-FE49-A5D9-5888BF62972D}" dt="2026-04-20T08:39:35.329" v="350"/>
          <ac:picMkLst>
            <pc:docMk/>
            <pc:sldMk cId="0" sldId="1750"/>
            <ac:picMk id="4" creationId="{3D525F8A-BEB8-4B0F-5B77-302A7246FCD6}"/>
          </ac:picMkLst>
        </pc:picChg>
        <pc:picChg chg="add del mod">
          <ac:chgData name="Ziyan Han" userId="3a0290bb0867d812" providerId="LiveId" clId="{78588E79-5E5D-FE49-A5D9-5888BF62972D}" dt="2026-04-20T08:52:47.390" v="522" actId="478"/>
          <ac:picMkLst>
            <pc:docMk/>
            <pc:sldMk cId="0" sldId="1750"/>
            <ac:picMk id="5" creationId="{5F492595-21D8-4B25-3077-D5FB54EF8203}"/>
          </ac:picMkLst>
        </pc:picChg>
      </pc:sldChg>
      <pc:sldChg chg="addSp delSp modSp add mod modNotesTx">
        <pc:chgData name="Ziyan Han" userId="3a0290bb0867d812" providerId="LiveId" clId="{78588E79-5E5D-FE49-A5D9-5888BF62972D}" dt="2026-04-20T12:19:45.501" v="2376" actId="20577"/>
        <pc:sldMkLst>
          <pc:docMk/>
          <pc:sldMk cId="0" sldId="1799"/>
        </pc:sldMkLst>
        <pc:spChg chg="add mod">
          <ac:chgData name="Ziyan Han" userId="3a0290bb0867d812" providerId="LiveId" clId="{78588E79-5E5D-FE49-A5D9-5888BF62972D}" dt="2026-04-20T08:31:11.802" v="222" actId="164"/>
          <ac:spMkLst>
            <pc:docMk/>
            <pc:sldMk cId="0" sldId="1799"/>
            <ac:spMk id="4" creationId="{3292D31D-FDB3-9F36-F4CE-2AA66E65D1CE}"/>
          </ac:spMkLst>
        </pc:spChg>
        <pc:spChg chg="mod">
          <ac:chgData name="Ziyan Han" userId="3a0290bb0867d812" providerId="LiveId" clId="{78588E79-5E5D-FE49-A5D9-5888BF62972D}" dt="2026-04-20T08:34:55.741" v="308" actId="1076"/>
          <ac:spMkLst>
            <pc:docMk/>
            <pc:sldMk cId="0" sldId="1799"/>
            <ac:spMk id="5" creationId="{00000000-0000-0000-0000-000000000000}"/>
          </ac:spMkLst>
        </pc:spChg>
        <pc:spChg chg="add mod">
          <ac:chgData name="Ziyan Han" userId="3a0290bb0867d812" providerId="LiveId" clId="{78588E79-5E5D-FE49-A5D9-5888BF62972D}" dt="2026-04-20T08:31:11.802" v="222" actId="164"/>
          <ac:spMkLst>
            <pc:docMk/>
            <pc:sldMk cId="0" sldId="1799"/>
            <ac:spMk id="6" creationId="{2D095C03-2C4F-6AD2-2631-22BC54CA222F}"/>
          </ac:spMkLst>
        </pc:spChg>
        <pc:spChg chg="add mod">
          <ac:chgData name="Ziyan Han" userId="3a0290bb0867d812" providerId="LiveId" clId="{78588E79-5E5D-FE49-A5D9-5888BF62972D}" dt="2026-04-20T08:32:38.910" v="241" actId="403"/>
          <ac:spMkLst>
            <pc:docMk/>
            <pc:sldMk cId="0" sldId="1799"/>
            <ac:spMk id="7" creationId="{ADF95687-FE1F-E508-46C3-259D2AE2C338}"/>
          </ac:spMkLst>
        </pc:spChg>
        <pc:spChg chg="add mod">
          <ac:chgData name="Ziyan Han" userId="3a0290bb0867d812" providerId="LiveId" clId="{78588E79-5E5D-FE49-A5D9-5888BF62972D}" dt="2026-04-20T08:31:25.450" v="223" actId="164"/>
          <ac:spMkLst>
            <pc:docMk/>
            <pc:sldMk cId="0" sldId="1799"/>
            <ac:spMk id="8" creationId="{FBD65200-22AC-BCE0-74E4-8E7499776187}"/>
          </ac:spMkLst>
        </pc:spChg>
        <pc:spChg chg="add mod">
          <ac:chgData name="Ziyan Han" userId="3a0290bb0867d812" providerId="LiveId" clId="{78588E79-5E5D-FE49-A5D9-5888BF62972D}" dt="2026-04-20T08:31:25.450" v="223" actId="164"/>
          <ac:spMkLst>
            <pc:docMk/>
            <pc:sldMk cId="0" sldId="1799"/>
            <ac:spMk id="13" creationId="{E56B4B15-541B-5543-5CF8-DFA2980DB0F8}"/>
          </ac:spMkLst>
        </pc:spChg>
        <pc:spChg chg="add mod">
          <ac:chgData name="Ziyan Han" userId="3a0290bb0867d812" providerId="LiveId" clId="{78588E79-5E5D-FE49-A5D9-5888BF62972D}" dt="2026-04-20T08:32:41.143" v="242" actId="403"/>
          <ac:spMkLst>
            <pc:docMk/>
            <pc:sldMk cId="0" sldId="1799"/>
            <ac:spMk id="14" creationId="{64EB25F2-3EA7-B27D-9D9B-67775658AEA9}"/>
          </ac:spMkLst>
        </pc:spChg>
        <pc:spChg chg="add mod">
          <ac:chgData name="Ziyan Han" userId="3a0290bb0867d812" providerId="LiveId" clId="{78588E79-5E5D-FE49-A5D9-5888BF62972D}" dt="2026-04-20T08:31:29.602" v="224" actId="164"/>
          <ac:spMkLst>
            <pc:docMk/>
            <pc:sldMk cId="0" sldId="1799"/>
            <ac:spMk id="19" creationId="{86213F18-66C7-41BE-2221-CBCD5C2D2EEC}"/>
          </ac:spMkLst>
        </pc:spChg>
        <pc:spChg chg="add mod">
          <ac:chgData name="Ziyan Han" userId="3a0290bb0867d812" providerId="LiveId" clId="{78588E79-5E5D-FE49-A5D9-5888BF62972D}" dt="2026-04-20T08:31:29.602" v="224" actId="164"/>
          <ac:spMkLst>
            <pc:docMk/>
            <pc:sldMk cId="0" sldId="1799"/>
            <ac:spMk id="20" creationId="{E280A7F7-B816-9056-7566-4736CE418D54}"/>
          </ac:spMkLst>
        </pc:spChg>
        <pc:spChg chg="add mod">
          <ac:chgData name="Ziyan Han" userId="3a0290bb0867d812" providerId="LiveId" clId="{78588E79-5E5D-FE49-A5D9-5888BF62972D}" dt="2026-04-20T08:32:43.309" v="243" actId="403"/>
          <ac:spMkLst>
            <pc:docMk/>
            <pc:sldMk cId="0" sldId="1799"/>
            <ac:spMk id="21" creationId="{EEF25B60-C5B4-9FE4-39C6-BA9ECCA29197}"/>
          </ac:spMkLst>
        </pc:spChg>
        <pc:spChg chg="mod">
          <ac:chgData name="Ziyan Han" userId="3a0290bb0867d812" providerId="LiveId" clId="{78588E79-5E5D-FE49-A5D9-5888BF62972D}" dt="2026-04-20T08:34:55.741" v="308" actId="1076"/>
          <ac:spMkLst>
            <pc:docMk/>
            <pc:sldMk cId="0" sldId="1799"/>
            <ac:spMk id="29" creationId="{28220402-B15C-DE47-9D49-1F79F7968409}"/>
          </ac:spMkLst>
        </pc:spChg>
        <pc:spChg chg="mod">
          <ac:chgData name="Ziyan Han" userId="3a0290bb0867d812" providerId="LiveId" clId="{78588E79-5E5D-FE49-A5D9-5888BF62972D}" dt="2026-04-20T08:39:04.302" v="336" actId="108"/>
          <ac:spMkLst>
            <pc:docMk/>
            <pc:sldMk cId="0" sldId="1799"/>
            <ac:spMk id="30" creationId="{09668932-9165-2246-9935-40FFB0034F4E}"/>
          </ac:spMkLst>
        </pc:spChg>
        <pc:spChg chg="add mod">
          <ac:chgData name="Ziyan Han" userId="3a0290bb0867d812" providerId="LiveId" clId="{78588E79-5E5D-FE49-A5D9-5888BF62972D}" dt="2026-04-20T08:34:44.847" v="307" actId="1076"/>
          <ac:spMkLst>
            <pc:docMk/>
            <pc:sldMk cId="0" sldId="1799"/>
            <ac:spMk id="37" creationId="{8E060177-FC93-75C9-5E88-E3D84FA632B6}"/>
          </ac:spMkLst>
        </pc:spChg>
        <pc:grpChg chg="del">
          <ac:chgData name="Ziyan Han" userId="3a0290bb0867d812" providerId="LiveId" clId="{78588E79-5E5D-FE49-A5D9-5888BF62972D}" dt="2026-04-20T08:25:17.189" v="151" actId="478"/>
          <ac:grpSpMkLst>
            <pc:docMk/>
            <pc:sldMk cId="0" sldId="1799"/>
            <ac:grpSpMk id="9" creationId="{26003B62-110A-6743-A115-2E047CFC1D55}"/>
          </ac:grpSpMkLst>
        </pc:grpChg>
        <pc:grpChg chg="del">
          <ac:chgData name="Ziyan Han" userId="3a0290bb0867d812" providerId="LiveId" clId="{78588E79-5E5D-FE49-A5D9-5888BF62972D}" dt="2026-04-20T08:25:17.189" v="151" actId="478"/>
          <ac:grpSpMkLst>
            <pc:docMk/>
            <pc:sldMk cId="0" sldId="1799"/>
            <ac:grpSpMk id="12" creationId="{28C4A6C4-3EEE-2747-A292-4912B7FA1EAD}"/>
          </ac:grpSpMkLst>
        </pc:grpChg>
        <pc:grpChg chg="del">
          <ac:chgData name="Ziyan Han" userId="3a0290bb0867d812" providerId="LiveId" clId="{78588E79-5E5D-FE49-A5D9-5888BF62972D}" dt="2026-04-20T08:25:17.189" v="151" actId="478"/>
          <ac:grpSpMkLst>
            <pc:docMk/>
            <pc:sldMk cId="0" sldId="1799"/>
            <ac:grpSpMk id="17" creationId="{A68D7D7C-4769-4946-A79A-84452B18F751}"/>
          </ac:grpSpMkLst>
        </pc:grpChg>
        <pc:grpChg chg="del">
          <ac:chgData name="Ziyan Han" userId="3a0290bb0867d812" providerId="LiveId" clId="{78588E79-5E5D-FE49-A5D9-5888BF62972D}" dt="2026-04-20T08:25:17.189" v="151" actId="478"/>
          <ac:grpSpMkLst>
            <pc:docMk/>
            <pc:sldMk cId="0" sldId="1799"/>
            <ac:grpSpMk id="23" creationId="{EC1C26E7-EDF2-D24C-8166-A50CC5C5D366}"/>
          </ac:grpSpMkLst>
        </pc:grpChg>
        <pc:grpChg chg="add mod">
          <ac:chgData name="Ziyan Han" userId="3a0290bb0867d812" providerId="LiveId" clId="{78588E79-5E5D-FE49-A5D9-5888BF62972D}" dt="2026-04-20T08:32:27.076" v="239" actId="164"/>
          <ac:grpSpMkLst>
            <pc:docMk/>
            <pc:sldMk cId="0" sldId="1799"/>
            <ac:grpSpMk id="32" creationId="{5EA002EC-E196-BA39-74A9-37CF1C72004F}"/>
          </ac:grpSpMkLst>
        </pc:grpChg>
        <pc:grpChg chg="add mod">
          <ac:chgData name="Ziyan Han" userId="3a0290bb0867d812" providerId="LiveId" clId="{78588E79-5E5D-FE49-A5D9-5888BF62972D}" dt="2026-04-20T08:32:27.076" v="239" actId="164"/>
          <ac:grpSpMkLst>
            <pc:docMk/>
            <pc:sldMk cId="0" sldId="1799"/>
            <ac:grpSpMk id="33" creationId="{8C241546-EB12-F732-EED2-2F097C3C5FDD}"/>
          </ac:grpSpMkLst>
        </pc:grpChg>
        <pc:grpChg chg="add mod">
          <ac:chgData name="Ziyan Han" userId="3a0290bb0867d812" providerId="LiveId" clId="{78588E79-5E5D-FE49-A5D9-5888BF62972D}" dt="2026-04-20T08:32:27.076" v="239" actId="164"/>
          <ac:grpSpMkLst>
            <pc:docMk/>
            <pc:sldMk cId="0" sldId="1799"/>
            <ac:grpSpMk id="34" creationId="{D0D56CF0-BFC1-7681-D3E9-14D8ED115434}"/>
          </ac:grpSpMkLst>
        </pc:grpChg>
        <pc:grpChg chg="add mod">
          <ac:chgData name="Ziyan Han" userId="3a0290bb0867d812" providerId="LiveId" clId="{78588E79-5E5D-FE49-A5D9-5888BF62972D}" dt="2026-04-20T08:34:55.741" v="308" actId="1076"/>
          <ac:grpSpMkLst>
            <pc:docMk/>
            <pc:sldMk cId="0" sldId="1799"/>
            <ac:grpSpMk id="35" creationId="{EC007286-2EC0-553D-39FA-9E474FD33A39}"/>
          </ac:grpSpMkLst>
        </pc:grpChg>
        <pc:picChg chg="add del mod">
          <ac:chgData name="Ziyan Han" userId="3a0290bb0867d812" providerId="LiveId" clId="{78588E79-5E5D-FE49-A5D9-5888BF62972D}" dt="2026-04-20T08:30:55.699" v="217" actId="21"/>
          <ac:picMkLst>
            <pc:docMk/>
            <pc:sldMk cId="0" sldId="1799"/>
            <ac:picMk id="3" creationId="{C12D7601-926D-3295-C812-706D9600296D}"/>
          </ac:picMkLst>
        </pc:picChg>
      </pc:sldChg>
      <pc:sldChg chg="modSp add del mod">
        <pc:chgData name="Ziyan Han" userId="3a0290bb0867d812" providerId="LiveId" clId="{78588E79-5E5D-FE49-A5D9-5888BF62972D}" dt="2026-04-20T08:58:22.884" v="643" actId="2696"/>
        <pc:sldMkLst>
          <pc:docMk/>
          <pc:sldMk cId="1195708236" sldId="1812"/>
        </pc:sldMkLst>
        <pc:spChg chg="mod">
          <ac:chgData name="Ziyan Han" userId="3a0290bb0867d812" providerId="LiveId" clId="{78588E79-5E5D-FE49-A5D9-5888BF62972D}" dt="2026-04-20T08:39:09.522" v="341" actId="108"/>
          <ac:spMkLst>
            <pc:docMk/>
            <pc:sldMk cId="1195708236" sldId="1812"/>
            <ac:spMk id="2" creationId="{00000000-0000-0000-0000-000000000000}"/>
          </ac:spMkLst>
        </pc:spChg>
      </pc:sldChg>
      <pc:sldChg chg="modSp add del mod">
        <pc:chgData name="Ziyan Han" userId="3a0290bb0867d812" providerId="LiveId" clId="{78588E79-5E5D-FE49-A5D9-5888BF62972D}" dt="2026-04-20T08:38:17.233" v="325" actId="2696"/>
        <pc:sldMkLst>
          <pc:docMk/>
          <pc:sldMk cId="2478582642" sldId="1813"/>
        </pc:sldMkLst>
        <pc:spChg chg="mod">
          <ac:chgData name="Ziyan Han" userId="3a0290bb0867d812" providerId="LiveId" clId="{78588E79-5E5D-FE49-A5D9-5888BF62972D}" dt="2026-04-20T07:23:38.768" v="112" actId="242"/>
          <ac:spMkLst>
            <pc:docMk/>
            <pc:sldMk cId="2478582642" sldId="1813"/>
            <ac:spMk id="2" creationId="{00000000-0000-0000-0000-000000000000}"/>
          </ac:spMkLst>
        </pc:spChg>
      </pc:sldChg>
      <pc:sldChg chg="modSp new del mod">
        <pc:chgData name="Ziyan Han" userId="3a0290bb0867d812" providerId="LiveId" clId="{78588E79-5E5D-FE49-A5D9-5888BF62972D}" dt="2026-04-20T08:27:08.450" v="161" actId="2696"/>
        <pc:sldMkLst>
          <pc:docMk/>
          <pc:sldMk cId="3881115501" sldId="1814"/>
        </pc:sldMkLst>
        <pc:spChg chg="mod">
          <ac:chgData name="Ziyan Han" userId="3a0290bb0867d812" providerId="LiveId" clId="{78588E79-5E5D-FE49-A5D9-5888BF62972D}" dt="2026-04-20T08:26:58.907" v="159" actId="20577"/>
          <ac:spMkLst>
            <pc:docMk/>
            <pc:sldMk cId="3881115501" sldId="1814"/>
            <ac:spMk id="3" creationId="{53580622-81DA-9C8D-2230-9485B0ED0BDE}"/>
          </ac:spMkLst>
        </pc:spChg>
      </pc:sldChg>
      <pc:sldChg chg="addSp delSp modSp add mod modNotesTx">
        <pc:chgData name="Ziyan Han" userId="3a0290bb0867d812" providerId="LiveId" clId="{78588E79-5E5D-FE49-A5D9-5888BF62972D}" dt="2026-04-21T12:03:19.275" v="4602" actId="20577"/>
        <pc:sldMkLst>
          <pc:docMk/>
          <pc:sldMk cId="3903254960" sldId="1814"/>
        </pc:sldMkLst>
        <pc:spChg chg="add mod">
          <ac:chgData name="Ziyan Han" userId="3a0290bb0867d812" providerId="LiveId" clId="{78588E79-5E5D-FE49-A5D9-5888BF62972D}" dt="2026-04-20T09:03:10.249" v="761" actId="207"/>
          <ac:spMkLst>
            <pc:docMk/>
            <pc:sldMk cId="3903254960" sldId="1814"/>
            <ac:spMk id="4" creationId="{13685C4C-AD13-845A-D58A-65C2DF86FC12}"/>
          </ac:spMkLst>
        </pc:spChg>
        <pc:spChg chg="add mod">
          <ac:chgData name="Ziyan Han" userId="3a0290bb0867d812" providerId="LiveId" clId="{78588E79-5E5D-FE49-A5D9-5888BF62972D}" dt="2026-04-20T09:06:31.908" v="793" actId="14100"/>
          <ac:spMkLst>
            <pc:docMk/>
            <pc:sldMk cId="3903254960" sldId="1814"/>
            <ac:spMk id="5" creationId="{D2E97646-D95C-A066-10DE-3B681DD270B0}"/>
          </ac:spMkLst>
        </pc:spChg>
        <pc:spChg chg="mod">
          <ac:chgData name="Ziyan Han" userId="3a0290bb0867d812" providerId="LiveId" clId="{78588E79-5E5D-FE49-A5D9-5888BF62972D}" dt="2026-04-20T09:02:23.796" v="741" actId="108"/>
          <ac:spMkLst>
            <pc:docMk/>
            <pc:sldMk cId="3903254960" sldId="1814"/>
            <ac:spMk id="6" creationId="{FF49DA6A-33D9-E776-4B69-71ADE63D3EB1}"/>
          </ac:spMkLst>
        </pc:spChg>
        <pc:spChg chg="del">
          <ac:chgData name="Ziyan Han" userId="3a0290bb0867d812" providerId="LiveId" clId="{78588E79-5E5D-FE49-A5D9-5888BF62972D}" dt="2026-04-20T08:27:15.869" v="164" actId="478"/>
          <ac:spMkLst>
            <pc:docMk/>
            <pc:sldMk cId="3903254960" sldId="1814"/>
            <ac:spMk id="8" creationId="{94FD5F1D-412A-7186-981F-ABA94E83C068}"/>
          </ac:spMkLst>
        </pc:spChg>
        <pc:spChg chg="del">
          <ac:chgData name="Ziyan Han" userId="3a0290bb0867d812" providerId="LiveId" clId="{78588E79-5E5D-FE49-A5D9-5888BF62972D}" dt="2026-04-20T08:27:17.937" v="165" actId="478"/>
          <ac:spMkLst>
            <pc:docMk/>
            <pc:sldMk cId="3903254960" sldId="1814"/>
            <ac:spMk id="9" creationId="{02F9D496-1F28-EA68-DAEC-E0CB4FF70D53}"/>
          </ac:spMkLst>
        </pc:spChg>
        <pc:spChg chg="add mod">
          <ac:chgData name="Ziyan Han" userId="3a0290bb0867d812" providerId="LiveId" clId="{78588E79-5E5D-FE49-A5D9-5888BF62972D}" dt="2026-04-20T09:05:20.370" v="773" actId="404"/>
          <ac:spMkLst>
            <pc:docMk/>
            <pc:sldMk cId="3903254960" sldId="1814"/>
            <ac:spMk id="10" creationId="{5B74C039-6883-106B-D1F0-CE0EA371B9B1}"/>
          </ac:spMkLst>
        </pc:spChg>
        <pc:spChg chg="del">
          <ac:chgData name="Ziyan Han" userId="3a0290bb0867d812" providerId="LiveId" clId="{78588E79-5E5D-FE49-A5D9-5888BF62972D}" dt="2026-04-20T08:27:17.937" v="165" actId="478"/>
          <ac:spMkLst>
            <pc:docMk/>
            <pc:sldMk cId="3903254960" sldId="1814"/>
            <ac:spMk id="11" creationId="{77691F1B-C560-49D5-E670-8D6360303848}"/>
          </ac:spMkLst>
        </pc:spChg>
        <pc:spChg chg="add mod">
          <ac:chgData name="Ziyan Han" userId="3a0290bb0867d812" providerId="LiveId" clId="{78588E79-5E5D-FE49-A5D9-5888BF62972D}" dt="2026-04-20T12:41:29.167" v="3768" actId="20577"/>
          <ac:spMkLst>
            <pc:docMk/>
            <pc:sldMk cId="3903254960" sldId="1814"/>
            <ac:spMk id="12" creationId="{85DC2BF5-8A4E-ECBB-4178-A4A3F475EE44}"/>
          </ac:spMkLst>
        </pc:spChg>
        <pc:spChg chg="add mod">
          <ac:chgData name="Ziyan Han" userId="3a0290bb0867d812" providerId="LiveId" clId="{78588E79-5E5D-FE49-A5D9-5888BF62972D}" dt="2026-04-20T09:06:28.745" v="792" actId="14100"/>
          <ac:spMkLst>
            <pc:docMk/>
            <pc:sldMk cId="3903254960" sldId="1814"/>
            <ac:spMk id="13" creationId="{61858DAB-F047-C026-075F-15927E615790}"/>
          </ac:spMkLst>
        </pc:spChg>
        <pc:spChg chg="add mod">
          <ac:chgData name="Ziyan Han" userId="3a0290bb0867d812" providerId="LiveId" clId="{78588E79-5E5D-FE49-A5D9-5888BF62972D}" dt="2026-04-20T09:06:49.672" v="796" actId="108"/>
          <ac:spMkLst>
            <pc:docMk/>
            <pc:sldMk cId="3903254960" sldId="1814"/>
            <ac:spMk id="14" creationId="{2F95A4E4-2FF2-B854-C06A-99AE09E3ADE9}"/>
          </ac:spMkLst>
        </pc:spChg>
        <pc:spChg chg="add mod">
          <ac:chgData name="Ziyan Han" userId="3a0290bb0867d812" providerId="LiveId" clId="{78588E79-5E5D-FE49-A5D9-5888BF62972D}" dt="2026-04-20T09:06:00.993" v="787" actId="14100"/>
          <ac:spMkLst>
            <pc:docMk/>
            <pc:sldMk cId="3903254960" sldId="1814"/>
            <ac:spMk id="15" creationId="{BBDA2FB9-55FF-65A3-590F-F65465BBF30A}"/>
          </ac:spMkLst>
        </pc:spChg>
        <pc:grpChg chg="add mod">
          <ac:chgData name="Ziyan Han" userId="3a0290bb0867d812" providerId="LiveId" clId="{78588E79-5E5D-FE49-A5D9-5888BF62972D}" dt="2026-04-20T09:06:36.508" v="794" actId="1076"/>
          <ac:grpSpMkLst>
            <pc:docMk/>
            <pc:sldMk cId="3903254960" sldId="1814"/>
            <ac:grpSpMk id="16" creationId="{75BEA4CC-E4D5-0BB7-D441-C816966B5CDD}"/>
          </ac:grpSpMkLst>
        </pc:grpChg>
        <pc:picChg chg="add del mod">
          <ac:chgData name="Ziyan Han" userId="3a0290bb0867d812" providerId="LiveId" clId="{78588E79-5E5D-FE49-A5D9-5888BF62972D}" dt="2026-04-20T08:39:29.730" v="348" actId="21"/>
          <ac:picMkLst>
            <pc:docMk/>
            <pc:sldMk cId="3903254960" sldId="1814"/>
            <ac:picMk id="3" creationId="{22222A8A-1194-7B04-BFA7-490B84E9F4DE}"/>
          </ac:picMkLst>
        </pc:picChg>
      </pc:sldChg>
      <pc:sldChg chg="add del">
        <pc:chgData name="Ziyan Han" userId="3a0290bb0867d812" providerId="LiveId" clId="{78588E79-5E5D-FE49-A5D9-5888BF62972D}" dt="2026-04-20T08:27:10.215" v="162" actId="2696"/>
        <pc:sldMkLst>
          <pc:docMk/>
          <pc:sldMk cId="1131521066" sldId="1815"/>
        </pc:sldMkLst>
      </pc:sldChg>
      <pc:sldChg chg="addSp delSp modSp add del mod">
        <pc:chgData name="Ziyan Han" userId="3a0290bb0867d812" providerId="LiveId" clId="{78588E79-5E5D-FE49-A5D9-5888BF62972D}" dt="2026-04-20T10:00:19.103" v="1427" actId="2696"/>
        <pc:sldMkLst>
          <pc:docMk/>
          <pc:sldMk cId="1984567812" sldId="1815"/>
        </pc:sldMkLst>
        <pc:spChg chg="mod">
          <ac:chgData name="Ziyan Han" userId="3a0290bb0867d812" providerId="LiveId" clId="{78588E79-5E5D-FE49-A5D9-5888BF62972D}" dt="2026-04-20T08:35:25.277" v="311" actId="20577"/>
          <ac:spMkLst>
            <pc:docMk/>
            <pc:sldMk cId="1984567812" sldId="1815"/>
            <ac:spMk id="5" creationId="{F65746F9-019E-45F7-236C-6354CA55F186}"/>
          </ac:spMkLst>
        </pc:spChg>
        <pc:spChg chg="mod">
          <ac:chgData name="Ziyan Han" userId="3a0290bb0867d812" providerId="LiveId" clId="{78588E79-5E5D-FE49-A5D9-5888BF62972D}" dt="2026-04-20T08:39:06.322" v="338" actId="108"/>
          <ac:spMkLst>
            <pc:docMk/>
            <pc:sldMk cId="1984567812" sldId="1815"/>
            <ac:spMk id="30" creationId="{CE0E12D8-BF55-7E20-064A-87A75CAD8E88}"/>
          </ac:spMkLst>
        </pc:spChg>
        <pc:picChg chg="add mod">
          <ac:chgData name="Ziyan Han" userId="3a0290bb0867d812" providerId="LiveId" clId="{78588E79-5E5D-FE49-A5D9-5888BF62972D}" dt="2026-04-20T08:30:59.798" v="219" actId="1076"/>
          <ac:picMkLst>
            <pc:docMk/>
            <pc:sldMk cId="1984567812" sldId="1815"/>
            <ac:picMk id="2" creationId="{E06B9372-CA55-1FFD-ED8A-10A70A85B7A7}"/>
          </ac:picMkLst>
        </pc:picChg>
        <pc:picChg chg="del">
          <ac:chgData name="Ziyan Han" userId="3a0290bb0867d812" providerId="LiveId" clId="{78588E79-5E5D-FE49-A5D9-5888BF62972D}" dt="2026-04-20T08:29:50.383" v="216" actId="478"/>
          <ac:picMkLst>
            <pc:docMk/>
            <pc:sldMk cId="1984567812" sldId="1815"/>
            <ac:picMk id="3" creationId="{AD2CD233-448E-FE92-7C65-FCC0C54F510F}"/>
          </ac:picMkLst>
        </pc:picChg>
      </pc:sldChg>
      <pc:sldChg chg="addSp delSp modSp add mod ord modAnim modNotesTx">
        <pc:chgData name="Ziyan Han" userId="3a0290bb0867d812" providerId="LiveId" clId="{78588E79-5E5D-FE49-A5D9-5888BF62972D}" dt="2026-04-20T12:24:55.719" v="2794" actId="20577"/>
        <pc:sldMkLst>
          <pc:docMk/>
          <pc:sldMk cId="300507699" sldId="1816"/>
        </pc:sldMkLst>
        <pc:spChg chg="add mod">
          <ac:chgData name="Ziyan Han" userId="3a0290bb0867d812" providerId="LiveId" clId="{78588E79-5E5D-FE49-A5D9-5888BF62972D}" dt="2026-04-20T10:02:57.814" v="1564" actId="164"/>
          <ac:spMkLst>
            <pc:docMk/>
            <pc:sldMk cId="300507699" sldId="1816"/>
            <ac:spMk id="3" creationId="{9F8E5B98-66D2-21CB-86AF-A163C7F42BE7}"/>
          </ac:spMkLst>
        </pc:spChg>
        <pc:spChg chg="add mod">
          <ac:chgData name="Ziyan Han" userId="3a0290bb0867d812" providerId="LiveId" clId="{78588E79-5E5D-FE49-A5D9-5888BF62972D}" dt="2026-04-20T10:03:39.904" v="1577" actId="1036"/>
          <ac:spMkLst>
            <pc:docMk/>
            <pc:sldMk cId="300507699" sldId="1816"/>
            <ac:spMk id="4" creationId="{5F0841B8-8F6C-E988-B1DD-CB13E66DA3C2}"/>
          </ac:spMkLst>
        </pc:spChg>
        <pc:spChg chg="del mod">
          <ac:chgData name="Ziyan Han" userId="3a0290bb0867d812" providerId="LiveId" clId="{78588E79-5E5D-FE49-A5D9-5888BF62972D}" dt="2026-04-20T08:37:55.136" v="321" actId="478"/>
          <ac:spMkLst>
            <pc:docMk/>
            <pc:sldMk cId="300507699" sldId="1816"/>
            <ac:spMk id="29" creationId="{104C270C-5428-9052-C2AF-7320CF1279CB}"/>
          </ac:spMkLst>
        </pc:spChg>
        <pc:spChg chg="mod">
          <ac:chgData name="Ziyan Han" userId="3a0290bb0867d812" providerId="LiveId" clId="{78588E79-5E5D-FE49-A5D9-5888BF62972D}" dt="2026-04-20T08:38:52.394" v="331" actId="2711"/>
          <ac:spMkLst>
            <pc:docMk/>
            <pc:sldMk cId="300507699" sldId="1816"/>
            <ac:spMk id="30" creationId="{84CDC1C4-FC9F-848B-0202-F3EEB5028C06}"/>
          </ac:spMkLst>
        </pc:spChg>
        <pc:grpChg chg="add mod">
          <ac:chgData name="Ziyan Han" userId="3a0290bb0867d812" providerId="LiveId" clId="{78588E79-5E5D-FE49-A5D9-5888BF62972D}" dt="2026-04-20T10:03:00.264" v="1565" actId="1076"/>
          <ac:grpSpMkLst>
            <pc:docMk/>
            <pc:sldMk cId="300507699" sldId="1816"/>
            <ac:grpSpMk id="6" creationId="{C13EDA66-9394-4672-DDF3-B63353F63480}"/>
          </ac:grpSpMkLst>
        </pc:grpChg>
        <pc:picChg chg="mod modCrop">
          <ac:chgData name="Ziyan Han" userId="3a0290bb0867d812" providerId="LiveId" clId="{78588E79-5E5D-FE49-A5D9-5888BF62972D}" dt="2026-04-20T10:03:05.518" v="1568" actId="1076"/>
          <ac:picMkLst>
            <pc:docMk/>
            <pc:sldMk cId="300507699" sldId="1816"/>
            <ac:picMk id="2" creationId="{988852BA-31DD-C4D8-20D0-681114CD5F49}"/>
          </ac:picMkLst>
        </pc:picChg>
      </pc:sldChg>
      <pc:sldChg chg="addSp delSp modSp add mod modNotesTx">
        <pc:chgData name="Ziyan Han" userId="3a0290bb0867d812" providerId="LiveId" clId="{78588E79-5E5D-FE49-A5D9-5888BF62972D}" dt="2026-04-20T12:27:38.069" v="2938" actId="20577"/>
        <pc:sldMkLst>
          <pc:docMk/>
          <pc:sldMk cId="2480655619" sldId="1817"/>
        </pc:sldMkLst>
        <pc:spChg chg="add mod">
          <ac:chgData name="Ziyan Han" userId="3a0290bb0867d812" providerId="LiveId" clId="{78588E79-5E5D-FE49-A5D9-5888BF62972D}" dt="2026-04-20T08:42:59.718" v="386"/>
          <ac:spMkLst>
            <pc:docMk/>
            <pc:sldMk cId="2480655619" sldId="1817"/>
            <ac:spMk id="2" creationId="{73EF8C87-3A48-0A00-66E0-B9A42A595649}"/>
          </ac:spMkLst>
        </pc:spChg>
        <pc:spChg chg="add mod">
          <ac:chgData name="Ziyan Han" userId="3a0290bb0867d812" providerId="LiveId" clId="{78588E79-5E5D-FE49-A5D9-5888BF62972D}" dt="2026-04-20T08:42:59.718" v="386"/>
          <ac:spMkLst>
            <pc:docMk/>
            <pc:sldMk cId="2480655619" sldId="1817"/>
            <ac:spMk id="3" creationId="{D00E7EBD-E974-92B5-4C64-D22D38B68259}"/>
          </ac:spMkLst>
        </pc:spChg>
        <pc:spChg chg="add mod">
          <ac:chgData name="Ziyan Han" userId="3a0290bb0867d812" providerId="LiveId" clId="{78588E79-5E5D-FE49-A5D9-5888BF62972D}" dt="2026-04-20T08:42:59.718" v="386"/>
          <ac:spMkLst>
            <pc:docMk/>
            <pc:sldMk cId="2480655619" sldId="1817"/>
            <ac:spMk id="4" creationId="{7CCD800A-28CD-E59C-2940-A7A55E1EC407}"/>
          </ac:spMkLst>
        </pc:spChg>
        <pc:spChg chg="add mod">
          <ac:chgData name="Ziyan Han" userId="3a0290bb0867d812" providerId="LiveId" clId="{78588E79-5E5D-FE49-A5D9-5888BF62972D}" dt="2026-04-20T08:42:59.718" v="386"/>
          <ac:spMkLst>
            <pc:docMk/>
            <pc:sldMk cId="2480655619" sldId="1817"/>
            <ac:spMk id="5" creationId="{2079D125-10C0-4145-6C6B-AD6E3534CB54}"/>
          </ac:spMkLst>
        </pc:spChg>
        <pc:spChg chg="mod">
          <ac:chgData name="Ziyan Han" userId="3a0290bb0867d812" providerId="LiveId" clId="{78588E79-5E5D-FE49-A5D9-5888BF62972D}" dt="2026-04-20T08:42:49.312" v="385" actId="20577"/>
          <ac:spMkLst>
            <pc:docMk/>
            <pc:sldMk cId="2480655619" sldId="1817"/>
            <ac:spMk id="6" creationId="{ED297BAA-06EC-4953-5E73-9EEE67AB844A}"/>
          </ac:spMkLst>
        </pc:spChg>
        <pc:spChg chg="del">
          <ac:chgData name="Ziyan Han" userId="3a0290bb0867d812" providerId="LiveId" clId="{78588E79-5E5D-FE49-A5D9-5888BF62972D}" dt="2026-04-20T08:42:34.027" v="379" actId="478"/>
          <ac:spMkLst>
            <pc:docMk/>
            <pc:sldMk cId="2480655619" sldId="1817"/>
            <ac:spMk id="8" creationId="{53F7B324-BDB9-7FB5-0A97-ADFA8E0FDBE4}"/>
          </ac:spMkLst>
        </pc:spChg>
        <pc:spChg chg="del">
          <ac:chgData name="Ziyan Han" userId="3a0290bb0867d812" providerId="LiveId" clId="{78588E79-5E5D-FE49-A5D9-5888BF62972D}" dt="2026-04-20T08:42:40.095" v="381" actId="478"/>
          <ac:spMkLst>
            <pc:docMk/>
            <pc:sldMk cId="2480655619" sldId="1817"/>
            <ac:spMk id="9" creationId="{A52074DC-2F4B-C92B-55D4-4E6C7A84C7FD}"/>
          </ac:spMkLst>
        </pc:spChg>
        <pc:spChg chg="add mod">
          <ac:chgData name="Ziyan Han" userId="3a0290bb0867d812" providerId="LiveId" clId="{78588E79-5E5D-FE49-A5D9-5888BF62972D}" dt="2026-04-20T08:42:59.718" v="386"/>
          <ac:spMkLst>
            <pc:docMk/>
            <pc:sldMk cId="2480655619" sldId="1817"/>
            <ac:spMk id="10" creationId="{235E3DDE-4ADB-46B5-3D9B-E7B80FD4B227}"/>
          </ac:spMkLst>
        </pc:spChg>
        <pc:spChg chg="del mod">
          <ac:chgData name="Ziyan Han" userId="3a0290bb0867d812" providerId="LiveId" clId="{78588E79-5E5D-FE49-A5D9-5888BF62972D}" dt="2026-04-20T08:42:40.095" v="381" actId="478"/>
          <ac:spMkLst>
            <pc:docMk/>
            <pc:sldMk cId="2480655619" sldId="1817"/>
            <ac:spMk id="11" creationId="{75B2FC84-B939-0B0C-D986-095EDEF1FB1C}"/>
          </ac:spMkLst>
        </pc:spChg>
        <pc:spChg chg="add mod">
          <ac:chgData name="Ziyan Han" userId="3a0290bb0867d812" providerId="LiveId" clId="{78588E79-5E5D-FE49-A5D9-5888BF62972D}" dt="2026-04-20T10:04:06.717" v="1578" actId="108"/>
          <ac:spMkLst>
            <pc:docMk/>
            <pc:sldMk cId="2480655619" sldId="1817"/>
            <ac:spMk id="12" creationId="{CEA204DF-A40A-F165-66C0-762AACD54D68}"/>
          </ac:spMkLst>
        </pc:spChg>
        <pc:spChg chg="add mod">
          <ac:chgData name="Ziyan Han" userId="3a0290bb0867d812" providerId="LiveId" clId="{78588E79-5E5D-FE49-A5D9-5888BF62972D}" dt="2026-04-20T08:46:26.269" v="458" actId="164"/>
          <ac:spMkLst>
            <pc:docMk/>
            <pc:sldMk cId="2480655619" sldId="1817"/>
            <ac:spMk id="13" creationId="{46827F74-074D-F040-426E-C6CF4170ACCB}"/>
          </ac:spMkLst>
        </pc:spChg>
        <pc:spChg chg="add mod">
          <ac:chgData name="Ziyan Han" userId="3a0290bb0867d812" providerId="LiveId" clId="{78588E79-5E5D-FE49-A5D9-5888BF62972D}" dt="2026-04-20T08:47:52.923" v="477" actId="403"/>
          <ac:spMkLst>
            <pc:docMk/>
            <pc:sldMk cId="2480655619" sldId="1817"/>
            <ac:spMk id="14" creationId="{6AFD4491-2BDC-2BE0-6AFD-26C6ACDB0F9F}"/>
          </ac:spMkLst>
        </pc:spChg>
        <pc:spChg chg="add mod">
          <ac:chgData name="Ziyan Han" userId="3a0290bb0867d812" providerId="LiveId" clId="{78588E79-5E5D-FE49-A5D9-5888BF62972D}" dt="2026-04-20T08:46:26.269" v="458" actId="164"/>
          <ac:spMkLst>
            <pc:docMk/>
            <pc:sldMk cId="2480655619" sldId="1817"/>
            <ac:spMk id="15" creationId="{FE340059-D925-03A6-16D4-D8CD3F7733B2}"/>
          </ac:spMkLst>
        </pc:spChg>
        <pc:spChg chg="add del mod">
          <ac:chgData name="Ziyan Han" userId="3a0290bb0867d812" providerId="LiveId" clId="{78588E79-5E5D-FE49-A5D9-5888BF62972D}" dt="2026-04-20T08:49:24.714" v="487" actId="478"/>
          <ac:spMkLst>
            <pc:docMk/>
            <pc:sldMk cId="2480655619" sldId="1817"/>
            <ac:spMk id="16" creationId="{D42341E2-6523-C94D-B219-A966F17BAF96}"/>
          </ac:spMkLst>
        </pc:spChg>
        <pc:spChg chg="add mod">
          <ac:chgData name="Ziyan Han" userId="3a0290bb0867d812" providerId="LiveId" clId="{78588E79-5E5D-FE49-A5D9-5888BF62972D}" dt="2026-04-20T08:47:55.758" v="478" actId="403"/>
          <ac:spMkLst>
            <pc:docMk/>
            <pc:sldMk cId="2480655619" sldId="1817"/>
            <ac:spMk id="17" creationId="{BEB4C196-4474-A88A-383D-44877BC7DA9A}"/>
          </ac:spMkLst>
        </pc:spChg>
        <pc:spChg chg="add mod">
          <ac:chgData name="Ziyan Han" userId="3a0290bb0867d812" providerId="LiveId" clId="{78588E79-5E5D-FE49-A5D9-5888BF62972D}" dt="2026-04-20T08:46:30.472" v="459" actId="164"/>
          <ac:spMkLst>
            <pc:docMk/>
            <pc:sldMk cId="2480655619" sldId="1817"/>
            <ac:spMk id="18" creationId="{98EE4FEE-D596-ADF1-21D0-41C9A43A08E0}"/>
          </ac:spMkLst>
        </pc:spChg>
        <pc:spChg chg="add del mod">
          <ac:chgData name="Ziyan Han" userId="3a0290bb0867d812" providerId="LiveId" clId="{78588E79-5E5D-FE49-A5D9-5888BF62972D}" dt="2026-04-20T08:50:35.392" v="501" actId="478"/>
          <ac:spMkLst>
            <pc:docMk/>
            <pc:sldMk cId="2480655619" sldId="1817"/>
            <ac:spMk id="19" creationId="{7C67C693-D8D0-AE32-C292-EF2850034055}"/>
          </ac:spMkLst>
        </pc:spChg>
        <pc:spChg chg="add del mod">
          <ac:chgData name="Ziyan Han" userId="3a0290bb0867d812" providerId="LiveId" clId="{78588E79-5E5D-FE49-A5D9-5888BF62972D}" dt="2026-04-20T08:50:36.747" v="502" actId="478"/>
          <ac:spMkLst>
            <pc:docMk/>
            <pc:sldMk cId="2480655619" sldId="1817"/>
            <ac:spMk id="20" creationId="{3FB108F1-0701-C6AA-4FE7-E635F437601B}"/>
          </ac:spMkLst>
        </pc:spChg>
        <pc:spChg chg="add del mod">
          <ac:chgData name="Ziyan Han" userId="3a0290bb0867d812" providerId="LiveId" clId="{78588E79-5E5D-FE49-A5D9-5888BF62972D}" dt="2026-04-20T08:50:39.594" v="503" actId="478"/>
          <ac:spMkLst>
            <pc:docMk/>
            <pc:sldMk cId="2480655619" sldId="1817"/>
            <ac:spMk id="21" creationId="{DF14BE15-6832-09B9-F9F8-35988A26DD6C}"/>
          </ac:spMkLst>
        </pc:spChg>
        <pc:grpChg chg="add del mod">
          <ac:chgData name="Ziyan Han" userId="3a0290bb0867d812" providerId="LiveId" clId="{78588E79-5E5D-FE49-A5D9-5888BF62972D}" dt="2026-04-20T08:49:23.183" v="486" actId="478"/>
          <ac:grpSpMkLst>
            <pc:docMk/>
            <pc:sldMk cId="2480655619" sldId="1817"/>
            <ac:grpSpMk id="22" creationId="{12665D55-D42A-E2AD-DAC8-E3CA8F437ACA}"/>
          </ac:grpSpMkLst>
        </pc:grpChg>
        <pc:grpChg chg="add del mod">
          <ac:chgData name="Ziyan Han" userId="3a0290bb0867d812" providerId="LiveId" clId="{78588E79-5E5D-FE49-A5D9-5888BF62972D}" dt="2026-04-20T08:49:27.587" v="488" actId="478"/>
          <ac:grpSpMkLst>
            <pc:docMk/>
            <pc:sldMk cId="2480655619" sldId="1817"/>
            <ac:grpSpMk id="23" creationId="{5124012D-256C-9943-FBBA-8B3A3BE7DCB1}"/>
          </ac:grpSpMkLst>
        </pc:grpChg>
        <pc:picChg chg="add mod">
          <ac:chgData name="Ziyan Han" userId="3a0290bb0867d812" providerId="LiveId" clId="{78588E79-5E5D-FE49-A5D9-5888BF62972D}" dt="2026-04-20T08:50:43.598" v="504" actId="1076"/>
          <ac:picMkLst>
            <pc:docMk/>
            <pc:sldMk cId="2480655619" sldId="1817"/>
            <ac:picMk id="25" creationId="{F46DC40F-8882-CC50-3CDD-B3BDDA423537}"/>
          </ac:picMkLst>
        </pc:picChg>
      </pc:sldChg>
      <pc:sldChg chg="addSp modSp add mod modNotesTx">
        <pc:chgData name="Ziyan Han" userId="3a0290bb0867d812" providerId="LiveId" clId="{78588E79-5E5D-FE49-A5D9-5888BF62972D}" dt="2026-04-20T12:33:15.337" v="3139" actId="20577"/>
        <pc:sldMkLst>
          <pc:docMk/>
          <pc:sldMk cId="2741449818" sldId="1818"/>
        </pc:sldMkLst>
        <pc:spChg chg="add mod">
          <ac:chgData name="Ziyan Han" userId="3a0290bb0867d812" providerId="LiveId" clId="{78588E79-5E5D-FE49-A5D9-5888BF62972D}" dt="2026-04-20T10:09:57.583" v="1640" actId="1076"/>
          <ac:spMkLst>
            <pc:docMk/>
            <pc:sldMk cId="2741449818" sldId="1818"/>
            <ac:spMk id="4" creationId="{BEC7A0D9-A092-226D-F941-34BD2C1A308F}"/>
          </ac:spMkLst>
        </pc:spChg>
        <pc:spChg chg="mod">
          <ac:chgData name="Ziyan Han" userId="3a0290bb0867d812" providerId="LiveId" clId="{78588E79-5E5D-FE49-A5D9-5888BF62972D}" dt="2026-04-20T10:05:39.200" v="1590" actId="2710"/>
          <ac:spMkLst>
            <pc:docMk/>
            <pc:sldMk cId="2741449818" sldId="1818"/>
            <ac:spMk id="12" creationId="{DA916E57-2265-991E-B89A-BB9E163DF5FE}"/>
          </ac:spMkLst>
        </pc:spChg>
        <pc:spChg chg="mod">
          <ac:chgData name="Ziyan Han" userId="3a0290bb0867d812" providerId="LiveId" clId="{78588E79-5E5D-FE49-A5D9-5888BF62972D}" dt="2026-04-20T10:05:24.659" v="1587" actId="1076"/>
          <ac:spMkLst>
            <pc:docMk/>
            <pc:sldMk cId="2741449818" sldId="1818"/>
            <ac:spMk id="19" creationId="{5E515194-C6A8-84F6-2E98-98EEE16E3937}"/>
          </ac:spMkLst>
        </pc:spChg>
        <pc:spChg chg="mod">
          <ac:chgData name="Ziyan Han" userId="3a0290bb0867d812" providerId="LiveId" clId="{78588E79-5E5D-FE49-A5D9-5888BF62972D}" dt="2026-04-20T10:09:08.181" v="1624" actId="164"/>
          <ac:spMkLst>
            <pc:docMk/>
            <pc:sldMk cId="2741449818" sldId="1818"/>
            <ac:spMk id="20" creationId="{26939DD4-9226-D5FE-8013-4CAD8B24277E}"/>
          </ac:spMkLst>
        </pc:spChg>
        <pc:spChg chg="mod">
          <ac:chgData name="Ziyan Han" userId="3a0290bb0867d812" providerId="LiveId" clId="{78588E79-5E5D-FE49-A5D9-5888BF62972D}" dt="2026-04-20T10:09:08.181" v="1624" actId="164"/>
          <ac:spMkLst>
            <pc:docMk/>
            <pc:sldMk cId="2741449818" sldId="1818"/>
            <ac:spMk id="21" creationId="{8EF95F3E-BD39-99E2-0568-785FEA7D14B0}"/>
          </ac:spMkLst>
        </pc:spChg>
        <pc:grpChg chg="add mod">
          <ac:chgData name="Ziyan Han" userId="3a0290bb0867d812" providerId="LiveId" clId="{78588E79-5E5D-FE49-A5D9-5888BF62972D}" dt="2026-04-20T10:09:12.717" v="1625" actId="1076"/>
          <ac:grpSpMkLst>
            <pc:docMk/>
            <pc:sldMk cId="2741449818" sldId="1818"/>
            <ac:grpSpMk id="3" creationId="{B2912660-6444-2ADD-3B55-8F43A6240B00}"/>
          </ac:grpSpMkLst>
        </pc:grpChg>
        <pc:grpChg chg="mod">
          <ac:chgData name="Ziyan Han" userId="3a0290bb0867d812" providerId="LiveId" clId="{78588E79-5E5D-FE49-A5D9-5888BF62972D}" dt="2026-04-20T10:05:30.280" v="1588" actId="1076"/>
          <ac:grpSpMkLst>
            <pc:docMk/>
            <pc:sldMk cId="2741449818" sldId="1818"/>
            <ac:grpSpMk id="22" creationId="{7DAD9B98-A18F-847E-C43F-0AFE07707A62}"/>
          </ac:grpSpMkLst>
        </pc:grpChg>
        <pc:grpChg chg="mod">
          <ac:chgData name="Ziyan Han" userId="3a0290bb0867d812" providerId="LiveId" clId="{78588E79-5E5D-FE49-A5D9-5888BF62972D}" dt="2026-04-20T10:05:30.280" v="1588" actId="1076"/>
          <ac:grpSpMkLst>
            <pc:docMk/>
            <pc:sldMk cId="2741449818" sldId="1818"/>
            <ac:grpSpMk id="23" creationId="{82BE6937-3922-33EB-4868-1F7F66666A90}"/>
          </ac:grpSpMkLst>
        </pc:grpChg>
        <pc:picChg chg="add mod modCrop">
          <ac:chgData name="Ziyan Han" userId="3a0290bb0867d812" providerId="LiveId" clId="{78588E79-5E5D-FE49-A5D9-5888BF62972D}" dt="2026-04-20T10:09:14.366" v="1626" actId="1076"/>
          <ac:picMkLst>
            <pc:docMk/>
            <pc:sldMk cId="2741449818" sldId="1818"/>
            <ac:picMk id="2" creationId="{0E15650A-F435-D5D1-A73F-AF2CE810A7EE}"/>
          </ac:picMkLst>
        </pc:picChg>
      </pc:sldChg>
      <pc:sldChg chg="modSp add mod modNotesTx">
        <pc:chgData name="Ziyan Han" userId="3a0290bb0867d812" providerId="LiveId" clId="{78588E79-5E5D-FE49-A5D9-5888BF62972D}" dt="2026-04-20T12:39:26.397" v="3612" actId="20577"/>
        <pc:sldMkLst>
          <pc:docMk/>
          <pc:sldMk cId="4033381610" sldId="1819"/>
        </pc:sldMkLst>
        <pc:picChg chg="mod">
          <ac:chgData name="Ziyan Han" userId="3a0290bb0867d812" providerId="LiveId" clId="{78588E79-5E5D-FE49-A5D9-5888BF62972D}" dt="2026-04-20T09:01:36.666" v="733" actId="14861"/>
          <ac:picMkLst>
            <pc:docMk/>
            <pc:sldMk cId="4033381610" sldId="1819"/>
            <ac:picMk id="5" creationId="{A8522E75-6A9E-DB70-5CDB-994A432A69C6}"/>
          </ac:picMkLst>
        </pc:picChg>
      </pc:sldChg>
      <pc:sldChg chg="addSp delSp modSp add mod modNotesTx">
        <pc:chgData name="Ziyan Han" userId="3a0290bb0867d812" providerId="LiveId" clId="{78588E79-5E5D-FE49-A5D9-5888BF62972D}" dt="2026-04-20T12:44:55.878" v="3870" actId="20577"/>
        <pc:sldMkLst>
          <pc:docMk/>
          <pc:sldMk cId="643937463" sldId="1820"/>
        </pc:sldMkLst>
        <pc:spChg chg="add mod">
          <ac:chgData name="Ziyan Han" userId="3a0290bb0867d812" providerId="LiveId" clId="{78588E79-5E5D-FE49-A5D9-5888BF62972D}" dt="2026-04-20T10:15:48.473" v="1730" actId="1036"/>
          <ac:spMkLst>
            <pc:docMk/>
            <pc:sldMk cId="643937463" sldId="1820"/>
            <ac:spMk id="2" creationId="{78B85207-3D82-300E-AF28-E6A2AC7BA7E7}"/>
          </ac:spMkLst>
        </pc:spChg>
        <pc:spChg chg="add mod">
          <ac:chgData name="Ziyan Han" userId="3a0290bb0867d812" providerId="LiveId" clId="{78588E79-5E5D-FE49-A5D9-5888BF62972D}" dt="2026-04-20T10:11:21.989" v="1674" actId="1036"/>
          <ac:spMkLst>
            <pc:docMk/>
            <pc:sldMk cId="643937463" sldId="1820"/>
            <ac:spMk id="3" creationId="{05CF51C5-DF18-E140-8C1D-643F1CE36B37}"/>
          </ac:spMkLst>
        </pc:spChg>
        <pc:spChg chg="add mod">
          <ac:chgData name="Ziyan Han" userId="3a0290bb0867d812" providerId="LiveId" clId="{78588E79-5E5D-FE49-A5D9-5888BF62972D}" dt="2026-04-20T10:11:21.989" v="1674" actId="1036"/>
          <ac:spMkLst>
            <pc:docMk/>
            <pc:sldMk cId="643937463" sldId="1820"/>
            <ac:spMk id="4" creationId="{AAE419BF-CF33-7476-B436-DE4C4C621DBB}"/>
          </ac:spMkLst>
        </pc:spChg>
        <pc:spChg chg="add mod">
          <ac:chgData name="Ziyan Han" userId="3a0290bb0867d812" providerId="LiveId" clId="{78588E79-5E5D-FE49-A5D9-5888BF62972D}" dt="2026-04-20T10:15:35.630" v="1726" actId="1076"/>
          <ac:spMkLst>
            <pc:docMk/>
            <pc:sldMk cId="643937463" sldId="1820"/>
            <ac:spMk id="5" creationId="{7A023628-A14A-1EA1-EC5B-DD084204C9CE}"/>
          </ac:spMkLst>
        </pc:spChg>
        <pc:spChg chg="mod">
          <ac:chgData name="Ziyan Han" userId="3a0290bb0867d812" providerId="LiveId" clId="{78588E79-5E5D-FE49-A5D9-5888BF62972D}" dt="2026-04-20T09:49:35.438" v="1420" actId="108"/>
          <ac:spMkLst>
            <pc:docMk/>
            <pc:sldMk cId="643937463" sldId="1820"/>
            <ac:spMk id="6" creationId="{803E858E-1C33-8873-E21C-97CABD2B3675}"/>
          </ac:spMkLst>
        </pc:spChg>
        <pc:spChg chg="add mod">
          <ac:chgData name="Ziyan Han" userId="3a0290bb0867d812" providerId="LiveId" clId="{78588E79-5E5D-FE49-A5D9-5888BF62972D}" dt="2026-04-20T10:11:21.989" v="1674" actId="1036"/>
          <ac:spMkLst>
            <pc:docMk/>
            <pc:sldMk cId="643937463" sldId="1820"/>
            <ac:spMk id="8" creationId="{091464D3-E481-0745-2638-5F58699A5A39}"/>
          </ac:spMkLst>
        </pc:spChg>
        <pc:spChg chg="add mod">
          <ac:chgData name="Ziyan Han" userId="3a0290bb0867d812" providerId="LiveId" clId="{78588E79-5E5D-FE49-A5D9-5888BF62972D}" dt="2026-04-20T10:14:54.991" v="1720" actId="1037"/>
          <ac:spMkLst>
            <pc:docMk/>
            <pc:sldMk cId="643937463" sldId="1820"/>
            <ac:spMk id="10" creationId="{6D8C5C3D-8593-FF65-F235-18F9C61084F5}"/>
          </ac:spMkLst>
        </pc:spChg>
        <pc:spChg chg="add mod">
          <ac:chgData name="Ziyan Han" userId="3a0290bb0867d812" providerId="LiveId" clId="{78588E79-5E5D-FE49-A5D9-5888BF62972D}" dt="2026-04-20T09:11:21.474" v="875" actId="164"/>
          <ac:spMkLst>
            <pc:docMk/>
            <pc:sldMk cId="643937463" sldId="1820"/>
            <ac:spMk id="11" creationId="{E3702DAD-3FF9-8A25-9016-3C5209BB10EF}"/>
          </ac:spMkLst>
        </pc:spChg>
        <pc:spChg chg="add mod">
          <ac:chgData name="Ziyan Han" userId="3a0290bb0867d812" providerId="LiveId" clId="{78588E79-5E5D-FE49-A5D9-5888BF62972D}" dt="2026-04-20T09:12:06.091" v="893" actId="403"/>
          <ac:spMkLst>
            <pc:docMk/>
            <pc:sldMk cId="643937463" sldId="1820"/>
            <ac:spMk id="12" creationId="{A9C678E4-2AED-A495-1761-86D70A29C4D9}"/>
          </ac:spMkLst>
        </pc:spChg>
        <pc:spChg chg="add mod">
          <ac:chgData name="Ziyan Han" userId="3a0290bb0867d812" providerId="LiveId" clId="{78588E79-5E5D-FE49-A5D9-5888BF62972D}" dt="2026-04-20T09:11:30.935" v="880" actId="403"/>
          <ac:spMkLst>
            <pc:docMk/>
            <pc:sldMk cId="643937463" sldId="1820"/>
            <ac:spMk id="13" creationId="{70623CDB-9CD3-2CF5-7FE7-F6EF89906C20}"/>
          </ac:spMkLst>
        </pc:spChg>
        <pc:spChg chg="add mod">
          <ac:chgData name="Ziyan Han" userId="3a0290bb0867d812" providerId="LiveId" clId="{78588E79-5E5D-FE49-A5D9-5888BF62972D}" dt="2026-04-20T09:11:21.474" v="875" actId="164"/>
          <ac:spMkLst>
            <pc:docMk/>
            <pc:sldMk cId="643937463" sldId="1820"/>
            <ac:spMk id="14" creationId="{F87B1D1A-13D3-AF68-34BE-92CD4741009F}"/>
          </ac:spMkLst>
        </pc:spChg>
        <pc:spChg chg="add mod">
          <ac:chgData name="Ziyan Han" userId="3a0290bb0867d812" providerId="LiveId" clId="{78588E79-5E5D-FE49-A5D9-5888BF62972D}" dt="2026-04-20T09:12:12.252" v="894" actId="108"/>
          <ac:spMkLst>
            <pc:docMk/>
            <pc:sldMk cId="643937463" sldId="1820"/>
            <ac:spMk id="15" creationId="{BC42142C-4322-66D9-C4F0-60BC12F04F13}"/>
          </ac:spMkLst>
        </pc:spChg>
        <pc:spChg chg="add mod">
          <ac:chgData name="Ziyan Han" userId="3a0290bb0867d812" providerId="LiveId" clId="{78588E79-5E5D-FE49-A5D9-5888BF62972D}" dt="2026-04-20T09:11:30.935" v="880" actId="403"/>
          <ac:spMkLst>
            <pc:docMk/>
            <pc:sldMk cId="643937463" sldId="1820"/>
            <ac:spMk id="16" creationId="{9CBD479C-0591-BA27-78E0-134383066D8D}"/>
          </ac:spMkLst>
        </pc:spChg>
        <pc:spChg chg="add mod">
          <ac:chgData name="Ziyan Han" userId="3a0290bb0867d812" providerId="LiveId" clId="{78588E79-5E5D-FE49-A5D9-5888BF62972D}" dt="2026-04-20T09:11:21.474" v="875" actId="164"/>
          <ac:spMkLst>
            <pc:docMk/>
            <pc:sldMk cId="643937463" sldId="1820"/>
            <ac:spMk id="17" creationId="{93A4A969-3765-C8B7-8686-8E002B59D037}"/>
          </ac:spMkLst>
        </pc:spChg>
        <pc:spChg chg="add mod">
          <ac:chgData name="Ziyan Han" userId="3a0290bb0867d812" providerId="LiveId" clId="{78588E79-5E5D-FE49-A5D9-5888BF62972D}" dt="2026-04-20T09:12:37.933" v="900" actId="20577"/>
          <ac:spMkLst>
            <pc:docMk/>
            <pc:sldMk cId="643937463" sldId="1820"/>
            <ac:spMk id="18" creationId="{67651AFE-0845-523C-CCDC-362EE9BAC1DE}"/>
          </ac:spMkLst>
        </pc:spChg>
        <pc:spChg chg="add mod">
          <ac:chgData name="Ziyan Han" userId="3a0290bb0867d812" providerId="LiveId" clId="{78588E79-5E5D-FE49-A5D9-5888BF62972D}" dt="2026-04-20T09:11:30.935" v="880" actId="403"/>
          <ac:spMkLst>
            <pc:docMk/>
            <pc:sldMk cId="643937463" sldId="1820"/>
            <ac:spMk id="19" creationId="{50BB5822-8856-EF21-B596-17A04117BEFB}"/>
          </ac:spMkLst>
        </pc:spChg>
        <pc:spChg chg="add mod">
          <ac:chgData name="Ziyan Han" userId="3a0290bb0867d812" providerId="LiveId" clId="{78588E79-5E5D-FE49-A5D9-5888BF62972D}" dt="2026-04-20T09:11:21.474" v="875" actId="164"/>
          <ac:spMkLst>
            <pc:docMk/>
            <pc:sldMk cId="643937463" sldId="1820"/>
            <ac:spMk id="20" creationId="{DFA6566C-7FA6-D3C3-43E8-BDDD5F2D2421}"/>
          </ac:spMkLst>
        </pc:spChg>
        <pc:spChg chg="add mod">
          <ac:chgData name="Ziyan Han" userId="3a0290bb0867d812" providerId="LiveId" clId="{78588E79-5E5D-FE49-A5D9-5888BF62972D}" dt="2026-04-20T09:12:22.638" v="896" actId="108"/>
          <ac:spMkLst>
            <pc:docMk/>
            <pc:sldMk cId="643937463" sldId="1820"/>
            <ac:spMk id="21" creationId="{778849D8-366E-CDB9-DA47-9EBB6153FD56}"/>
          </ac:spMkLst>
        </pc:spChg>
        <pc:spChg chg="add mod">
          <ac:chgData name="Ziyan Han" userId="3a0290bb0867d812" providerId="LiveId" clId="{78588E79-5E5D-FE49-A5D9-5888BF62972D}" dt="2026-04-20T09:11:30.935" v="880" actId="403"/>
          <ac:spMkLst>
            <pc:docMk/>
            <pc:sldMk cId="643937463" sldId="1820"/>
            <ac:spMk id="22" creationId="{9B289DB4-8B0B-EF57-5436-D8185B3208C0}"/>
          </ac:spMkLst>
        </pc:spChg>
        <pc:spChg chg="add mod">
          <ac:chgData name="Ziyan Han" userId="3a0290bb0867d812" providerId="LiveId" clId="{78588E79-5E5D-FE49-A5D9-5888BF62972D}" dt="2026-04-20T09:11:21.474" v="875" actId="164"/>
          <ac:spMkLst>
            <pc:docMk/>
            <pc:sldMk cId="643937463" sldId="1820"/>
            <ac:spMk id="23" creationId="{357CE5DE-FDC9-4DF7-1E76-13D884D71F1E}"/>
          </ac:spMkLst>
        </pc:spChg>
        <pc:spChg chg="add mod">
          <ac:chgData name="Ziyan Han" userId="3a0290bb0867d812" providerId="LiveId" clId="{78588E79-5E5D-FE49-A5D9-5888BF62972D}" dt="2026-04-20T09:12:23.924" v="897" actId="108"/>
          <ac:spMkLst>
            <pc:docMk/>
            <pc:sldMk cId="643937463" sldId="1820"/>
            <ac:spMk id="24" creationId="{572E8352-3CFD-FEB6-AD0B-7335ADE58EE6}"/>
          </ac:spMkLst>
        </pc:spChg>
        <pc:spChg chg="add del">
          <ac:chgData name="Ziyan Han" userId="3a0290bb0867d812" providerId="LiveId" clId="{78588E79-5E5D-FE49-A5D9-5888BF62972D}" dt="2026-04-20T09:12:56.664" v="902" actId="22"/>
          <ac:spMkLst>
            <pc:docMk/>
            <pc:sldMk cId="643937463" sldId="1820"/>
            <ac:spMk id="28" creationId="{9B784F04-EF13-D370-EB62-5CEE507AA821}"/>
          </ac:spMkLst>
        </pc:spChg>
        <pc:grpChg chg="add mod">
          <ac:chgData name="Ziyan Han" userId="3a0290bb0867d812" providerId="LiveId" clId="{78588E79-5E5D-FE49-A5D9-5888BF62972D}" dt="2026-04-20T10:15:48.473" v="1730" actId="1036"/>
          <ac:grpSpMkLst>
            <pc:docMk/>
            <pc:sldMk cId="643937463" sldId="1820"/>
            <ac:grpSpMk id="9" creationId="{8654DB8E-1A5F-6970-FF32-0B39BB925870}"/>
          </ac:grpSpMkLst>
        </pc:grpChg>
        <pc:grpChg chg="add mod">
          <ac:chgData name="Ziyan Han" userId="3a0290bb0867d812" providerId="LiveId" clId="{78588E79-5E5D-FE49-A5D9-5888BF62972D}" dt="2026-04-20T09:11:17.123" v="874" actId="164"/>
          <ac:grpSpMkLst>
            <pc:docMk/>
            <pc:sldMk cId="643937463" sldId="1820"/>
            <ac:grpSpMk id="25" creationId="{9F4B49F3-6A76-84FD-E6CC-6F1547F4090F}"/>
          </ac:grpSpMkLst>
        </pc:grpChg>
        <pc:grpChg chg="add mod">
          <ac:chgData name="Ziyan Han" userId="3a0290bb0867d812" providerId="LiveId" clId="{78588E79-5E5D-FE49-A5D9-5888BF62972D}" dt="2026-04-20T10:15:52.557" v="1734" actId="1035"/>
          <ac:grpSpMkLst>
            <pc:docMk/>
            <pc:sldMk cId="643937463" sldId="1820"/>
            <ac:grpSpMk id="26" creationId="{230B01E0-7E11-C662-9B91-7CAEBB50AA6C}"/>
          </ac:grpSpMkLst>
        </pc:grpChg>
      </pc:sldChg>
      <pc:sldChg chg="addSp delSp modSp add mod modNotesTx">
        <pc:chgData name="Ziyan Han" userId="3a0290bb0867d812" providerId="LiveId" clId="{78588E79-5E5D-FE49-A5D9-5888BF62972D}" dt="2026-04-20T12:48:07.670" v="3984" actId="20577"/>
        <pc:sldMkLst>
          <pc:docMk/>
          <pc:sldMk cId="2831610111" sldId="1821"/>
        </pc:sldMkLst>
        <pc:spChg chg="del">
          <ac:chgData name="Ziyan Han" userId="3a0290bb0867d812" providerId="LiveId" clId="{78588E79-5E5D-FE49-A5D9-5888BF62972D}" dt="2026-04-20T09:13:20.854" v="911" actId="478"/>
          <ac:spMkLst>
            <pc:docMk/>
            <pc:sldMk cId="2831610111" sldId="1821"/>
            <ac:spMk id="2" creationId="{3883838A-92B4-0A4D-D5D1-36C2C63EED8C}"/>
          </ac:spMkLst>
        </pc:spChg>
        <pc:spChg chg="mod">
          <ac:chgData name="Ziyan Han" userId="3a0290bb0867d812" providerId="LiveId" clId="{78588E79-5E5D-FE49-A5D9-5888BF62972D}" dt="2026-04-20T09:42:55.424" v="1380"/>
          <ac:spMkLst>
            <pc:docMk/>
            <pc:sldMk cId="2831610111" sldId="1821"/>
            <ac:spMk id="6" creationId="{DA13EBC6-3523-721B-75DE-4C7A477D6FDF}"/>
          </ac:spMkLst>
        </pc:spChg>
        <pc:spChg chg="del">
          <ac:chgData name="Ziyan Han" userId="3a0290bb0867d812" providerId="LiveId" clId="{78588E79-5E5D-FE49-A5D9-5888BF62972D}" dt="2026-04-20T09:13:18.244" v="910" actId="478"/>
          <ac:spMkLst>
            <pc:docMk/>
            <pc:sldMk cId="2831610111" sldId="1821"/>
            <ac:spMk id="10" creationId="{7403E724-ECE9-BCF8-883D-40BB211BAAAB}"/>
          </ac:spMkLst>
        </pc:spChg>
        <pc:spChg chg="add mod">
          <ac:chgData name="Ziyan Han" userId="3a0290bb0867d812" providerId="LiveId" clId="{78588E79-5E5D-FE49-A5D9-5888BF62972D}" dt="2026-04-20T09:13:24.901" v="913" actId="164"/>
          <ac:spMkLst>
            <pc:docMk/>
            <pc:sldMk cId="2831610111" sldId="1821"/>
            <ac:spMk id="25" creationId="{7A3EB0ED-0566-E9A1-9323-A354FE6733AF}"/>
          </ac:spMkLst>
        </pc:spChg>
        <pc:spChg chg="add mod">
          <ac:chgData name="Ziyan Han" userId="3a0290bb0867d812" providerId="LiveId" clId="{78588E79-5E5D-FE49-A5D9-5888BF62972D}" dt="2026-04-20T09:13:24.901" v="913" actId="164"/>
          <ac:spMkLst>
            <pc:docMk/>
            <pc:sldMk cId="2831610111" sldId="1821"/>
            <ac:spMk id="27" creationId="{FEAC18DE-03BA-D637-E6AA-4A60EBDB4F93}"/>
          </ac:spMkLst>
        </pc:spChg>
        <pc:spChg chg="add mod">
          <ac:chgData name="Ziyan Han" userId="3a0290bb0867d812" providerId="LiveId" clId="{78588E79-5E5D-FE49-A5D9-5888BF62972D}" dt="2026-04-20T09:13:41.050" v="920" actId="403"/>
          <ac:spMkLst>
            <pc:docMk/>
            <pc:sldMk cId="2831610111" sldId="1821"/>
            <ac:spMk id="28" creationId="{FFDAF487-60FC-8A96-00A7-886F097066C2}"/>
          </ac:spMkLst>
        </pc:spChg>
        <pc:spChg chg="add mod">
          <ac:chgData name="Ziyan Han" userId="3a0290bb0867d812" providerId="LiveId" clId="{78588E79-5E5D-FE49-A5D9-5888BF62972D}" dt="2026-04-20T09:14:01.402" v="922" actId="403"/>
          <ac:spMkLst>
            <pc:docMk/>
            <pc:sldMk cId="2831610111" sldId="1821"/>
            <ac:spMk id="29" creationId="{FD62D7AE-C198-8EE4-A0F3-07DDE1BC34EB}"/>
          </ac:spMkLst>
        </pc:spChg>
        <pc:spChg chg="add mod">
          <ac:chgData name="Ziyan Han" userId="3a0290bb0867d812" providerId="LiveId" clId="{78588E79-5E5D-FE49-A5D9-5888BF62972D}" dt="2026-04-20T10:16:34.463" v="1754" actId="20577"/>
          <ac:spMkLst>
            <pc:docMk/>
            <pc:sldMk cId="2831610111" sldId="1821"/>
            <ac:spMk id="30" creationId="{F756A54A-AAE8-8FE8-8ABF-5444092EB15C}"/>
          </ac:spMkLst>
        </pc:spChg>
        <pc:spChg chg="add mod">
          <ac:chgData name="Ziyan Han" userId="3a0290bb0867d812" providerId="LiveId" clId="{78588E79-5E5D-FE49-A5D9-5888BF62972D}" dt="2026-04-20T09:13:24.901" v="913" actId="164"/>
          <ac:spMkLst>
            <pc:docMk/>
            <pc:sldMk cId="2831610111" sldId="1821"/>
            <ac:spMk id="31" creationId="{30472BD5-3B66-C71A-78A7-E3B4F5988EBC}"/>
          </ac:spMkLst>
        </pc:spChg>
        <pc:spChg chg="add mod">
          <ac:chgData name="Ziyan Han" userId="3a0290bb0867d812" providerId="LiveId" clId="{78588E79-5E5D-FE49-A5D9-5888BF62972D}" dt="2026-04-20T09:13:24.901" v="913" actId="164"/>
          <ac:spMkLst>
            <pc:docMk/>
            <pc:sldMk cId="2831610111" sldId="1821"/>
            <ac:spMk id="32" creationId="{347021C3-82EC-A243-BD24-D38BEC4F60C6}"/>
          </ac:spMkLst>
        </pc:spChg>
        <pc:spChg chg="add mod">
          <ac:chgData name="Ziyan Han" userId="3a0290bb0867d812" providerId="LiveId" clId="{78588E79-5E5D-FE49-A5D9-5888BF62972D}" dt="2026-04-20T09:13:41.050" v="920" actId="403"/>
          <ac:spMkLst>
            <pc:docMk/>
            <pc:sldMk cId="2831610111" sldId="1821"/>
            <ac:spMk id="33" creationId="{D33E60F1-A919-0F10-E613-38948C793A1E}"/>
          </ac:spMkLst>
        </pc:spChg>
        <pc:spChg chg="add mod">
          <ac:chgData name="Ziyan Han" userId="3a0290bb0867d812" providerId="LiveId" clId="{78588E79-5E5D-FE49-A5D9-5888BF62972D}" dt="2026-04-20T09:14:01.402" v="922" actId="403"/>
          <ac:spMkLst>
            <pc:docMk/>
            <pc:sldMk cId="2831610111" sldId="1821"/>
            <ac:spMk id="34" creationId="{223E675E-0166-07EC-F7A7-F06C1FA93858}"/>
          </ac:spMkLst>
        </pc:spChg>
        <pc:spChg chg="add mod">
          <ac:chgData name="Ziyan Han" userId="3a0290bb0867d812" providerId="LiveId" clId="{78588E79-5E5D-FE49-A5D9-5888BF62972D}" dt="2026-04-20T09:38:27.239" v="1257" actId="1035"/>
          <ac:spMkLst>
            <pc:docMk/>
            <pc:sldMk cId="2831610111" sldId="1821"/>
            <ac:spMk id="35" creationId="{52B66E58-BB36-E602-1888-CCD16C733777}"/>
          </ac:spMkLst>
        </pc:spChg>
        <pc:grpChg chg="del">
          <ac:chgData name="Ziyan Han" userId="3a0290bb0867d812" providerId="LiveId" clId="{78588E79-5E5D-FE49-A5D9-5888BF62972D}" dt="2026-04-20T09:13:18.244" v="910" actId="478"/>
          <ac:grpSpMkLst>
            <pc:docMk/>
            <pc:sldMk cId="2831610111" sldId="1821"/>
            <ac:grpSpMk id="9" creationId="{2FCCF7F1-8D38-B972-BE90-A905AABE9882}"/>
          </ac:grpSpMkLst>
        </pc:grpChg>
        <pc:grpChg chg="del">
          <ac:chgData name="Ziyan Han" userId="3a0290bb0867d812" providerId="LiveId" clId="{78588E79-5E5D-FE49-A5D9-5888BF62972D}" dt="2026-04-20T09:13:18.244" v="910" actId="478"/>
          <ac:grpSpMkLst>
            <pc:docMk/>
            <pc:sldMk cId="2831610111" sldId="1821"/>
            <ac:grpSpMk id="26" creationId="{AAE61746-6B2B-C4D3-5CBD-2B0B9B8810FF}"/>
          </ac:grpSpMkLst>
        </pc:grpChg>
        <pc:grpChg chg="add mod">
          <ac:chgData name="Ziyan Han" userId="3a0290bb0867d812" providerId="LiveId" clId="{78588E79-5E5D-FE49-A5D9-5888BF62972D}" dt="2026-04-20T09:15:01.247" v="929" actId="1076"/>
          <ac:grpSpMkLst>
            <pc:docMk/>
            <pc:sldMk cId="2831610111" sldId="1821"/>
            <ac:grpSpMk id="36" creationId="{70196906-6BF4-BC91-6563-7C0ADC5BA057}"/>
          </ac:grpSpMkLst>
        </pc:grpChg>
      </pc:sldChg>
      <pc:sldChg chg="addSp delSp modSp add mod modNotesTx">
        <pc:chgData name="Ziyan Han" userId="3a0290bb0867d812" providerId="LiveId" clId="{78588E79-5E5D-FE49-A5D9-5888BF62972D}" dt="2026-04-20T12:49:13.437" v="4039" actId="20577"/>
        <pc:sldMkLst>
          <pc:docMk/>
          <pc:sldMk cId="4269654056" sldId="1822"/>
        </pc:sldMkLst>
        <pc:spChg chg="add mod">
          <ac:chgData name="Ziyan Han" userId="3a0290bb0867d812" providerId="LiveId" clId="{78588E79-5E5D-FE49-A5D9-5888BF62972D}" dt="2026-04-20T09:20:36.906" v="1044" actId="1076"/>
          <ac:spMkLst>
            <pc:docMk/>
            <pc:sldMk cId="4269654056" sldId="1822"/>
            <ac:spMk id="2" creationId="{BA4095C4-D8F7-A4BA-A1ED-FBD46BEF5B00}"/>
          </ac:spMkLst>
        </pc:spChg>
        <pc:spChg chg="add mod">
          <ac:chgData name="Ziyan Han" userId="3a0290bb0867d812" providerId="LiveId" clId="{78588E79-5E5D-FE49-A5D9-5888BF62972D}" dt="2026-04-20T09:20:39.920" v="1045" actId="1076"/>
          <ac:spMkLst>
            <pc:docMk/>
            <pc:sldMk cId="4269654056" sldId="1822"/>
            <ac:spMk id="4" creationId="{9D346FCF-6936-3823-F9B0-54BA6B4069BD}"/>
          </ac:spMkLst>
        </pc:spChg>
        <pc:spChg chg="add mod">
          <ac:chgData name="Ziyan Han" userId="3a0290bb0867d812" providerId="LiveId" clId="{78588E79-5E5D-FE49-A5D9-5888BF62972D}" dt="2026-04-20T09:20:47.989" v="1047" actId="948"/>
          <ac:spMkLst>
            <pc:docMk/>
            <pc:sldMk cId="4269654056" sldId="1822"/>
            <ac:spMk id="5" creationId="{60901F2A-FC29-B00D-2338-CAC926D25C2F}"/>
          </ac:spMkLst>
        </pc:spChg>
        <pc:spChg chg="mod">
          <ac:chgData name="Ziyan Han" userId="3a0290bb0867d812" providerId="LiveId" clId="{78588E79-5E5D-FE49-A5D9-5888BF62972D}" dt="2026-04-20T09:15:49.995" v="944" actId="2711"/>
          <ac:spMkLst>
            <pc:docMk/>
            <pc:sldMk cId="4269654056" sldId="1822"/>
            <ac:spMk id="6" creationId="{94E67B16-FBEE-F27A-0E4E-FE147DC83740}"/>
          </ac:spMkLst>
        </pc:spChg>
        <pc:spChg chg="add del mod">
          <ac:chgData name="Ziyan Han" userId="3a0290bb0867d812" providerId="LiveId" clId="{78588E79-5E5D-FE49-A5D9-5888BF62972D}" dt="2026-04-20T09:18:41.194" v="994" actId="21"/>
          <ac:spMkLst>
            <pc:docMk/>
            <pc:sldMk cId="4269654056" sldId="1822"/>
            <ac:spMk id="8" creationId="{5F4BA912-DC91-4FBC-3566-1BD338D094F2}"/>
          </ac:spMkLst>
        </pc:spChg>
        <pc:spChg chg="add mod">
          <ac:chgData name="Ziyan Han" userId="3a0290bb0867d812" providerId="LiveId" clId="{78588E79-5E5D-FE49-A5D9-5888BF62972D}" dt="2026-04-20T09:18:45.817" v="997" actId="21"/>
          <ac:spMkLst>
            <pc:docMk/>
            <pc:sldMk cId="4269654056" sldId="1822"/>
            <ac:spMk id="9" creationId="{2FD57BDC-20DA-4218-2CF0-D7024A6FC6AD}"/>
          </ac:spMkLst>
        </pc:spChg>
        <pc:spChg chg="add mod">
          <ac:chgData name="Ziyan Han" userId="3a0290bb0867d812" providerId="LiveId" clId="{78588E79-5E5D-FE49-A5D9-5888BF62972D}" dt="2026-04-20T09:18:49.102" v="999" actId="21"/>
          <ac:spMkLst>
            <pc:docMk/>
            <pc:sldMk cId="4269654056" sldId="1822"/>
            <ac:spMk id="10" creationId="{1DAF3EB7-E8AD-5FA4-3445-0EBFCE66352A}"/>
          </ac:spMkLst>
        </pc:spChg>
        <pc:spChg chg="add mod">
          <ac:chgData name="Ziyan Han" userId="3a0290bb0867d812" providerId="LiveId" clId="{78588E79-5E5D-FE49-A5D9-5888BF62972D}" dt="2026-04-20T09:18:51.308" v="1001" actId="21"/>
          <ac:spMkLst>
            <pc:docMk/>
            <pc:sldMk cId="4269654056" sldId="1822"/>
            <ac:spMk id="11" creationId="{325A6B61-9BBA-EB6C-483E-70D60BD0EC48}"/>
          </ac:spMkLst>
        </pc:spChg>
        <pc:grpChg chg="del">
          <ac:chgData name="Ziyan Han" userId="3a0290bb0867d812" providerId="LiveId" clId="{78588E79-5E5D-FE49-A5D9-5888BF62972D}" dt="2026-04-20T09:15:39.282" v="938" actId="478"/>
          <ac:grpSpMkLst>
            <pc:docMk/>
            <pc:sldMk cId="4269654056" sldId="1822"/>
            <ac:grpSpMk id="36" creationId="{05EC51CF-1F1A-2AB5-C644-FBCE6B2AE4CF}"/>
          </ac:grpSpMkLst>
        </pc:grpChg>
        <pc:graphicFrameChg chg="add mod modGraphic">
          <ac:chgData name="Ziyan Han" userId="3a0290bb0867d812" providerId="LiveId" clId="{78588E79-5E5D-FE49-A5D9-5888BF62972D}" dt="2026-04-20T10:16:52.279" v="1755"/>
          <ac:graphicFrameMkLst>
            <pc:docMk/>
            <pc:sldMk cId="4269654056" sldId="1822"/>
            <ac:graphicFrameMk id="3" creationId="{3F1949D8-9145-B103-E36E-AEB2C9FEDA8E}"/>
          </ac:graphicFrameMkLst>
        </pc:graphicFrameChg>
      </pc:sldChg>
      <pc:sldChg chg="addSp delSp modSp add mod modNotesTx">
        <pc:chgData name="Ziyan Han" userId="3a0290bb0867d812" providerId="LiveId" clId="{78588E79-5E5D-FE49-A5D9-5888BF62972D}" dt="2026-04-20T12:51:06.956" v="4221" actId="20577"/>
        <pc:sldMkLst>
          <pc:docMk/>
          <pc:sldMk cId="978105907" sldId="1823"/>
        </pc:sldMkLst>
        <pc:spChg chg="del">
          <ac:chgData name="Ziyan Han" userId="3a0290bb0867d812" providerId="LiveId" clId="{78588E79-5E5D-FE49-A5D9-5888BF62972D}" dt="2026-04-20T09:21:15.413" v="1049" actId="478"/>
          <ac:spMkLst>
            <pc:docMk/>
            <pc:sldMk cId="978105907" sldId="1823"/>
            <ac:spMk id="2" creationId="{A5861A6F-645A-86A5-DD04-D1837E8FA9A2}"/>
          </ac:spMkLst>
        </pc:spChg>
        <pc:spChg chg="del">
          <ac:chgData name="Ziyan Han" userId="3a0290bb0867d812" providerId="LiveId" clId="{78588E79-5E5D-FE49-A5D9-5888BF62972D}" dt="2026-04-20T09:21:15.413" v="1049" actId="478"/>
          <ac:spMkLst>
            <pc:docMk/>
            <pc:sldMk cId="978105907" sldId="1823"/>
            <ac:spMk id="4" creationId="{F4ACE021-4445-D799-23EB-ED84C582A3E3}"/>
          </ac:spMkLst>
        </pc:spChg>
        <pc:spChg chg="del">
          <ac:chgData name="Ziyan Han" userId="3a0290bb0867d812" providerId="LiveId" clId="{78588E79-5E5D-FE49-A5D9-5888BF62972D}" dt="2026-04-20T09:21:15.413" v="1049" actId="478"/>
          <ac:spMkLst>
            <pc:docMk/>
            <pc:sldMk cId="978105907" sldId="1823"/>
            <ac:spMk id="5" creationId="{605607EA-F614-BB95-8BD4-D0C21268F9F0}"/>
          </ac:spMkLst>
        </pc:spChg>
        <pc:spChg chg="mod">
          <ac:chgData name="Ziyan Han" userId="3a0290bb0867d812" providerId="LiveId" clId="{78588E79-5E5D-FE49-A5D9-5888BF62972D}" dt="2026-04-20T09:21:20.206" v="1056" actId="20577"/>
          <ac:spMkLst>
            <pc:docMk/>
            <pc:sldMk cId="978105907" sldId="1823"/>
            <ac:spMk id="6" creationId="{2851DFF1-49B5-8F60-1230-7B73A2A3E7E9}"/>
          </ac:spMkLst>
        </pc:spChg>
        <pc:spChg chg="del">
          <ac:chgData name="Ziyan Han" userId="3a0290bb0867d812" providerId="LiveId" clId="{78588E79-5E5D-FE49-A5D9-5888BF62972D}" dt="2026-04-20T09:34:04.588" v="1153" actId="478"/>
          <ac:spMkLst>
            <pc:docMk/>
            <pc:sldMk cId="978105907" sldId="1823"/>
            <ac:spMk id="9" creationId="{7D1C53CB-B76F-6AF3-7AAC-174ACAE056F0}"/>
          </ac:spMkLst>
        </pc:spChg>
        <pc:spChg chg="add mod">
          <ac:chgData name="Ziyan Han" userId="3a0290bb0867d812" providerId="LiveId" clId="{78588E79-5E5D-FE49-A5D9-5888BF62972D}" dt="2026-04-20T09:34:19" v="1182" actId="20577"/>
          <ac:spMkLst>
            <pc:docMk/>
            <pc:sldMk cId="978105907" sldId="1823"/>
            <ac:spMk id="15" creationId="{52A92E2B-B42A-701F-26F6-CCA441B75798}"/>
          </ac:spMkLst>
        </pc:spChg>
        <pc:spChg chg="add mod">
          <ac:chgData name="Ziyan Han" userId="3a0290bb0867d812" providerId="LiveId" clId="{78588E79-5E5D-FE49-A5D9-5888BF62972D}" dt="2026-04-20T10:26:28.719" v="1868" actId="207"/>
          <ac:spMkLst>
            <pc:docMk/>
            <pc:sldMk cId="978105907" sldId="1823"/>
            <ac:spMk id="17" creationId="{E4430D0C-8AA3-37C2-76AB-A409723832B0}"/>
          </ac:spMkLst>
        </pc:spChg>
        <pc:spChg chg="add del mod">
          <ac:chgData name="Ziyan Han" userId="3a0290bb0867d812" providerId="LiveId" clId="{78588E79-5E5D-FE49-A5D9-5888BF62972D}" dt="2026-04-20T10:20:57.187" v="1803" actId="478"/>
          <ac:spMkLst>
            <pc:docMk/>
            <pc:sldMk cId="978105907" sldId="1823"/>
            <ac:spMk id="18" creationId="{EAEE2763-2D5D-7ED7-A059-B49B38BDA49F}"/>
          </ac:spMkLst>
        </pc:spChg>
        <pc:graphicFrameChg chg="del">
          <ac:chgData name="Ziyan Han" userId="3a0290bb0867d812" providerId="LiveId" clId="{78588E79-5E5D-FE49-A5D9-5888BF62972D}" dt="2026-04-20T09:21:15.413" v="1049" actId="478"/>
          <ac:graphicFrameMkLst>
            <pc:docMk/>
            <pc:sldMk cId="978105907" sldId="1823"/>
            <ac:graphicFrameMk id="3" creationId="{54A29CE2-D0BE-FC84-63B8-8D81CBAC5C90}"/>
          </ac:graphicFrameMkLst>
        </pc:graphicFrameChg>
        <pc:picChg chg="add del">
          <ac:chgData name="Ziyan Han" userId="3a0290bb0867d812" providerId="LiveId" clId="{78588E79-5E5D-FE49-A5D9-5888BF62972D}" dt="2026-04-20T09:24:48.817" v="1058" actId="478"/>
          <ac:picMkLst>
            <pc:docMk/>
            <pc:sldMk cId="978105907" sldId="1823"/>
            <ac:picMk id="12" creationId="{BD21DCBB-0D50-4C2B-E6FA-20D9DC525C48}"/>
          </ac:picMkLst>
        </pc:picChg>
        <pc:picChg chg="add del mod">
          <ac:chgData name="Ziyan Han" userId="3a0290bb0867d812" providerId="LiveId" clId="{78588E79-5E5D-FE49-A5D9-5888BF62972D}" dt="2026-04-20T09:33:38.337" v="1144" actId="478"/>
          <ac:picMkLst>
            <pc:docMk/>
            <pc:sldMk cId="978105907" sldId="1823"/>
            <ac:picMk id="13" creationId="{AFE73F5F-A53A-1108-6806-126B5C260314}"/>
          </ac:picMkLst>
        </pc:picChg>
        <pc:picChg chg="add mod modCrop">
          <ac:chgData name="Ziyan Han" userId="3a0290bb0867d812" providerId="LiveId" clId="{78588E79-5E5D-FE49-A5D9-5888BF62972D}" dt="2026-04-20T10:24:05.208" v="1815" actId="1076"/>
          <ac:picMkLst>
            <pc:docMk/>
            <pc:sldMk cId="978105907" sldId="1823"/>
            <ac:picMk id="14" creationId="{190E67C4-0FB1-A021-5D67-DF9CF1C66DAF}"/>
          </ac:picMkLst>
        </pc:picChg>
        <pc:picChg chg="add mod modCrop">
          <ac:chgData name="Ziyan Han" userId="3a0290bb0867d812" providerId="LiveId" clId="{78588E79-5E5D-FE49-A5D9-5888BF62972D}" dt="2026-04-20T09:33:56.788" v="1150" actId="1076"/>
          <ac:picMkLst>
            <pc:docMk/>
            <pc:sldMk cId="978105907" sldId="1823"/>
            <ac:picMk id="16" creationId="{C558548F-92D7-639F-819A-9FB44A9895F7}"/>
          </ac:picMkLst>
        </pc:picChg>
      </pc:sldChg>
      <pc:sldChg chg="addSp delSp modSp add mod modNotesTx">
        <pc:chgData name="Ziyan Han" userId="3a0290bb0867d812" providerId="LiveId" clId="{78588E79-5E5D-FE49-A5D9-5888BF62972D}" dt="2026-04-20T12:51:58.982" v="4266" actId="20577"/>
        <pc:sldMkLst>
          <pc:docMk/>
          <pc:sldMk cId="2659806480" sldId="1824"/>
        </pc:sldMkLst>
        <pc:spChg chg="add mod">
          <ac:chgData name="Ziyan Han" userId="3a0290bb0867d812" providerId="LiveId" clId="{78588E79-5E5D-FE49-A5D9-5888BF62972D}" dt="2026-04-20T09:33:14.342" v="1138" actId="114"/>
          <ac:spMkLst>
            <pc:docMk/>
            <pc:sldMk cId="2659806480" sldId="1824"/>
            <ac:spMk id="4" creationId="{B90C657D-A827-1CE8-57D0-D6333B7A1D3D}"/>
          </ac:spMkLst>
        </pc:spChg>
        <pc:spChg chg="add mod">
          <ac:chgData name="Ziyan Han" userId="3a0290bb0867d812" providerId="LiveId" clId="{78588E79-5E5D-FE49-A5D9-5888BF62972D}" dt="2026-04-20T10:28:55.750" v="1926" actId="114"/>
          <ac:spMkLst>
            <pc:docMk/>
            <pc:sldMk cId="2659806480" sldId="1824"/>
            <ac:spMk id="5" creationId="{33E31270-0289-EEC5-879D-2DD3E67FAF8F}"/>
          </ac:spMkLst>
        </pc:spChg>
        <pc:picChg chg="add mod modCrop">
          <ac:chgData name="Ziyan Han" userId="3a0290bb0867d812" providerId="LiveId" clId="{78588E79-5E5D-FE49-A5D9-5888BF62972D}" dt="2026-04-20T09:32:49.674" v="1135" actId="1076"/>
          <ac:picMkLst>
            <pc:docMk/>
            <pc:sldMk cId="2659806480" sldId="1824"/>
            <ac:picMk id="2" creationId="{CF0FB152-00A5-56A5-CA7B-34E1E64EED37}"/>
          </ac:picMkLst>
        </pc:picChg>
        <pc:picChg chg="add del mod">
          <ac:chgData name="Ziyan Han" userId="3a0290bb0867d812" providerId="LiveId" clId="{78588E79-5E5D-FE49-A5D9-5888BF62972D}" dt="2026-04-20T09:31:56.519" v="1123" actId="478"/>
          <ac:picMkLst>
            <pc:docMk/>
            <pc:sldMk cId="2659806480" sldId="1824"/>
            <ac:picMk id="3" creationId="{52A6584C-CAFE-A763-D65B-322A2BDCE3FB}"/>
          </ac:picMkLst>
        </pc:picChg>
        <pc:picChg chg="del">
          <ac:chgData name="Ziyan Han" userId="3a0290bb0867d812" providerId="LiveId" clId="{78588E79-5E5D-FE49-A5D9-5888BF62972D}" dt="2026-04-20T09:26:56.521" v="1064" actId="478"/>
          <ac:picMkLst>
            <pc:docMk/>
            <pc:sldMk cId="2659806480" sldId="1824"/>
            <ac:picMk id="13" creationId="{45438AA2-27CE-F2AA-76A7-E5578D2FAF5D}"/>
          </ac:picMkLst>
        </pc:picChg>
      </pc:sldChg>
      <pc:sldChg chg="addSp delSp modSp add mod modNotesTx">
        <pc:chgData name="Ziyan Han" userId="3a0290bb0867d812" providerId="LiveId" clId="{78588E79-5E5D-FE49-A5D9-5888BF62972D}" dt="2026-04-20T12:54:32.105" v="4436" actId="20577"/>
        <pc:sldMkLst>
          <pc:docMk/>
          <pc:sldMk cId="162224514" sldId="1825"/>
        </pc:sldMkLst>
        <pc:spChg chg="del">
          <ac:chgData name="Ziyan Han" userId="3a0290bb0867d812" providerId="LiveId" clId="{78588E79-5E5D-FE49-A5D9-5888BF62972D}" dt="2026-04-20T09:31:45.214" v="1119" actId="478"/>
          <ac:spMkLst>
            <pc:docMk/>
            <pc:sldMk cId="162224514" sldId="1825"/>
            <ac:spMk id="9" creationId="{4A55E744-8D6C-F14F-BE39-F2B761AFDA6A}"/>
          </ac:spMkLst>
        </pc:spChg>
        <pc:spChg chg="del">
          <ac:chgData name="Ziyan Han" userId="3a0290bb0867d812" providerId="LiveId" clId="{78588E79-5E5D-FE49-A5D9-5888BF62972D}" dt="2026-04-20T09:35:15.754" v="1194" actId="478"/>
          <ac:spMkLst>
            <pc:docMk/>
            <pc:sldMk cId="162224514" sldId="1825"/>
            <ac:spMk id="11" creationId="{2F1D0070-6908-A057-3F73-BDEE2C8938D7}"/>
          </ac:spMkLst>
        </pc:spChg>
        <pc:spChg chg="add mod">
          <ac:chgData name="Ziyan Han" userId="3a0290bb0867d812" providerId="LiveId" clId="{78588E79-5E5D-FE49-A5D9-5888BF62972D}" dt="2026-04-20T09:35:13.562" v="1193" actId="20577"/>
          <ac:spMkLst>
            <pc:docMk/>
            <pc:sldMk cId="162224514" sldId="1825"/>
            <ac:spMk id="13" creationId="{A525762E-C83F-C741-561E-EB2A0DC877A8}"/>
          </ac:spMkLst>
        </pc:spChg>
        <pc:spChg chg="add mod">
          <ac:chgData name="Ziyan Han" userId="3a0290bb0867d812" providerId="LiveId" clId="{78588E79-5E5D-FE49-A5D9-5888BF62972D}" dt="2026-04-20T10:36:44.534" v="2062" actId="113"/>
          <ac:spMkLst>
            <pc:docMk/>
            <pc:sldMk cId="162224514" sldId="1825"/>
            <ac:spMk id="14" creationId="{6783B7FE-53CB-3A94-F5ED-3FE92C9B95E9}"/>
          </ac:spMkLst>
        </pc:spChg>
        <pc:grpChg chg="add mod">
          <ac:chgData name="Ziyan Han" userId="3a0290bb0867d812" providerId="LiveId" clId="{78588E79-5E5D-FE49-A5D9-5888BF62972D}" dt="2026-04-20T09:31:43.335" v="1118" actId="1076"/>
          <ac:grpSpMkLst>
            <pc:docMk/>
            <pc:sldMk cId="162224514" sldId="1825"/>
            <ac:grpSpMk id="12" creationId="{5E266590-FB03-D328-3AEC-598BD29A799E}"/>
          </ac:grpSpMkLst>
        </pc:grpChg>
        <pc:picChg chg="del">
          <ac:chgData name="Ziyan Han" userId="3a0290bb0867d812" providerId="LiveId" clId="{78588E79-5E5D-FE49-A5D9-5888BF62972D}" dt="2026-04-20T09:27:24.742" v="1072" actId="478"/>
          <ac:picMkLst>
            <pc:docMk/>
            <pc:sldMk cId="162224514" sldId="1825"/>
            <ac:picMk id="2" creationId="{DFFABE47-B20A-A058-C15D-5A9D5C1D4075}"/>
          </ac:picMkLst>
        </pc:picChg>
        <pc:picChg chg="add del mod">
          <ac:chgData name="Ziyan Han" userId="3a0290bb0867d812" providerId="LiveId" clId="{78588E79-5E5D-FE49-A5D9-5888BF62972D}" dt="2026-04-20T09:30:44.179" v="1083" actId="21"/>
          <ac:picMkLst>
            <pc:docMk/>
            <pc:sldMk cId="162224514" sldId="1825"/>
            <ac:picMk id="3" creationId="{EA32B7EB-879D-BB08-CE2D-C71635BBAC25}"/>
          </ac:picMkLst>
        </pc:picChg>
        <pc:picChg chg="add mod">
          <ac:chgData name="Ziyan Han" userId="3a0290bb0867d812" providerId="LiveId" clId="{78588E79-5E5D-FE49-A5D9-5888BF62972D}" dt="2026-04-20T09:31:16.986" v="1094" actId="164"/>
          <ac:picMkLst>
            <pc:docMk/>
            <pc:sldMk cId="162224514" sldId="1825"/>
            <ac:picMk id="4" creationId="{C221E557-4BC1-8366-07C0-26068BB262C7}"/>
          </ac:picMkLst>
        </pc:picChg>
        <pc:picChg chg="add mod">
          <ac:chgData name="Ziyan Han" userId="3a0290bb0867d812" providerId="LiveId" clId="{78588E79-5E5D-FE49-A5D9-5888BF62972D}" dt="2026-04-20T09:31:16.986" v="1094" actId="164"/>
          <ac:picMkLst>
            <pc:docMk/>
            <pc:sldMk cId="162224514" sldId="1825"/>
            <ac:picMk id="5" creationId="{A263561E-B710-28FB-C299-AB0C6D7B0A42}"/>
          </ac:picMkLst>
        </pc:picChg>
      </pc:sldChg>
      <pc:sldChg chg="addSp delSp modSp add mod modNotesTx">
        <pc:chgData name="Ziyan Han" userId="3a0290bb0867d812" providerId="LiveId" clId="{78588E79-5E5D-FE49-A5D9-5888BF62972D}" dt="2026-04-21T06:43:44.601" v="4593" actId="20577"/>
        <pc:sldMkLst>
          <pc:docMk/>
          <pc:sldMk cId="1632194682" sldId="1826"/>
        </pc:sldMkLst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2" creationId="{85DBF292-EA3F-7D0D-C40E-1080BB084C99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3" creationId="{DE5CB7D5-A018-C70B-9299-BB398B6AFBA7}"/>
          </ac:spMkLst>
        </pc:spChg>
        <pc:spChg chg="mod">
          <ac:chgData name="Ziyan Han" userId="3a0290bb0867d812" providerId="LiveId" clId="{78588E79-5E5D-FE49-A5D9-5888BF62972D}" dt="2026-04-20T09:49:28.342" v="1419" actId="113"/>
          <ac:spMkLst>
            <pc:docMk/>
            <pc:sldMk cId="1632194682" sldId="1826"/>
            <ac:spMk id="6" creationId="{397F13DB-78F7-16DE-BC60-147E4C2DA720}"/>
          </ac:spMkLst>
        </pc:spChg>
        <pc:spChg chg="del">
          <ac:chgData name="Ziyan Han" userId="3a0290bb0867d812" providerId="LiveId" clId="{78588E79-5E5D-FE49-A5D9-5888BF62972D}" dt="2026-04-20T09:37:26.433" v="1245" actId="478"/>
          <ac:spMkLst>
            <pc:docMk/>
            <pc:sldMk cId="1632194682" sldId="1826"/>
            <ac:spMk id="8" creationId="{1D7E5A40-930D-62A5-520E-0F81D2109F99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9" creationId="{6B6D5FED-C811-20C4-8EBC-1CD2BC256579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1" creationId="{3AA41B14-4DE8-1D0D-87B5-E3E164355034}"/>
          </ac:spMkLst>
        </pc:spChg>
        <pc:spChg chg="del">
          <ac:chgData name="Ziyan Han" userId="3a0290bb0867d812" providerId="LiveId" clId="{78588E79-5E5D-FE49-A5D9-5888BF62972D}" dt="2026-04-20T09:35:56.097" v="1216" actId="478"/>
          <ac:spMkLst>
            <pc:docMk/>
            <pc:sldMk cId="1632194682" sldId="1826"/>
            <ac:spMk id="13" creationId="{451E10A1-A0FA-EE09-EBBC-912A2D6A73B3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4" creationId="{46720AAB-C8CE-3D05-7DE5-7F5B8EE02404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5" creationId="{EA8A68C2-8896-A032-AA54-1CBDAB9ECD42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6" creationId="{02690EA4-AE63-0520-3652-C3E310C1A49D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7" creationId="{EE340909-AF43-3A3F-91EE-A70BAF92D04C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8" creationId="{D9893243-EB1B-664D-1F5C-2D6CF9B787FF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19" creationId="{04C25EF6-05A2-8D23-4F88-9267286A996D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20" creationId="{C78E987E-CA99-1492-D13F-257F92DAF873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21" creationId="{8E4094B5-8373-72DC-6680-1A3BBC1A8FB4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22" creationId="{6D259164-0B91-8AC0-85A7-9869F307E4B4}"/>
          </ac:spMkLst>
        </pc:spChg>
        <pc:spChg chg="add del mod">
          <ac:chgData name="Ziyan Han" userId="3a0290bb0867d812" providerId="LiveId" clId="{78588E79-5E5D-FE49-A5D9-5888BF62972D}" dt="2026-04-20T09:36:10.497" v="1218" actId="478"/>
          <ac:spMkLst>
            <pc:docMk/>
            <pc:sldMk cId="1632194682" sldId="1826"/>
            <ac:spMk id="23" creationId="{F40EAF16-5CC4-BB59-826F-1C5245C461A3}"/>
          </ac:spMkLst>
        </pc:spChg>
        <pc:spChg chg="add mod">
          <ac:chgData name="Ziyan Han" userId="3a0290bb0867d812" providerId="LiveId" clId="{78588E79-5E5D-FE49-A5D9-5888BF62972D}" dt="2026-04-20T09:36:58.677" v="1232" actId="14100"/>
          <ac:spMkLst>
            <pc:docMk/>
            <pc:sldMk cId="1632194682" sldId="1826"/>
            <ac:spMk id="24" creationId="{097B4928-AE07-818E-9517-5DE501A23B42}"/>
          </ac:spMkLst>
        </pc:spChg>
        <pc:spChg chg="add mod">
          <ac:chgData name="Ziyan Han" userId="3a0290bb0867d812" providerId="LiveId" clId="{78588E79-5E5D-FE49-A5D9-5888BF62972D}" dt="2026-04-20T09:37:11.220" v="1233" actId="14100"/>
          <ac:spMkLst>
            <pc:docMk/>
            <pc:sldMk cId="1632194682" sldId="1826"/>
            <ac:spMk id="25" creationId="{6660CECF-BD92-5A60-D229-F4C0C988F36B}"/>
          </ac:spMkLst>
        </pc:spChg>
        <pc:spChg chg="add mod">
          <ac:chgData name="Ziyan Han" userId="3a0290bb0867d812" providerId="LiveId" clId="{78588E79-5E5D-FE49-A5D9-5888BF62972D}" dt="2026-04-20T09:48:37.014" v="1415" actId="113"/>
          <ac:spMkLst>
            <pc:docMk/>
            <pc:sldMk cId="1632194682" sldId="1826"/>
            <ac:spMk id="26" creationId="{7C8A13F0-BDC9-DED5-D786-588B2C01BAE2}"/>
          </ac:spMkLst>
        </pc:spChg>
        <pc:spChg chg="add mod">
          <ac:chgData name="Ziyan Han" userId="3a0290bb0867d812" providerId="LiveId" clId="{78588E79-5E5D-FE49-A5D9-5888BF62972D}" dt="2026-04-20T09:36:58.677" v="1232" actId="14100"/>
          <ac:spMkLst>
            <pc:docMk/>
            <pc:sldMk cId="1632194682" sldId="1826"/>
            <ac:spMk id="27" creationId="{EE821CB0-A116-7978-60A5-0EDA6AF7E01A}"/>
          </ac:spMkLst>
        </pc:spChg>
        <pc:spChg chg="add mod">
          <ac:chgData name="Ziyan Han" userId="3a0290bb0867d812" providerId="LiveId" clId="{78588E79-5E5D-FE49-A5D9-5888BF62972D}" dt="2026-04-20T09:37:11.220" v="1233" actId="14100"/>
          <ac:spMkLst>
            <pc:docMk/>
            <pc:sldMk cId="1632194682" sldId="1826"/>
            <ac:spMk id="28" creationId="{63088D01-A310-9235-8E28-84C6E6C98929}"/>
          </ac:spMkLst>
        </pc:spChg>
        <pc:spChg chg="add mod">
          <ac:chgData name="Ziyan Han" userId="3a0290bb0867d812" providerId="LiveId" clId="{78588E79-5E5D-FE49-A5D9-5888BF62972D}" dt="2026-04-20T09:48:41.131" v="1416" actId="207"/>
          <ac:spMkLst>
            <pc:docMk/>
            <pc:sldMk cId="1632194682" sldId="1826"/>
            <ac:spMk id="29" creationId="{B2328F72-4894-66F1-5E16-F26D9FD378C9}"/>
          </ac:spMkLst>
        </pc:spChg>
        <pc:spChg chg="add mod">
          <ac:chgData name="Ziyan Han" userId="3a0290bb0867d812" providerId="LiveId" clId="{78588E79-5E5D-FE49-A5D9-5888BF62972D}" dt="2026-04-20T09:36:58.677" v="1232" actId="14100"/>
          <ac:spMkLst>
            <pc:docMk/>
            <pc:sldMk cId="1632194682" sldId="1826"/>
            <ac:spMk id="30" creationId="{E6F802F0-9EF7-DA4A-B70E-0226400BF178}"/>
          </ac:spMkLst>
        </pc:spChg>
        <pc:spChg chg="add mod">
          <ac:chgData name="Ziyan Han" userId="3a0290bb0867d812" providerId="LiveId" clId="{78588E79-5E5D-FE49-A5D9-5888BF62972D}" dt="2026-04-20T09:37:11.220" v="1233" actId="14100"/>
          <ac:spMkLst>
            <pc:docMk/>
            <pc:sldMk cId="1632194682" sldId="1826"/>
            <ac:spMk id="31" creationId="{4D3ACC5D-B2BE-56EF-0E06-CCA758A92059}"/>
          </ac:spMkLst>
        </pc:spChg>
        <pc:spChg chg="add mod">
          <ac:chgData name="Ziyan Han" userId="3a0290bb0867d812" providerId="LiveId" clId="{78588E79-5E5D-FE49-A5D9-5888BF62972D}" dt="2026-04-20T09:48:51.406" v="1417" actId="207"/>
          <ac:spMkLst>
            <pc:docMk/>
            <pc:sldMk cId="1632194682" sldId="1826"/>
            <ac:spMk id="32" creationId="{CD194D01-A90A-DC1B-5161-1F34CB2ECE50}"/>
          </ac:spMkLst>
        </pc:spChg>
        <pc:spChg chg="add mod">
          <ac:chgData name="Ziyan Han" userId="3a0290bb0867d812" providerId="LiveId" clId="{78588E79-5E5D-FE49-A5D9-5888BF62972D}" dt="2026-04-20T09:36:58.677" v="1232" actId="14100"/>
          <ac:spMkLst>
            <pc:docMk/>
            <pc:sldMk cId="1632194682" sldId="1826"/>
            <ac:spMk id="33" creationId="{AFC4B668-4071-1742-8287-DC85619D596E}"/>
          </ac:spMkLst>
        </pc:spChg>
        <pc:spChg chg="add mod">
          <ac:chgData name="Ziyan Han" userId="3a0290bb0867d812" providerId="LiveId" clId="{78588E79-5E5D-FE49-A5D9-5888BF62972D}" dt="2026-04-20T09:37:11.220" v="1233" actId="14100"/>
          <ac:spMkLst>
            <pc:docMk/>
            <pc:sldMk cId="1632194682" sldId="1826"/>
            <ac:spMk id="34" creationId="{05E1BF38-2002-FA60-A19A-EAB26B51CB7E}"/>
          </ac:spMkLst>
        </pc:spChg>
        <pc:spChg chg="add mod">
          <ac:chgData name="Ziyan Han" userId="3a0290bb0867d812" providerId="LiveId" clId="{78588E79-5E5D-FE49-A5D9-5888BF62972D}" dt="2026-04-20T09:48:59.384" v="1418" actId="207"/>
          <ac:spMkLst>
            <pc:docMk/>
            <pc:sldMk cId="1632194682" sldId="1826"/>
            <ac:spMk id="35" creationId="{8CC19A60-710A-26F4-F933-BD3D833A7B4A}"/>
          </ac:spMkLst>
        </pc:spChg>
        <pc:spChg chg="add mod">
          <ac:chgData name="Ziyan Han" userId="3a0290bb0867d812" providerId="LiveId" clId="{78588E79-5E5D-FE49-A5D9-5888BF62972D}" dt="2026-04-20T09:36:58.677" v="1232" actId="14100"/>
          <ac:spMkLst>
            <pc:docMk/>
            <pc:sldMk cId="1632194682" sldId="1826"/>
            <ac:spMk id="36" creationId="{348AE570-ED42-9F45-628F-B468882CCEF3}"/>
          </ac:spMkLst>
        </pc:spChg>
        <pc:spChg chg="add mod">
          <ac:chgData name="Ziyan Han" userId="3a0290bb0867d812" providerId="LiveId" clId="{78588E79-5E5D-FE49-A5D9-5888BF62972D}" dt="2026-04-20T09:37:11.220" v="1233" actId="14100"/>
          <ac:spMkLst>
            <pc:docMk/>
            <pc:sldMk cId="1632194682" sldId="1826"/>
            <ac:spMk id="37" creationId="{1CB51C10-48A1-149D-473C-5F9DB9B93A12}"/>
          </ac:spMkLst>
        </pc:spChg>
        <pc:spChg chg="add mod">
          <ac:chgData name="Ziyan Han" userId="3a0290bb0867d812" providerId="LiveId" clId="{78588E79-5E5D-FE49-A5D9-5888BF62972D}" dt="2026-04-20T09:37:23.261" v="1244" actId="1038"/>
          <ac:spMkLst>
            <pc:docMk/>
            <pc:sldMk cId="1632194682" sldId="1826"/>
            <ac:spMk id="38" creationId="{CA287C94-4ADC-BB83-E651-DD474898E1B0}"/>
          </ac:spMkLst>
        </pc:spChg>
        <pc:spChg chg="add del mod">
          <ac:chgData name="Ziyan Han" userId="3a0290bb0867d812" providerId="LiveId" clId="{78588E79-5E5D-FE49-A5D9-5888BF62972D}" dt="2026-04-20T09:36:17.965" v="1221" actId="478"/>
          <ac:spMkLst>
            <pc:docMk/>
            <pc:sldMk cId="1632194682" sldId="1826"/>
            <ac:spMk id="39" creationId="{ABB85E23-35FC-51B3-105B-43C649426F92}"/>
          </ac:spMkLst>
        </pc:spChg>
        <pc:grpChg chg="del">
          <ac:chgData name="Ziyan Han" userId="3a0290bb0867d812" providerId="LiveId" clId="{78588E79-5E5D-FE49-A5D9-5888BF62972D}" dt="2026-04-20T09:35:31.863" v="1196" actId="478"/>
          <ac:grpSpMkLst>
            <pc:docMk/>
            <pc:sldMk cId="1632194682" sldId="1826"/>
            <ac:grpSpMk id="12" creationId="{487F22EC-ED87-E90E-56EE-0A6227834C55}"/>
          </ac:grpSpMkLst>
        </pc:grpChg>
        <pc:grpChg chg="add mod">
          <ac:chgData name="Ziyan Han" userId="3a0290bb0867d812" providerId="LiveId" clId="{78588E79-5E5D-FE49-A5D9-5888BF62972D}" dt="2026-04-20T09:37:30.778" v="1246" actId="1076"/>
          <ac:grpSpMkLst>
            <pc:docMk/>
            <pc:sldMk cId="1632194682" sldId="1826"/>
            <ac:grpSpMk id="40" creationId="{B3BBCBE4-0FB2-BCDE-136F-17FE7E1A9E31}"/>
          </ac:grpSpMkLst>
        </pc:grpChg>
      </pc:sldChg>
      <pc:sldChg chg="modSp add mod modNotesTx">
        <pc:chgData name="Ziyan Han" userId="3a0290bb0867d812" providerId="LiveId" clId="{78588E79-5E5D-FE49-A5D9-5888BF62972D}" dt="2026-04-20T11:57:20.626" v="2140" actId="20577"/>
        <pc:sldMkLst>
          <pc:docMk/>
          <pc:sldMk cId="937962827" sldId="1827"/>
        </pc:sldMkLst>
        <pc:spChg chg="mod">
          <ac:chgData name="Ziyan Han" userId="3a0290bb0867d812" providerId="LiveId" clId="{78588E79-5E5D-FE49-A5D9-5888BF62972D}" dt="2026-04-20T09:43:50.096" v="1411" actId="2711"/>
          <ac:spMkLst>
            <pc:docMk/>
            <pc:sldMk cId="937962827" sldId="1827"/>
            <ac:spMk id="6" creationId="{08891466-733A-9741-7FE8-17995793DEF5}"/>
          </ac:spMkLst>
        </pc:spChg>
        <pc:spChg chg="mod">
          <ac:chgData name="Ziyan Han" userId="3a0290bb0867d812" providerId="LiveId" clId="{78588E79-5E5D-FE49-A5D9-5888BF62972D}" dt="2026-04-20T09:58:13.273" v="1426" actId="20577"/>
          <ac:spMkLst>
            <pc:docMk/>
            <pc:sldMk cId="937962827" sldId="1827"/>
            <ac:spMk id="26" creationId="{FF12BEF6-9B24-C443-2F87-1279F16A1D4B}"/>
          </ac:spMkLst>
        </pc:spChg>
        <pc:spChg chg="mod">
          <ac:chgData name="Ziyan Han" userId="3a0290bb0867d812" providerId="LiveId" clId="{78588E79-5E5D-FE49-A5D9-5888BF62972D}" dt="2026-04-20T09:42:17.182" v="1374" actId="20577"/>
          <ac:spMkLst>
            <pc:docMk/>
            <pc:sldMk cId="937962827" sldId="1827"/>
            <ac:spMk id="29" creationId="{6B17A6BF-0EDD-A301-DA12-F46BBF746BE4}"/>
          </ac:spMkLst>
        </pc:spChg>
        <pc:spChg chg="mod">
          <ac:chgData name="Ziyan Han" userId="3a0290bb0867d812" providerId="LiveId" clId="{78588E79-5E5D-FE49-A5D9-5888BF62972D}" dt="2026-04-20T09:42:26.811" v="1376" actId="14100"/>
          <ac:spMkLst>
            <pc:docMk/>
            <pc:sldMk cId="937962827" sldId="1827"/>
            <ac:spMk id="32" creationId="{869EFE42-6D13-21CB-8A4C-65FFEF8DABBF}"/>
          </ac:spMkLst>
        </pc:spChg>
        <pc:spChg chg="mod">
          <ac:chgData name="Ziyan Han" userId="3a0290bb0867d812" providerId="LiveId" clId="{78588E79-5E5D-FE49-A5D9-5888BF62972D}" dt="2026-04-20T09:43:08.141" v="1393" actId="20577"/>
          <ac:spMkLst>
            <pc:docMk/>
            <pc:sldMk cId="937962827" sldId="1827"/>
            <ac:spMk id="35" creationId="{636F5659-4D58-5DA7-61DB-9E0725DB28EB}"/>
          </ac:spMkLst>
        </pc:spChg>
        <pc:spChg chg="mod">
          <ac:chgData name="Ziyan Han" userId="3a0290bb0867d812" providerId="LiveId" clId="{78588E79-5E5D-FE49-A5D9-5888BF62972D}" dt="2026-04-20T09:43:15.726" v="1404" actId="108"/>
          <ac:spMkLst>
            <pc:docMk/>
            <pc:sldMk cId="937962827" sldId="1827"/>
            <ac:spMk id="38" creationId="{D3AC8E56-5A06-AD40-BF02-34E9D8A19394}"/>
          </ac:spMkLst>
        </pc:spChg>
      </pc:sldChg>
      <pc:sldChg chg="addSp delSp modSp new del mod">
        <pc:chgData name="Ziyan Han" userId="3a0290bb0867d812" providerId="LiveId" clId="{78588E79-5E5D-FE49-A5D9-5888BF62972D}" dt="2026-04-20T10:33:29.148" v="1996" actId="2696"/>
        <pc:sldMkLst>
          <pc:docMk/>
          <pc:sldMk cId="443410653" sldId="1828"/>
        </pc:sldMkLst>
        <pc:spChg chg="del">
          <ac:chgData name="Ziyan Han" userId="3a0290bb0867d812" providerId="LiveId" clId="{78588E79-5E5D-FE49-A5D9-5888BF62972D}" dt="2026-04-20T10:30:18.751" v="1937" actId="478"/>
          <ac:spMkLst>
            <pc:docMk/>
            <pc:sldMk cId="443410653" sldId="1828"/>
            <ac:spMk id="2" creationId="{83B72ABE-3461-FE6D-BCBA-9B3A233D6F02}"/>
          </ac:spMkLst>
        </pc:spChg>
        <pc:spChg chg="del mod">
          <ac:chgData name="Ziyan Han" userId="3a0290bb0867d812" providerId="LiveId" clId="{78588E79-5E5D-FE49-A5D9-5888BF62972D}" dt="2026-04-20T10:30:18.751" v="1937" actId="478"/>
          <ac:spMkLst>
            <pc:docMk/>
            <pc:sldMk cId="443410653" sldId="1828"/>
            <ac:spMk id="3" creationId="{20E8DBA9-C4F3-C7CB-F49B-9F71F50A9409}"/>
          </ac:spMkLst>
        </pc:spChg>
        <pc:spChg chg="add del mod">
          <ac:chgData name="Ziyan Han" userId="3a0290bb0867d812" providerId="LiveId" clId="{78588E79-5E5D-FE49-A5D9-5888BF62972D}" dt="2026-04-20T10:30:20.848" v="1938" actId="478"/>
          <ac:spMkLst>
            <pc:docMk/>
            <pc:sldMk cId="443410653" sldId="1828"/>
            <ac:spMk id="5" creationId="{7B361063-1DCB-F663-9A37-EE21BE53869B}"/>
          </ac:spMkLst>
        </pc:spChg>
        <pc:spChg chg="add mod">
          <ac:chgData name="Ziyan Han" userId="3a0290bb0867d812" providerId="LiveId" clId="{78588E79-5E5D-FE49-A5D9-5888BF62972D}" dt="2026-04-20T10:32:15.484" v="1990" actId="1076"/>
          <ac:spMkLst>
            <pc:docMk/>
            <pc:sldMk cId="443410653" sldId="1828"/>
            <ac:spMk id="6" creationId="{B833F493-B79F-22B3-D8AB-E20133BF8E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5124-0B24-CB4B-823C-1DBE04CDB35D}" type="datetimeFigureOut">
              <a:rPr kumimoji="1" lang="zh-CN" altLang="en-US" smtClean="0"/>
              <a:t>2026/4/21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45C7-9070-5B47-A5DB-067FA73D8E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511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7254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7BA7D-40ED-A748-8F0C-21F26B33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3B2ABD4-DEE1-1DA3-4880-DF6E08499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3F04DC4-20E1-0641-118C-226F85360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EE4E13-BDF1-42FE-1207-DD9ACD2B9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589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7CCD6-4D31-DD47-760B-4AE5DEFE8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C5D6F0-F74E-0DF6-BE50-6C2C3F013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9E4350F-A682-7986-2B75-2627C2709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833C69-88BD-4DC8-58C4-B6B0A67A4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54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6AEEA-3135-3996-7EA0-376FC6090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D531C6-8AB1-073A-5374-B5CAE4AD0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D2575FE-96CF-5030-ADFC-8ED2FD4DF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AE638E-8085-61D9-A03F-EF73CF0055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6282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17936-1F35-8F56-3772-DED1516B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F2628EA-673F-3C40-6F8E-2F4BD4FF71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CED797B-E928-8578-B510-D9B016597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780D11-40CF-1E0A-DAE0-AFF52632F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1475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EA007-40A2-136A-D910-14E60729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883A3F-4BCD-71CC-4ED2-E9CFF9BE7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ACE218C-D992-AB69-BF4B-5A3C51115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43C3B8F-F645-4F16-80A6-BCE838E4F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4300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A89A4-F90C-71DF-16FA-ED02FE523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EDA4677-47CF-AD3E-9CCB-A0BE1582B4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B08EB07-5F30-E954-9A93-24ABCC499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741506-4F60-4B1E-B9E6-F1FA92D52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567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FE0D1-DE6E-4882-9ADE-3705EF173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D55ED8-26A5-15F3-FF9C-B522F02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BEE6532-0265-3415-8A5D-7D4BCA766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E64283-2839-5361-DFCF-E0F9F750A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614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685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B1C43-3EF2-ED27-8093-5220222F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CE95EE-AEC6-D8B0-56C3-16D6BEC9E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F98E92-BE7D-776A-62E4-1303FC324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D073D1-8F43-5356-710D-9E992E967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842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88ED7-D422-230E-1A34-242334C2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ADA3D8-4D9E-F081-39C9-C71AA8D14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1E8D35-3586-C527-F3C3-3FA0463B4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056E77-37C2-4AD2-5151-C9CF571BA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53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B692-110B-091A-FB7F-F84CA052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F64F228-53EF-6117-C063-AB38F93D21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75351DC-F739-2E67-DFFA-DAFB319AA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D15EF6-DC48-08E5-7DAB-763F312FA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10405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A30B2-650C-E1F2-97EA-DBD441EED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B26C2F-7AE2-ABA7-B1EA-94EAF4731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4D596A-6184-11AE-D188-E17697AF9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1B6FF76-7A3C-8A1E-DCE2-8D16A6F84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661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5C547-BAD1-6210-6AF7-B2AB788A6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6D3776-5EFC-4FA9-2088-76A6AE65F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5321D8B-5D74-D266-C9F4-052493A41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3099BA-48DB-F750-8ADE-5F731EBBF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17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52B8E-98BE-2533-652A-3FBD89C75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920812B-6728-571B-10F6-B0222996F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419483C-12D7-E170-0A39-0F3CA640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80EC00-C691-F651-95D3-06D736DF8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456C3-7442-C346-ADCE-84DCAEB99586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334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2026/4/21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48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F175-5442-2040-97B8-49AF585ECDCB}" type="datetimeFigureOut">
              <a:rPr kumimoji="1" lang="zh-CN" altLang="en-US" smtClean="0"/>
              <a:t>2026/4/21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39FF8-519D-344A-B6A9-7BF383F4D01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730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48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22C1D-FF60-6E46-B134-ECE0624A6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3736" y="967498"/>
            <a:ext cx="9564528" cy="1722694"/>
          </a:xfrm>
        </p:spPr>
        <p:txBody>
          <a:bodyPr>
            <a:normAutofit fontScale="90000"/>
          </a:bodyPr>
          <a:lstStyle/>
          <a:p>
            <a:r>
              <a:rPr lang="en-US" altLang="zh-CN" sz="4800" b="1" dirty="0">
                <a:latin typeface="Arial" panose="020B0604020202020204"/>
                <a:ea typeface="Microsoft YaHei UI" panose="020B0503020204020204" charset="-122"/>
              </a:rPr>
              <a:t>Automatic String Data Validation with Pattern Discovery</a:t>
            </a:r>
            <a:endParaRPr kumimoji="1" lang="zh-CN" altLang="en-US" sz="5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555C7E-F999-9445-AD2E-653B9F489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986" y="3248703"/>
            <a:ext cx="10436028" cy="1127354"/>
          </a:xfrm>
        </p:spPr>
        <p:txBody>
          <a:bodyPr>
            <a:noAutofit/>
          </a:bodyPr>
          <a:lstStyle/>
          <a:p>
            <a:pPr indent="0" fontAlgn="auto">
              <a:lnSpc>
                <a:spcPct val="100000"/>
              </a:lnSpc>
              <a:spcBef>
                <a:spcPts val="0"/>
              </a:spcBef>
            </a:pP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Ziyan Han, </a:t>
            </a:r>
            <a:r>
              <a:rPr lang="en-US" altLang="zh-CN" sz="2800" b="1" dirty="0" err="1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Xinwei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 Lin, Peng Di, Chuan Xiao, Makoto Onizuka, </a:t>
            </a:r>
            <a:r>
              <a:rPr lang="en-US" altLang="zh-CN" sz="2800" b="1" dirty="0" err="1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Jiuzhang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 Liu, Rui Mao, and </a:t>
            </a:r>
            <a:r>
              <a:rPr lang="en-US" altLang="zh-CN" sz="2800" b="1" dirty="0" err="1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Jianbin</a:t>
            </a:r>
            <a:r>
              <a:rPr lang="en-US" altLang="zh-CN" sz="2800" b="1" dirty="0">
                <a:solidFill>
                  <a:srgbClr val="000000"/>
                </a:solidFill>
                <a:ea typeface="宋体" panose="02010600030101010101" pitchFamily="2" charset="-122"/>
                <a:cs typeface="Microsoft Sans Serif" panose="020B0604020202020204" pitchFamily="34" charset="0"/>
              </a:rPr>
              <a:t> Qin</a:t>
            </a:r>
            <a:endParaRPr lang="en-US" altLang="zh-CN" sz="2800" b="1" baseline="30000" dirty="0">
              <a:solidFill>
                <a:srgbClr val="000000"/>
              </a:solidFill>
              <a:ea typeface="宋体" panose="02010600030101010101" pitchFamily="2" charset="-122"/>
              <a:cs typeface="Microsoft Sans Serif" panose="020B0604020202020204" pitchFamily="34" charset="0"/>
            </a:endParaRPr>
          </a:p>
        </p:txBody>
      </p:sp>
      <p:pic>
        <p:nvPicPr>
          <p:cNvPr id="5" name="图片 4" descr="徽标, 公司名称&#10;&#10;描述已自动生成">
            <a:extLst>
              <a:ext uri="{FF2B5EF4-FFF2-40B4-BE49-F238E27FC236}">
                <a16:creationId xmlns:a16="http://schemas.microsoft.com/office/drawing/2014/main" id="{91104AB2-D664-7B48-A49E-386248EC8E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1" t="21699" r="31491" b="19083"/>
          <a:stretch>
            <a:fillRect/>
          </a:stretch>
        </p:blipFill>
        <p:spPr>
          <a:xfrm>
            <a:off x="2305825" y="4798855"/>
            <a:ext cx="1712929" cy="1560533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A34C50F7-4C7D-3AEE-22CE-A89985819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825" y="4798855"/>
            <a:ext cx="1498122" cy="1498122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B484795-3C69-834A-175B-D8FE1472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928" y="4798855"/>
            <a:ext cx="1818072" cy="18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5A8BA94C-C827-5511-0C05-CB8D8D807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053" y="4841387"/>
            <a:ext cx="1498122" cy="14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D9534B88-909B-8985-3BE3-19DEF60FB9B1}"/>
              </a:ext>
            </a:extLst>
          </p:cNvPr>
          <p:cNvGrpSpPr/>
          <p:nvPr/>
        </p:nvGrpSpPr>
        <p:grpSpPr>
          <a:xfrm>
            <a:off x="8120904" y="4915882"/>
            <a:ext cx="1765271" cy="1520747"/>
            <a:chOff x="6881267" y="1187446"/>
            <a:chExt cx="4871286" cy="4154719"/>
          </a:xfrm>
        </p:grpSpPr>
        <p:pic>
          <p:nvPicPr>
            <p:cNvPr id="14" name="图片 13" descr="图片包含 QR 代码&#10;&#10;描述已自动生成">
              <a:extLst>
                <a:ext uri="{FF2B5EF4-FFF2-40B4-BE49-F238E27FC236}">
                  <a16:creationId xmlns:a16="http://schemas.microsoft.com/office/drawing/2014/main" id="{585160BB-32D4-64B4-BABD-EA55804B2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63187"/>
            <a:stretch/>
          </p:blipFill>
          <p:spPr>
            <a:xfrm>
              <a:off x="7559577" y="1187446"/>
              <a:ext cx="3514663" cy="2241556"/>
            </a:xfrm>
            <a:prstGeom prst="rect">
              <a:avLst/>
            </a:prstGeom>
          </p:spPr>
        </p:pic>
        <p:pic>
          <p:nvPicPr>
            <p:cNvPr id="15" name="图片 14" descr="图片包含 QR 代码&#10;&#10;描述已自动生成">
              <a:extLst>
                <a:ext uri="{FF2B5EF4-FFF2-40B4-BE49-F238E27FC236}">
                  <a16:creationId xmlns:a16="http://schemas.microsoft.com/office/drawing/2014/main" id="{8C8BC9E1-7F29-8B7C-290A-B3A7458E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40220"/>
            <a:stretch/>
          </p:blipFill>
          <p:spPr>
            <a:xfrm>
              <a:off x="6881267" y="3429002"/>
              <a:ext cx="4871286" cy="1913163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48BA0-1F39-D8A9-2EB2-873F0949767E}"/>
              </a:ext>
            </a:extLst>
          </p:cNvPr>
          <p:cNvGrpSpPr/>
          <p:nvPr/>
        </p:nvGrpSpPr>
        <p:grpSpPr>
          <a:xfrm>
            <a:off x="4221763" y="4743917"/>
            <a:ext cx="1893559" cy="1797079"/>
            <a:chOff x="4388830" y="4711581"/>
            <a:chExt cx="1893559" cy="1797079"/>
          </a:xfrm>
        </p:grpSpPr>
        <p:pic>
          <p:nvPicPr>
            <p:cNvPr id="11" name="Picture 2" descr="undefined">
              <a:extLst>
                <a:ext uri="{FF2B5EF4-FFF2-40B4-BE49-F238E27FC236}">
                  <a16:creationId xmlns:a16="http://schemas.microsoft.com/office/drawing/2014/main" id="{5EDB6FB1-C30A-9F43-427C-6CF19AFC22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41"/>
            <a:stretch/>
          </p:blipFill>
          <p:spPr bwMode="auto">
            <a:xfrm>
              <a:off x="4845602" y="4711581"/>
              <a:ext cx="1103292" cy="1341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947A1BC-1E1D-5646-BD90-0129A8FE6F46}"/>
                </a:ext>
              </a:extLst>
            </p:cNvPr>
            <p:cNvGrpSpPr/>
            <p:nvPr/>
          </p:nvGrpSpPr>
          <p:grpSpPr>
            <a:xfrm>
              <a:off x="4388830" y="5943859"/>
              <a:ext cx="1893559" cy="564801"/>
              <a:chOff x="4355937" y="5697852"/>
              <a:chExt cx="3212536" cy="857581"/>
            </a:xfrm>
          </p:grpSpPr>
          <p:pic>
            <p:nvPicPr>
              <p:cNvPr id="17" name="Picture 2" descr="undefined">
                <a:extLst>
                  <a:ext uri="{FF2B5EF4-FFF2-40B4-BE49-F238E27FC236}">
                    <a16:creationId xmlns:a16="http://schemas.microsoft.com/office/drawing/2014/main" id="{C8F5CB89-7E73-1BC0-68C1-DDE762F94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37" b="37142"/>
              <a:stretch/>
            </p:blipFill>
            <p:spPr bwMode="auto">
              <a:xfrm>
                <a:off x="4355937" y="5697852"/>
                <a:ext cx="2057753" cy="84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undefined">
                <a:extLst>
                  <a:ext uri="{FF2B5EF4-FFF2-40B4-BE49-F238E27FC236}">
                    <a16:creationId xmlns:a16="http://schemas.microsoft.com/office/drawing/2014/main" id="{B3772B3C-903D-9197-EDF0-C4E999BA8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37" t="60676"/>
              <a:stretch/>
            </p:blipFill>
            <p:spPr bwMode="auto">
              <a:xfrm>
                <a:off x="5510720" y="6028092"/>
                <a:ext cx="2057753" cy="527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0792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29281-7764-4506-24B8-0FCB966B1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803E858E-1C33-8873-E21C-97CABD2B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 Fine-grained Refinement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36B8AC1-2057-09C3-F2F0-2D10847259D4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8B85207-3D82-300E-AF28-E6A2AC7BA7E7}"/>
              </a:ext>
            </a:extLst>
          </p:cNvPr>
          <p:cNvSpPr/>
          <p:nvPr/>
        </p:nvSpPr>
        <p:spPr>
          <a:xfrm>
            <a:off x="209313" y="124193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" altLang="zh-CN" sz="2800" dirty="0">
                <a:solidFill>
                  <a:srgbClr val="1A1A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Refining skeletons at character level to balance generality and specificity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654DB8E-1A5F-6970-FF32-0B39BB925870}"/>
              </a:ext>
            </a:extLst>
          </p:cNvPr>
          <p:cNvGrpSpPr/>
          <p:nvPr/>
        </p:nvGrpSpPr>
        <p:grpSpPr>
          <a:xfrm>
            <a:off x="884419" y="1950081"/>
            <a:ext cx="10079081" cy="2148554"/>
            <a:chOff x="625091" y="1690985"/>
            <a:chExt cx="7709570" cy="1168410"/>
          </a:xfrm>
        </p:grpSpPr>
        <p:sp>
          <p:nvSpPr>
            <p:cNvPr id="3" name="Shape 2">
              <a:extLst>
                <a:ext uri="{FF2B5EF4-FFF2-40B4-BE49-F238E27FC236}">
                  <a16:creationId xmlns:a16="http://schemas.microsoft.com/office/drawing/2014/main" id="{05CF51C5-DF18-E140-8C1D-643F1CE36B37}"/>
                </a:ext>
              </a:extLst>
            </p:cNvPr>
            <p:cNvSpPr/>
            <p:nvPr/>
          </p:nvSpPr>
          <p:spPr>
            <a:xfrm>
              <a:off x="625091" y="1690985"/>
              <a:ext cx="7695949" cy="1168410"/>
            </a:xfrm>
            <a:prstGeom prst="rect">
              <a:avLst/>
            </a:prstGeom>
            <a:solidFill>
              <a:srgbClr val="F0F5FA"/>
            </a:solidFill>
            <a:ln w="12700">
              <a:solidFill>
                <a:srgbClr val="D6E4F0"/>
              </a:solidFill>
              <a:prstDash val="solid"/>
            </a:ln>
          </p:spPr>
        </p:sp>
        <p:sp>
          <p:nvSpPr>
            <p:cNvPr id="4" name="Text 3">
              <a:extLst>
                <a:ext uri="{FF2B5EF4-FFF2-40B4-BE49-F238E27FC236}">
                  <a16:creationId xmlns:a16="http://schemas.microsoft.com/office/drawing/2014/main" id="{AAE419BF-CF33-7476-B436-DE4C4C621DBB}"/>
                </a:ext>
              </a:extLst>
            </p:cNvPr>
            <p:cNvSpPr/>
            <p:nvPr/>
          </p:nvSpPr>
          <p:spPr>
            <a:xfrm>
              <a:off x="822960" y="1709368"/>
              <a:ext cx="365760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E4D92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Entropy-based Cost Function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 4">
                  <a:extLst>
                    <a:ext uri="{FF2B5EF4-FFF2-40B4-BE49-F238E27FC236}">
                      <a16:creationId xmlns:a16="http://schemas.microsoft.com/office/drawing/2014/main" id="{7A023628-A14A-1EA1-EC5B-DD084204C9CE}"/>
                    </a:ext>
                  </a:extLst>
                </p:cNvPr>
                <p:cNvSpPr/>
                <p:nvPr/>
              </p:nvSpPr>
              <p:spPr>
                <a:xfrm>
                  <a:off x="4341173" y="1787198"/>
                  <a:ext cx="3993488" cy="457200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0" indent="0" algn="ctr">
                    <a:spcAft>
                      <a:spcPts val="12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𝐸𝑛𝑡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𝑝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, 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𝐿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)</m:t>
                        </m:r>
                        <m:r>
                          <a:rPr lang="zh-CN" altLang="en-US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 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=</m:t>
                        </m:r>
                        <m:r>
                          <a:rPr lang="zh-CN" altLang="en-US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i="0" dirty="0" err="1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Σ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 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𝑃𝐿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𝛼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ᵢ)</m:t>
                        </m:r>
                        <m:r>
                          <m:rPr>
                            <m:sty m:val="p"/>
                          </m:rP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log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⁡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𝑃𝐿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𝛼</m:t>
                        </m:r>
                        <m:r>
                          <a:rPr lang="en-US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ᵢ) + </m:t>
                        </m:r>
                        <m:r>
                          <a:rPr lang="el-GR" altLang="zh-CN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𝛽</m:t>
                        </m:r>
                      </m:oMath>
                    </m:oMathPara>
                  </a14:m>
                  <a:endParaRPr lang="en-US" sz="2000" dirty="0">
                    <a:solidFill>
                      <a:srgbClr val="0E4D92"/>
                    </a:solidFill>
                    <a:latin typeface="Consolas" pitchFamily="34" charset="0"/>
                    <a:ea typeface="Consolas" pitchFamily="34" charset="-122"/>
                    <a:cs typeface="Consolas" pitchFamily="34" charset="-120"/>
                  </a:endParaRPr>
                </a:p>
                <a:p>
                  <a:pPr marL="0" indent="0" algn="ctr">
                    <a:spcAft>
                      <a:spcPts val="12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𝐶𝑜𝑠𝑡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𝑝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𝐿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) = </m:t>
                        </m:r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Σ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 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𝜆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𝛼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ᵢ) · 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𝐸𝑛𝑡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𝛼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ᵢ, 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𝐿</m:t>
                        </m:r>
                        <m:r>
                          <a:rPr lang="en-US" sz="2000" i="1" dirty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" name="Text 4">
                  <a:extLst>
                    <a:ext uri="{FF2B5EF4-FFF2-40B4-BE49-F238E27FC236}">
                      <a16:creationId xmlns:a16="http://schemas.microsoft.com/office/drawing/2014/main" id="{7A023628-A14A-1EA1-EC5B-DD084204C9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1173" y="1787198"/>
                  <a:ext cx="3993488" cy="457200"/>
                </a:xfrm>
                <a:prstGeom prst="rect">
                  <a:avLst/>
                </a:prstGeom>
                <a:blipFill>
                  <a:blip r:embed="rId3"/>
                  <a:stretch>
                    <a:fillRect t="-7463" b="-1493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 5">
              <a:extLst>
                <a:ext uri="{FF2B5EF4-FFF2-40B4-BE49-F238E27FC236}">
                  <a16:creationId xmlns:a16="http://schemas.microsoft.com/office/drawing/2014/main" id="{091464D3-E481-0745-2638-5F58699A5A39}"/>
                </a:ext>
              </a:extLst>
            </p:cNvPr>
            <p:cNvSpPr/>
            <p:nvPr/>
          </p:nvSpPr>
          <p:spPr>
            <a:xfrm>
              <a:off x="822960" y="2166567"/>
              <a:ext cx="6316607" cy="62712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Quantifies semantic richness of patterns.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Lower cost = better balance between generalization (accepting valid variants) and specification (rejecting errors).</a:t>
              </a:r>
              <a:endParaRPr lang="en-US" sz="2000" dirty="0"/>
            </a:p>
          </p:txBody>
        </p:sp>
      </p:grpSp>
      <p:sp>
        <p:nvSpPr>
          <p:cNvPr id="10" name="Text 6">
            <a:extLst>
              <a:ext uri="{FF2B5EF4-FFF2-40B4-BE49-F238E27FC236}">
                <a16:creationId xmlns:a16="http://schemas.microsoft.com/office/drawing/2014/main" id="{6D8C5C3D-8593-FF65-F235-18F9C61084F5}"/>
              </a:ext>
            </a:extLst>
          </p:cNvPr>
          <p:cNvSpPr/>
          <p:nvPr/>
        </p:nvSpPr>
        <p:spPr>
          <a:xfrm>
            <a:off x="209313" y="4517955"/>
            <a:ext cx="8046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dirty="0">
                <a:latin typeface="Calibri" pitchFamily="34" charset="0"/>
                <a:cs typeface="Calibri" pitchFamily="34" charset="-120"/>
              </a:rPr>
              <a:t>Greedy Refinement Process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30B01E0-7E11-C662-9B91-7CAEBB50AA6C}"/>
              </a:ext>
            </a:extLst>
          </p:cNvPr>
          <p:cNvGrpSpPr/>
          <p:nvPr/>
        </p:nvGrpSpPr>
        <p:grpSpPr>
          <a:xfrm>
            <a:off x="554310" y="5218430"/>
            <a:ext cx="11083379" cy="1226115"/>
            <a:chOff x="548640" y="3474720"/>
            <a:chExt cx="8641080" cy="1005840"/>
          </a:xfrm>
        </p:grpSpPr>
        <p:sp>
          <p:nvSpPr>
            <p:cNvPr id="11" name="Shape 7">
              <a:extLst>
                <a:ext uri="{FF2B5EF4-FFF2-40B4-BE49-F238E27FC236}">
                  <a16:creationId xmlns:a16="http://schemas.microsoft.com/office/drawing/2014/main" id="{E3702DAD-3FF9-8A25-9016-3C5209BB10EF}"/>
                </a:ext>
              </a:extLst>
            </p:cNvPr>
            <p:cNvSpPr/>
            <p:nvPr/>
          </p:nvSpPr>
          <p:spPr>
            <a:xfrm>
              <a:off x="548640" y="3474720"/>
              <a:ext cx="1508760" cy="1005840"/>
            </a:xfrm>
            <a:prstGeom prst="rect">
              <a:avLst/>
            </a:prstGeom>
            <a:solidFill>
              <a:srgbClr val="6B7B8D"/>
            </a:solidFill>
            <a:ln/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A9C678E4-2AED-A495-1761-86D70A29C4D9}"/>
                </a:ext>
              </a:extLst>
            </p:cNvPr>
            <p:cNvSpPr/>
            <p:nvPr/>
          </p:nvSpPr>
          <p:spPr>
            <a:xfrm>
              <a:off x="548640" y="3474720"/>
              <a:ext cx="1508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itchFamily="34" charset="-122"/>
                  <a:cs typeface="Arial" panose="020B0604020202020204" pitchFamily="34" charset="0"/>
                </a:rPr>
                <a:t>Skeleton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Calibri" pitchFamily="34" charset="-122"/>
                  <a:cs typeface="Arial" panose="020B0604020202020204" pitchFamily="34" charset="0"/>
                </a:rPr>
                <a:t>Pattern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9">
              <a:extLst>
                <a:ext uri="{FF2B5EF4-FFF2-40B4-BE49-F238E27FC236}">
                  <a16:creationId xmlns:a16="http://schemas.microsoft.com/office/drawing/2014/main" id="{70623CDB-9CD3-2CF5-7FE7-F6EF89906C20}"/>
                </a:ext>
              </a:extLst>
            </p:cNvPr>
            <p:cNvSpPr/>
            <p:nvPr/>
          </p:nvSpPr>
          <p:spPr>
            <a:xfrm>
              <a:off x="2057400" y="3474720"/>
              <a:ext cx="27432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800" dirty="0">
                  <a:solidFill>
                    <a:srgbClr val="6B7B8D"/>
                  </a:solidFill>
                </a:rPr>
                <a:t>→</a:t>
              </a:r>
              <a:endParaRPr lang="en-US" sz="2800" dirty="0"/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F87B1D1A-13D3-AF68-34BE-92CD4741009F}"/>
                </a:ext>
              </a:extLst>
            </p:cNvPr>
            <p:cNvSpPr/>
            <p:nvPr/>
          </p:nvSpPr>
          <p:spPr>
            <a:xfrm>
              <a:off x="2331720" y="3474720"/>
              <a:ext cx="1508760" cy="1005840"/>
            </a:xfrm>
            <a:prstGeom prst="rect">
              <a:avLst/>
            </a:prstGeom>
            <a:solidFill>
              <a:srgbClr val="0E4D92"/>
            </a:solidFill>
            <a:ln/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5" name="Text 11">
              <a:extLst>
                <a:ext uri="{FF2B5EF4-FFF2-40B4-BE49-F238E27FC236}">
                  <a16:creationId xmlns:a16="http://schemas.microsoft.com/office/drawing/2014/main" id="{BC42142C-4322-66D9-C4F0-60BC12F04F13}"/>
                </a:ext>
              </a:extLst>
            </p:cNvPr>
            <p:cNvSpPr/>
            <p:nvPr/>
          </p:nvSpPr>
          <p:spPr>
            <a:xfrm>
              <a:off x="2331720" y="3474720"/>
              <a:ext cx="1508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Align to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Columns</a:t>
              </a:r>
            </a:p>
          </p:txBody>
        </p:sp>
        <p:sp>
          <p:nvSpPr>
            <p:cNvPr id="16" name="Text 12">
              <a:extLst>
                <a:ext uri="{FF2B5EF4-FFF2-40B4-BE49-F238E27FC236}">
                  <a16:creationId xmlns:a16="http://schemas.microsoft.com/office/drawing/2014/main" id="{9CBD479C-0591-BA27-78E0-134383066D8D}"/>
                </a:ext>
              </a:extLst>
            </p:cNvPr>
            <p:cNvSpPr/>
            <p:nvPr/>
          </p:nvSpPr>
          <p:spPr>
            <a:xfrm>
              <a:off x="3840480" y="3474720"/>
              <a:ext cx="27432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800" dirty="0">
                  <a:solidFill>
                    <a:srgbClr val="6B7B8D"/>
                  </a:solidFill>
                </a:rPr>
                <a:t>→</a:t>
              </a:r>
              <a:endParaRPr lang="en-US" sz="2800" dirty="0"/>
            </a:p>
          </p:txBody>
        </p:sp>
        <p:sp>
          <p:nvSpPr>
            <p:cNvPr id="17" name="Shape 13">
              <a:extLst>
                <a:ext uri="{FF2B5EF4-FFF2-40B4-BE49-F238E27FC236}">
                  <a16:creationId xmlns:a16="http://schemas.microsoft.com/office/drawing/2014/main" id="{93A4A969-3765-C8B7-8686-8E002B59D037}"/>
                </a:ext>
              </a:extLst>
            </p:cNvPr>
            <p:cNvSpPr/>
            <p:nvPr/>
          </p:nvSpPr>
          <p:spPr>
            <a:xfrm>
              <a:off x="4114800" y="3474720"/>
              <a:ext cx="1508760" cy="1005840"/>
            </a:xfrm>
            <a:prstGeom prst="rect">
              <a:avLst/>
            </a:prstGeom>
            <a:solidFill>
              <a:srgbClr val="0874B8"/>
            </a:solidFill>
            <a:ln/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8" name="Text 14">
              <a:extLst>
                <a:ext uri="{FF2B5EF4-FFF2-40B4-BE49-F238E27FC236}">
                  <a16:creationId xmlns:a16="http://schemas.microsoft.com/office/drawing/2014/main" id="{67651AFE-0845-523C-CCDC-362EE9BAC1DE}"/>
                </a:ext>
              </a:extLst>
            </p:cNvPr>
            <p:cNvSpPr/>
            <p:nvPr/>
          </p:nvSpPr>
          <p:spPr>
            <a:xfrm>
              <a:off x="4114800" y="3474720"/>
              <a:ext cx="1508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Traverse</a:t>
              </a:r>
            </a:p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Generation </a:t>
              </a:r>
            </a:p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Tree </a:t>
              </a:r>
              <a:r>
                <a:rPr lang="en-US" altLang="zh-CN" sz="2000" b="1" dirty="0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↓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15">
              <a:extLst>
                <a:ext uri="{FF2B5EF4-FFF2-40B4-BE49-F238E27FC236}">
                  <a16:creationId xmlns:a16="http://schemas.microsoft.com/office/drawing/2014/main" id="{50BB5822-8856-EF21-B596-17A04117BEFB}"/>
                </a:ext>
              </a:extLst>
            </p:cNvPr>
            <p:cNvSpPr/>
            <p:nvPr/>
          </p:nvSpPr>
          <p:spPr>
            <a:xfrm>
              <a:off x="5623560" y="3474720"/>
              <a:ext cx="27432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800" dirty="0">
                  <a:solidFill>
                    <a:srgbClr val="6B7B8D"/>
                  </a:solidFill>
                </a:rPr>
                <a:t>→</a:t>
              </a:r>
              <a:endParaRPr lang="en-US" sz="2800" dirty="0"/>
            </a:p>
          </p:txBody>
        </p:sp>
        <p:sp>
          <p:nvSpPr>
            <p:cNvPr id="20" name="Shape 16">
              <a:extLst>
                <a:ext uri="{FF2B5EF4-FFF2-40B4-BE49-F238E27FC236}">
                  <a16:creationId xmlns:a16="http://schemas.microsoft.com/office/drawing/2014/main" id="{DFA6566C-7FA6-D3C3-43E8-BDDD5F2D2421}"/>
                </a:ext>
              </a:extLst>
            </p:cNvPr>
            <p:cNvSpPr/>
            <p:nvPr/>
          </p:nvSpPr>
          <p:spPr>
            <a:xfrm>
              <a:off x="5897880" y="3474720"/>
              <a:ext cx="1508760" cy="1005840"/>
            </a:xfrm>
            <a:prstGeom prst="rect">
              <a:avLst/>
            </a:prstGeom>
            <a:solidFill>
              <a:srgbClr val="1B9CFC"/>
            </a:solidFill>
            <a:ln/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1" name="Text 17">
              <a:extLst>
                <a:ext uri="{FF2B5EF4-FFF2-40B4-BE49-F238E27FC236}">
                  <a16:creationId xmlns:a16="http://schemas.microsoft.com/office/drawing/2014/main" id="{778849D8-366E-CDB9-DA47-9EBB6153FD56}"/>
                </a:ext>
              </a:extLst>
            </p:cNvPr>
            <p:cNvSpPr/>
            <p:nvPr/>
          </p:nvSpPr>
          <p:spPr>
            <a:xfrm>
              <a:off x="5897880" y="3474720"/>
              <a:ext cx="1508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</a:p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Match + Cost</a:t>
              </a:r>
            </a:p>
          </p:txBody>
        </p:sp>
        <p:sp>
          <p:nvSpPr>
            <p:cNvPr id="22" name="Text 18">
              <a:extLst>
                <a:ext uri="{FF2B5EF4-FFF2-40B4-BE49-F238E27FC236}">
                  <a16:creationId xmlns:a16="http://schemas.microsoft.com/office/drawing/2014/main" id="{9B289DB4-8B0B-EF57-5436-D8185B3208C0}"/>
                </a:ext>
              </a:extLst>
            </p:cNvPr>
            <p:cNvSpPr/>
            <p:nvPr/>
          </p:nvSpPr>
          <p:spPr>
            <a:xfrm>
              <a:off x="7406640" y="3474720"/>
              <a:ext cx="27432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800" dirty="0">
                  <a:solidFill>
                    <a:srgbClr val="6B7B8D"/>
                  </a:solidFill>
                </a:rPr>
                <a:t>→</a:t>
              </a:r>
              <a:endParaRPr lang="en-US" sz="2800" dirty="0"/>
            </a:p>
          </p:txBody>
        </p:sp>
        <p:sp>
          <p:nvSpPr>
            <p:cNvPr id="23" name="Shape 19">
              <a:extLst>
                <a:ext uri="{FF2B5EF4-FFF2-40B4-BE49-F238E27FC236}">
                  <a16:creationId xmlns:a16="http://schemas.microsoft.com/office/drawing/2014/main" id="{357CE5DE-FDC9-4DF7-1E76-13D884D71F1E}"/>
                </a:ext>
              </a:extLst>
            </p:cNvPr>
            <p:cNvSpPr/>
            <p:nvPr/>
          </p:nvSpPr>
          <p:spPr>
            <a:xfrm>
              <a:off x="7680960" y="3474720"/>
              <a:ext cx="1508760" cy="1005840"/>
            </a:xfrm>
            <a:prstGeom prst="rect">
              <a:avLst/>
            </a:prstGeom>
            <a:solidFill>
              <a:srgbClr val="10AC84"/>
            </a:solidFill>
            <a:ln/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4" name="Text 20">
              <a:extLst>
                <a:ext uri="{FF2B5EF4-FFF2-40B4-BE49-F238E27FC236}">
                  <a16:creationId xmlns:a16="http://schemas.microsoft.com/office/drawing/2014/main" id="{572E8352-3CFD-FEB6-AD0B-7335ADE58EE6}"/>
                </a:ext>
              </a:extLst>
            </p:cNvPr>
            <p:cNvSpPr/>
            <p:nvPr/>
          </p:nvSpPr>
          <p:spPr>
            <a:xfrm>
              <a:off x="7680960" y="3474720"/>
              <a:ext cx="1508760" cy="10058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Refined</a:t>
              </a:r>
            </a:p>
            <a:p>
              <a:pPr indent="0" algn="ctr">
                <a:lnSpc>
                  <a:spcPct val="120000"/>
                </a:lnSpc>
                <a:buNone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Pattern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393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CD16-5F32-8593-D471-3793A8E75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DA13EBC6-3523-721B-75DE-4C7A477D6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Adaptive Pattern Learning and Update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B0FFF3E8-CD27-513A-8233-A40525C1837A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0196906-6BF4-BC91-6563-7C0ADC5BA057}"/>
              </a:ext>
            </a:extLst>
          </p:cNvPr>
          <p:cNvGrpSpPr/>
          <p:nvPr/>
        </p:nvGrpSpPr>
        <p:grpSpPr>
          <a:xfrm>
            <a:off x="525248" y="1424763"/>
            <a:ext cx="11141504" cy="5124893"/>
            <a:chOff x="548640" y="1188720"/>
            <a:chExt cx="8138160" cy="3291840"/>
          </a:xfrm>
        </p:grpSpPr>
        <p:sp>
          <p:nvSpPr>
            <p:cNvPr id="25" name="Shape 1">
              <a:extLst>
                <a:ext uri="{FF2B5EF4-FFF2-40B4-BE49-F238E27FC236}">
                  <a16:creationId xmlns:a16="http://schemas.microsoft.com/office/drawing/2014/main" id="{7A3EB0ED-0566-E9A1-9323-A354FE6733AF}"/>
                </a:ext>
              </a:extLst>
            </p:cNvPr>
            <p:cNvSpPr/>
            <p:nvPr/>
          </p:nvSpPr>
          <p:spPr>
            <a:xfrm>
              <a:off x="548640" y="1188720"/>
              <a:ext cx="3931920" cy="32918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6E4F0"/>
              </a:solidFill>
              <a:prstDash val="solid"/>
            </a:ln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27" name="Shape 2">
              <a:extLst>
                <a:ext uri="{FF2B5EF4-FFF2-40B4-BE49-F238E27FC236}">
                  <a16:creationId xmlns:a16="http://schemas.microsoft.com/office/drawing/2014/main" id="{FEAC18DE-03BA-D637-E6AA-4A60EBDB4F93}"/>
                </a:ext>
              </a:extLst>
            </p:cNvPr>
            <p:cNvSpPr/>
            <p:nvPr/>
          </p:nvSpPr>
          <p:spPr>
            <a:xfrm>
              <a:off x="548640" y="1188720"/>
              <a:ext cx="3931920" cy="54864"/>
            </a:xfrm>
            <a:prstGeom prst="rect">
              <a:avLst/>
            </a:prstGeom>
            <a:solidFill>
              <a:srgbClr val="1B9CFC"/>
            </a:solidFill>
            <a:ln/>
          </p:spPr>
        </p:sp>
        <p:sp>
          <p:nvSpPr>
            <p:cNvPr id="28" name="Text 3">
              <a:extLst>
                <a:ext uri="{FF2B5EF4-FFF2-40B4-BE49-F238E27FC236}">
                  <a16:creationId xmlns:a16="http://schemas.microsoft.com/office/drawing/2014/main" id="{FFDAF487-60FC-8A96-00A7-886F097066C2}"/>
                </a:ext>
              </a:extLst>
            </p:cNvPr>
            <p:cNvSpPr/>
            <p:nvPr/>
          </p:nvSpPr>
          <p:spPr>
            <a:xfrm>
              <a:off x="822960" y="1417320"/>
              <a:ext cx="338328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1B9CFC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Data Augmentation</a:t>
              </a:r>
              <a:endParaRPr lang="en-US" sz="2800" dirty="0"/>
            </a:p>
          </p:txBody>
        </p:sp>
        <p:sp>
          <p:nvSpPr>
            <p:cNvPr id="29" name="Text 4">
              <a:extLst>
                <a:ext uri="{FF2B5EF4-FFF2-40B4-BE49-F238E27FC236}">
                  <a16:creationId xmlns:a16="http://schemas.microsoft.com/office/drawing/2014/main" id="{FD62D7AE-C198-8EE4-A0F3-07DDE1BC34EB}"/>
                </a:ext>
              </a:extLst>
            </p:cNvPr>
            <p:cNvSpPr/>
            <p:nvPr/>
          </p:nvSpPr>
          <p:spPr>
            <a:xfrm>
              <a:off x="822960" y="1783080"/>
              <a:ext cx="338328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i="1" dirty="0">
                  <a:solidFill>
                    <a:srgbClr val="6B7B8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Addressing Cold Start</a:t>
              </a:r>
              <a:endParaRPr lang="en-US" sz="2000" dirty="0"/>
            </a:p>
          </p:txBody>
        </p:sp>
        <p:sp>
          <p:nvSpPr>
            <p:cNvPr id="30" name="Text 5">
              <a:extLst>
                <a:ext uri="{FF2B5EF4-FFF2-40B4-BE49-F238E27FC236}">
                  <a16:creationId xmlns:a16="http://schemas.microsoft.com/office/drawing/2014/main" id="{F756A54A-AAE8-8FE8-8ABF-5444092EB15C}"/>
                </a:ext>
              </a:extLst>
            </p:cNvPr>
            <p:cNvSpPr/>
            <p:nvPr/>
          </p:nvSpPr>
          <p:spPr>
            <a:xfrm>
              <a:off x="697260" y="2265711"/>
              <a:ext cx="3634679" cy="21031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342900" indent="-342900">
                <a:spcAft>
                  <a:spcPts val="600"/>
                </a:spcAft>
                <a:buSzPct val="10000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Limited historical data fails to capture future variations</a:t>
              </a:r>
              <a:endParaRPr lang="en-US" sz="2000" dirty="0"/>
            </a:p>
            <a:p>
              <a:pPr marL="342900" indent="-342900">
                <a:spcAft>
                  <a:spcPts val="600"/>
                </a:spcAft>
                <a:buSzPct val="10000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Automatically generates boundary-like synthetic instances from the generalization tree</a:t>
              </a:r>
              <a:endParaRPr lang="en-US" sz="2000" dirty="0"/>
            </a:p>
            <a:p>
              <a:pPr marL="342900" indent="-342900">
                <a:spcAft>
                  <a:spcPts val="600"/>
                </a:spcAft>
                <a:buSzPct val="10000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Inverse of pattern inference: synthesizes data from patterns by traversing generation</a:t>
              </a:r>
              <a:r>
                <a:rPr lang="zh-CN" alt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altLang="zh-CN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tree</a:t>
              </a:r>
              <a:r>
                <a:rPr lang="zh-CN" alt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 to leaf nodes</a:t>
              </a:r>
              <a:endParaRPr lang="en-US" sz="2000" dirty="0"/>
            </a:p>
            <a:p>
              <a:pPr marL="342900" indent="-342900">
                <a:spcAft>
                  <a:spcPts val="600"/>
                </a:spcAft>
                <a:buSzPct val="10000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Reduces early false negatives with minimal human effort</a:t>
              </a:r>
              <a:endParaRPr lang="en-US" sz="2000" dirty="0"/>
            </a:p>
          </p:txBody>
        </p:sp>
        <p:sp>
          <p:nvSpPr>
            <p:cNvPr id="31" name="Shape 6">
              <a:extLst>
                <a:ext uri="{FF2B5EF4-FFF2-40B4-BE49-F238E27FC236}">
                  <a16:creationId xmlns:a16="http://schemas.microsoft.com/office/drawing/2014/main" id="{30472BD5-3B66-C71A-78A7-E3B4F5988EBC}"/>
                </a:ext>
              </a:extLst>
            </p:cNvPr>
            <p:cNvSpPr/>
            <p:nvPr/>
          </p:nvSpPr>
          <p:spPr>
            <a:xfrm>
              <a:off x="4754880" y="1188720"/>
              <a:ext cx="3931920" cy="329184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6E4F0"/>
              </a:solidFill>
              <a:prstDash val="solid"/>
            </a:ln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32" name="Shape 7">
              <a:extLst>
                <a:ext uri="{FF2B5EF4-FFF2-40B4-BE49-F238E27FC236}">
                  <a16:creationId xmlns:a16="http://schemas.microsoft.com/office/drawing/2014/main" id="{347021C3-82EC-A243-BD24-D38BEC4F60C6}"/>
                </a:ext>
              </a:extLst>
            </p:cNvPr>
            <p:cNvSpPr/>
            <p:nvPr/>
          </p:nvSpPr>
          <p:spPr>
            <a:xfrm>
              <a:off x="4754880" y="1188720"/>
              <a:ext cx="3931920" cy="54864"/>
            </a:xfrm>
            <a:prstGeom prst="rect">
              <a:avLst/>
            </a:prstGeom>
            <a:solidFill>
              <a:srgbClr val="10AC84"/>
            </a:solidFill>
            <a:ln/>
          </p:spPr>
        </p:sp>
        <p:sp>
          <p:nvSpPr>
            <p:cNvPr id="33" name="Text 8">
              <a:extLst>
                <a:ext uri="{FF2B5EF4-FFF2-40B4-BE49-F238E27FC236}">
                  <a16:creationId xmlns:a16="http://schemas.microsoft.com/office/drawing/2014/main" id="{D33E60F1-A919-0F10-E613-38948C793A1E}"/>
                </a:ext>
              </a:extLst>
            </p:cNvPr>
            <p:cNvSpPr/>
            <p:nvPr/>
          </p:nvSpPr>
          <p:spPr>
            <a:xfrm>
              <a:off x="5029200" y="1417320"/>
              <a:ext cx="338328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800" b="1" dirty="0">
                  <a:solidFill>
                    <a:srgbClr val="10AC84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Incremental Update</a:t>
              </a:r>
              <a:endParaRPr lang="en-US" sz="2800" dirty="0"/>
            </a:p>
          </p:txBody>
        </p:sp>
        <p:sp>
          <p:nvSpPr>
            <p:cNvPr id="34" name="Text 9">
              <a:extLst>
                <a:ext uri="{FF2B5EF4-FFF2-40B4-BE49-F238E27FC236}">
                  <a16:creationId xmlns:a16="http://schemas.microsoft.com/office/drawing/2014/main" id="{223E675E-0166-07EC-F7A7-F06C1FA93858}"/>
                </a:ext>
              </a:extLst>
            </p:cNvPr>
            <p:cNvSpPr/>
            <p:nvPr/>
          </p:nvSpPr>
          <p:spPr>
            <a:xfrm>
              <a:off x="5029200" y="1783080"/>
              <a:ext cx="338328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i="1" dirty="0">
                  <a:solidFill>
                    <a:srgbClr val="6B7B8D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Maintaining Accuracy Over Time</a:t>
              </a:r>
              <a:endParaRPr 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10">
                  <a:extLst>
                    <a:ext uri="{FF2B5EF4-FFF2-40B4-BE49-F238E27FC236}">
                      <a16:creationId xmlns:a16="http://schemas.microsoft.com/office/drawing/2014/main" id="{52B66E58-BB36-E602-1888-CCD16C733777}"/>
                    </a:ext>
                  </a:extLst>
                </p:cNvPr>
                <p:cNvSpPr/>
                <p:nvPr/>
              </p:nvSpPr>
              <p:spPr>
                <a:xfrm>
                  <a:off x="5029200" y="2174070"/>
                  <a:ext cx="3383280" cy="2103120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/>
                <a:lstStyle/>
                <a:p>
                  <a:pPr marL="342900" indent="-342900">
                    <a:spcAft>
                      <a:spcPts val="600"/>
                    </a:spcAft>
                    <a:buSzPct val="100000"/>
                    <a:buChar char="•"/>
                  </a:pPr>
                  <a:r>
                    <a:rPr lang="en-US" sz="2000" dirty="0">
                      <a:solidFill>
                        <a:srgbClr val="1A1A2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No reprocessing of all historical data needed</a:t>
                  </a:r>
                  <a:endParaRPr lang="en-US" sz="2000" dirty="0"/>
                </a:p>
                <a:p>
                  <a:pPr marL="342900" indent="-342900">
                    <a:spcAft>
                      <a:spcPts val="600"/>
                    </a:spcAft>
                    <a:buSzPct val="100000"/>
                    <a:buChar char="•"/>
                  </a:pPr>
                  <a:r>
                    <a:rPr lang="en-US" sz="2000" dirty="0">
                      <a:solidFill>
                        <a:srgbClr val="1A1A2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If new value matches current pattern P, keep unchanged</a:t>
                  </a:r>
                  <a:endParaRPr lang="en-US" sz="2000" dirty="0"/>
                </a:p>
                <a:p>
                  <a:pPr marL="342900" indent="-342900">
                    <a:spcAft>
                      <a:spcPts val="600"/>
                    </a:spcAft>
                    <a:buSzPct val="100000"/>
                    <a:buChar char="•"/>
                  </a:pPr>
                  <a:r>
                    <a:rPr lang="en-US" sz="2000" dirty="0">
                      <a:solidFill>
                        <a:srgbClr val="1A1A2E"/>
                      </a:solidFill>
                      <a:latin typeface="Calibri" pitchFamily="34" charset="0"/>
                      <a:ea typeface="Calibri" pitchFamily="34" charset="-122"/>
                      <a:cs typeface="Calibri" pitchFamily="34" charset="-120"/>
                    </a:rPr>
                    <a:t>Otherwise, generalize atoms via local upward search on G to nearest covering ancestor</a:t>
                  </a:r>
                  <a:endParaRPr lang="en-US" sz="2000" dirty="0"/>
                </a:p>
                <a:p>
                  <a:pPr marL="0" indent="0" algn="ctr">
                    <a:lnSpc>
                      <a:spcPct val="150000"/>
                    </a:lnSpc>
                    <a:spcBef>
                      <a:spcPts val="18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𝑃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⁽ᵗ⁾ = 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𝑓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(∆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𝐷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⁽ᵗ⁾, 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𝑃</m:t>
                        </m:r>
                        <m:r>
                          <a:rPr lang="en-US" sz="2400" i="1" dirty="0" smtClean="0">
                            <a:solidFill>
                              <a:srgbClr val="0E4D92"/>
                            </a:solidFill>
                            <a:latin typeface="Cambria Math" panose="02040503050406030204" pitchFamily="18" charset="0"/>
                            <a:ea typeface="Consolas" pitchFamily="34" charset="-122"/>
                            <a:cs typeface="Consolas" pitchFamily="34" charset="-120"/>
                          </a:rPr>
                          <m:t>⁽ᵗ⁻¹⁾)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 10">
                  <a:extLst>
                    <a:ext uri="{FF2B5EF4-FFF2-40B4-BE49-F238E27FC236}">
                      <a16:creationId xmlns:a16="http://schemas.microsoft.com/office/drawing/2014/main" id="{52B66E58-BB36-E602-1888-CCD16C7337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174070"/>
                  <a:ext cx="3383280" cy="2103120"/>
                </a:xfrm>
                <a:prstGeom prst="rect">
                  <a:avLst/>
                </a:prstGeom>
                <a:blipFill>
                  <a:blip r:embed="rId3"/>
                  <a:stretch>
                    <a:fillRect l="-3288" r="-548"/>
                  </a:stretch>
                </a:blipFill>
                <a:ln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1610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BB05C-FBD9-DA31-A7CF-E2CE14157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94E67B16-FBEE-F27A-0E4E-FE147DC8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Experimental Setup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B1AF0D51-F876-01B6-DB2A-675E200D77EF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1">
            <a:extLst>
              <a:ext uri="{FF2B5EF4-FFF2-40B4-BE49-F238E27FC236}">
                <a16:creationId xmlns:a16="http://schemas.microsoft.com/office/drawing/2014/main" id="{BA4095C4-D8F7-A4BA-A1ED-FBD46BEF5B00}"/>
              </a:ext>
            </a:extLst>
          </p:cNvPr>
          <p:cNvSpPr/>
          <p:nvPr/>
        </p:nvSpPr>
        <p:spPr>
          <a:xfrm>
            <a:off x="640080" y="1202331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dirty="0">
                <a:latin typeface="Trebuchet MS" panose="020B0703020202090204" pitchFamily="34" charset="0"/>
                <a:cs typeface="Calibri" pitchFamily="34" charset="-120"/>
              </a:rPr>
              <a:t>Datasets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3F1949D8-9145-B103-E36E-AEB2C9FED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00174"/>
              </p:ext>
            </p:extLst>
          </p:nvPr>
        </p:nvGraphicFramePr>
        <p:xfrm>
          <a:off x="1607643" y="1772050"/>
          <a:ext cx="8046720" cy="1926468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Dataset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Keys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Description</a:t>
                      </a:r>
                      <a:endParaRPr lang="en-US" sz="2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Kaggle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214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CSV columns from Kaggle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Random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1,000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Nested strings with random delimiters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Enterprise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1,000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Industrial platform, ~2M key-value records</a:t>
                      </a:r>
                      <a:endParaRPr lang="en-US" sz="2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6E4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2">
            <a:extLst>
              <a:ext uri="{FF2B5EF4-FFF2-40B4-BE49-F238E27FC236}">
                <a16:creationId xmlns:a16="http://schemas.microsoft.com/office/drawing/2014/main" id="{9D346FCF-6936-3823-F9B0-54BA6B4069BD}"/>
              </a:ext>
            </a:extLst>
          </p:cNvPr>
          <p:cNvSpPr/>
          <p:nvPr/>
        </p:nvSpPr>
        <p:spPr>
          <a:xfrm>
            <a:off x="640080" y="384767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dirty="0">
                <a:latin typeface="Trebuchet MS" panose="020B0703020202090204" pitchFamily="34" charset="0"/>
                <a:cs typeface="Calibri" pitchFamily="34" charset="-120"/>
              </a:rPr>
              <a:t>Baselines</a:t>
            </a: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60901F2A-FC29-B00D-2338-CAC926D25C2F}"/>
              </a:ext>
            </a:extLst>
          </p:cNvPr>
          <p:cNvSpPr/>
          <p:nvPr/>
        </p:nvSpPr>
        <p:spPr>
          <a:xfrm>
            <a:off x="1038447" y="4559850"/>
            <a:ext cx="10115106" cy="2138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 fontAlgn="base">
              <a:spcBef>
                <a:spcPts val="128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000" b="1" dirty="0" err="1">
                <a:solidFill>
                  <a:srgbClr val="0E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Deequ</a:t>
            </a:r>
            <a:r>
              <a:rPr lang="en-US" sz="20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 </a:t>
            </a:r>
            <a:r>
              <a:rPr lang="en-US" sz="2000" dirty="0">
                <a:solidFill>
                  <a:srgbClr val="6B7B8D"/>
                </a:solidFill>
                <a:latin typeface="Calibri" pitchFamily="34" charset="0"/>
                <a:cs typeface="Calibri" pitchFamily="34" charset="-120"/>
              </a:rPr>
              <a:t>—  Spark-based data quality library</a:t>
            </a:r>
          </a:p>
          <a:p>
            <a:pPr marL="342900" indent="-342900" fontAlgn="base">
              <a:spcBef>
                <a:spcPts val="128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000" b="1" dirty="0">
                <a:solidFill>
                  <a:srgbClr val="0E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FIDEX</a:t>
            </a:r>
            <a:r>
              <a:rPr lang="en-US" altLang="zh-CN" sz="20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 Example-driven filter synthesizer</a:t>
            </a:r>
            <a:endParaRPr lang="en-US" altLang="zh-CN" sz="2000" dirty="0"/>
          </a:p>
          <a:p>
            <a:pPr marL="342900" indent="-342900" fontAlgn="base">
              <a:spcBef>
                <a:spcPts val="128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000" b="1" dirty="0">
                <a:solidFill>
                  <a:srgbClr val="0E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TFDV</a:t>
            </a:r>
            <a:r>
              <a:rPr lang="en-US" altLang="zh-CN" sz="20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 TensorFlow Data Validation</a:t>
            </a:r>
            <a:endParaRPr lang="en-US" altLang="zh-CN" sz="2000" dirty="0"/>
          </a:p>
          <a:p>
            <a:pPr marL="342900" indent="-342900" fontAlgn="base">
              <a:spcBef>
                <a:spcPts val="128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000" b="1" dirty="0" err="1">
                <a:solidFill>
                  <a:srgbClr val="0E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xSystem</a:t>
            </a:r>
            <a:r>
              <a:rPr lang="en-US" altLang="zh-CN" sz="20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 Branch-and-merge pattern extraction</a:t>
            </a:r>
            <a:endParaRPr lang="en-US" altLang="zh-CN" sz="2000" dirty="0"/>
          </a:p>
          <a:p>
            <a:pPr marL="342900" indent="-342900" fontAlgn="base">
              <a:spcBef>
                <a:spcPts val="128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000" b="1" dirty="0" err="1">
                <a:solidFill>
                  <a:srgbClr val="0E4D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FlashProfile</a:t>
            </a:r>
            <a:r>
              <a:rPr lang="en-US" altLang="zh-CN" sz="20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—  Program induction for regex-like patterns</a:t>
            </a:r>
            <a:endParaRPr lang="en-US" altLang="zh-CN" sz="2000" dirty="0"/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5F4BA912-DC91-4FBC-3566-1BD338D094F2}"/>
              </a:ext>
            </a:extLst>
          </p:cNvPr>
          <p:cNvSpPr/>
          <p:nvPr/>
        </p:nvSpPr>
        <p:spPr>
          <a:xfrm>
            <a:off x="1038447" y="506277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2FD57BDC-20DA-4218-2CF0-D7024A6FC6AD}"/>
              </a:ext>
            </a:extLst>
          </p:cNvPr>
          <p:cNvSpPr/>
          <p:nvPr/>
        </p:nvSpPr>
        <p:spPr>
          <a:xfrm>
            <a:off x="1038447" y="556569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DAF3EB7-E8AD-5FA4-3445-0EBFCE66352A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325A6B61-9BBA-EB6C-483E-70D60BD0EC48}"/>
              </a:ext>
            </a:extLst>
          </p:cNvPr>
          <p:cNvSpPr/>
          <p:nvPr/>
        </p:nvSpPr>
        <p:spPr>
          <a:xfrm>
            <a:off x="1038447" y="644652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654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88B4B-25B3-2E08-053D-3172FA87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2851DFF1-49B5-8F60-1230-7B73A2A3E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Experimental Results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840D3B8-3AC1-4360-47DC-C41B04CF5EE1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4">
            <a:extLst>
              <a:ext uri="{FF2B5EF4-FFF2-40B4-BE49-F238E27FC236}">
                <a16:creationId xmlns:a16="http://schemas.microsoft.com/office/drawing/2014/main" id="{D6C3190A-99FB-8484-0BD9-F0B5A88AD19E}"/>
              </a:ext>
            </a:extLst>
          </p:cNvPr>
          <p:cNvSpPr/>
          <p:nvPr/>
        </p:nvSpPr>
        <p:spPr>
          <a:xfrm>
            <a:off x="1038447" y="506277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188B75CE-EB24-063E-5BC7-68D44CCA902E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1857A325-5CE1-8708-EEF7-8B520070E6BD}"/>
              </a:ext>
            </a:extLst>
          </p:cNvPr>
          <p:cNvSpPr/>
          <p:nvPr/>
        </p:nvSpPr>
        <p:spPr>
          <a:xfrm>
            <a:off x="1038447" y="644652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90E67C4-0FB1-A021-5D67-DF9CF1C6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970"/>
          <a:stretch/>
        </p:blipFill>
        <p:spPr>
          <a:xfrm>
            <a:off x="175384" y="4397669"/>
            <a:ext cx="4947630" cy="2478911"/>
          </a:xfrm>
          <a:prstGeom prst="rect">
            <a:avLst/>
          </a:prstGeom>
        </p:spPr>
      </p:pic>
      <p:sp>
        <p:nvSpPr>
          <p:cNvPr id="15" name="Text 1">
            <a:extLst>
              <a:ext uri="{FF2B5EF4-FFF2-40B4-BE49-F238E27FC236}">
                <a16:creationId xmlns:a16="http://schemas.microsoft.com/office/drawing/2014/main" id="{52A92E2B-B42A-701F-26F6-CCA441B75798}"/>
              </a:ext>
            </a:extLst>
          </p:cNvPr>
          <p:cNvSpPr/>
          <p:nvPr/>
        </p:nvSpPr>
        <p:spPr>
          <a:xfrm>
            <a:off x="640079" y="1202331"/>
            <a:ext cx="924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Trebuchet MS" panose="020B0703020202090204" pitchFamily="34" charset="0"/>
                <a:cs typeface="Calibri" pitchFamily="34" charset="-120"/>
              </a:rPr>
              <a:t>Performance</a:t>
            </a:r>
            <a:r>
              <a:rPr lang="zh-CN" altLang="en-US" sz="2800" dirty="0">
                <a:latin typeface="Trebuchet MS" panose="020B0703020202090204" pitchFamily="34" charset="0"/>
                <a:cs typeface="Calibri" pitchFamily="34" charset="-12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  <a:cs typeface="Calibri" pitchFamily="34" charset="-120"/>
              </a:rPr>
              <a:t>Evaluation</a:t>
            </a:r>
            <a:endParaRPr lang="en-US" sz="2800" baseline="-25000" dirty="0">
              <a:latin typeface="Trebuchet MS" panose="020B0703020202090204" pitchFamily="34" charset="0"/>
              <a:cs typeface="Calibri" pitchFamily="34" charset="-12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558548F-92D7-639F-819A-9FB44A989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3045"/>
          <a:stretch/>
        </p:blipFill>
        <p:spPr>
          <a:xfrm>
            <a:off x="1511685" y="1725551"/>
            <a:ext cx="8907426" cy="2588626"/>
          </a:xfrm>
          <a:prstGeom prst="rect">
            <a:avLst/>
          </a:prstGeom>
        </p:spPr>
      </p:pic>
      <p:sp>
        <p:nvSpPr>
          <p:cNvPr id="17" name="圆角矩形 16">
            <a:extLst>
              <a:ext uri="{FF2B5EF4-FFF2-40B4-BE49-F238E27FC236}">
                <a16:creationId xmlns:a16="http://schemas.microsoft.com/office/drawing/2014/main" id="{E4430D0C-8AA3-37C2-76AB-A409723832B0}"/>
              </a:ext>
            </a:extLst>
          </p:cNvPr>
          <p:cNvSpPr/>
          <p:nvPr/>
        </p:nvSpPr>
        <p:spPr>
          <a:xfrm>
            <a:off x="5486400" y="4669437"/>
            <a:ext cx="6115987" cy="2023672"/>
          </a:xfrm>
          <a:prstGeom prst="roundRect">
            <a:avLst/>
          </a:prstGeom>
          <a:solidFill>
            <a:srgbClr val="0070C0">
              <a:alpha val="14000"/>
            </a:srgb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AutoPattern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achieves an average precision of </a:t>
            </a:r>
            <a:r>
              <a:rPr lang="en" altLang="zh-CN" dirty="0">
                <a:solidFill>
                  <a:srgbClr val="FF0000"/>
                </a:solidFill>
                <a:effectLst/>
                <a:latin typeface="Helvetica" pitchFamily="2" charset="0"/>
              </a:rPr>
              <a:t>0.91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and a recall of </a:t>
            </a:r>
            <a:r>
              <a:rPr lang="en" altLang="zh-CN" dirty="0">
                <a:solidFill>
                  <a:srgbClr val="FF0000"/>
                </a:solidFill>
                <a:effectLst/>
                <a:latin typeface="Helvetica" pitchFamily="2" charset="0"/>
              </a:rPr>
              <a:t>0.89</a:t>
            </a:r>
            <a:r>
              <a:rPr lang="en" altLang="zh-CN" dirty="0">
                <a:solidFill>
                  <a:srgbClr val="000000"/>
                </a:solidFill>
                <a:latin typeface="Helvetica" pitchFamily="2" charset="0"/>
              </a:rPr>
              <a:t>.</a:t>
            </a:r>
            <a:endParaRPr lang="en" altLang="zh-CN" dirty="0">
              <a:solidFill>
                <a:srgbClr val="FF0000"/>
              </a:solidFill>
              <a:effectLst/>
              <a:latin typeface="Helvetica" pitchFamily="2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latin typeface="Helvetica" pitchFamily="2" charset="0"/>
              </a:rPr>
              <a:t>Combining recursive and vertical splitting is essential.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latin typeface="Helvetica" pitchFamily="2" charset="0"/>
              </a:rPr>
              <a:t>Baselines have critical weaknesses, e.g., </a:t>
            </a:r>
            <a:r>
              <a:rPr lang="en" altLang="zh-CN" dirty="0" err="1">
                <a:solidFill>
                  <a:srgbClr val="000000"/>
                </a:solidFill>
                <a:latin typeface="Helvetica" pitchFamily="2" charset="0"/>
              </a:rPr>
              <a:t>FlashProfile</a:t>
            </a:r>
            <a:r>
              <a:rPr lang="en" altLang="zh-CN" dirty="0">
                <a:solidFill>
                  <a:srgbClr val="000000"/>
                </a:solidFill>
                <a:latin typeface="Helvetica" pitchFamily="2" charset="0"/>
              </a:rPr>
              <a:t> degrades on nested data; FIDEX times out on industrial-scale strings.</a:t>
            </a:r>
            <a:endParaRPr lang="zh-CN" altLang="en-US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25B3E-5737-8E7A-EED1-0DD670645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6BE294F5-7B95-7883-1060-4C0D349E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Experimental Results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A048C87-B0E6-D70F-C3C0-1D8990A0E7C6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4">
            <a:extLst>
              <a:ext uri="{FF2B5EF4-FFF2-40B4-BE49-F238E27FC236}">
                <a16:creationId xmlns:a16="http://schemas.microsoft.com/office/drawing/2014/main" id="{DC5F1F64-6CD4-3E96-971E-924E37586B93}"/>
              </a:ext>
            </a:extLst>
          </p:cNvPr>
          <p:cNvSpPr/>
          <p:nvPr/>
        </p:nvSpPr>
        <p:spPr>
          <a:xfrm>
            <a:off x="1038447" y="506277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9B2A6152-6A33-D025-0DB2-EF1C369E9D2E}"/>
              </a:ext>
            </a:extLst>
          </p:cNvPr>
          <p:cNvSpPr/>
          <p:nvPr/>
        </p:nvSpPr>
        <p:spPr>
          <a:xfrm>
            <a:off x="1038447" y="556569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03A20429-E0CD-9FDF-1C6B-41A5B99189A5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30023444-4005-765C-05A9-EC7BB791009C}"/>
              </a:ext>
            </a:extLst>
          </p:cNvPr>
          <p:cNvSpPr/>
          <p:nvPr/>
        </p:nvSpPr>
        <p:spPr>
          <a:xfrm>
            <a:off x="1038447" y="644652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F0FB152-00A5-56A5-CA7B-34E1E64EE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193"/>
          <a:stretch/>
        </p:blipFill>
        <p:spPr>
          <a:xfrm>
            <a:off x="870097" y="1757253"/>
            <a:ext cx="7882475" cy="5098698"/>
          </a:xfrm>
          <a:prstGeom prst="rect">
            <a:avLst/>
          </a:prstGeom>
        </p:spPr>
      </p:pic>
      <p:sp>
        <p:nvSpPr>
          <p:cNvPr id="4" name="Text 1">
            <a:extLst>
              <a:ext uri="{FF2B5EF4-FFF2-40B4-BE49-F238E27FC236}">
                <a16:creationId xmlns:a16="http://schemas.microsoft.com/office/drawing/2014/main" id="{B90C657D-A827-1CE8-57D0-D6333B7A1D3D}"/>
              </a:ext>
            </a:extLst>
          </p:cNvPr>
          <p:cNvSpPr/>
          <p:nvPr/>
        </p:nvSpPr>
        <p:spPr>
          <a:xfrm>
            <a:off x="640079" y="1202331"/>
            <a:ext cx="9248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dirty="0">
                <a:latin typeface="Trebuchet MS" panose="020B0703020202090204" pitchFamily="34" charset="0"/>
                <a:cs typeface="Calibri" pitchFamily="34" charset="-120"/>
              </a:rPr>
              <a:t>Sensitivity of performance to sample rate </a:t>
            </a:r>
            <a:r>
              <a:rPr lang="el-GR" sz="2800" dirty="0">
                <a:latin typeface="Trebuchet MS" panose="020B0703020202090204" pitchFamily="34" charset="0"/>
                <a:cs typeface="Calibri" pitchFamily="34" charset="-120"/>
              </a:rPr>
              <a:t>ρ</a:t>
            </a:r>
            <a:r>
              <a:rPr lang="zh-CN" altLang="en-US" sz="2800" dirty="0">
                <a:latin typeface="Trebuchet MS" panose="020B0703020202090204" pitchFamily="34" charset="0"/>
                <a:cs typeface="Calibri" pitchFamily="34" charset="-120"/>
              </a:rPr>
              <a:t> </a:t>
            </a:r>
            <a:r>
              <a:rPr lang="en-US" sz="2800" dirty="0">
                <a:latin typeface="Trebuchet MS" panose="020B0703020202090204" pitchFamily="34" charset="0"/>
                <a:cs typeface="Calibri" pitchFamily="34" charset="-120"/>
              </a:rPr>
              <a:t>and </a:t>
            </a:r>
            <a:r>
              <a:rPr lang="en-US" sz="2800" i="1" dirty="0" err="1">
                <a:latin typeface="Trebuchet MS" panose="020B0703020202090204" pitchFamily="34" charset="0"/>
                <a:cs typeface="Calibri" pitchFamily="34" charset="-120"/>
              </a:rPr>
              <a:t>K</a:t>
            </a:r>
            <a:r>
              <a:rPr lang="en-US" sz="2800" baseline="-25000" dirty="0" err="1">
                <a:latin typeface="Trebuchet MS" panose="020B0703020202090204" pitchFamily="34" charset="0"/>
                <a:cs typeface="Calibri" pitchFamily="34" charset="-120"/>
              </a:rPr>
              <a:t>top</a:t>
            </a:r>
            <a:endParaRPr lang="en-US" sz="2800" baseline="-25000" dirty="0">
              <a:latin typeface="Trebuchet MS" panose="020B0703020202090204" pitchFamily="34" charset="0"/>
              <a:cs typeface="Calibri" pitchFamily="34" charset="-12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33E31270-0289-EEC5-879D-2DD3E67FAF8F}"/>
              </a:ext>
            </a:extLst>
          </p:cNvPr>
          <p:cNvSpPr/>
          <p:nvPr/>
        </p:nvSpPr>
        <p:spPr>
          <a:xfrm>
            <a:off x="9082356" y="3096146"/>
            <a:ext cx="2849815" cy="2420912"/>
          </a:xfrm>
          <a:prstGeom prst="roundRect">
            <a:avLst/>
          </a:prstGeom>
          <a:solidFill>
            <a:srgbClr val="0070C0">
              <a:alpha val="14000"/>
            </a:srgb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AutoPattern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is robust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w.r.t.</a:t>
            </a: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(1) sample rate </a:t>
            </a:r>
            <a:r>
              <a:rPr lang="el-GR" altLang="zh-CN" i="1" dirty="0">
                <a:solidFill>
                  <a:srgbClr val="000000"/>
                </a:solidFill>
                <a:effectLst/>
                <a:latin typeface="Helvetica" pitchFamily="2" charset="0"/>
              </a:rPr>
              <a:t>ρ</a:t>
            </a:r>
            <a:r>
              <a:rPr lang="en-US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(2) the number of learned patterns </a:t>
            </a:r>
            <a:r>
              <a:rPr lang="en-US" altLang="zh-CN" i="1" dirty="0" err="1">
                <a:solidFill>
                  <a:srgbClr val="000000"/>
                </a:solidFill>
                <a:latin typeface="Helvetica" pitchFamily="2" charset="0"/>
              </a:rPr>
              <a:t>K</a:t>
            </a:r>
            <a:r>
              <a:rPr lang="en-US" altLang="zh-CN" baseline="-25000" dirty="0" err="1">
                <a:solidFill>
                  <a:srgbClr val="000000"/>
                </a:solidFill>
                <a:latin typeface="Helvetica" pitchFamily="2" charset="0"/>
              </a:rPr>
              <a:t>top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 used for validation</a:t>
            </a:r>
            <a:endParaRPr lang="en" altLang="zh-CN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06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525CE-3CE3-E693-7FCB-8944A584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4A5AFBFC-989C-186F-BA40-5B751E8D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Experimental Results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B5330BC6-030A-7A1F-3EF0-3A98B31E6ECE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4">
            <a:extLst>
              <a:ext uri="{FF2B5EF4-FFF2-40B4-BE49-F238E27FC236}">
                <a16:creationId xmlns:a16="http://schemas.microsoft.com/office/drawing/2014/main" id="{9177CC60-795C-4DA7-BCA2-E535EB022277}"/>
              </a:ext>
            </a:extLst>
          </p:cNvPr>
          <p:cNvSpPr/>
          <p:nvPr/>
        </p:nvSpPr>
        <p:spPr>
          <a:xfrm>
            <a:off x="1038447" y="506277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B92C806A-1448-D39C-53E9-AC495A2C3197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E266590-FB03-D328-3AEC-598BD29A799E}"/>
              </a:ext>
            </a:extLst>
          </p:cNvPr>
          <p:cNvGrpSpPr/>
          <p:nvPr/>
        </p:nvGrpSpPr>
        <p:grpSpPr>
          <a:xfrm>
            <a:off x="199360" y="1871173"/>
            <a:ext cx="11793279" cy="3261277"/>
            <a:chOff x="-1500963" y="1383750"/>
            <a:chExt cx="16136439" cy="44064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221E557-4BC1-8366-07C0-26068BB26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00963" y="1383750"/>
              <a:ext cx="7772400" cy="44064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263561E-B710-28FB-C299-AB0C6D7B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8756" y="1383750"/>
              <a:ext cx="8076720" cy="4406400"/>
            </a:xfrm>
            <a:prstGeom prst="rect">
              <a:avLst/>
            </a:prstGeom>
          </p:spPr>
        </p:pic>
      </p:grpSp>
      <p:sp>
        <p:nvSpPr>
          <p:cNvPr id="13" name="Text 1">
            <a:extLst>
              <a:ext uri="{FF2B5EF4-FFF2-40B4-BE49-F238E27FC236}">
                <a16:creationId xmlns:a16="http://schemas.microsoft.com/office/drawing/2014/main" id="{A525762E-C83F-C741-561E-EB2A0DC877A8}"/>
              </a:ext>
            </a:extLst>
          </p:cNvPr>
          <p:cNvSpPr/>
          <p:nvPr/>
        </p:nvSpPr>
        <p:spPr>
          <a:xfrm>
            <a:off x="640079" y="1202331"/>
            <a:ext cx="56721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dirty="0">
                <a:latin typeface="Trebuchet MS" panose="020B0703020202090204" pitchFamily="34" charset="0"/>
                <a:cs typeface="Calibri" pitchFamily="34" charset="-120"/>
              </a:rPr>
              <a:t>Case</a:t>
            </a:r>
            <a:r>
              <a:rPr lang="zh-CN" altLang="en-US" sz="2800" dirty="0">
                <a:latin typeface="Trebuchet MS" panose="020B0703020202090204" pitchFamily="34" charset="0"/>
                <a:cs typeface="Calibri" pitchFamily="34" charset="-120"/>
              </a:rPr>
              <a:t> </a:t>
            </a:r>
            <a:r>
              <a:rPr lang="en-US" altLang="zh-CN" sz="2800" dirty="0">
                <a:latin typeface="Trebuchet MS" panose="020B0703020202090204" pitchFamily="34" charset="0"/>
                <a:cs typeface="Calibri" pitchFamily="34" charset="-120"/>
              </a:rPr>
              <a:t>Study: Ant Group Inc.</a:t>
            </a:r>
            <a:endParaRPr lang="en-US" sz="2800" dirty="0">
              <a:latin typeface="Trebuchet MS" panose="020B0703020202090204" pitchFamily="34" charset="0"/>
              <a:cs typeface="Calibri" pitchFamily="34" charset="-120"/>
            </a:endParaRPr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6783B7FE-53CB-3A94-F5ED-3FE92C9B95E9}"/>
              </a:ext>
            </a:extLst>
          </p:cNvPr>
          <p:cNvSpPr/>
          <p:nvPr/>
        </p:nvSpPr>
        <p:spPr>
          <a:xfrm>
            <a:off x="199360" y="5299149"/>
            <a:ext cx="11740306" cy="1438929"/>
          </a:xfrm>
          <a:prstGeom prst="roundRect">
            <a:avLst/>
          </a:prstGeom>
          <a:solidFill>
            <a:srgbClr val="0070C0">
              <a:alpha val="14000"/>
            </a:srgb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Deployed on Ant Group's config platform — Monitoring ~2M configuration changes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 err="1">
                <a:solidFill>
                  <a:srgbClr val="FF0000"/>
                </a:solidFill>
                <a:effectLst/>
                <a:latin typeface="Helvetica" pitchFamily="2" charset="0"/>
              </a:rPr>
              <a:t>AutoPattern</a:t>
            </a:r>
            <a:r>
              <a:rPr lang="en" altLang="zh-CN" dirty="0">
                <a:solidFill>
                  <a:srgbClr val="FF0000"/>
                </a:solidFill>
                <a:effectLst/>
                <a:latin typeface="Helvetica" pitchFamily="2" charset="0"/>
              </a:rPr>
              <a:t> captures both structure and semantics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, unlike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FlashProfile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(structure only) and 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Helvetica" pitchFamily="2" charset="0"/>
              </a:rPr>
              <a:t>Ataccama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 One (falls back to enumeration)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altLang="zh-CN" dirty="0">
                <a:solidFill>
                  <a:srgbClr val="FF0000"/>
                </a:solidFill>
                <a:effectLst/>
                <a:latin typeface="Helvetica" pitchFamily="2" charset="0"/>
              </a:rPr>
              <a:t>Effective error interception 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in production</a:t>
            </a:r>
            <a:r>
              <a:rPr lang="en-US" altLang="zh-CN" dirty="0">
                <a:solidFill>
                  <a:srgbClr val="000000"/>
                </a:solidFill>
                <a:latin typeface="Helvetica" pitchFamily="2" charset="0"/>
              </a:rPr>
              <a:t>, with </a:t>
            </a:r>
            <a:r>
              <a:rPr lang="en" altLang="zh-CN" dirty="0">
                <a:solidFill>
                  <a:srgbClr val="000000"/>
                </a:solidFill>
                <a:effectLst/>
                <a:latin typeface="Helvetica" pitchFamily="2" charset="0"/>
              </a:rPr>
              <a:t>Significantly </a:t>
            </a:r>
            <a:r>
              <a:rPr lang="en" altLang="zh-CN" dirty="0">
                <a:solidFill>
                  <a:srgbClr val="FF0000"/>
                </a:solidFill>
                <a:effectLst/>
                <a:latin typeface="Helvetica" pitchFamily="2" charset="0"/>
              </a:rPr>
              <a:t>less maintenance effort </a:t>
            </a:r>
          </a:p>
        </p:txBody>
      </p:sp>
    </p:spTree>
    <p:extLst>
      <p:ext uri="{BB962C8B-B14F-4D97-AF65-F5344CB8AC3E}">
        <p14:creationId xmlns:p14="http://schemas.microsoft.com/office/powerpoint/2010/main" val="16222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756E7-7DD0-EB84-8D32-ED45A3EB2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397F13DB-78F7-16DE-BC60-147E4C2D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  Conclusion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3F9468D4-31B5-2080-7E1C-60083994D787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6">
            <a:extLst>
              <a:ext uri="{FF2B5EF4-FFF2-40B4-BE49-F238E27FC236}">
                <a16:creationId xmlns:a16="http://schemas.microsoft.com/office/drawing/2014/main" id="{7E87DBC2-980D-61F2-DF08-7A231EB905EC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B3BBCBE4-0FB2-BCDE-136F-17FE7E1A9E31}"/>
              </a:ext>
            </a:extLst>
          </p:cNvPr>
          <p:cNvGrpSpPr/>
          <p:nvPr/>
        </p:nvGrpSpPr>
        <p:grpSpPr>
          <a:xfrm>
            <a:off x="565297" y="1500254"/>
            <a:ext cx="11061406" cy="4854826"/>
            <a:chOff x="731520" y="1280160"/>
            <a:chExt cx="7763046" cy="3200400"/>
          </a:xfrm>
        </p:grpSpPr>
        <p:sp>
          <p:nvSpPr>
            <p:cNvPr id="24" name="Shape 2">
              <a:extLst>
                <a:ext uri="{FF2B5EF4-FFF2-40B4-BE49-F238E27FC236}">
                  <a16:creationId xmlns:a16="http://schemas.microsoft.com/office/drawing/2014/main" id="{097B4928-AE07-818E-9517-5DE501A23B42}"/>
                </a:ext>
              </a:extLst>
            </p:cNvPr>
            <p:cNvSpPr/>
            <p:nvPr/>
          </p:nvSpPr>
          <p:spPr>
            <a:xfrm>
              <a:off x="731520" y="12801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25" name="Text 3">
              <a:extLst>
                <a:ext uri="{FF2B5EF4-FFF2-40B4-BE49-F238E27FC236}">
                  <a16:creationId xmlns:a16="http://schemas.microsoft.com/office/drawing/2014/main" id="{6660CECF-BD92-5A60-D229-F4C0C988F36B}"/>
                </a:ext>
              </a:extLst>
            </p:cNvPr>
            <p:cNvSpPr/>
            <p:nvPr/>
          </p:nvSpPr>
          <p:spPr>
            <a:xfrm>
              <a:off x="731520" y="12801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1</a:t>
              </a:r>
              <a:endParaRPr lang="en-US" sz="3200" dirty="0"/>
            </a:p>
          </p:txBody>
        </p:sp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7C8A13F0-BDC9-DED5-D786-588B2C01BAE2}"/>
                </a:ext>
              </a:extLst>
            </p:cNvPr>
            <p:cNvSpPr/>
            <p:nvPr/>
          </p:nvSpPr>
          <p:spPr>
            <a:xfrm>
              <a:off x="1453686" y="12801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</a:t>
              </a: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pattern-centric DSL </a:t>
              </a: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supporting recursive and aligned structures for semi-structured strings</a:t>
              </a:r>
              <a:endParaRPr lang="en-US" sz="2400" dirty="0"/>
            </a:p>
          </p:txBody>
        </p:sp>
        <p:sp>
          <p:nvSpPr>
            <p:cNvPr id="27" name="Shape 5">
              <a:extLst>
                <a:ext uri="{FF2B5EF4-FFF2-40B4-BE49-F238E27FC236}">
                  <a16:creationId xmlns:a16="http://schemas.microsoft.com/office/drawing/2014/main" id="{EE821CB0-A116-7978-60A5-0EDA6AF7E01A}"/>
                </a:ext>
              </a:extLst>
            </p:cNvPr>
            <p:cNvSpPr/>
            <p:nvPr/>
          </p:nvSpPr>
          <p:spPr>
            <a:xfrm>
              <a:off x="731520" y="19659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28" name="Text 6">
              <a:extLst>
                <a:ext uri="{FF2B5EF4-FFF2-40B4-BE49-F238E27FC236}">
                  <a16:creationId xmlns:a16="http://schemas.microsoft.com/office/drawing/2014/main" id="{63088D01-A310-9235-8E28-84C6E6C98929}"/>
                </a:ext>
              </a:extLst>
            </p:cNvPr>
            <p:cNvSpPr/>
            <p:nvPr/>
          </p:nvSpPr>
          <p:spPr>
            <a:xfrm>
              <a:off x="731520" y="19659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2</a:t>
              </a:r>
              <a:endParaRPr lang="en-US" sz="3200" dirty="0"/>
            </a:p>
          </p:txBody>
        </p:sp>
        <p:sp>
          <p:nvSpPr>
            <p:cNvPr id="29" name="Text 7">
              <a:extLst>
                <a:ext uri="{FF2B5EF4-FFF2-40B4-BE49-F238E27FC236}">
                  <a16:creationId xmlns:a16="http://schemas.microsoft.com/office/drawing/2014/main" id="{B2328F72-4894-66F1-5E16-F26D9FD378C9}"/>
                </a:ext>
              </a:extLst>
            </p:cNvPr>
            <p:cNvSpPr/>
            <p:nvPr/>
          </p:nvSpPr>
          <p:spPr>
            <a:xfrm>
              <a:off x="1453686" y="19659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Skeleton extraction </a:t>
              </a: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combining recursive and vertical splitting for structural pattern discovery</a:t>
              </a:r>
              <a:endParaRPr lang="en-US" sz="2400" dirty="0"/>
            </a:p>
          </p:txBody>
        </p:sp>
        <p:sp>
          <p:nvSpPr>
            <p:cNvPr id="30" name="Shape 8">
              <a:extLst>
                <a:ext uri="{FF2B5EF4-FFF2-40B4-BE49-F238E27FC236}">
                  <a16:creationId xmlns:a16="http://schemas.microsoft.com/office/drawing/2014/main" id="{E6F802F0-9EF7-DA4A-B70E-0226400BF178}"/>
                </a:ext>
              </a:extLst>
            </p:cNvPr>
            <p:cNvSpPr/>
            <p:nvPr/>
          </p:nvSpPr>
          <p:spPr>
            <a:xfrm>
              <a:off x="731520" y="26517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1" name="Text 9">
              <a:extLst>
                <a:ext uri="{FF2B5EF4-FFF2-40B4-BE49-F238E27FC236}">
                  <a16:creationId xmlns:a16="http://schemas.microsoft.com/office/drawing/2014/main" id="{4D3ACC5D-B2BE-56EF-0E06-CCA758A92059}"/>
                </a:ext>
              </a:extLst>
            </p:cNvPr>
            <p:cNvSpPr/>
            <p:nvPr/>
          </p:nvSpPr>
          <p:spPr>
            <a:xfrm>
              <a:off x="731520" y="26517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3</a:t>
              </a:r>
              <a:endParaRPr lang="en-US" sz="3200" dirty="0"/>
            </a:p>
          </p:txBody>
        </p:sp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CD194D01-A90A-DC1B-5161-1F34CB2ECE50}"/>
                </a:ext>
              </a:extLst>
            </p:cNvPr>
            <p:cNvSpPr/>
            <p:nvPr/>
          </p:nvSpPr>
          <p:spPr>
            <a:xfrm>
              <a:off x="1453686" y="26517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Fine-grained semantic refinement </a:t>
              </a: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balancing generalization and specification at character level</a:t>
              </a:r>
              <a:endParaRPr lang="en-US" sz="2400" dirty="0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id="{AFC4B668-4071-1742-8287-DC85619D596E}"/>
                </a:ext>
              </a:extLst>
            </p:cNvPr>
            <p:cNvSpPr/>
            <p:nvPr/>
          </p:nvSpPr>
          <p:spPr>
            <a:xfrm>
              <a:off x="731520" y="33375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05E1BF38-2002-FA60-A19A-EAB26B51CB7E}"/>
                </a:ext>
              </a:extLst>
            </p:cNvPr>
            <p:cNvSpPr/>
            <p:nvPr/>
          </p:nvSpPr>
          <p:spPr>
            <a:xfrm>
              <a:off x="731520" y="33375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4</a:t>
              </a:r>
              <a:endParaRPr lang="en-US" sz="3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8CC19A60-710A-26F4-F933-BD3D833A7B4A}"/>
                </a:ext>
              </a:extLst>
            </p:cNvPr>
            <p:cNvSpPr/>
            <p:nvPr/>
          </p:nvSpPr>
          <p:spPr>
            <a:xfrm>
              <a:off x="1453686" y="33375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solidFill>
                    <a:srgbClr val="FF000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Data augmentation and incremental update mechanisms </a:t>
              </a: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 cold start and evolving data streams</a:t>
              </a:r>
              <a:endParaRPr lang="en-US" sz="2400" dirty="0"/>
            </a:p>
          </p:txBody>
        </p:sp>
        <p:sp>
          <p:nvSpPr>
            <p:cNvPr id="36" name="Shape 14">
              <a:extLst>
                <a:ext uri="{FF2B5EF4-FFF2-40B4-BE49-F238E27FC236}">
                  <a16:creationId xmlns:a16="http://schemas.microsoft.com/office/drawing/2014/main" id="{348AE570-ED42-9F45-628F-B468882CCEF3}"/>
                </a:ext>
              </a:extLst>
            </p:cNvPr>
            <p:cNvSpPr/>
            <p:nvPr/>
          </p:nvSpPr>
          <p:spPr>
            <a:xfrm>
              <a:off x="731520" y="40233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7" name="Text 15">
              <a:extLst>
                <a:ext uri="{FF2B5EF4-FFF2-40B4-BE49-F238E27FC236}">
                  <a16:creationId xmlns:a16="http://schemas.microsoft.com/office/drawing/2014/main" id="{1CB51C10-48A1-149D-473C-5F9DB9B93A12}"/>
                </a:ext>
              </a:extLst>
            </p:cNvPr>
            <p:cNvSpPr/>
            <p:nvPr/>
          </p:nvSpPr>
          <p:spPr>
            <a:xfrm>
              <a:off x="731520" y="40233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5</a:t>
              </a:r>
              <a:endParaRPr lang="en-US" sz="3200" dirty="0"/>
            </a:p>
          </p:txBody>
        </p:sp>
        <p:sp>
          <p:nvSpPr>
            <p:cNvPr id="38" name="Text 16">
              <a:extLst>
                <a:ext uri="{FF2B5EF4-FFF2-40B4-BE49-F238E27FC236}">
                  <a16:creationId xmlns:a16="http://schemas.microsoft.com/office/drawing/2014/main" id="{CA287C94-4ADC-BB83-E651-DD474898E1B0}"/>
                </a:ext>
              </a:extLst>
            </p:cNvPr>
            <p:cNvSpPr/>
            <p:nvPr/>
          </p:nvSpPr>
          <p:spPr>
            <a:xfrm>
              <a:off x="1453686" y="40233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dirty="0"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Extensive evaluation: 0.91 precision, 0.89 recall, outperforming all competitive baselines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219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5794A6-8273-4A42-8AF0-EF95AAC3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864"/>
            <a:ext cx="10515600" cy="211542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8000" b="1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1" lang="zh-CN" alt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8000" b="1" dirty="0"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kumimoji="1" lang="zh-CN" alt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604D3B-B329-BA4C-9B9F-C0950F99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8091"/>
            <a:ext cx="10515600" cy="17461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zh-CN" sz="7200" b="1" dirty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kumimoji="1" lang="zh-CN" alt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56715-DC03-CC5B-D9C9-78EC4858E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08891466-733A-9741-7FE8-17995793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b="1" dirty="0">
                <a:solidFill>
                  <a:srgbClr val="0B1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Contents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92746CC-124A-C417-0671-27E0D1DF2538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6">
            <a:extLst>
              <a:ext uri="{FF2B5EF4-FFF2-40B4-BE49-F238E27FC236}">
                <a16:creationId xmlns:a16="http://schemas.microsoft.com/office/drawing/2014/main" id="{73C28B18-608D-7136-D70D-84A050789574}"/>
              </a:ext>
            </a:extLst>
          </p:cNvPr>
          <p:cNvSpPr/>
          <p:nvPr/>
        </p:nvSpPr>
        <p:spPr>
          <a:xfrm>
            <a:off x="1038447" y="5943600"/>
            <a:ext cx="6047798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2000" dirty="0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60C4BFF-D374-FBFB-F0D6-BEF97A54BAF3}"/>
              </a:ext>
            </a:extLst>
          </p:cNvPr>
          <p:cNvGrpSpPr/>
          <p:nvPr/>
        </p:nvGrpSpPr>
        <p:grpSpPr>
          <a:xfrm>
            <a:off x="565297" y="1500254"/>
            <a:ext cx="11061406" cy="4854826"/>
            <a:chOff x="731520" y="1280160"/>
            <a:chExt cx="7763046" cy="3200400"/>
          </a:xfrm>
        </p:grpSpPr>
        <p:sp>
          <p:nvSpPr>
            <p:cNvPr id="24" name="Shape 2">
              <a:extLst>
                <a:ext uri="{FF2B5EF4-FFF2-40B4-BE49-F238E27FC236}">
                  <a16:creationId xmlns:a16="http://schemas.microsoft.com/office/drawing/2014/main" id="{0229C7A1-8E88-1AF8-0796-EE07B9AE2E67}"/>
                </a:ext>
              </a:extLst>
            </p:cNvPr>
            <p:cNvSpPr/>
            <p:nvPr/>
          </p:nvSpPr>
          <p:spPr>
            <a:xfrm>
              <a:off x="731520" y="12801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25" name="Text 3">
              <a:extLst>
                <a:ext uri="{FF2B5EF4-FFF2-40B4-BE49-F238E27FC236}">
                  <a16:creationId xmlns:a16="http://schemas.microsoft.com/office/drawing/2014/main" id="{A64F9BB6-EBD6-8955-E6F0-88EBF75702B7}"/>
                </a:ext>
              </a:extLst>
            </p:cNvPr>
            <p:cNvSpPr/>
            <p:nvPr/>
          </p:nvSpPr>
          <p:spPr>
            <a:xfrm>
              <a:off x="731520" y="12801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1</a:t>
              </a:r>
              <a:endParaRPr lang="en-US" sz="3200" dirty="0"/>
            </a:p>
          </p:txBody>
        </p:sp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FF12BEF6-9B24-C443-2F87-1279F16A1D4B}"/>
                </a:ext>
              </a:extLst>
            </p:cNvPr>
            <p:cNvSpPr/>
            <p:nvPr/>
          </p:nvSpPr>
          <p:spPr>
            <a:xfrm>
              <a:off x="1453686" y="1280160"/>
              <a:ext cx="7040880" cy="36292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150000"/>
                </a:lnSpc>
                <a:buClr>
                  <a:srgbClr val="0070C0"/>
                </a:buClr>
                <a:buSzPct val="90000"/>
              </a:pPr>
              <a:r>
                <a:rPr lang="en-US" altLang="zh-CN" sz="28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Background &amp; Motivation</a:t>
              </a:r>
            </a:p>
          </p:txBody>
        </p:sp>
        <p:sp>
          <p:nvSpPr>
            <p:cNvPr id="27" name="Shape 5">
              <a:extLst>
                <a:ext uri="{FF2B5EF4-FFF2-40B4-BE49-F238E27FC236}">
                  <a16:creationId xmlns:a16="http://schemas.microsoft.com/office/drawing/2014/main" id="{2EE9D420-E512-472E-3100-48BA19D4A53B}"/>
                </a:ext>
              </a:extLst>
            </p:cNvPr>
            <p:cNvSpPr/>
            <p:nvPr/>
          </p:nvSpPr>
          <p:spPr>
            <a:xfrm>
              <a:off x="731520" y="19659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28" name="Text 6">
              <a:extLst>
                <a:ext uri="{FF2B5EF4-FFF2-40B4-BE49-F238E27FC236}">
                  <a16:creationId xmlns:a16="http://schemas.microsoft.com/office/drawing/2014/main" id="{1585A428-43EF-29F1-3E80-6658DB287923}"/>
                </a:ext>
              </a:extLst>
            </p:cNvPr>
            <p:cNvSpPr/>
            <p:nvPr/>
          </p:nvSpPr>
          <p:spPr>
            <a:xfrm>
              <a:off x="731520" y="19659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2</a:t>
              </a:r>
              <a:endParaRPr lang="en-US" sz="3200" dirty="0"/>
            </a:p>
          </p:txBody>
        </p:sp>
        <p:sp>
          <p:nvSpPr>
            <p:cNvPr id="29" name="Text 7">
              <a:extLst>
                <a:ext uri="{FF2B5EF4-FFF2-40B4-BE49-F238E27FC236}">
                  <a16:creationId xmlns:a16="http://schemas.microsoft.com/office/drawing/2014/main" id="{6B17A6BF-0EDD-A301-DA12-F46BBF746BE4}"/>
                </a:ext>
              </a:extLst>
            </p:cNvPr>
            <p:cNvSpPr/>
            <p:nvPr/>
          </p:nvSpPr>
          <p:spPr>
            <a:xfrm>
              <a:off x="1453686" y="19659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altLang="zh-CN" sz="2800" dirty="0">
                  <a:solidFill>
                    <a:srgbClr val="0B1D3A"/>
                  </a:solidFill>
                  <a:latin typeface="Arial" panose="020B0604020202020204" pitchFamily="34" charset="0"/>
                  <a:ea typeface="Trebuchet MS" pitchFamily="34" charset="-122"/>
                  <a:cs typeface="Arial" panose="020B0604020202020204" pitchFamily="34" charset="0"/>
                </a:rPr>
                <a:t>Domain-Specific Language (DSL)</a:t>
              </a:r>
              <a:endParaRPr lang="en-US" altLang="zh-CN" sz="2800" dirty="0"/>
            </a:p>
          </p:txBody>
        </p:sp>
        <p:sp>
          <p:nvSpPr>
            <p:cNvPr id="30" name="Shape 8">
              <a:extLst>
                <a:ext uri="{FF2B5EF4-FFF2-40B4-BE49-F238E27FC236}">
                  <a16:creationId xmlns:a16="http://schemas.microsoft.com/office/drawing/2014/main" id="{5FE23F04-7E54-61EE-8FFB-4A5D034C082B}"/>
                </a:ext>
              </a:extLst>
            </p:cNvPr>
            <p:cNvSpPr/>
            <p:nvPr/>
          </p:nvSpPr>
          <p:spPr>
            <a:xfrm>
              <a:off x="731520" y="26517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1" name="Text 9">
              <a:extLst>
                <a:ext uri="{FF2B5EF4-FFF2-40B4-BE49-F238E27FC236}">
                  <a16:creationId xmlns:a16="http://schemas.microsoft.com/office/drawing/2014/main" id="{DF5CC854-6633-692C-BE0F-C068109FC87C}"/>
                </a:ext>
              </a:extLst>
            </p:cNvPr>
            <p:cNvSpPr/>
            <p:nvPr/>
          </p:nvSpPr>
          <p:spPr>
            <a:xfrm>
              <a:off x="731520" y="26517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3</a:t>
              </a:r>
              <a:endParaRPr lang="en-US" sz="3200" dirty="0"/>
            </a:p>
          </p:txBody>
        </p:sp>
        <p:sp>
          <p:nvSpPr>
            <p:cNvPr id="32" name="Text 10">
              <a:extLst>
                <a:ext uri="{FF2B5EF4-FFF2-40B4-BE49-F238E27FC236}">
                  <a16:creationId xmlns:a16="http://schemas.microsoft.com/office/drawing/2014/main" id="{869EFE42-6D13-21CB-8A4C-65FFEF8DABBF}"/>
                </a:ext>
              </a:extLst>
            </p:cNvPr>
            <p:cNvSpPr/>
            <p:nvPr/>
          </p:nvSpPr>
          <p:spPr>
            <a:xfrm>
              <a:off x="1453686" y="26517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altLang="zh-CN" sz="2800" dirty="0" err="1">
                  <a:solidFill>
                    <a:srgbClr val="0B1D3A"/>
                  </a:solidFill>
                  <a:latin typeface="Arial" panose="020B0604020202020204" pitchFamily="34" charset="0"/>
                  <a:ea typeface="Trebuchet MS" pitchFamily="34" charset="-122"/>
                  <a:cs typeface="Arial" panose="020B0604020202020204" pitchFamily="34" charset="0"/>
                </a:rPr>
                <a:t>AutoPattern</a:t>
              </a:r>
              <a:r>
                <a:rPr lang="en-US" altLang="zh-CN" sz="2800" dirty="0">
                  <a:solidFill>
                    <a:srgbClr val="0B1D3A"/>
                  </a:solidFill>
                  <a:latin typeface="Arial" panose="020B0604020202020204" pitchFamily="34" charset="0"/>
                  <a:ea typeface="Trebuchet MS" pitchFamily="34" charset="-122"/>
                  <a:cs typeface="Arial" panose="020B0604020202020204" pitchFamily="34" charset="0"/>
                </a:rPr>
                <a:t> Framework</a:t>
              </a:r>
              <a:endParaRPr lang="en-US" sz="2800" dirty="0"/>
            </a:p>
          </p:txBody>
        </p:sp>
        <p:sp>
          <p:nvSpPr>
            <p:cNvPr id="33" name="Shape 11">
              <a:extLst>
                <a:ext uri="{FF2B5EF4-FFF2-40B4-BE49-F238E27FC236}">
                  <a16:creationId xmlns:a16="http://schemas.microsoft.com/office/drawing/2014/main" id="{A5F8AC77-3122-291C-48AA-79932284AD45}"/>
                </a:ext>
              </a:extLst>
            </p:cNvPr>
            <p:cNvSpPr/>
            <p:nvPr/>
          </p:nvSpPr>
          <p:spPr>
            <a:xfrm>
              <a:off x="731520" y="33375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4" name="Text 12">
              <a:extLst>
                <a:ext uri="{FF2B5EF4-FFF2-40B4-BE49-F238E27FC236}">
                  <a16:creationId xmlns:a16="http://schemas.microsoft.com/office/drawing/2014/main" id="{1D9B6DF2-7BD0-B2BE-5A3F-835EEF617697}"/>
                </a:ext>
              </a:extLst>
            </p:cNvPr>
            <p:cNvSpPr/>
            <p:nvPr/>
          </p:nvSpPr>
          <p:spPr>
            <a:xfrm>
              <a:off x="731520" y="33375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4</a:t>
              </a:r>
              <a:endParaRPr lang="en-US" sz="3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636F5659-4D58-5DA7-61DB-9E0725DB28EB}"/>
                </a:ext>
              </a:extLst>
            </p:cNvPr>
            <p:cNvSpPr/>
            <p:nvPr/>
          </p:nvSpPr>
          <p:spPr>
            <a:xfrm>
              <a:off x="1453686" y="33375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altLang="zh-CN" sz="2800" dirty="0">
                  <a:solidFill>
                    <a:srgbClr val="0B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Experiments</a:t>
              </a:r>
              <a:endParaRPr lang="en-US" sz="2800" dirty="0">
                <a:solidFill>
                  <a:srgbClr val="0B1D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Shape 14">
              <a:extLst>
                <a:ext uri="{FF2B5EF4-FFF2-40B4-BE49-F238E27FC236}">
                  <a16:creationId xmlns:a16="http://schemas.microsoft.com/office/drawing/2014/main" id="{08AB1CD9-49B4-E72C-F627-ECE635B914FF}"/>
                </a:ext>
              </a:extLst>
            </p:cNvPr>
            <p:cNvSpPr/>
            <p:nvPr/>
          </p:nvSpPr>
          <p:spPr>
            <a:xfrm>
              <a:off x="731520" y="4023360"/>
              <a:ext cx="509908" cy="457200"/>
            </a:xfrm>
            <a:prstGeom prst="rect">
              <a:avLst/>
            </a:prstGeom>
            <a:solidFill>
              <a:srgbClr val="0070C0"/>
            </a:solidFill>
            <a:ln/>
          </p:spPr>
        </p:sp>
        <p:sp>
          <p:nvSpPr>
            <p:cNvPr id="37" name="Text 15">
              <a:extLst>
                <a:ext uri="{FF2B5EF4-FFF2-40B4-BE49-F238E27FC236}">
                  <a16:creationId xmlns:a16="http://schemas.microsoft.com/office/drawing/2014/main" id="{7928F4E0-738C-B42D-524E-A288E1FFD948}"/>
                </a:ext>
              </a:extLst>
            </p:cNvPr>
            <p:cNvSpPr/>
            <p:nvPr/>
          </p:nvSpPr>
          <p:spPr>
            <a:xfrm>
              <a:off x="731520" y="4023360"/>
              <a:ext cx="509908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5</a:t>
              </a:r>
              <a:endParaRPr lang="en-US" sz="3200" dirty="0"/>
            </a:p>
          </p:txBody>
        </p:sp>
        <p:sp>
          <p:nvSpPr>
            <p:cNvPr id="38" name="Text 16">
              <a:extLst>
                <a:ext uri="{FF2B5EF4-FFF2-40B4-BE49-F238E27FC236}">
                  <a16:creationId xmlns:a16="http://schemas.microsoft.com/office/drawing/2014/main" id="{D3AC8E56-5A06-AD40-BF02-34E9D8A19394}"/>
                </a:ext>
              </a:extLst>
            </p:cNvPr>
            <p:cNvSpPr/>
            <p:nvPr/>
          </p:nvSpPr>
          <p:spPr>
            <a:xfrm>
              <a:off x="1453686" y="4023360"/>
              <a:ext cx="704088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US" sz="2800" dirty="0">
                  <a:solidFill>
                    <a:srgbClr val="0B1D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9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43713" y="1336729"/>
            <a:ext cx="114824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432FF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rebuchet MS" pitchFamily="34" charset="0"/>
              </a:rPr>
              <a:t>Why</a:t>
            </a:r>
            <a:r>
              <a:rPr lang="zh-CN" altLang="en-US" sz="2800" b="1" dirty="0">
                <a:latin typeface="Trebuchet MS" pitchFamily="34" charset="0"/>
              </a:rPr>
              <a:t> </a:t>
            </a:r>
            <a:r>
              <a:rPr lang="en-US" altLang="zh-CN" sz="2800" b="1" dirty="0">
                <a:latin typeface="Trebuchet MS" pitchFamily="34" charset="0"/>
              </a:rPr>
              <a:t>Data</a:t>
            </a:r>
            <a:r>
              <a:rPr lang="zh-CN" altLang="en-US" sz="2800" b="1" dirty="0">
                <a:latin typeface="Trebuchet MS" pitchFamily="34" charset="0"/>
              </a:rPr>
              <a:t> </a:t>
            </a:r>
            <a:r>
              <a:rPr lang="en-US" altLang="zh-CN" sz="2800" b="1" dirty="0">
                <a:latin typeface="Trebuchet MS" pitchFamily="34" charset="0"/>
              </a:rPr>
              <a:t>Validation</a:t>
            </a:r>
            <a:r>
              <a:rPr lang="zh-CN" altLang="en-US" sz="2800" b="1" dirty="0">
                <a:latin typeface="Trebuchet MS" pitchFamily="34" charset="0"/>
              </a:rPr>
              <a:t> </a:t>
            </a:r>
            <a:r>
              <a:rPr lang="en-US" altLang="zh-CN" sz="2800" b="1" dirty="0">
                <a:latin typeface="Trebuchet MS" pitchFamily="34" charset="0"/>
              </a:rPr>
              <a:t>Matters?</a:t>
            </a:r>
            <a:endParaRPr lang="en-GB" altLang="zh-CN" sz="2800" b="1" dirty="0">
              <a:latin typeface="Trebuchet MS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8220402-B15C-DE47-9D49-1F79F7968409}"/>
              </a:ext>
            </a:extLst>
          </p:cNvPr>
          <p:cNvSpPr txBox="1"/>
          <p:nvPr/>
        </p:nvSpPr>
        <p:spPr>
          <a:xfrm>
            <a:off x="443713" y="4453568"/>
            <a:ext cx="10617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432FF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Problem</a:t>
            </a:r>
            <a:endParaRPr lang="en-US" altLang="zh-CN" sz="2800" dirty="0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09668932-9165-2246-9935-40FFB003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r>
              <a:rPr kumimoji="1"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b="1" dirty="0">
                <a:solidFill>
                  <a:srgbClr val="0B1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zh-CN" altLang="en-US" b="1" dirty="0">
              <a:solidFill>
                <a:srgbClr val="0B1D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3BC92F72-B3AA-604B-89FE-09F3227E7910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C007286-2EC0-553D-39FA-9E474FD33A39}"/>
              </a:ext>
            </a:extLst>
          </p:cNvPr>
          <p:cNvGrpSpPr/>
          <p:nvPr/>
        </p:nvGrpSpPr>
        <p:grpSpPr>
          <a:xfrm>
            <a:off x="558503" y="2213503"/>
            <a:ext cx="10670956" cy="1918274"/>
            <a:chOff x="-75710" y="2209535"/>
            <a:chExt cx="10670956" cy="191827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EA002EC-E196-BA39-74A9-37CF1C72004F}"/>
                </a:ext>
              </a:extLst>
            </p:cNvPr>
            <p:cNvGrpSpPr/>
            <p:nvPr/>
          </p:nvGrpSpPr>
          <p:grpSpPr>
            <a:xfrm>
              <a:off x="-75710" y="2209535"/>
              <a:ext cx="3267259" cy="1918273"/>
              <a:chOff x="701040" y="2565236"/>
              <a:chExt cx="2560320" cy="1371600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3292D31D-FDB3-9F36-F4CE-2AA66E65D1CE}"/>
                  </a:ext>
                </a:extLst>
              </p:cNvPr>
              <p:cNvSpPr/>
              <p:nvPr/>
            </p:nvSpPr>
            <p:spPr>
              <a:xfrm>
                <a:off x="701040" y="2565236"/>
                <a:ext cx="2560320" cy="1371600"/>
              </a:xfrm>
              <a:prstGeom prst="rect">
                <a:avLst/>
              </a:prstGeom>
              <a:solidFill>
                <a:srgbClr val="0E4D92"/>
              </a:solidFill>
              <a:ln/>
              <a:effectLst>
                <a:outerShdw blurRad="50800" dist="25400" dir="8100000" algn="bl" rotWithShape="0">
                  <a:srgbClr val="000000">
                    <a:alpha val="10000"/>
                  </a:srgbClr>
                </a:outerShdw>
              </a:effectLst>
            </p:spPr>
          </p:sp>
          <p:sp>
            <p:nvSpPr>
              <p:cNvPr id="6" name="Text 2">
                <a:extLst>
                  <a:ext uri="{FF2B5EF4-FFF2-40B4-BE49-F238E27FC236}">
                    <a16:creationId xmlns:a16="http://schemas.microsoft.com/office/drawing/2014/main" id="{2D095C03-2C4F-6AD2-2631-22BC54CA222F}"/>
                  </a:ext>
                </a:extLst>
              </p:cNvPr>
              <p:cNvSpPr/>
              <p:nvPr/>
            </p:nvSpPr>
            <p:spPr>
              <a:xfrm>
                <a:off x="701040" y="2702396"/>
                <a:ext cx="2560320" cy="5486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3000" b="1" dirty="0">
                    <a:solidFill>
                      <a:srgbClr val="FFFFFF"/>
                    </a:solidFill>
                    <a:latin typeface="Trebuchet MS" pitchFamily="34" charset="0"/>
                    <a:ea typeface="Trebuchet MS" pitchFamily="34" charset="-122"/>
                    <a:cs typeface="Trebuchet MS" pitchFamily="34" charset="-120"/>
                  </a:rPr>
                  <a:t>70%+</a:t>
                </a:r>
                <a:endParaRPr lang="en-US" sz="3000" dirty="0"/>
              </a:p>
            </p:txBody>
          </p:sp>
          <p:sp>
            <p:nvSpPr>
              <p:cNvPr id="7" name="Text 3">
                <a:extLst>
                  <a:ext uri="{FF2B5EF4-FFF2-40B4-BE49-F238E27FC236}">
                    <a16:creationId xmlns:a16="http://schemas.microsoft.com/office/drawing/2014/main" id="{ADF95687-FE1F-E508-46C3-259D2AE2C338}"/>
                  </a:ext>
                </a:extLst>
              </p:cNvPr>
              <p:cNvSpPr/>
              <p:nvPr/>
            </p:nvSpPr>
            <p:spPr>
              <a:xfrm>
                <a:off x="701040" y="3251036"/>
                <a:ext cx="2560320" cy="5943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D0E0F0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Enterprise values are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D0E0F0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semi-structured strings</a:t>
                </a:r>
                <a:endParaRPr lang="en-US" dirty="0"/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8C241546-EB12-F732-EED2-2F097C3C5FDD}"/>
                </a:ext>
              </a:extLst>
            </p:cNvPr>
            <p:cNvGrpSpPr/>
            <p:nvPr/>
          </p:nvGrpSpPr>
          <p:grpSpPr>
            <a:xfrm>
              <a:off x="3703812" y="2209536"/>
              <a:ext cx="3189585" cy="1918273"/>
              <a:chOff x="3535680" y="2565236"/>
              <a:chExt cx="2560320" cy="1371600"/>
            </a:xfrm>
          </p:grpSpPr>
          <p:sp>
            <p:nvSpPr>
              <p:cNvPr id="8" name="Shape 4">
                <a:extLst>
                  <a:ext uri="{FF2B5EF4-FFF2-40B4-BE49-F238E27FC236}">
                    <a16:creationId xmlns:a16="http://schemas.microsoft.com/office/drawing/2014/main" id="{FBD65200-22AC-BCE0-74E4-8E7499776187}"/>
                  </a:ext>
                </a:extLst>
              </p:cNvPr>
              <p:cNvSpPr/>
              <p:nvPr/>
            </p:nvSpPr>
            <p:spPr>
              <a:xfrm>
                <a:off x="3535680" y="2565236"/>
                <a:ext cx="2560320" cy="1371600"/>
              </a:xfrm>
              <a:prstGeom prst="rect">
                <a:avLst/>
              </a:prstGeom>
              <a:solidFill>
                <a:srgbClr val="F0F5FA"/>
              </a:solidFill>
              <a:ln/>
              <a:effectLst>
                <a:outerShdw blurRad="50800" dist="25400" dir="8100000" algn="bl" rotWithShape="0">
                  <a:srgbClr val="000000">
                    <a:alpha val="10000"/>
                  </a:srgbClr>
                </a:outerShdw>
              </a:effectLst>
            </p:spPr>
          </p:sp>
          <p:sp>
            <p:nvSpPr>
              <p:cNvPr id="13" name="Text 5">
                <a:extLst>
                  <a:ext uri="{FF2B5EF4-FFF2-40B4-BE49-F238E27FC236}">
                    <a16:creationId xmlns:a16="http://schemas.microsoft.com/office/drawing/2014/main" id="{E56B4B15-541B-5543-5CF8-DFA2980DB0F8}"/>
                  </a:ext>
                </a:extLst>
              </p:cNvPr>
              <p:cNvSpPr/>
              <p:nvPr/>
            </p:nvSpPr>
            <p:spPr>
              <a:xfrm>
                <a:off x="3535680" y="2702396"/>
                <a:ext cx="2560320" cy="5486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3000" b="1" dirty="0">
                    <a:solidFill>
                      <a:srgbClr val="0E4D92"/>
                    </a:solidFill>
                    <a:latin typeface="Trebuchet MS" pitchFamily="34" charset="0"/>
                    <a:ea typeface="Trebuchet MS" pitchFamily="34" charset="-122"/>
                    <a:cs typeface="Trebuchet MS" pitchFamily="34" charset="-120"/>
                  </a:rPr>
                  <a:t>11%</a:t>
                </a:r>
                <a:endParaRPr lang="en-US" sz="3000" dirty="0"/>
              </a:p>
            </p:txBody>
          </p:sp>
          <p:sp>
            <p:nvSpPr>
              <p:cNvPr id="14" name="Text 6">
                <a:extLst>
                  <a:ext uri="{FF2B5EF4-FFF2-40B4-BE49-F238E27FC236}">
                    <a16:creationId xmlns:a16="http://schemas.microsoft.com/office/drawing/2014/main" id="{64EB25F2-3EA7-B27D-9D9B-67775658AEA9}"/>
                  </a:ext>
                </a:extLst>
              </p:cNvPr>
              <p:cNvSpPr/>
              <p:nvPr/>
            </p:nvSpPr>
            <p:spPr>
              <a:xfrm>
                <a:off x="3535680" y="3251036"/>
                <a:ext cx="2560320" cy="5943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6B7B8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Stack Overflow issues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6B7B8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related to data I/O errors</a:t>
                </a:r>
                <a:endParaRPr lang="en-US" dirty="0"/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D0D56CF0-BFC1-7681-D3E9-14D8ED115434}"/>
                </a:ext>
              </a:extLst>
            </p:cNvPr>
            <p:cNvGrpSpPr/>
            <p:nvPr/>
          </p:nvGrpSpPr>
          <p:grpSpPr>
            <a:xfrm>
              <a:off x="7405660" y="2209535"/>
              <a:ext cx="3189586" cy="1918274"/>
              <a:chOff x="6370320" y="2565236"/>
              <a:chExt cx="2560320" cy="1371600"/>
            </a:xfrm>
          </p:grpSpPr>
          <p:sp>
            <p:nvSpPr>
              <p:cNvPr id="19" name="Shape 7">
                <a:extLst>
                  <a:ext uri="{FF2B5EF4-FFF2-40B4-BE49-F238E27FC236}">
                    <a16:creationId xmlns:a16="http://schemas.microsoft.com/office/drawing/2014/main" id="{86213F18-66C7-41BE-2221-CBCD5C2D2EEC}"/>
                  </a:ext>
                </a:extLst>
              </p:cNvPr>
              <p:cNvSpPr/>
              <p:nvPr/>
            </p:nvSpPr>
            <p:spPr>
              <a:xfrm>
                <a:off x="6370320" y="2565236"/>
                <a:ext cx="2560320" cy="1371600"/>
              </a:xfrm>
              <a:prstGeom prst="rect">
                <a:avLst/>
              </a:prstGeom>
              <a:solidFill>
                <a:srgbClr val="F0F5FA"/>
              </a:solidFill>
              <a:ln/>
              <a:effectLst>
                <a:outerShdw blurRad="50800" dist="25400" dir="8100000" algn="bl" rotWithShape="0">
                  <a:srgbClr val="000000">
                    <a:alpha val="10000"/>
                  </a:srgbClr>
                </a:outerShdw>
              </a:effectLst>
            </p:spPr>
          </p:sp>
          <p:sp>
            <p:nvSpPr>
              <p:cNvPr id="20" name="Text 8">
                <a:extLst>
                  <a:ext uri="{FF2B5EF4-FFF2-40B4-BE49-F238E27FC236}">
                    <a16:creationId xmlns:a16="http://schemas.microsoft.com/office/drawing/2014/main" id="{E280A7F7-B816-9056-7566-4736CE418D54}"/>
                  </a:ext>
                </a:extLst>
              </p:cNvPr>
              <p:cNvSpPr/>
              <p:nvPr/>
            </p:nvSpPr>
            <p:spPr>
              <a:xfrm>
                <a:off x="6370320" y="2702396"/>
                <a:ext cx="2560320" cy="5486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3000" b="1" dirty="0">
                    <a:solidFill>
                      <a:srgbClr val="0E4D92"/>
                    </a:solidFill>
                    <a:latin typeface="Trebuchet MS" pitchFamily="34" charset="0"/>
                    <a:ea typeface="Trebuchet MS" pitchFamily="34" charset="-122"/>
                    <a:cs typeface="Trebuchet MS" pitchFamily="34" charset="-120"/>
                  </a:rPr>
                  <a:t>2M+</a:t>
                </a:r>
                <a:endParaRPr lang="en-US" sz="3000" dirty="0"/>
              </a:p>
            </p:txBody>
          </p:sp>
          <p:sp>
            <p:nvSpPr>
              <p:cNvPr id="21" name="Text 9">
                <a:extLst>
                  <a:ext uri="{FF2B5EF4-FFF2-40B4-BE49-F238E27FC236}">
                    <a16:creationId xmlns:a16="http://schemas.microsoft.com/office/drawing/2014/main" id="{EEF25B60-C5B4-9FE4-39C6-BA9ECCA29197}"/>
                  </a:ext>
                </a:extLst>
              </p:cNvPr>
              <p:cNvSpPr/>
              <p:nvPr/>
            </p:nvSpPr>
            <p:spPr>
              <a:xfrm>
                <a:off x="6370320" y="3251036"/>
                <a:ext cx="2560320" cy="5943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/>
              <a:lstStyle/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6B7B8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Config key-value records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dirty="0">
                    <a:solidFill>
                      <a:srgbClr val="6B7B8D"/>
                    </a:solidFill>
                    <a:latin typeface="Calibri" pitchFamily="34" charset="0"/>
                    <a:ea typeface="Calibri" pitchFamily="34" charset="-122"/>
                    <a:cs typeface="Calibri" pitchFamily="34" charset="-120"/>
                  </a:rPr>
                  <a:t>at Ant Group</a:t>
                </a:r>
                <a:endParaRPr lang="en-US" dirty="0"/>
              </a:p>
            </p:txBody>
          </p: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8E060177-FC93-75C9-5E88-E3D84FA632B6}"/>
              </a:ext>
            </a:extLst>
          </p:cNvPr>
          <p:cNvSpPr txBox="1"/>
          <p:nvPr/>
        </p:nvSpPr>
        <p:spPr>
          <a:xfrm>
            <a:off x="760522" y="5102859"/>
            <a:ext cx="11546268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Periodic data insertions in enterprise pipelines propagate quality issues downstream.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Existing tools (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Deequ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, TFDV, </a:t>
            </a:r>
            <a:r>
              <a:rPr lang="en-US" altLang="zh-CN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FlashProfile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) struggle with nested, semi-structured strings.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Manual constraint authoring is time-consuming and cannot keep up with evolving data.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52230-2E5B-2312-CE87-5CAF7257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A83880-34D4-4E70-055C-51E277702B4A}"/>
              </a:ext>
            </a:extLst>
          </p:cNvPr>
          <p:cNvSpPr txBox="1"/>
          <p:nvPr/>
        </p:nvSpPr>
        <p:spPr>
          <a:xfrm>
            <a:off x="645732" y="1347361"/>
            <a:ext cx="114824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Clr>
                <a:srgbClr val="0432FF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B1D3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Two Types of Errors</a:t>
            </a:r>
            <a:endParaRPr lang="en-US" altLang="zh-CN" sz="2800" dirty="0"/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84CDC1C4-FC9F-848B-0202-F3EEB5028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r>
              <a:rPr kumimoji="1"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1"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kumimoji="1"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6D7FB5BE-F7AC-DB98-4B17-822AE9C031B1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988852BA-31DD-C4D8-20D0-681114CD5F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706" t="20279" r="36495" b="16415"/>
          <a:stretch/>
        </p:blipFill>
        <p:spPr>
          <a:xfrm>
            <a:off x="935665" y="2220786"/>
            <a:ext cx="10146124" cy="3765559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C13EDA66-9394-4672-DDF3-B63353F63480}"/>
              </a:ext>
            </a:extLst>
          </p:cNvPr>
          <p:cNvGrpSpPr/>
          <p:nvPr/>
        </p:nvGrpSpPr>
        <p:grpSpPr>
          <a:xfrm>
            <a:off x="8455432" y="1278311"/>
            <a:ext cx="3742661" cy="1775694"/>
            <a:chOff x="8391634" y="1278311"/>
            <a:chExt cx="3742661" cy="1775694"/>
          </a:xfrm>
        </p:grpSpPr>
        <p:sp>
          <p:nvSpPr>
            <p:cNvPr id="4" name="云形标注 3">
              <a:extLst>
                <a:ext uri="{FF2B5EF4-FFF2-40B4-BE49-F238E27FC236}">
                  <a16:creationId xmlns:a16="http://schemas.microsoft.com/office/drawing/2014/main" id="{5F0841B8-8F6C-E988-B1DD-CB13E66DA3C2}"/>
                </a:ext>
              </a:extLst>
            </p:cNvPr>
            <p:cNvSpPr/>
            <p:nvPr/>
          </p:nvSpPr>
          <p:spPr>
            <a:xfrm rot="232017">
              <a:off x="8391634" y="1278311"/>
              <a:ext cx="3742661" cy="1775694"/>
            </a:xfrm>
            <a:prstGeom prst="cloudCallout">
              <a:avLst>
                <a:gd name="adj1" fmla="val -44981"/>
                <a:gd name="adj2" fmla="val 73370"/>
              </a:avLst>
            </a:prstGeom>
            <a:solidFill>
              <a:srgbClr val="0070C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F8E5B98-66D2-21CB-86AF-A163C7F42BE7}"/>
                </a:ext>
              </a:extLst>
            </p:cNvPr>
            <p:cNvSpPr txBox="1"/>
            <p:nvPr/>
          </p:nvSpPr>
          <p:spPr>
            <a:xfrm>
              <a:off x="8485824" y="1369440"/>
              <a:ext cx="3642378" cy="13849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>
                  <a:srgbClr val="0432FF"/>
                </a:buClr>
                <a:buSzPct val="100000"/>
              </a:pPr>
              <a:r>
                <a: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both structural and semantic patterns!</a:t>
              </a:r>
              <a:endPara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0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3FB11-44D6-7EED-1D70-0494A10C4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ED297BAA-06EC-4953-5E73-9EEE67AB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Domain-Specific Language (DSL)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D1D6D07-3244-882F-0B34-BDE2DA62DD7D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1">
            <a:extLst>
              <a:ext uri="{FF2B5EF4-FFF2-40B4-BE49-F238E27FC236}">
                <a16:creationId xmlns:a16="http://schemas.microsoft.com/office/drawing/2014/main" id="{CEA204DF-A40A-F165-66C0-762AACD54D68}"/>
              </a:ext>
            </a:extLst>
          </p:cNvPr>
          <p:cNvSpPr/>
          <p:nvPr/>
        </p:nvSpPr>
        <p:spPr>
          <a:xfrm>
            <a:off x="528437" y="1289180"/>
            <a:ext cx="9838307" cy="6278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457200" indent="-457200">
              <a:spcBef>
                <a:spcPts val="300"/>
              </a:spcBef>
              <a:buClr>
                <a:srgbClr val="0432FF"/>
              </a:buClr>
              <a:buSzPct val="100000"/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B1D3A"/>
                </a:solidFill>
                <a:latin typeface="Trebuchet MS" pitchFamily="34" charset="0"/>
              </a:rPr>
              <a:t>Generalization Tree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46DC40F-8882-CC50-3CDD-B3BDDA423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22" y="2050787"/>
            <a:ext cx="10586316" cy="41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55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5987F-D75D-2D00-92D7-7D11102D0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C1DF0C22-EA22-3DAE-1F9D-54A467BA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Domain-Specific Language (DSL)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4371C94A-6A10-8A09-6AF2-323E37366AEA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1">
            <a:extLst>
              <a:ext uri="{FF2B5EF4-FFF2-40B4-BE49-F238E27FC236}">
                <a16:creationId xmlns:a16="http://schemas.microsoft.com/office/drawing/2014/main" id="{DA916E57-2265-991E-B89A-BB9E163DF5FE}"/>
              </a:ext>
            </a:extLst>
          </p:cNvPr>
          <p:cNvSpPr/>
          <p:nvPr/>
        </p:nvSpPr>
        <p:spPr>
          <a:xfrm>
            <a:off x="528437" y="1289180"/>
            <a:ext cx="10944093" cy="8476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B1D3A"/>
                </a:solidFill>
                <a:latin typeface="Trebuchet MS" pitchFamily="34" charset="0"/>
              </a:rPr>
              <a:t>Domain-Specific Language (DSL): </a:t>
            </a:r>
            <a:r>
              <a:rPr lang="en-US" altLang="zh-CN" sz="2800" dirty="0">
                <a:solidFill>
                  <a:srgbClr val="0B1D3A"/>
                </a:solidFill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 pattern language for semi-structured strings, organized via a generalization tree.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DAD9B98-A18F-847E-C43F-0AFE07707A62}"/>
              </a:ext>
            </a:extLst>
          </p:cNvPr>
          <p:cNvGrpSpPr/>
          <p:nvPr/>
        </p:nvGrpSpPr>
        <p:grpSpPr>
          <a:xfrm>
            <a:off x="1202537" y="2395789"/>
            <a:ext cx="4293429" cy="2377440"/>
            <a:chOff x="197763" y="2331720"/>
            <a:chExt cx="4293429" cy="2377440"/>
          </a:xfrm>
        </p:grpSpPr>
        <p:sp>
          <p:nvSpPr>
            <p:cNvPr id="13" name="Shape 2">
              <a:extLst>
                <a:ext uri="{FF2B5EF4-FFF2-40B4-BE49-F238E27FC236}">
                  <a16:creationId xmlns:a16="http://schemas.microsoft.com/office/drawing/2014/main" id="{CEC51737-3541-7F87-59BD-5AA560C84D40}"/>
                </a:ext>
              </a:extLst>
            </p:cNvPr>
            <p:cNvSpPr/>
            <p:nvPr/>
          </p:nvSpPr>
          <p:spPr>
            <a:xfrm>
              <a:off x="197764" y="2331720"/>
              <a:ext cx="4293428" cy="2377440"/>
            </a:xfrm>
            <a:prstGeom prst="rect">
              <a:avLst/>
            </a:prstGeom>
            <a:solidFill>
              <a:srgbClr val="F0F5FA"/>
            </a:solidFill>
            <a:ln w="12700">
              <a:solidFill>
                <a:srgbClr val="D6E4F0"/>
              </a:solidFill>
              <a:prstDash val="solid"/>
            </a:ln>
          </p:spPr>
        </p:sp>
        <p:sp>
          <p:nvSpPr>
            <p:cNvPr id="14" name="Text 3">
              <a:extLst>
                <a:ext uri="{FF2B5EF4-FFF2-40B4-BE49-F238E27FC236}">
                  <a16:creationId xmlns:a16="http://schemas.microsoft.com/office/drawing/2014/main" id="{26CADF70-4816-ED53-13D4-3ACB6459928C}"/>
                </a:ext>
              </a:extLst>
            </p:cNvPr>
            <p:cNvSpPr/>
            <p:nvPr/>
          </p:nvSpPr>
          <p:spPr>
            <a:xfrm>
              <a:off x="197763" y="2468880"/>
              <a:ext cx="4282795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400" b="1" dirty="0">
                  <a:solidFill>
                    <a:srgbClr val="0E4D92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Align{S₁, S₂, ..., Sₙ}</a:t>
              </a:r>
              <a:endParaRPr lang="en-US" sz="2400" dirty="0"/>
            </a:p>
          </p:txBody>
        </p:sp>
        <p:sp>
          <p:nvSpPr>
            <p:cNvPr id="15" name="Text 4">
              <a:extLst>
                <a:ext uri="{FF2B5EF4-FFF2-40B4-BE49-F238E27FC236}">
                  <a16:creationId xmlns:a16="http://schemas.microsoft.com/office/drawing/2014/main" id="{80938727-5E92-63EE-6AF7-67F842EE4267}"/>
                </a:ext>
              </a:extLst>
            </p:cNvPr>
            <p:cNvSpPr/>
            <p:nvPr/>
          </p:nvSpPr>
          <p:spPr>
            <a:xfrm>
              <a:off x="274319" y="2969670"/>
              <a:ext cx="4206240" cy="164379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342900" indent="-2476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Requires sub-patterns S₁ through Sₙ in fixed sequential order.</a:t>
              </a:r>
              <a:endParaRPr lang="en-US" sz="2000" dirty="0"/>
            </a:p>
            <a:p>
              <a:pPr marL="342900" indent="-2476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Captures vertical column alignment across multiple strings.</a:t>
              </a:r>
              <a:endParaRPr lang="en-US" sz="2000" dirty="0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2BE6937-3922-33EB-4868-1F7F66666A90}"/>
              </a:ext>
            </a:extLst>
          </p:cNvPr>
          <p:cNvGrpSpPr/>
          <p:nvPr/>
        </p:nvGrpSpPr>
        <p:grpSpPr>
          <a:xfrm>
            <a:off x="6696032" y="2395789"/>
            <a:ext cx="4293428" cy="2377440"/>
            <a:chOff x="4765512" y="2331720"/>
            <a:chExt cx="4293428" cy="2377440"/>
          </a:xfrm>
        </p:grpSpPr>
        <p:sp>
          <p:nvSpPr>
            <p:cNvPr id="16" name="Shape 5">
              <a:extLst>
                <a:ext uri="{FF2B5EF4-FFF2-40B4-BE49-F238E27FC236}">
                  <a16:creationId xmlns:a16="http://schemas.microsoft.com/office/drawing/2014/main" id="{9C358E15-4641-4AF8-056D-535DBBA00F9F}"/>
                </a:ext>
              </a:extLst>
            </p:cNvPr>
            <p:cNvSpPr/>
            <p:nvPr/>
          </p:nvSpPr>
          <p:spPr>
            <a:xfrm>
              <a:off x="4765512" y="2331720"/>
              <a:ext cx="4293428" cy="2377440"/>
            </a:xfrm>
            <a:prstGeom prst="rect">
              <a:avLst/>
            </a:prstGeom>
            <a:solidFill>
              <a:srgbClr val="F0F5FA"/>
            </a:solidFill>
            <a:ln w="12700">
              <a:solidFill>
                <a:srgbClr val="D6E4F0"/>
              </a:solidFill>
              <a:prstDash val="solid"/>
            </a:ln>
          </p:spPr>
        </p:sp>
        <p:sp>
          <p:nvSpPr>
            <p:cNvPr id="17" name="Text 6">
              <a:extLst>
                <a:ext uri="{FF2B5EF4-FFF2-40B4-BE49-F238E27FC236}">
                  <a16:creationId xmlns:a16="http://schemas.microsoft.com/office/drawing/2014/main" id="{6BF7FC7F-A697-989D-B6A9-5941A866F3ED}"/>
                </a:ext>
              </a:extLst>
            </p:cNvPr>
            <p:cNvSpPr/>
            <p:nvPr/>
          </p:nvSpPr>
          <p:spPr>
            <a:xfrm>
              <a:off x="4765512" y="2468880"/>
              <a:ext cx="4293427" cy="4114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algn="ctr"/>
              <a:r>
                <a:rPr lang="en-US" sz="2400" b="1" dirty="0">
                  <a:solidFill>
                    <a:srgbClr val="0E4D92"/>
                  </a:solidFill>
                  <a:latin typeface="Consolas" pitchFamily="34" charset="0"/>
                  <a:cs typeface="Consolas" pitchFamily="34" charset="-120"/>
                </a:rPr>
                <a:t>Recursive{S}[sep, p]</a:t>
              </a:r>
            </a:p>
          </p:txBody>
        </p:sp>
        <p:sp>
          <p:nvSpPr>
            <p:cNvPr id="18" name="Text 7">
              <a:extLst>
                <a:ext uri="{FF2B5EF4-FFF2-40B4-BE49-F238E27FC236}">
                  <a16:creationId xmlns:a16="http://schemas.microsoft.com/office/drawing/2014/main" id="{14FF77E3-DE52-C224-0B0C-AA3DA056E111}"/>
                </a:ext>
              </a:extLst>
            </p:cNvPr>
            <p:cNvSpPr/>
            <p:nvPr/>
          </p:nvSpPr>
          <p:spPr>
            <a:xfrm>
              <a:off x="4797411" y="2985087"/>
              <a:ext cx="4155204" cy="160870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342900" indent="-2476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cs typeface="Calibri" pitchFamily="34" charset="-120"/>
                </a:rPr>
                <a:t>Repeats sub-pattern S separated by delimiter </a:t>
              </a:r>
              <a:r>
                <a:rPr lang="en-US" sz="2000" dirty="0" err="1">
                  <a:solidFill>
                    <a:srgbClr val="1A1A2E"/>
                  </a:solidFill>
                  <a:latin typeface="Calibri" pitchFamily="34" charset="0"/>
                  <a:cs typeface="Calibri" pitchFamily="34" charset="-120"/>
                </a:rPr>
                <a:t>sep.</a:t>
              </a:r>
              <a:endParaRPr lang="en-US" sz="2000" dirty="0">
                <a:solidFill>
                  <a:srgbClr val="1A1A2E"/>
                </a:solidFill>
                <a:latin typeface="Calibri" pitchFamily="34" charset="0"/>
                <a:cs typeface="Calibri" pitchFamily="34" charset="-120"/>
              </a:endParaRPr>
            </a:p>
            <a:p>
              <a:pPr marL="342900" indent="-2476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cs typeface="Calibri" pitchFamily="34" charset="-120"/>
                </a:rPr>
                <a:t>Optional count p and terminator.</a:t>
              </a:r>
            </a:p>
            <a:p>
              <a:pPr marL="342900" indent="-2476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cs typeface="Calibri" pitchFamily="34" charset="-120"/>
                </a:rPr>
                <a:t>Captures repetitive sub-structures.</a:t>
              </a:r>
            </a:p>
          </p:txBody>
        </p:sp>
      </p:grpSp>
      <p:sp>
        <p:nvSpPr>
          <p:cNvPr id="19" name="Text 8">
            <a:extLst>
              <a:ext uri="{FF2B5EF4-FFF2-40B4-BE49-F238E27FC236}">
                <a16:creationId xmlns:a16="http://schemas.microsoft.com/office/drawing/2014/main" id="{5E515194-C6A8-84F6-2E98-98EEE16E3937}"/>
              </a:ext>
            </a:extLst>
          </p:cNvPr>
          <p:cNvSpPr/>
          <p:nvPr/>
        </p:nvSpPr>
        <p:spPr>
          <a:xfrm>
            <a:off x="528437" y="5032143"/>
            <a:ext cx="8046720" cy="5366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sz="2800" b="1" dirty="0">
                <a:solidFill>
                  <a:srgbClr val="0B1D3A"/>
                </a:solidFill>
                <a:latin typeface="Trebuchet MS" pitchFamily="34" charset="0"/>
              </a:rPr>
              <a:t>Example Pattern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2912660-6444-2ADD-3B55-8F43A6240B00}"/>
              </a:ext>
            </a:extLst>
          </p:cNvPr>
          <p:cNvGrpSpPr/>
          <p:nvPr/>
        </p:nvGrpSpPr>
        <p:grpSpPr>
          <a:xfrm>
            <a:off x="845279" y="5748145"/>
            <a:ext cx="8046720" cy="548640"/>
            <a:chOff x="796026" y="5733154"/>
            <a:chExt cx="8046720" cy="548640"/>
          </a:xfrm>
        </p:grpSpPr>
        <p:sp>
          <p:nvSpPr>
            <p:cNvPr id="20" name="Shape 9">
              <a:extLst>
                <a:ext uri="{FF2B5EF4-FFF2-40B4-BE49-F238E27FC236}">
                  <a16:creationId xmlns:a16="http://schemas.microsoft.com/office/drawing/2014/main" id="{26939DD4-9226-D5FE-8013-4CAD8B24277E}"/>
                </a:ext>
              </a:extLst>
            </p:cNvPr>
            <p:cNvSpPr/>
            <p:nvPr/>
          </p:nvSpPr>
          <p:spPr>
            <a:xfrm>
              <a:off x="796026" y="5733154"/>
              <a:ext cx="8046720" cy="548640"/>
            </a:xfrm>
            <a:prstGeom prst="rect">
              <a:avLst/>
            </a:prstGeom>
            <a:solidFill>
              <a:srgbClr val="0070C0">
                <a:alpha val="65000"/>
              </a:srgb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sp>
        <p:sp>
          <p:nvSpPr>
            <p:cNvPr id="21" name="Text 10">
              <a:extLst>
                <a:ext uri="{FF2B5EF4-FFF2-40B4-BE49-F238E27FC236}">
                  <a16:creationId xmlns:a16="http://schemas.microsoft.com/office/drawing/2014/main" id="{8EF95F3E-BD39-99E2-0568-785FEA7D14B0}"/>
                </a:ext>
              </a:extLst>
            </p:cNvPr>
            <p:cNvSpPr/>
            <p:nvPr/>
          </p:nvSpPr>
          <p:spPr>
            <a:xfrm>
              <a:off x="894197" y="5733154"/>
              <a:ext cx="768096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000" dirty="0">
                  <a:solidFill>
                    <a:schemeClr val="bg1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[A-Z][a-z]+  ;  datetime  ;  ([a-z]+\s)*([a-z]+)(\s)?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0E15650A-F435-D5D1-A73F-AF2CE810A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57" t="1980" r="66074" b="49596"/>
          <a:stretch/>
        </p:blipFill>
        <p:spPr>
          <a:xfrm>
            <a:off x="9895892" y="4910389"/>
            <a:ext cx="2187133" cy="1866962"/>
          </a:xfrm>
          <a:prstGeom prst="rect">
            <a:avLst/>
          </a:prstGeom>
        </p:spPr>
      </p:pic>
      <p:sp>
        <p:nvSpPr>
          <p:cNvPr id="4" name="下箭头 3">
            <a:extLst>
              <a:ext uri="{FF2B5EF4-FFF2-40B4-BE49-F238E27FC236}">
                <a16:creationId xmlns:a16="http://schemas.microsoft.com/office/drawing/2014/main" id="{BEC7A0D9-A092-226D-F941-34BD2C1A308F}"/>
              </a:ext>
            </a:extLst>
          </p:cNvPr>
          <p:cNvSpPr/>
          <p:nvPr/>
        </p:nvSpPr>
        <p:spPr>
          <a:xfrm rot="5400000">
            <a:off x="9266528" y="5696200"/>
            <a:ext cx="254833" cy="652530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1449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Framework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线连接符 27"/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464143" y="1219449"/>
            <a:ext cx="1126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GB" altLang="zh-CN" sz="2800" b="1" dirty="0" err="1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AutoPattern</a:t>
            </a:r>
            <a:r>
              <a:rPr lang="en-GB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: a self-validating data management system for automatic validation of semi-structured string data</a:t>
            </a: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F60CD2B2-75E0-31DA-2A95-3432267F8BA4}"/>
              </a:ext>
            </a:extLst>
          </p:cNvPr>
          <p:cNvSpPr/>
          <p:nvPr/>
        </p:nvSpPr>
        <p:spPr>
          <a:xfrm>
            <a:off x="620232" y="2426121"/>
            <a:ext cx="1782135" cy="1013655"/>
          </a:xfrm>
          <a:prstGeom prst="rect">
            <a:avLst/>
          </a:prstGeom>
          <a:solidFill>
            <a:srgbClr val="6B7B8D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B5347591-FE06-F975-B475-6A5C3BF8D648}"/>
              </a:ext>
            </a:extLst>
          </p:cNvPr>
          <p:cNvSpPr/>
          <p:nvPr/>
        </p:nvSpPr>
        <p:spPr>
          <a:xfrm>
            <a:off x="620232" y="2482435"/>
            <a:ext cx="1782135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Historical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Data D(t)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644A7EB8-F811-850A-9DDB-D3806E3EE39B}"/>
              </a:ext>
            </a:extLst>
          </p:cNvPr>
          <p:cNvSpPr/>
          <p:nvPr/>
        </p:nvSpPr>
        <p:spPr>
          <a:xfrm>
            <a:off x="2402367" y="2482435"/>
            <a:ext cx="356427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9" name="Shape 4">
            <a:extLst>
              <a:ext uri="{FF2B5EF4-FFF2-40B4-BE49-F238E27FC236}">
                <a16:creationId xmlns:a16="http://schemas.microsoft.com/office/drawing/2014/main" id="{0D2FA58F-F855-7BA7-2C8F-F83E20C5678B}"/>
              </a:ext>
            </a:extLst>
          </p:cNvPr>
          <p:cNvSpPr/>
          <p:nvPr/>
        </p:nvSpPr>
        <p:spPr>
          <a:xfrm>
            <a:off x="2758794" y="2426121"/>
            <a:ext cx="1900944" cy="1013655"/>
          </a:xfrm>
          <a:prstGeom prst="rect">
            <a:avLst/>
          </a:prstGeom>
          <a:solidFill>
            <a:srgbClr val="0E4D92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B3CA20EC-270F-A6E9-0FBE-752B87D617FC}"/>
              </a:ext>
            </a:extLst>
          </p:cNvPr>
          <p:cNvSpPr/>
          <p:nvPr/>
        </p:nvSpPr>
        <p:spPr>
          <a:xfrm>
            <a:off x="2758794" y="2482435"/>
            <a:ext cx="1900944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Skeleton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Extraction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AD85C92-D1F9-7278-91A4-160C890F7275}"/>
              </a:ext>
            </a:extLst>
          </p:cNvPr>
          <p:cNvSpPr/>
          <p:nvPr/>
        </p:nvSpPr>
        <p:spPr>
          <a:xfrm>
            <a:off x="4659738" y="2482435"/>
            <a:ext cx="356427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9EF6F106-EAD8-DBDB-90F4-368A9BE8B1C7}"/>
              </a:ext>
            </a:extLst>
          </p:cNvPr>
          <p:cNvSpPr/>
          <p:nvPr/>
        </p:nvSpPr>
        <p:spPr>
          <a:xfrm>
            <a:off x="5016165" y="2426121"/>
            <a:ext cx="1900944" cy="1013655"/>
          </a:xfrm>
          <a:prstGeom prst="rect">
            <a:avLst/>
          </a:prstGeom>
          <a:solidFill>
            <a:srgbClr val="0874B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3" name="Text 8">
            <a:extLst>
              <a:ext uri="{FF2B5EF4-FFF2-40B4-BE49-F238E27FC236}">
                <a16:creationId xmlns:a16="http://schemas.microsoft.com/office/drawing/2014/main" id="{396F899B-5EF6-2622-ACC1-82070D935EE1}"/>
              </a:ext>
            </a:extLst>
          </p:cNvPr>
          <p:cNvSpPr/>
          <p:nvPr/>
        </p:nvSpPr>
        <p:spPr>
          <a:xfrm>
            <a:off x="5016165" y="2482435"/>
            <a:ext cx="1900944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altLang="zh-CN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Fine-grained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0690B821-AC75-9E11-DBB7-75C12FBB5FE1}"/>
              </a:ext>
            </a:extLst>
          </p:cNvPr>
          <p:cNvSpPr/>
          <p:nvPr/>
        </p:nvSpPr>
        <p:spPr>
          <a:xfrm>
            <a:off x="6917108" y="2482435"/>
            <a:ext cx="356427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15" name="Shape 10">
            <a:extLst>
              <a:ext uri="{FF2B5EF4-FFF2-40B4-BE49-F238E27FC236}">
                <a16:creationId xmlns:a16="http://schemas.microsoft.com/office/drawing/2014/main" id="{C9EE852A-9ED2-E3F6-EA29-D020DD020538}"/>
              </a:ext>
            </a:extLst>
          </p:cNvPr>
          <p:cNvSpPr/>
          <p:nvPr/>
        </p:nvSpPr>
        <p:spPr>
          <a:xfrm>
            <a:off x="7273535" y="2426121"/>
            <a:ext cx="1900944" cy="1013655"/>
          </a:xfrm>
          <a:prstGeom prst="rect">
            <a:avLst/>
          </a:prstGeom>
          <a:solidFill>
            <a:srgbClr val="10AC84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6" name="Text 11">
            <a:extLst>
              <a:ext uri="{FF2B5EF4-FFF2-40B4-BE49-F238E27FC236}">
                <a16:creationId xmlns:a16="http://schemas.microsoft.com/office/drawing/2014/main" id="{57C213E5-96CC-D3C2-8B35-CB25A19374E0}"/>
              </a:ext>
            </a:extLst>
          </p:cNvPr>
          <p:cNvSpPr/>
          <p:nvPr/>
        </p:nvSpPr>
        <p:spPr>
          <a:xfrm>
            <a:off x="7273535" y="2482435"/>
            <a:ext cx="1900944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Validation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Constraint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FC7019DF-62A9-4DB3-0F18-13C97CA9C386}"/>
              </a:ext>
            </a:extLst>
          </p:cNvPr>
          <p:cNvSpPr/>
          <p:nvPr/>
        </p:nvSpPr>
        <p:spPr>
          <a:xfrm>
            <a:off x="9174479" y="2482435"/>
            <a:ext cx="356427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6B7B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</a:t>
            </a:r>
            <a:endParaRPr lang="en-US" sz="2800" dirty="0"/>
          </a:p>
        </p:txBody>
      </p:sp>
      <p:sp>
        <p:nvSpPr>
          <p:cNvPr id="18" name="Shape 13">
            <a:extLst>
              <a:ext uri="{FF2B5EF4-FFF2-40B4-BE49-F238E27FC236}">
                <a16:creationId xmlns:a16="http://schemas.microsoft.com/office/drawing/2014/main" id="{BA0F1BB4-07F8-8925-DD9D-BCCA0B25F85E}"/>
              </a:ext>
            </a:extLst>
          </p:cNvPr>
          <p:cNvSpPr/>
          <p:nvPr/>
        </p:nvSpPr>
        <p:spPr>
          <a:xfrm>
            <a:off x="9530906" y="2426121"/>
            <a:ext cx="1782135" cy="1013655"/>
          </a:xfrm>
          <a:prstGeom prst="rect">
            <a:avLst/>
          </a:prstGeom>
          <a:solidFill>
            <a:srgbClr val="1B9CFC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</p:sp>
      <p:sp>
        <p:nvSpPr>
          <p:cNvPr id="19" name="Text 14">
            <a:extLst>
              <a:ext uri="{FF2B5EF4-FFF2-40B4-BE49-F238E27FC236}">
                <a16:creationId xmlns:a16="http://schemas.microsoft.com/office/drawing/2014/main" id="{71460C45-5178-C1E9-F701-4A0B7F8749C1}"/>
              </a:ext>
            </a:extLst>
          </p:cNvPr>
          <p:cNvSpPr/>
          <p:nvPr/>
        </p:nvSpPr>
        <p:spPr>
          <a:xfrm>
            <a:off x="9530906" y="2482435"/>
            <a:ext cx="1782135" cy="9573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New Data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∆D(t+1)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5">
            <a:extLst>
              <a:ext uri="{FF2B5EF4-FFF2-40B4-BE49-F238E27FC236}">
                <a16:creationId xmlns:a16="http://schemas.microsoft.com/office/drawing/2014/main" id="{97DF4D2B-D39E-42BF-5B31-EDE95FB07EA4}"/>
              </a:ext>
            </a:extLst>
          </p:cNvPr>
          <p:cNvSpPr/>
          <p:nvPr/>
        </p:nvSpPr>
        <p:spPr>
          <a:xfrm>
            <a:off x="620232" y="3847757"/>
            <a:ext cx="653449" cy="619456"/>
          </a:xfrm>
          <a:prstGeom prst="rect">
            <a:avLst/>
          </a:prstGeom>
          <a:solidFill>
            <a:srgbClr val="0E4D92"/>
          </a:solidFill>
          <a:ln/>
        </p:spPr>
      </p:sp>
      <p:sp>
        <p:nvSpPr>
          <p:cNvPr id="21" name="Text 16">
            <a:extLst>
              <a:ext uri="{FF2B5EF4-FFF2-40B4-BE49-F238E27FC236}">
                <a16:creationId xmlns:a16="http://schemas.microsoft.com/office/drawing/2014/main" id="{1E703B2B-D984-A064-4FFD-D0957F1E3911}"/>
              </a:ext>
            </a:extLst>
          </p:cNvPr>
          <p:cNvSpPr/>
          <p:nvPr/>
        </p:nvSpPr>
        <p:spPr>
          <a:xfrm>
            <a:off x="620232" y="3890289"/>
            <a:ext cx="653449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①</a:t>
            </a:r>
            <a:endParaRPr lang="en-US" sz="2800" dirty="0"/>
          </a:p>
        </p:txBody>
      </p:sp>
      <p:sp>
        <p:nvSpPr>
          <p:cNvPr id="22" name="Text 17">
            <a:extLst>
              <a:ext uri="{FF2B5EF4-FFF2-40B4-BE49-F238E27FC236}">
                <a16:creationId xmlns:a16="http://schemas.microsoft.com/office/drawing/2014/main" id="{AAB9AF1B-725B-7B07-DE86-682602DEC392}"/>
              </a:ext>
            </a:extLst>
          </p:cNvPr>
          <p:cNvSpPr/>
          <p:nvPr/>
        </p:nvSpPr>
        <p:spPr>
          <a:xfrm>
            <a:off x="1511299" y="3847757"/>
            <a:ext cx="2970225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Skeleton Extraction</a:t>
            </a:r>
            <a:endParaRPr lang="en-US" sz="2000" dirty="0"/>
          </a:p>
        </p:txBody>
      </p:sp>
      <p:sp>
        <p:nvSpPr>
          <p:cNvPr id="23" name="Text 18">
            <a:extLst>
              <a:ext uri="{FF2B5EF4-FFF2-40B4-BE49-F238E27FC236}">
                <a16:creationId xmlns:a16="http://schemas.microsoft.com/office/drawing/2014/main" id="{E5ABDABB-3918-B474-A3EF-88AE38430E95}"/>
              </a:ext>
            </a:extLst>
          </p:cNvPr>
          <p:cNvSpPr/>
          <p:nvPr/>
        </p:nvSpPr>
        <p:spPr>
          <a:xfrm>
            <a:off x="4730473" y="3847757"/>
            <a:ext cx="6653303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A1A2E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Infer high-level structural skeletons via recursive and vertical splitting to capture nested, aligned relationships.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9">
            <a:extLst>
              <a:ext uri="{FF2B5EF4-FFF2-40B4-BE49-F238E27FC236}">
                <a16:creationId xmlns:a16="http://schemas.microsoft.com/office/drawing/2014/main" id="{7B9D24AD-897D-B28F-F850-92B28240E92B}"/>
              </a:ext>
            </a:extLst>
          </p:cNvPr>
          <p:cNvSpPr/>
          <p:nvPr/>
        </p:nvSpPr>
        <p:spPr>
          <a:xfrm>
            <a:off x="620231" y="4753115"/>
            <a:ext cx="10814400" cy="0"/>
          </a:xfrm>
          <a:prstGeom prst="line">
            <a:avLst/>
          </a:prstGeom>
          <a:noFill/>
          <a:ln w="6350">
            <a:solidFill>
              <a:srgbClr val="D6E4F0"/>
            </a:solidFill>
            <a:prstDash val="solid"/>
          </a:ln>
        </p:spPr>
      </p:sp>
      <p:sp>
        <p:nvSpPr>
          <p:cNvPr id="25" name="Shape 20">
            <a:extLst>
              <a:ext uri="{FF2B5EF4-FFF2-40B4-BE49-F238E27FC236}">
                <a16:creationId xmlns:a16="http://schemas.microsoft.com/office/drawing/2014/main" id="{DB82052F-4B74-7A05-3F7B-32D192E8240F}"/>
              </a:ext>
            </a:extLst>
          </p:cNvPr>
          <p:cNvSpPr/>
          <p:nvPr/>
        </p:nvSpPr>
        <p:spPr>
          <a:xfrm>
            <a:off x="620232" y="5016573"/>
            <a:ext cx="653449" cy="619456"/>
          </a:xfrm>
          <a:prstGeom prst="rect">
            <a:avLst/>
          </a:prstGeom>
          <a:solidFill>
            <a:srgbClr val="0E4D92"/>
          </a:solidFill>
          <a:ln/>
        </p:spPr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3824A47C-47A0-5031-4BED-86733AD06ED2}"/>
              </a:ext>
            </a:extLst>
          </p:cNvPr>
          <p:cNvSpPr/>
          <p:nvPr/>
        </p:nvSpPr>
        <p:spPr>
          <a:xfrm>
            <a:off x="620232" y="4995307"/>
            <a:ext cx="653449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②</a:t>
            </a:r>
            <a:endParaRPr lang="en-US" sz="2800" dirty="0"/>
          </a:p>
        </p:txBody>
      </p:sp>
      <p:sp>
        <p:nvSpPr>
          <p:cNvPr id="27" name="Text 22">
            <a:extLst>
              <a:ext uri="{FF2B5EF4-FFF2-40B4-BE49-F238E27FC236}">
                <a16:creationId xmlns:a16="http://schemas.microsoft.com/office/drawing/2014/main" id="{7F3C1E40-7F0C-148C-7FCE-530E335DCF73}"/>
              </a:ext>
            </a:extLst>
          </p:cNvPr>
          <p:cNvSpPr/>
          <p:nvPr/>
        </p:nvSpPr>
        <p:spPr>
          <a:xfrm>
            <a:off x="1511299" y="4995307"/>
            <a:ext cx="2970225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Fine-</a:t>
            </a: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</a:t>
            </a: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rained Refinement</a:t>
            </a:r>
            <a:endParaRPr lang="en-US" sz="2000" dirty="0"/>
          </a:p>
        </p:txBody>
      </p:sp>
      <p:sp>
        <p:nvSpPr>
          <p:cNvPr id="29" name="Text 23">
            <a:extLst>
              <a:ext uri="{FF2B5EF4-FFF2-40B4-BE49-F238E27FC236}">
                <a16:creationId xmlns:a16="http://schemas.microsoft.com/office/drawing/2014/main" id="{B01508C5-2AF3-5FBA-DA53-31B649C1D438}"/>
              </a:ext>
            </a:extLst>
          </p:cNvPr>
          <p:cNvSpPr/>
          <p:nvPr/>
        </p:nvSpPr>
        <p:spPr>
          <a:xfrm>
            <a:off x="4730473" y="4995307"/>
            <a:ext cx="6653303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A1A2E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Entropy-guided, character-level refinement over skeletons using a generalization tree to balance generalization and specification.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7EBCCDAE-0418-43C5-4F41-4FE7965FAC74}"/>
              </a:ext>
            </a:extLst>
          </p:cNvPr>
          <p:cNvSpPr/>
          <p:nvPr/>
        </p:nvSpPr>
        <p:spPr>
          <a:xfrm>
            <a:off x="620231" y="5858132"/>
            <a:ext cx="10814400" cy="0"/>
          </a:xfrm>
          <a:prstGeom prst="line">
            <a:avLst/>
          </a:prstGeom>
          <a:noFill/>
          <a:ln w="6350">
            <a:solidFill>
              <a:srgbClr val="D6E4F0"/>
            </a:solidFill>
            <a:prstDash val="solid"/>
          </a:ln>
        </p:spPr>
      </p:sp>
      <p:sp>
        <p:nvSpPr>
          <p:cNvPr id="31" name="Shape 25">
            <a:extLst>
              <a:ext uri="{FF2B5EF4-FFF2-40B4-BE49-F238E27FC236}">
                <a16:creationId xmlns:a16="http://schemas.microsoft.com/office/drawing/2014/main" id="{BB1C82E5-2EE8-FD33-3964-96D7BB771EFF}"/>
              </a:ext>
            </a:extLst>
          </p:cNvPr>
          <p:cNvSpPr/>
          <p:nvPr/>
        </p:nvSpPr>
        <p:spPr>
          <a:xfrm>
            <a:off x="620232" y="6057792"/>
            <a:ext cx="653449" cy="619456"/>
          </a:xfrm>
          <a:prstGeom prst="rect">
            <a:avLst/>
          </a:prstGeom>
          <a:solidFill>
            <a:srgbClr val="0E4D92"/>
          </a:solidFill>
          <a:ln/>
        </p:spPr>
      </p:sp>
      <p:sp>
        <p:nvSpPr>
          <p:cNvPr id="32" name="Text 26">
            <a:extLst>
              <a:ext uri="{FF2B5EF4-FFF2-40B4-BE49-F238E27FC236}">
                <a16:creationId xmlns:a16="http://schemas.microsoft.com/office/drawing/2014/main" id="{F5612964-B07B-9624-D79D-CE179D961C4B}"/>
              </a:ext>
            </a:extLst>
          </p:cNvPr>
          <p:cNvSpPr/>
          <p:nvPr/>
        </p:nvSpPr>
        <p:spPr>
          <a:xfrm>
            <a:off x="620232" y="6057792"/>
            <a:ext cx="653449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③</a:t>
            </a:r>
            <a:endParaRPr lang="en-US" sz="2800" dirty="0"/>
          </a:p>
        </p:txBody>
      </p:sp>
      <p:sp>
        <p:nvSpPr>
          <p:cNvPr id="33" name="Text 27">
            <a:extLst>
              <a:ext uri="{FF2B5EF4-FFF2-40B4-BE49-F238E27FC236}">
                <a16:creationId xmlns:a16="http://schemas.microsoft.com/office/drawing/2014/main" id="{94DE3481-30FE-251D-F380-163E6A98D7A2}"/>
              </a:ext>
            </a:extLst>
          </p:cNvPr>
          <p:cNvSpPr/>
          <p:nvPr/>
        </p:nvSpPr>
        <p:spPr>
          <a:xfrm>
            <a:off x="1511299" y="6057792"/>
            <a:ext cx="2970225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Validation </a:t>
            </a:r>
            <a:r>
              <a:rPr lang="en-US" sz="2000" b="1" dirty="0">
                <a:solidFill>
                  <a:srgbClr val="0E4D9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&amp;</a:t>
            </a:r>
            <a:r>
              <a:rPr lang="en-US" sz="20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Update</a:t>
            </a:r>
            <a:endParaRPr lang="en-US" sz="2000" dirty="0"/>
          </a:p>
        </p:txBody>
      </p:sp>
      <p:sp>
        <p:nvSpPr>
          <p:cNvPr id="34" name="Text 28">
            <a:extLst>
              <a:ext uri="{FF2B5EF4-FFF2-40B4-BE49-F238E27FC236}">
                <a16:creationId xmlns:a16="http://schemas.microsoft.com/office/drawing/2014/main" id="{EF3499B8-6E73-12A2-DA01-3140D86D7540}"/>
              </a:ext>
            </a:extLst>
          </p:cNvPr>
          <p:cNvSpPr/>
          <p:nvPr/>
        </p:nvSpPr>
        <p:spPr>
          <a:xfrm>
            <a:off x="4730474" y="6057792"/>
            <a:ext cx="6873194" cy="6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1A1A2E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Validate incoming data against learned patterns. </a:t>
            </a:r>
          </a:p>
          <a:p>
            <a:pPr marL="0" indent="0">
              <a:buNone/>
            </a:pPr>
            <a:r>
              <a:rPr lang="en-US" dirty="0">
                <a:solidFill>
                  <a:srgbClr val="1A1A2E"/>
                </a:solidFill>
                <a:latin typeface="Arial" panose="020B0604020202020204" pitchFamily="34" charset="0"/>
                <a:ea typeface="Calibri" pitchFamily="34" charset="-122"/>
                <a:cs typeface="Arial" panose="020B0604020202020204" pitchFamily="34" charset="0"/>
              </a:rPr>
              <a:t>Incrementally update patterns with user feedback as data evolves.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3A53C-78B4-FE20-471A-1A4F43931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C92F7-B05A-6B73-1715-1765197A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B1D3A"/>
                </a:solidFill>
                <a:latin typeface="Arial" panose="020B0604020202020204" pitchFamily="34" charset="0"/>
                <a:ea typeface="Trebuchet MS" pitchFamily="34" charset="-122"/>
                <a:cs typeface="Arial" panose="020B0604020202020204" pitchFamily="34" charset="0"/>
              </a:rPr>
              <a:t>  Framework</a:t>
            </a:r>
            <a:endParaRPr lang="en-US" altLang="zh-C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923E9522-0D37-961B-E9D7-DF16697E405B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9A44AC37-0B21-F686-DEC4-2E2BE9363B01}"/>
              </a:ext>
            </a:extLst>
          </p:cNvPr>
          <p:cNvSpPr/>
          <p:nvPr/>
        </p:nvSpPr>
        <p:spPr>
          <a:xfrm>
            <a:off x="464143" y="1219449"/>
            <a:ext cx="1126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GB" altLang="zh-CN" sz="2800" b="1" dirty="0" err="1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AutoPattern</a:t>
            </a:r>
            <a:r>
              <a:rPr lang="en-GB" altLang="zh-CN" sz="2800" dirty="0">
                <a:latin typeface="Calibri" panose="020F0502020204030204" pitchFamily="34" charset="0"/>
                <a:ea typeface="黑体" panose="02010609060101010101" pitchFamily="2" charset="-122"/>
                <a:cs typeface="Calibri" panose="020F0502020204030204" pitchFamily="34" charset="0"/>
              </a:rPr>
              <a:t>: a self-validating data management system for automatic validation of semi-structured string data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522E75-6A9E-DB70-5CDB-994A432A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69" y="2347332"/>
            <a:ext cx="9870260" cy="4222664"/>
          </a:xfrm>
          <a:prstGeom prst="rect">
            <a:avLst/>
          </a:prstGeom>
          <a:solidFill>
            <a:srgbClr val="FFFFFF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38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4A0C6-580F-2F13-A53E-840FD72CA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FF49DA6A-33D9-E776-4B69-71ADE63D3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2741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4400" b="1" dirty="0">
                <a:solidFill>
                  <a:srgbClr val="0E4D9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  </a:t>
            </a:r>
            <a:r>
              <a:rPr lang="en-US" altLang="zh-CN" b="1" dirty="0">
                <a:solidFill>
                  <a:srgbClr val="0B1D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Skeleton Extraction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B3D4BAF2-82A9-6304-629E-A72A02364B8C}"/>
              </a:ext>
            </a:extLst>
          </p:cNvPr>
          <p:cNvCxnSpPr/>
          <p:nvPr/>
        </p:nvCxnSpPr>
        <p:spPr>
          <a:xfrm>
            <a:off x="0" y="1034521"/>
            <a:ext cx="12192000" cy="0"/>
          </a:xfrm>
          <a:prstGeom prst="line">
            <a:avLst/>
          </a:prstGeom>
          <a:ln w="38100">
            <a:solidFill>
              <a:srgbClr val="0463C1"/>
            </a:solidFill>
          </a:ln>
          <a:effectLst>
            <a:glow rad="25400">
              <a:schemeClr val="accent1">
                <a:alpha val="40000"/>
              </a:schemeClr>
            </a:glow>
            <a:outerShdw blurRad="50800" dist="38100" dir="2700000" algn="tl" rotWithShape="0">
              <a:schemeClr val="tx1">
                <a:alpha val="40000"/>
              </a:schemeClr>
            </a:outerShdw>
            <a:reflection blurRad="6350" endPos="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13685C4C-AD13-845A-D58A-65C2DF86FC12}"/>
              </a:ext>
            </a:extLst>
          </p:cNvPr>
          <p:cNvSpPr/>
          <p:nvPr/>
        </p:nvSpPr>
        <p:spPr>
          <a:xfrm>
            <a:off x="464143" y="1219449"/>
            <a:ext cx="11263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45" indent="-360045"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Calibri" pitchFamily="34" charset="0"/>
                <a:ea typeface="Calibri" pitchFamily="34" charset="-122"/>
                <a:cs typeface="Calibri" pitchFamily="34" charset="-120"/>
              </a:rPr>
              <a:t>Two complementary splitting strategies to capture structural skeletons</a:t>
            </a:r>
            <a:endParaRPr lang="en-US" altLang="zh-CN" sz="28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75BEA4CC-E4D5-0BB7-D441-C816966B5CDD}"/>
              </a:ext>
            </a:extLst>
          </p:cNvPr>
          <p:cNvGrpSpPr/>
          <p:nvPr/>
        </p:nvGrpSpPr>
        <p:grpSpPr>
          <a:xfrm>
            <a:off x="953031" y="2210792"/>
            <a:ext cx="10285937" cy="4183420"/>
            <a:chOff x="548640" y="1463039"/>
            <a:chExt cx="8138160" cy="3017521"/>
          </a:xfrm>
        </p:grpSpPr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D2E97646-D95C-A066-10DE-3B681DD270B0}"/>
                </a:ext>
              </a:extLst>
            </p:cNvPr>
            <p:cNvSpPr/>
            <p:nvPr/>
          </p:nvSpPr>
          <p:spPr>
            <a:xfrm>
              <a:off x="548640" y="1463039"/>
              <a:ext cx="3931920" cy="296091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E4D92"/>
              </a:solidFill>
              <a:prstDash val="solid"/>
            </a:ln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10" name="Text 3">
              <a:extLst>
                <a:ext uri="{FF2B5EF4-FFF2-40B4-BE49-F238E27FC236}">
                  <a16:creationId xmlns:a16="http://schemas.microsoft.com/office/drawing/2014/main" id="{5B74C039-6883-106B-D1F0-CE0EA371B9B1}"/>
                </a:ext>
              </a:extLst>
            </p:cNvPr>
            <p:cNvSpPr/>
            <p:nvPr/>
          </p:nvSpPr>
          <p:spPr>
            <a:xfrm>
              <a:off x="731520" y="1600200"/>
              <a:ext cx="356616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E4D92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Recursive Splitting</a:t>
              </a:r>
              <a:endParaRPr lang="en-US" sz="2400" dirty="0"/>
            </a:p>
          </p:txBody>
        </p:sp>
        <p:sp>
          <p:nvSpPr>
            <p:cNvPr id="12" name="Text 4">
              <a:extLst>
                <a:ext uri="{FF2B5EF4-FFF2-40B4-BE49-F238E27FC236}">
                  <a16:creationId xmlns:a16="http://schemas.microsoft.com/office/drawing/2014/main" id="{85DC2BF5-8A4E-ECBB-4178-A4A3F475EE44}"/>
                </a:ext>
              </a:extLst>
            </p:cNvPr>
            <p:cNvSpPr/>
            <p:nvPr/>
          </p:nvSpPr>
          <p:spPr>
            <a:xfrm>
              <a:off x="731519" y="2196250"/>
              <a:ext cx="3566160" cy="209664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Identifies repetitive sub-structures</a:t>
              </a:r>
              <a:endParaRPr lang="en-US" sz="2000" dirty="0"/>
            </a:p>
            <a:p>
              <a:pPr marL="0" indent="0">
                <a:buNone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connected by delimiters</a:t>
              </a: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Input:</a:t>
              </a:r>
              <a:endParaRPr lang="en-US" sz="2000" dirty="0"/>
            </a:p>
            <a:p>
              <a:pPr marL="0" indent="0">
                <a:buNone/>
              </a:pPr>
              <a:r>
                <a:rPr lang="en-US" altLang="zh-CN" dirty="0">
                  <a:solidFill>
                    <a:srgbClr val="0E4D92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12/22/1976|08/21/1974|02/01/1984</a:t>
              </a:r>
              <a:endParaRPr lang="en-US" altLang="zh-CN" sz="2000" dirty="0"/>
            </a:p>
            <a:p>
              <a:r>
                <a:rPr lang="en-US" altLang="zh-CN" dirty="0">
                  <a:solidFill>
                    <a:srgbClr val="0E4D92"/>
                  </a:solidFill>
                  <a:latin typeface="Consolas" pitchFamily="34" charset="0"/>
                  <a:cs typeface="Consolas" pitchFamily="34" charset="-120"/>
                </a:rPr>
                <a:t>01/29/1901|02/15/1983|10/12/1999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Discovered:</a:t>
              </a:r>
              <a:endParaRPr lang="en-US" sz="2000" dirty="0"/>
            </a:p>
            <a:p>
              <a:pPr marL="0" indent="0">
                <a:buNone/>
              </a:pPr>
              <a:r>
                <a:rPr lang="en-US" dirty="0">
                  <a:solidFill>
                    <a:srgbClr val="10AC84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Recursive{datetime}[|]</a:t>
              </a:r>
              <a:endParaRPr lang="en-US" sz="2000" dirty="0"/>
            </a:p>
          </p:txBody>
        </p:sp>
        <p:sp>
          <p:nvSpPr>
            <p:cNvPr id="13" name="Shape 5">
              <a:extLst>
                <a:ext uri="{FF2B5EF4-FFF2-40B4-BE49-F238E27FC236}">
                  <a16:creationId xmlns:a16="http://schemas.microsoft.com/office/drawing/2014/main" id="{61858DAB-F047-C026-075F-15927E615790}"/>
                </a:ext>
              </a:extLst>
            </p:cNvPr>
            <p:cNvSpPr/>
            <p:nvPr/>
          </p:nvSpPr>
          <p:spPr>
            <a:xfrm>
              <a:off x="4754880" y="1463040"/>
              <a:ext cx="3931920" cy="296091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874B8"/>
              </a:solidFill>
              <a:prstDash val="solid"/>
            </a:ln>
            <a:effectLst>
              <a:outerShdw blurRad="50800" dist="25400" dir="8100000" algn="bl" rotWithShape="0">
                <a:srgbClr val="000000">
                  <a:alpha val="10000"/>
                </a:srgbClr>
              </a:outerShdw>
            </a:effectLst>
          </p:spPr>
        </p:sp>
        <p:sp>
          <p:nvSpPr>
            <p:cNvPr id="14" name="Text 6">
              <a:extLst>
                <a:ext uri="{FF2B5EF4-FFF2-40B4-BE49-F238E27FC236}">
                  <a16:creationId xmlns:a16="http://schemas.microsoft.com/office/drawing/2014/main" id="{2F95A4E4-2FF2-B854-C06A-99AE09E3ADE9}"/>
                </a:ext>
              </a:extLst>
            </p:cNvPr>
            <p:cNvSpPr/>
            <p:nvPr/>
          </p:nvSpPr>
          <p:spPr>
            <a:xfrm>
              <a:off x="4937760" y="1600200"/>
              <a:ext cx="356616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400" b="1" dirty="0">
                  <a:solidFill>
                    <a:srgbClr val="0E4D92"/>
                  </a:solidFill>
                  <a:latin typeface="Trebuchet MS" pitchFamily="34" charset="0"/>
                </a:rPr>
                <a:t>Vertical Splitting</a:t>
              </a:r>
            </a:p>
          </p:txBody>
        </p:sp>
        <p:sp>
          <p:nvSpPr>
            <p:cNvPr id="15" name="Text 7">
              <a:extLst>
                <a:ext uri="{FF2B5EF4-FFF2-40B4-BE49-F238E27FC236}">
                  <a16:creationId xmlns:a16="http://schemas.microsoft.com/office/drawing/2014/main" id="{BBDA2FB9-55FF-65A3-590F-F65465BBF30A}"/>
                </a:ext>
              </a:extLst>
            </p:cNvPr>
            <p:cNvSpPr/>
            <p:nvPr/>
          </p:nvSpPr>
          <p:spPr>
            <a:xfrm>
              <a:off x="4937760" y="2103119"/>
              <a:ext cx="3566160" cy="237744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Aligns tokens across strings</a:t>
              </a:r>
              <a:endParaRPr lang="en-US" sz="2000" dirty="0"/>
            </a:p>
            <a:p>
              <a:pPr marL="0" indent="0">
                <a:buNone/>
              </a:pPr>
              <a:r>
                <a:rPr lang="en-US" sz="2000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by positional columns</a:t>
              </a: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Input:</a:t>
              </a:r>
              <a:endParaRPr lang="en-US" sz="2000" dirty="0"/>
            </a:p>
            <a:p>
              <a:pPr marL="0" indent="0">
                <a:buNone/>
              </a:pPr>
              <a:r>
                <a:rPr lang="en-US" dirty="0">
                  <a:solidFill>
                    <a:srgbClr val="0874B8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Blue;5/8/01 0:00;opp</a:t>
              </a:r>
              <a:endParaRPr lang="en-US" sz="2000" dirty="0"/>
            </a:p>
            <a:p>
              <a:pPr marL="0" indent="0">
                <a:buNone/>
              </a:pPr>
              <a:r>
                <a:rPr lang="en-US" dirty="0">
                  <a:solidFill>
                    <a:srgbClr val="0874B8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Gray;5/8/01 0:00;anniston</a:t>
              </a: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r>
                <a:rPr lang="en-US" sz="2000" b="1" dirty="0">
                  <a:solidFill>
                    <a:srgbClr val="1A1A2E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Discovered:</a:t>
              </a:r>
              <a:endParaRPr lang="en-US" sz="2000" dirty="0"/>
            </a:p>
            <a:p>
              <a:pPr marL="0" indent="0">
                <a:buNone/>
              </a:pPr>
              <a:r>
                <a:rPr lang="en-US" dirty="0">
                  <a:solidFill>
                    <a:srgbClr val="10AC84"/>
                  </a:solidFill>
                  <a:latin typeface="Consolas" pitchFamily="34" charset="0"/>
                  <a:ea typeface="Consolas" pitchFamily="34" charset="-122"/>
                  <a:cs typeface="Consolas" pitchFamily="34" charset="-120"/>
                </a:rPr>
                <a:t>Align{Color ; datetime ; city}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25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926</Words>
  <Application>Microsoft Macintosh PowerPoint</Application>
  <PresentationFormat>宽屏</PresentationFormat>
  <Paragraphs>195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宋体</vt:lpstr>
      <vt:lpstr>Arial</vt:lpstr>
      <vt:lpstr>Calibri</vt:lpstr>
      <vt:lpstr>Cambria Math</vt:lpstr>
      <vt:lpstr>Consolas</vt:lpstr>
      <vt:lpstr>Helvetica</vt:lpstr>
      <vt:lpstr>Trebuchet MS</vt:lpstr>
      <vt:lpstr>Wingdings</vt:lpstr>
      <vt:lpstr>Office 主题​​</vt:lpstr>
      <vt:lpstr>Automatic String Data Validation with Pattern Discovery</vt:lpstr>
      <vt:lpstr>  Contents</vt:lpstr>
      <vt:lpstr>  Background</vt:lpstr>
      <vt:lpstr>  Motivation</vt:lpstr>
      <vt:lpstr>  Domain-Specific Language (DSL)</vt:lpstr>
      <vt:lpstr>  Domain-Specific Language (DSL)</vt:lpstr>
      <vt:lpstr>  Framework</vt:lpstr>
      <vt:lpstr>  Framework</vt:lpstr>
      <vt:lpstr>  Skeleton Extraction</vt:lpstr>
      <vt:lpstr>  Fine-grained Refinement</vt:lpstr>
      <vt:lpstr>  Adaptive Pattern Learning and Update</vt:lpstr>
      <vt:lpstr>  Experimental Setup</vt:lpstr>
      <vt:lpstr>  Experimental Results</vt:lpstr>
      <vt:lpstr>  Experimental Results</vt:lpstr>
      <vt:lpstr>  Experimental Results</vt:lpstr>
      <vt:lpstr>  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Ziyan Han</dc:creator>
  <cp:lastModifiedBy>Ziyan Han</cp:lastModifiedBy>
  <cp:revision>2</cp:revision>
  <dcterms:created xsi:type="dcterms:W3CDTF">2026-04-20T06:59:26Z</dcterms:created>
  <dcterms:modified xsi:type="dcterms:W3CDTF">2026-04-21T12:05:34Z</dcterms:modified>
</cp:coreProperties>
</file>